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5"/>
  </p:notesMasterIdLst>
  <p:sldIdLst>
    <p:sldId id="257" r:id="rId2"/>
    <p:sldId id="274" r:id="rId3"/>
    <p:sldId id="258" r:id="rId4"/>
    <p:sldId id="260" r:id="rId5"/>
    <p:sldId id="263" r:id="rId6"/>
    <p:sldId id="264" r:id="rId7"/>
    <p:sldId id="275" r:id="rId8"/>
    <p:sldId id="262" r:id="rId9"/>
    <p:sldId id="265" r:id="rId10"/>
    <p:sldId id="266" r:id="rId11"/>
    <p:sldId id="267" r:id="rId12"/>
    <p:sldId id="276" r:id="rId13"/>
    <p:sldId id="268" r:id="rId14"/>
    <p:sldId id="269" r:id="rId15"/>
    <p:sldId id="282" r:id="rId16"/>
    <p:sldId id="270" r:id="rId17"/>
    <p:sldId id="271" r:id="rId18"/>
    <p:sldId id="273" r:id="rId19"/>
    <p:sldId id="284" r:id="rId20"/>
    <p:sldId id="278" r:id="rId21"/>
    <p:sldId id="279" r:id="rId22"/>
    <p:sldId id="280" r:id="rId23"/>
    <p:sldId id="283" r:id="rId24"/>
  </p:sldIdLst>
  <p:sldSz cx="12192000" cy="6858000"/>
  <p:notesSz cx="6858000" cy="9144000"/>
  <p:custDataLst>
    <p:tags r:id="rId26"/>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37" autoAdjust="0"/>
    <p:restoredTop sz="94660"/>
  </p:normalViewPr>
  <p:slideViewPr>
    <p:cSldViewPr snapToGrid="0" showGuides="1">
      <p:cViewPr varScale="1">
        <p:scale>
          <a:sx n="87" d="100"/>
          <a:sy n="87" d="100"/>
        </p:scale>
        <p:origin x="678" y="84"/>
      </p:cViewPr>
      <p:guideLst>
        <p:guide orient="horz" pos="2160"/>
        <p:guide pos="3840"/>
      </p:guideLst>
    </p:cSldViewPr>
  </p:slideViewPr>
  <p:notesTextViewPr>
    <p:cViewPr>
      <p:scale>
        <a:sx n="1" d="1"/>
        <a:sy n="1" d="1"/>
      </p:scale>
      <p:origin x="0" y="0"/>
    </p:cViewPr>
  </p:notesTextViewPr>
  <p:sorterViewPr>
    <p:cViewPr>
      <p:scale>
        <a:sx n="139" d="100"/>
        <a:sy n="139" d="100"/>
      </p:scale>
      <p:origin x="0" y="0"/>
    </p:cViewPr>
  </p:sorterViewPr>
  <p:gridSpacing cx="45000" cy="450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4441A74-E620-4428-B73B-8EF26A8F8906}" type="datetimeFigureOut">
              <a:rPr lang="zh-CN" altLang="en-US" smtClean="0"/>
              <a:t>2019/6/3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9E58CC-D2F3-4932-97A9-1F1BD067B30A}" type="slidenum">
              <a:rPr lang="zh-CN" altLang="en-US" smtClean="0"/>
              <a:t>‹#›</a:t>
            </a:fld>
            <a:endParaRPr lang="zh-CN" altLang="en-US"/>
          </a:p>
        </p:txBody>
      </p:sp>
    </p:spTree>
    <p:extLst>
      <p:ext uri="{BB962C8B-B14F-4D97-AF65-F5344CB8AC3E}">
        <p14:creationId xmlns:p14="http://schemas.microsoft.com/office/powerpoint/2010/main" val="279527253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a:t>
            </a:fld>
            <a:endParaRPr lang="zh-CN" altLang="en-US"/>
          </a:p>
        </p:txBody>
      </p:sp>
    </p:spTree>
    <p:extLst>
      <p:ext uri="{BB962C8B-B14F-4D97-AF65-F5344CB8AC3E}">
        <p14:creationId xmlns:p14="http://schemas.microsoft.com/office/powerpoint/2010/main" val="308587236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a:t>
            </a:fld>
            <a:endParaRPr lang="zh-CN" altLang="en-US"/>
          </a:p>
        </p:txBody>
      </p:sp>
    </p:spTree>
    <p:extLst>
      <p:ext uri="{BB962C8B-B14F-4D97-AF65-F5344CB8AC3E}">
        <p14:creationId xmlns:p14="http://schemas.microsoft.com/office/powerpoint/2010/main" val="202390649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a:t>
            </a:fld>
            <a:endParaRPr lang="zh-CN" altLang="en-US"/>
          </a:p>
        </p:txBody>
      </p:sp>
    </p:spTree>
    <p:extLst>
      <p:ext uri="{BB962C8B-B14F-4D97-AF65-F5344CB8AC3E}">
        <p14:creationId xmlns:p14="http://schemas.microsoft.com/office/powerpoint/2010/main" val="402696986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4</a:t>
            </a:fld>
            <a:endParaRPr lang="zh-CN" altLang="en-US"/>
          </a:p>
        </p:txBody>
      </p:sp>
    </p:spTree>
    <p:extLst>
      <p:ext uri="{BB962C8B-B14F-4D97-AF65-F5344CB8AC3E}">
        <p14:creationId xmlns:p14="http://schemas.microsoft.com/office/powerpoint/2010/main" val="38770756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5</a:t>
            </a:fld>
            <a:endParaRPr lang="zh-CN" altLang="en-US"/>
          </a:p>
        </p:txBody>
      </p:sp>
    </p:spTree>
    <p:extLst>
      <p:ext uri="{BB962C8B-B14F-4D97-AF65-F5344CB8AC3E}">
        <p14:creationId xmlns:p14="http://schemas.microsoft.com/office/powerpoint/2010/main" val="22509493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6</a:t>
            </a:fld>
            <a:endParaRPr lang="zh-CN" altLang="en-US"/>
          </a:p>
        </p:txBody>
      </p:sp>
    </p:spTree>
    <p:extLst>
      <p:ext uri="{BB962C8B-B14F-4D97-AF65-F5344CB8AC3E}">
        <p14:creationId xmlns:p14="http://schemas.microsoft.com/office/powerpoint/2010/main" val="368568851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7</a:t>
            </a:fld>
            <a:endParaRPr lang="zh-CN" altLang="en-US"/>
          </a:p>
        </p:txBody>
      </p:sp>
    </p:spTree>
    <p:extLst>
      <p:ext uri="{BB962C8B-B14F-4D97-AF65-F5344CB8AC3E}">
        <p14:creationId xmlns:p14="http://schemas.microsoft.com/office/powerpoint/2010/main" val="390936867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8</a:t>
            </a:fld>
            <a:endParaRPr lang="zh-CN" altLang="en-US"/>
          </a:p>
        </p:txBody>
      </p:sp>
    </p:spTree>
    <p:extLst>
      <p:ext uri="{BB962C8B-B14F-4D97-AF65-F5344CB8AC3E}">
        <p14:creationId xmlns:p14="http://schemas.microsoft.com/office/powerpoint/2010/main" val="19649434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9</a:t>
            </a:fld>
            <a:endParaRPr lang="zh-CN" altLang="en-US"/>
          </a:p>
        </p:txBody>
      </p:sp>
    </p:spTree>
    <p:extLst>
      <p:ext uri="{BB962C8B-B14F-4D97-AF65-F5344CB8AC3E}">
        <p14:creationId xmlns:p14="http://schemas.microsoft.com/office/powerpoint/2010/main" val="425563440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10</a:t>
            </a:fld>
            <a:endParaRPr lang="zh-CN" altLang="en-US"/>
          </a:p>
        </p:txBody>
      </p:sp>
    </p:spTree>
    <p:extLst>
      <p:ext uri="{BB962C8B-B14F-4D97-AF65-F5344CB8AC3E}">
        <p14:creationId xmlns:p14="http://schemas.microsoft.com/office/powerpoint/2010/main" val="28707146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11</a:t>
            </a:fld>
            <a:endParaRPr lang="zh-CN" altLang="en-US"/>
          </a:p>
        </p:txBody>
      </p:sp>
    </p:spTree>
    <p:extLst>
      <p:ext uri="{BB962C8B-B14F-4D97-AF65-F5344CB8AC3E}">
        <p14:creationId xmlns:p14="http://schemas.microsoft.com/office/powerpoint/2010/main" val="39703599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12</a:t>
            </a:fld>
            <a:endParaRPr lang="zh-CN" altLang="en-US"/>
          </a:p>
        </p:txBody>
      </p:sp>
    </p:spTree>
    <p:extLst>
      <p:ext uri="{BB962C8B-B14F-4D97-AF65-F5344CB8AC3E}">
        <p14:creationId xmlns:p14="http://schemas.microsoft.com/office/powerpoint/2010/main" val="347597918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13</a:t>
            </a:fld>
            <a:endParaRPr lang="zh-CN" altLang="en-US"/>
          </a:p>
        </p:txBody>
      </p:sp>
    </p:spTree>
    <p:extLst>
      <p:ext uri="{BB962C8B-B14F-4D97-AF65-F5344CB8AC3E}">
        <p14:creationId xmlns:p14="http://schemas.microsoft.com/office/powerpoint/2010/main" val="113108251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14</a:t>
            </a:fld>
            <a:endParaRPr lang="zh-CN" altLang="en-US"/>
          </a:p>
        </p:txBody>
      </p:sp>
    </p:spTree>
    <p:extLst>
      <p:ext uri="{BB962C8B-B14F-4D97-AF65-F5344CB8AC3E}">
        <p14:creationId xmlns:p14="http://schemas.microsoft.com/office/powerpoint/2010/main" val="10093854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15</a:t>
            </a:fld>
            <a:endParaRPr lang="zh-CN" altLang="en-US"/>
          </a:p>
        </p:txBody>
      </p:sp>
    </p:spTree>
    <p:extLst>
      <p:ext uri="{BB962C8B-B14F-4D97-AF65-F5344CB8AC3E}">
        <p14:creationId xmlns:p14="http://schemas.microsoft.com/office/powerpoint/2010/main" val="34473800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16</a:t>
            </a:fld>
            <a:endParaRPr lang="zh-CN" altLang="en-US"/>
          </a:p>
        </p:txBody>
      </p:sp>
    </p:spTree>
    <p:extLst>
      <p:ext uri="{BB962C8B-B14F-4D97-AF65-F5344CB8AC3E}">
        <p14:creationId xmlns:p14="http://schemas.microsoft.com/office/powerpoint/2010/main" val="158556086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17</a:t>
            </a:fld>
            <a:endParaRPr lang="zh-CN" altLang="en-US"/>
          </a:p>
        </p:txBody>
      </p:sp>
    </p:spTree>
    <p:extLst>
      <p:ext uri="{BB962C8B-B14F-4D97-AF65-F5344CB8AC3E}">
        <p14:creationId xmlns:p14="http://schemas.microsoft.com/office/powerpoint/2010/main" val="297187784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18</a:t>
            </a:fld>
            <a:endParaRPr lang="zh-CN" altLang="en-US"/>
          </a:p>
        </p:txBody>
      </p:sp>
    </p:spTree>
    <p:extLst>
      <p:ext uri="{BB962C8B-B14F-4D97-AF65-F5344CB8AC3E}">
        <p14:creationId xmlns:p14="http://schemas.microsoft.com/office/powerpoint/2010/main" val="414333160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19</a:t>
            </a:fld>
            <a:endParaRPr lang="zh-CN" altLang="en-US"/>
          </a:p>
        </p:txBody>
      </p:sp>
    </p:spTree>
    <p:extLst>
      <p:ext uri="{BB962C8B-B14F-4D97-AF65-F5344CB8AC3E}">
        <p14:creationId xmlns:p14="http://schemas.microsoft.com/office/powerpoint/2010/main" val="426512701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20</a:t>
            </a:fld>
            <a:endParaRPr lang="zh-CN" altLang="en-US"/>
          </a:p>
        </p:txBody>
      </p:sp>
    </p:spTree>
    <p:extLst>
      <p:ext uri="{BB962C8B-B14F-4D97-AF65-F5344CB8AC3E}">
        <p14:creationId xmlns:p14="http://schemas.microsoft.com/office/powerpoint/2010/main" val="12411645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21</a:t>
            </a:fld>
            <a:endParaRPr lang="zh-CN" altLang="en-US"/>
          </a:p>
        </p:txBody>
      </p:sp>
    </p:spTree>
    <p:extLst>
      <p:ext uri="{BB962C8B-B14F-4D97-AF65-F5344CB8AC3E}">
        <p14:creationId xmlns:p14="http://schemas.microsoft.com/office/powerpoint/2010/main" val="18418393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22</a:t>
            </a:fld>
            <a:endParaRPr lang="zh-CN" altLang="en-US"/>
          </a:p>
        </p:txBody>
      </p:sp>
    </p:spTree>
    <p:extLst>
      <p:ext uri="{BB962C8B-B14F-4D97-AF65-F5344CB8AC3E}">
        <p14:creationId xmlns:p14="http://schemas.microsoft.com/office/powerpoint/2010/main" val="39964567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23</a:t>
            </a:fld>
            <a:endParaRPr lang="zh-CN" altLang="en-US"/>
          </a:p>
        </p:txBody>
      </p:sp>
    </p:spTree>
    <p:extLst>
      <p:ext uri="{BB962C8B-B14F-4D97-AF65-F5344CB8AC3E}">
        <p14:creationId xmlns:p14="http://schemas.microsoft.com/office/powerpoint/2010/main" val="292941358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07672986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4051700158"/>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467894156"/>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820647610"/>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6" name="矩形 5"/>
          <p:cNvSpPr/>
          <p:nvPr userDrawn="1"/>
        </p:nvSpPr>
        <p:spPr>
          <a:xfrm>
            <a:off x="11656256" y="10758196"/>
            <a:ext cx="775136" cy="246221"/>
          </a:xfrm>
          <a:prstGeom prst="rect">
            <a:avLst/>
          </a:prstGeom>
        </p:spPr>
        <p:txBody>
          <a:bodyPr wrap="square">
            <a:spAutoFit/>
          </a:bodyPr>
          <a:lstStyle/>
          <a:p>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素材下载：</a:t>
            </a:r>
            <a:r>
              <a:rPr lang="en-US" altLang="zh-CN" sz="100" dirty="0">
                <a:solidFill>
                  <a:prstClr val="white"/>
                </a:solidFill>
                <a:latin typeface="Calibri"/>
                <a:ea typeface="宋体"/>
              </a:rPr>
              <a:t>www.1ppt.com/sucai/</a:t>
            </a:r>
          </a:p>
          <a:p>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图表下载：</a:t>
            </a:r>
            <a:r>
              <a:rPr lang="en-US" altLang="zh-CN" sz="100" dirty="0">
                <a:solidFill>
                  <a:prstClr val="white"/>
                </a:solidFill>
                <a:latin typeface="Calibri"/>
                <a:ea typeface="宋体"/>
              </a:rPr>
              <a:t>www.1ppt.com/tubiao/      </a:t>
            </a:r>
          </a:p>
          <a:p>
            <a:r>
              <a:rPr lang="zh-CN" altLang="en-US" sz="100" dirty="0">
                <a:solidFill>
                  <a:prstClr val="white"/>
                </a:solidFill>
                <a:latin typeface="Calibri"/>
                <a:ea typeface="宋体"/>
              </a:rPr>
              <a:t>优秀</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r>
              <a:rPr lang="en-US" altLang="zh-CN" sz="100" dirty="0">
                <a:solidFill>
                  <a:prstClr val="white"/>
                </a:solidFill>
                <a:latin typeface="Calibri"/>
                <a:ea typeface="宋体"/>
              </a:rPr>
              <a:t>Word</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www.1ppt.com/word/              Excel</a:t>
            </a:r>
            <a:r>
              <a:rPr lang="zh-CN" altLang="en-US" sz="100" dirty="0">
                <a:solidFill>
                  <a:prstClr val="white"/>
                </a:solidFill>
                <a:latin typeface="Calibri"/>
                <a:ea typeface="宋体"/>
              </a:rPr>
              <a:t>教程：</a:t>
            </a:r>
            <a:r>
              <a:rPr lang="en-US" altLang="zh-CN" sz="100" dirty="0">
                <a:solidFill>
                  <a:prstClr val="white"/>
                </a:solidFill>
                <a:latin typeface="Calibri"/>
                <a:ea typeface="宋体"/>
              </a:rPr>
              <a:t>www.1ppt.com/excel/  </a:t>
            </a:r>
          </a:p>
          <a:p>
            <a:r>
              <a:rPr lang="zh-CN" altLang="en-US" sz="100" dirty="0">
                <a:solidFill>
                  <a:prstClr val="white"/>
                </a:solidFill>
                <a:latin typeface="Calibri"/>
                <a:ea typeface="宋体"/>
              </a:rPr>
              <a:t>资料下载：</a:t>
            </a:r>
            <a:r>
              <a:rPr lang="en-US" altLang="zh-CN" sz="100" dirty="0">
                <a:solidFill>
                  <a:prstClr val="white"/>
                </a:solidFill>
                <a:latin typeface="Calibri"/>
                <a:ea typeface="宋体"/>
              </a:rPr>
              <a:t>www.1ppt.com/ziliao/                PPT</a:t>
            </a:r>
            <a:r>
              <a:rPr lang="zh-CN" altLang="en-US" sz="100" dirty="0">
                <a:solidFill>
                  <a:prstClr val="white"/>
                </a:solidFill>
                <a:latin typeface="Calibri"/>
                <a:ea typeface="宋体"/>
              </a:rPr>
              <a:t>课件下载：</a:t>
            </a:r>
            <a:r>
              <a:rPr lang="en-US" altLang="zh-CN" sz="100" dirty="0">
                <a:solidFill>
                  <a:prstClr val="white"/>
                </a:solidFill>
                <a:latin typeface="Calibri"/>
                <a:ea typeface="宋体"/>
              </a:rPr>
              <a:t>www.1ppt.com/kejian/ </a:t>
            </a:r>
          </a:p>
          <a:p>
            <a:r>
              <a:rPr lang="zh-CN" altLang="en-US" sz="100" dirty="0">
                <a:solidFill>
                  <a:prstClr val="white"/>
                </a:solidFill>
                <a:latin typeface="Calibri"/>
                <a:ea typeface="宋体"/>
              </a:rPr>
              <a:t>范文下载：</a:t>
            </a:r>
            <a:r>
              <a:rPr lang="en-US" altLang="zh-CN" sz="100" dirty="0">
                <a:solidFill>
                  <a:prstClr val="white"/>
                </a:solidFill>
                <a:latin typeface="Calibri"/>
                <a:ea typeface="宋体"/>
              </a:rPr>
              <a:t>www.1ppt.com/fanwen/             </a:t>
            </a:r>
            <a:r>
              <a:rPr lang="zh-CN" altLang="en-US" sz="100" dirty="0">
                <a:solidFill>
                  <a:prstClr val="white"/>
                </a:solidFill>
                <a:latin typeface="Calibri"/>
                <a:ea typeface="宋体"/>
              </a:rPr>
              <a:t>试卷下载：</a:t>
            </a:r>
            <a:r>
              <a:rPr lang="en-US" altLang="zh-CN" sz="100" dirty="0">
                <a:solidFill>
                  <a:prstClr val="white"/>
                </a:solidFill>
                <a:latin typeface="Calibri"/>
                <a:ea typeface="宋体"/>
              </a:rPr>
              <a:t>www.1ppt.com/shiti/  </a:t>
            </a:r>
          </a:p>
          <a:p>
            <a:r>
              <a:rPr lang="zh-CN" altLang="en-US" sz="100" dirty="0">
                <a:solidFill>
                  <a:prstClr val="white"/>
                </a:solidFill>
                <a:latin typeface="Calibri"/>
                <a:ea typeface="宋体"/>
              </a:rPr>
              <a:t>教案下载：</a:t>
            </a:r>
            <a:r>
              <a:rPr lang="en-US" altLang="zh-CN" sz="100" dirty="0">
                <a:solidFill>
                  <a:prstClr val="white"/>
                </a:solidFill>
                <a:latin typeface="Calibri"/>
                <a:ea typeface="宋体"/>
              </a:rPr>
              <a:t>www.1ppt.com/jiaoan/  </a:t>
            </a:r>
            <a:r>
              <a:rPr lang="en-US" altLang="zh-CN" sz="100" dirty="0" smtClean="0">
                <a:solidFill>
                  <a:prstClr val="white"/>
                </a:solidFill>
                <a:latin typeface="Calibri"/>
                <a:ea typeface="宋体"/>
              </a:rPr>
              <a:t>      </a:t>
            </a:r>
            <a:endParaRPr lang="en-US" altLang="zh-CN" sz="100" dirty="0">
              <a:solidFill>
                <a:prstClr val="white"/>
              </a:solidFill>
              <a:latin typeface="Calibri"/>
              <a:ea typeface="宋体"/>
            </a:endParaRPr>
          </a:p>
          <a:p>
            <a:r>
              <a:rPr lang="zh-CN" altLang="en-US" sz="100" dirty="0" smtClean="0">
                <a:solidFill>
                  <a:prstClr val="white"/>
                </a:solidFill>
                <a:latin typeface="Calibri"/>
                <a:ea typeface="宋体"/>
              </a:rPr>
              <a:t>字体下载：</a:t>
            </a:r>
            <a:r>
              <a:rPr lang="en-US" altLang="zh-CN" sz="100" dirty="0" smtClean="0">
                <a:solidFill>
                  <a:prstClr val="white"/>
                </a:solidFill>
                <a:latin typeface="Calibri"/>
                <a:ea typeface="宋体"/>
              </a:rPr>
              <a:t>www.1ppt.com/ziti/</a:t>
            </a:r>
            <a:endParaRPr lang="en-US" altLang="zh-CN" sz="100" dirty="0">
              <a:solidFill>
                <a:prstClr val="white"/>
              </a:solidFill>
              <a:latin typeface="Calibri"/>
              <a:ea typeface="宋体"/>
            </a:endParaRPr>
          </a:p>
          <a:p>
            <a:r>
              <a:rPr lang="en-US" altLang="zh-CN" sz="100" dirty="0">
                <a:solidFill>
                  <a:prstClr val="white"/>
                </a:solidFill>
                <a:latin typeface="Calibri"/>
                <a:ea typeface="宋体"/>
              </a:rPr>
              <a:t> </a:t>
            </a:r>
            <a:endParaRPr lang="zh-CN" altLang="en-US" sz="100" dirty="0">
              <a:solidFill>
                <a:prstClr val="white"/>
              </a:solidFill>
              <a:latin typeface="Calibri"/>
              <a:ea typeface="宋体"/>
            </a:endParaRPr>
          </a:p>
        </p:txBody>
      </p:sp>
    </p:spTree>
    <p:extLst>
      <p:ext uri="{BB962C8B-B14F-4D97-AF65-F5344CB8AC3E}">
        <p14:creationId xmlns:p14="http://schemas.microsoft.com/office/powerpoint/2010/main" val="3443450834"/>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206770634"/>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465679573"/>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68772902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90765617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549056884"/>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2019/6/3</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056816005"/>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46945A0-C761-4382-B0E3-220203FA6A84}" type="datetimeFigureOut">
              <a:rPr lang="zh-CN" altLang="en-US" smtClean="0"/>
              <a:t>2019/6/3</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79734655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userDrawn="1">
          <p15:clr>
            <a:srgbClr val="A4A3A4"/>
          </p15:clr>
        </p15:guide>
        <p15:guide id="2" orient="horz" pos="210" userDrawn="1">
          <p15:clr>
            <a:srgbClr val="C35EA4"/>
          </p15:clr>
        </p15:guide>
        <p15:guide id="3" pos="211" userDrawn="1">
          <p15:clr>
            <a:srgbClr val="C35EA4"/>
          </p15:clr>
        </p15:guide>
        <p15:guide id="4" pos="7469" userDrawn="1">
          <p15:clr>
            <a:srgbClr val="C35EA4"/>
          </p15:clr>
        </p15:guide>
        <p15:guide id="5" orient="horz" pos="4110" userDrawn="1">
          <p15:clr>
            <a:srgbClr val="C35EA4"/>
          </p15:clr>
        </p15:guide>
        <p15:guide id="6" orient="horz" pos="2160" userDrawn="1">
          <p15:clr>
            <a:srgbClr val="A4A3A4"/>
          </p15:clr>
        </p15:guide>
        <p15:guide id="7" pos="2547" userDrawn="1">
          <p15:clr>
            <a:srgbClr val="5ACBF0"/>
          </p15:clr>
        </p15:guide>
        <p15:guide id="8" pos="5133" userDrawn="1">
          <p15:clr>
            <a:srgbClr val="5ACBF0"/>
          </p15:clr>
        </p15:guide>
        <p15:guide id="9" orient="horz" pos="1230" userDrawn="1">
          <p15:clr>
            <a:srgbClr val="5ACBF0"/>
          </p15:clr>
        </p15:guide>
        <p15:guide id="10" orient="horz" pos="3090" userDrawn="1">
          <p15:clr>
            <a:srgbClr val="5ACBF0"/>
          </p15:clr>
        </p15:guide>
        <p15:guide id="11" pos="665" userDrawn="1">
          <p15:clr>
            <a:srgbClr val="C35EA4"/>
          </p15:clr>
        </p15:guide>
        <p15:guide id="12" pos="7015" userDrawn="1">
          <p15:clr>
            <a:srgbClr val="C35EA4"/>
          </p15:clr>
        </p15:guide>
        <p15:guide id="13" orient="horz" pos="799" userDrawn="1">
          <p15:clr>
            <a:srgbClr val="C35EA4"/>
          </p15:clr>
        </p15:guide>
        <p15:guide id="14" orient="horz" pos="3974"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3.xml"/><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0.xml"/><Relationship Id="rId1" Type="http://schemas.openxmlformats.org/officeDocument/2006/relationships/slideLayout" Target="../slideLayouts/slideLayout4.xml"/><Relationship Id="rId6" Type="http://schemas.openxmlformats.org/officeDocument/2006/relationships/image" Target="../media/image2.png"/><Relationship Id="rId5" Type="http://schemas.openxmlformats.org/officeDocument/2006/relationships/image" Target="../media/image8.png"/><Relationship Id="rId4" Type="http://schemas.openxmlformats.org/officeDocument/2006/relationships/image" Target="../media/image7.png"/></Relationships>
</file>

<file path=ppt/slides/_rels/slide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image" Target="../media/image2.png"/></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image" Target="../media/image6.png"/></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3.xml"/><Relationship Id="rId1" Type="http://schemas.openxmlformats.org/officeDocument/2006/relationships/slideLayout" Target="../slideLayouts/slideLayout4.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540774" y="1821771"/>
            <a:ext cx="11110452" cy="1107996"/>
          </a:xfrm>
          <a:prstGeom prst="rect">
            <a:avLst/>
          </a:prstGeom>
          <a:noFill/>
          <a:ln>
            <a:noFill/>
          </a:ln>
        </p:spPr>
        <p:txBody>
          <a:bodyPr wrap="square" rtlCol="0">
            <a:spAutoFit/>
          </a:bodyPr>
          <a:lstStyle/>
          <a:p>
            <a:pPr algn="ctr"/>
            <a:r>
              <a:rPr lang="zh-CN" altLang="en-US" sz="6600" b="1" dirty="0">
                <a:blipFill dpi="0" rotWithShape="1">
                  <a:blip r:embed="rId3"/>
                  <a:srcRect/>
                  <a:stretch>
                    <a:fillRect/>
                  </a:stretch>
                </a:blipFill>
              </a:rPr>
              <a:t>微课制作步骤</a:t>
            </a:r>
            <a:r>
              <a:rPr lang="en-US" altLang="zh-CN" sz="6600" b="1" dirty="0" err="1">
                <a:blipFill dpi="0" rotWithShape="1">
                  <a:blip r:embed="rId3"/>
                  <a:srcRect/>
                  <a:stretch>
                    <a:fillRect/>
                  </a:stretch>
                </a:blipFill>
              </a:rPr>
              <a:t>ppt</a:t>
            </a:r>
            <a:r>
              <a:rPr lang="zh-CN" altLang="en-US" sz="6600" b="1" dirty="0">
                <a:blipFill dpi="0" rotWithShape="1">
                  <a:blip r:embed="rId3"/>
                  <a:srcRect/>
                  <a:stretch>
                    <a:fillRect/>
                  </a:stretch>
                </a:blipFill>
              </a:rPr>
              <a:t>模板</a:t>
            </a:r>
          </a:p>
        </p:txBody>
      </p:sp>
      <p:grpSp>
        <p:nvGrpSpPr>
          <p:cNvPr id="135" name="组合 134"/>
          <p:cNvGrpSpPr/>
          <p:nvPr/>
        </p:nvGrpSpPr>
        <p:grpSpPr>
          <a:xfrm>
            <a:off x="2439414" y="3103563"/>
            <a:ext cx="7313171" cy="325437"/>
            <a:chOff x="2481804" y="4179888"/>
            <a:chExt cx="7313171" cy="325437"/>
          </a:xfrm>
          <a:solidFill>
            <a:schemeClr val="bg1">
              <a:lumMod val="75000"/>
            </a:schemeClr>
          </a:solidFill>
        </p:grpSpPr>
        <p:sp>
          <p:nvSpPr>
            <p:cNvPr id="14"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8" name="文本框 67"/>
          <p:cNvSpPr txBox="1"/>
          <p:nvPr/>
        </p:nvSpPr>
        <p:spPr>
          <a:xfrm>
            <a:off x="3727687" y="6355348"/>
            <a:ext cx="4736626" cy="338554"/>
          </a:xfrm>
          <a:prstGeom prst="rect">
            <a:avLst/>
          </a:prstGeom>
          <a:noFill/>
          <a:ln>
            <a:noFill/>
          </a:ln>
        </p:spPr>
        <p:txBody>
          <a:bodyPr wrap="square" rtlCol="0">
            <a:spAutoFit/>
          </a:bodyPr>
          <a:lstStyle/>
          <a:p>
            <a:pPr algn="ctr"/>
            <a:r>
              <a:rPr lang="en-US" altLang="zh-CN" sz="1600" dirty="0" smtClean="0">
                <a:blipFill dpi="0" rotWithShape="1">
                  <a:blip r:embed="rId3"/>
                  <a:srcRect/>
                  <a:stretch>
                    <a:fillRect/>
                  </a:stretch>
                </a:blipFill>
              </a:rPr>
              <a:t>201X</a:t>
            </a:r>
            <a:r>
              <a:rPr lang="zh-CN" altLang="en-US" sz="1600" dirty="0" smtClean="0">
                <a:blipFill dpi="0" rotWithShape="1">
                  <a:blip r:embed="rId3"/>
                  <a:srcRect/>
                  <a:stretch>
                    <a:fillRect/>
                  </a:stretch>
                </a:blipFill>
              </a:rPr>
              <a:t>年</a:t>
            </a:r>
            <a:r>
              <a:rPr lang="en-US" altLang="zh-CN" sz="1600" dirty="0" smtClean="0">
                <a:blipFill dpi="0" rotWithShape="1">
                  <a:blip r:embed="rId3"/>
                  <a:srcRect/>
                  <a:stretch>
                    <a:fillRect/>
                  </a:stretch>
                </a:blipFill>
              </a:rPr>
              <a:t>10</a:t>
            </a:r>
            <a:r>
              <a:rPr lang="zh-CN" altLang="en-US" sz="1600" dirty="0" smtClean="0">
                <a:blipFill dpi="0" rotWithShape="1">
                  <a:blip r:embed="rId3"/>
                  <a:srcRect/>
                  <a:stretch>
                    <a:fillRect/>
                  </a:stretch>
                </a:blipFill>
              </a:rPr>
              <a:t>月</a:t>
            </a:r>
            <a:r>
              <a:rPr lang="en-US" altLang="zh-CN" sz="1600" dirty="0" smtClean="0">
                <a:blipFill dpi="0" rotWithShape="1">
                  <a:blip r:embed="rId3"/>
                  <a:srcRect/>
                  <a:stretch>
                    <a:fillRect/>
                  </a:stretch>
                </a:blipFill>
              </a:rPr>
              <a:t>15</a:t>
            </a:r>
            <a:r>
              <a:rPr lang="zh-CN" altLang="en-US" sz="1600" dirty="0" smtClean="0">
                <a:blipFill dpi="0" rotWithShape="1">
                  <a:blip r:embed="rId3"/>
                  <a:srcRect/>
                  <a:stretch>
                    <a:fillRect/>
                  </a:stretch>
                </a:blipFill>
              </a:rPr>
              <a:t>日</a:t>
            </a:r>
            <a:endParaRPr lang="zh-CN" altLang="en-US" sz="1600" dirty="0">
              <a:blipFill dpi="0" rotWithShape="1">
                <a:blip r:embed="rId3"/>
                <a:srcRect/>
                <a:stretch>
                  <a:fillRect/>
                </a:stretch>
              </a:blipFill>
            </a:endParaRPr>
          </a:p>
        </p:txBody>
      </p:sp>
    </p:spTree>
    <p:extLst>
      <p:ext uri="{BB962C8B-B14F-4D97-AF65-F5344CB8AC3E}">
        <p14:creationId xmlns:p14="http://schemas.microsoft.com/office/powerpoint/2010/main" val="20722861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p:cNvGrpSpPr/>
          <p:nvPr/>
        </p:nvGrpSpPr>
        <p:grpSpPr>
          <a:xfrm>
            <a:off x="3961234" y="2071397"/>
            <a:ext cx="4269532" cy="1592263"/>
            <a:chOff x="3961234" y="2071397"/>
            <a:chExt cx="4269532" cy="1592263"/>
          </a:xfrm>
        </p:grpSpPr>
        <p:grpSp>
          <p:nvGrpSpPr>
            <p:cNvPr id="181" name="组合 180"/>
            <p:cNvGrpSpPr/>
            <p:nvPr/>
          </p:nvGrpSpPr>
          <p:grpSpPr>
            <a:xfrm>
              <a:off x="3961234" y="2071397"/>
              <a:ext cx="550068" cy="1592263"/>
              <a:chOff x="2022476" y="5602288"/>
              <a:chExt cx="500062" cy="1592263"/>
            </a:xfrm>
          </p:grpSpPr>
          <p:sp>
            <p:nvSpPr>
              <p:cNvPr id="182"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p:cNvGrpSpPr/>
            <p:nvPr/>
          </p:nvGrpSpPr>
          <p:grpSpPr>
            <a:xfrm>
              <a:off x="4669860"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523526" y="2109497"/>
              <a:ext cx="3707240" cy="923330"/>
            </a:xfrm>
            <a:prstGeom prst="rect">
              <a:avLst/>
            </a:prstGeom>
            <a:noFill/>
            <a:ln>
              <a:noFill/>
            </a:ln>
          </p:spPr>
          <p:txBody>
            <a:bodyPr wrap="square" rtlCol="0">
              <a:spAutoFit/>
            </a:bodyPr>
            <a:lstStyle/>
            <a:p>
              <a:r>
                <a:rPr lang="zh-CN" altLang="en-US" sz="5400" b="1" dirty="0" smtClean="0">
                  <a:blipFill dpi="0" rotWithShape="1">
                    <a:blip r:embed="rId3"/>
                    <a:srcRect/>
                    <a:stretch>
                      <a:fillRect/>
                    </a:stretch>
                  </a:blipFill>
                </a:rPr>
                <a:t>输入主标题</a:t>
              </a:r>
              <a:endParaRPr lang="zh-CN" altLang="en-US" sz="5400" b="1" dirty="0">
                <a:blipFill dpi="0" rotWithShape="1">
                  <a:blip r:embed="rId3"/>
                  <a:srcRect/>
                  <a:stretch>
                    <a:fillRect/>
                  </a:stretch>
                </a:blipFill>
              </a:endParaRPr>
            </a:p>
          </p:txBody>
        </p:sp>
      </p:grpSp>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endParaRPr lang="zh-CN" altLang="en-US" sz="2000" dirty="0" smtClean="0">
              <a:blipFill dpi="0" rotWithShape="1">
                <a:blip r:embed="rId3"/>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89512612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9" name="组合 978"/>
          <p:cNvGrpSpPr/>
          <p:nvPr/>
        </p:nvGrpSpPr>
        <p:grpSpPr>
          <a:xfrm>
            <a:off x="1153004" y="560527"/>
            <a:ext cx="1907591" cy="707886"/>
            <a:chOff x="492102" y="346590"/>
            <a:chExt cx="1907591" cy="707886"/>
          </a:xfrm>
        </p:grpSpPr>
        <p:sp>
          <p:nvSpPr>
            <p:cNvPr id="645" name="文本框 644"/>
            <p:cNvSpPr txBox="1"/>
            <p:nvPr/>
          </p:nvSpPr>
          <p:spPr>
            <a:xfrm>
              <a:off x="933750" y="346590"/>
              <a:ext cx="1465943" cy="707886"/>
            </a:xfrm>
            <a:prstGeom prst="rect">
              <a:avLst/>
            </a:prstGeom>
            <a:noFill/>
          </p:spPr>
          <p:txBody>
            <a:bodyPr wrap="square" rtlCol="0">
              <a:spAutoFit/>
            </a:bodyPr>
            <a:lstStyle/>
            <a:p>
              <a:pPr algn="ctr"/>
              <a:r>
                <a:rPr lang="zh-CN" altLang="en-US" sz="4000" b="1" dirty="0" smtClean="0">
                  <a:blipFill>
                    <a:blip r:embed="rId3"/>
                    <a:stretch>
                      <a:fillRect/>
                    </a:stretch>
                  </a:blipFill>
                </a:rPr>
                <a:t>目录</a:t>
              </a:r>
              <a:endParaRPr lang="zh-CN" altLang="en-US" sz="4000" b="1" dirty="0">
                <a:blipFill>
                  <a:blip r:embed="rId3"/>
                  <a:stretch>
                    <a:fillRect/>
                  </a:stretch>
                </a:blipFill>
              </a:endParaRPr>
            </a:p>
          </p:txBody>
        </p:sp>
        <p:grpSp>
          <p:nvGrpSpPr>
            <p:cNvPr id="647" name="组合 646"/>
            <p:cNvGrpSpPr/>
            <p:nvPr/>
          </p:nvGrpSpPr>
          <p:grpSpPr>
            <a:xfrm>
              <a:off x="492102" y="476070"/>
              <a:ext cx="441648" cy="448927"/>
              <a:chOff x="8545513" y="3471863"/>
              <a:chExt cx="1444625" cy="1468437"/>
            </a:xfrm>
            <a:solidFill>
              <a:schemeClr val="bg1">
                <a:lumMod val="75000"/>
              </a:schemeClr>
            </a:solidFill>
          </p:grpSpPr>
          <p:grpSp>
            <p:nvGrpSpPr>
              <p:cNvPr id="648" name="Group 3235"/>
              <p:cNvGrpSpPr>
                <a:grpSpLocks/>
              </p:cNvGrpSpPr>
              <p:nvPr/>
            </p:nvGrpSpPr>
            <p:grpSpPr bwMode="auto">
              <a:xfrm>
                <a:off x="8551863" y="3471863"/>
                <a:ext cx="1431925" cy="1465262"/>
                <a:chOff x="5387" y="2187"/>
                <a:chExt cx="902" cy="923"/>
              </a:xfrm>
              <a:grpFill/>
            </p:grpSpPr>
            <p:sp>
              <p:nvSpPr>
                <p:cNvPr id="779" name="Freeform 3035"/>
                <p:cNvSpPr>
                  <a:spLocks/>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3036"/>
                <p:cNvSpPr>
                  <a:spLocks/>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3037"/>
                <p:cNvSpPr>
                  <a:spLocks/>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3038"/>
                <p:cNvSpPr>
                  <a:spLocks/>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3039"/>
                <p:cNvSpPr>
                  <a:spLocks/>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3040"/>
                <p:cNvSpPr>
                  <a:spLocks/>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3041"/>
                <p:cNvSpPr>
                  <a:spLocks/>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3042"/>
                <p:cNvSpPr>
                  <a:spLocks/>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3043"/>
                <p:cNvSpPr>
                  <a:spLocks/>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3044"/>
                <p:cNvSpPr>
                  <a:spLocks/>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3045"/>
                <p:cNvSpPr>
                  <a:spLocks/>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3046"/>
                <p:cNvSpPr>
                  <a:spLocks/>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3047"/>
                <p:cNvSpPr>
                  <a:spLocks/>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3048"/>
                <p:cNvSpPr>
                  <a:spLocks/>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3049"/>
                <p:cNvSpPr>
                  <a:spLocks/>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3050"/>
                <p:cNvSpPr>
                  <a:spLocks/>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3051"/>
                <p:cNvSpPr>
                  <a:spLocks/>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3053"/>
                <p:cNvSpPr>
                  <a:spLocks/>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3054"/>
                <p:cNvSpPr>
                  <a:spLocks/>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3055"/>
                <p:cNvSpPr>
                  <a:spLocks/>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3056"/>
                <p:cNvSpPr>
                  <a:spLocks/>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3057"/>
                <p:cNvSpPr>
                  <a:spLocks/>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3058"/>
                <p:cNvSpPr>
                  <a:spLocks/>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3059"/>
                <p:cNvSpPr>
                  <a:spLocks/>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3060"/>
                <p:cNvSpPr>
                  <a:spLocks/>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3061"/>
                <p:cNvSpPr>
                  <a:spLocks/>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3062"/>
                <p:cNvSpPr>
                  <a:spLocks/>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3063"/>
                <p:cNvSpPr>
                  <a:spLocks/>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3064"/>
                <p:cNvSpPr>
                  <a:spLocks/>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3065"/>
                <p:cNvSpPr>
                  <a:spLocks/>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3066"/>
                <p:cNvSpPr>
                  <a:spLocks/>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3067"/>
                <p:cNvSpPr>
                  <a:spLocks/>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3068"/>
                <p:cNvSpPr>
                  <a:spLocks/>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3069"/>
                <p:cNvSpPr>
                  <a:spLocks/>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3071"/>
                <p:cNvSpPr>
                  <a:spLocks/>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3072"/>
                <p:cNvSpPr>
                  <a:spLocks/>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3073"/>
                <p:cNvSpPr>
                  <a:spLocks/>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3074"/>
                <p:cNvSpPr>
                  <a:spLocks/>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3075"/>
                <p:cNvSpPr>
                  <a:spLocks/>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3076"/>
                <p:cNvSpPr>
                  <a:spLocks/>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3077"/>
                <p:cNvSpPr>
                  <a:spLocks/>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3078"/>
                <p:cNvSpPr>
                  <a:spLocks/>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3079"/>
                <p:cNvSpPr>
                  <a:spLocks/>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3080"/>
                <p:cNvSpPr>
                  <a:spLocks/>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3081"/>
                <p:cNvSpPr>
                  <a:spLocks/>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3082"/>
                <p:cNvSpPr>
                  <a:spLocks/>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3083"/>
                <p:cNvSpPr>
                  <a:spLocks/>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3084"/>
                <p:cNvSpPr>
                  <a:spLocks/>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3085"/>
                <p:cNvSpPr>
                  <a:spLocks/>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3086"/>
                <p:cNvSpPr>
                  <a:spLocks/>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3087"/>
                <p:cNvSpPr>
                  <a:spLocks/>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3089"/>
                <p:cNvSpPr>
                  <a:spLocks/>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3090"/>
                <p:cNvSpPr>
                  <a:spLocks/>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3091"/>
                <p:cNvSpPr>
                  <a:spLocks/>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3092"/>
                <p:cNvSpPr>
                  <a:spLocks/>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3093"/>
                <p:cNvSpPr>
                  <a:spLocks/>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3094"/>
                <p:cNvSpPr>
                  <a:spLocks/>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3095"/>
                <p:cNvSpPr>
                  <a:spLocks/>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3096"/>
                <p:cNvSpPr>
                  <a:spLocks/>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3097"/>
                <p:cNvSpPr>
                  <a:spLocks/>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3098"/>
                <p:cNvSpPr>
                  <a:spLocks/>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3099"/>
                <p:cNvSpPr>
                  <a:spLocks/>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3100"/>
                <p:cNvSpPr>
                  <a:spLocks/>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3101"/>
                <p:cNvSpPr>
                  <a:spLocks/>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3102"/>
                <p:cNvSpPr>
                  <a:spLocks/>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3103"/>
                <p:cNvSpPr>
                  <a:spLocks/>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3104"/>
                <p:cNvSpPr>
                  <a:spLocks/>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3105"/>
                <p:cNvSpPr>
                  <a:spLocks/>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3106"/>
                <p:cNvSpPr>
                  <a:spLocks/>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3108"/>
                <p:cNvSpPr>
                  <a:spLocks/>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3109"/>
                <p:cNvSpPr>
                  <a:spLocks/>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3110"/>
                <p:cNvSpPr>
                  <a:spLocks/>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3111"/>
                <p:cNvSpPr>
                  <a:spLocks/>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3114"/>
                <p:cNvSpPr>
                  <a:spLocks/>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3115"/>
                <p:cNvSpPr>
                  <a:spLocks/>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3116"/>
                <p:cNvSpPr>
                  <a:spLocks/>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3117"/>
                <p:cNvSpPr>
                  <a:spLocks/>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3118"/>
                <p:cNvSpPr>
                  <a:spLocks/>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3119"/>
                <p:cNvSpPr>
                  <a:spLocks/>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3120"/>
                <p:cNvSpPr>
                  <a:spLocks/>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3121"/>
                <p:cNvSpPr>
                  <a:spLocks/>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3122"/>
                <p:cNvSpPr>
                  <a:spLocks/>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3123"/>
                <p:cNvSpPr>
                  <a:spLocks/>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3124"/>
                <p:cNvSpPr>
                  <a:spLocks/>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3125"/>
                <p:cNvSpPr>
                  <a:spLocks/>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3126"/>
                <p:cNvSpPr>
                  <a:spLocks/>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3127"/>
                <p:cNvSpPr>
                  <a:spLocks/>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3128"/>
                <p:cNvSpPr>
                  <a:spLocks/>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3129"/>
                <p:cNvSpPr>
                  <a:spLocks/>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3130"/>
                <p:cNvSpPr>
                  <a:spLocks/>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3131"/>
                <p:cNvSpPr>
                  <a:spLocks/>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3132"/>
                <p:cNvSpPr>
                  <a:spLocks/>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3133"/>
                <p:cNvSpPr>
                  <a:spLocks/>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3134"/>
                <p:cNvSpPr>
                  <a:spLocks/>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3135"/>
                <p:cNvSpPr>
                  <a:spLocks/>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3136"/>
                <p:cNvSpPr>
                  <a:spLocks/>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3137"/>
                <p:cNvSpPr>
                  <a:spLocks/>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3138"/>
                <p:cNvSpPr>
                  <a:spLocks/>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3139"/>
                <p:cNvSpPr>
                  <a:spLocks/>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3140"/>
                <p:cNvSpPr>
                  <a:spLocks/>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3141"/>
                <p:cNvSpPr>
                  <a:spLocks/>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3142"/>
                <p:cNvSpPr>
                  <a:spLocks/>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3143"/>
                <p:cNvSpPr>
                  <a:spLocks/>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3144"/>
                <p:cNvSpPr>
                  <a:spLocks/>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3145"/>
                <p:cNvSpPr>
                  <a:spLocks/>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3146"/>
                <p:cNvSpPr>
                  <a:spLocks/>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3148"/>
                <p:cNvSpPr>
                  <a:spLocks/>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3149"/>
                <p:cNvSpPr>
                  <a:spLocks/>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3150"/>
                <p:cNvSpPr>
                  <a:spLocks/>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3151"/>
                <p:cNvSpPr>
                  <a:spLocks/>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3152"/>
                <p:cNvSpPr>
                  <a:spLocks/>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3155"/>
                <p:cNvSpPr>
                  <a:spLocks/>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3156"/>
                <p:cNvSpPr>
                  <a:spLocks/>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3157"/>
                <p:cNvSpPr>
                  <a:spLocks/>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3158"/>
                <p:cNvSpPr>
                  <a:spLocks/>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3159"/>
                <p:cNvSpPr>
                  <a:spLocks/>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3160"/>
                <p:cNvSpPr>
                  <a:spLocks/>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3161"/>
                <p:cNvSpPr>
                  <a:spLocks/>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3162"/>
                <p:cNvSpPr>
                  <a:spLocks/>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3163"/>
                <p:cNvSpPr>
                  <a:spLocks/>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3164"/>
                <p:cNvSpPr>
                  <a:spLocks/>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3165"/>
                <p:cNvSpPr>
                  <a:spLocks/>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3166"/>
                <p:cNvSpPr>
                  <a:spLocks/>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3167"/>
                <p:cNvSpPr>
                  <a:spLocks/>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3168"/>
                <p:cNvSpPr>
                  <a:spLocks/>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3169"/>
                <p:cNvSpPr>
                  <a:spLocks/>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3170"/>
                <p:cNvSpPr>
                  <a:spLocks/>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3171"/>
                <p:cNvSpPr>
                  <a:spLocks/>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3172"/>
                <p:cNvSpPr>
                  <a:spLocks/>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3173"/>
                <p:cNvSpPr>
                  <a:spLocks/>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3174"/>
                <p:cNvSpPr>
                  <a:spLocks/>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3175"/>
                <p:cNvSpPr>
                  <a:spLocks/>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3176"/>
                <p:cNvSpPr>
                  <a:spLocks/>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3177"/>
                <p:cNvSpPr>
                  <a:spLocks/>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3178"/>
                <p:cNvSpPr>
                  <a:spLocks/>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3179"/>
                <p:cNvSpPr>
                  <a:spLocks/>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3180"/>
                <p:cNvSpPr>
                  <a:spLocks/>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3181"/>
                <p:cNvSpPr>
                  <a:spLocks/>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3182"/>
                <p:cNvSpPr>
                  <a:spLocks/>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3183"/>
                <p:cNvSpPr>
                  <a:spLocks/>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3184"/>
                <p:cNvSpPr>
                  <a:spLocks/>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3185"/>
                <p:cNvSpPr>
                  <a:spLocks/>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3186"/>
                <p:cNvSpPr>
                  <a:spLocks/>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3187"/>
                <p:cNvSpPr>
                  <a:spLocks/>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3188"/>
                <p:cNvSpPr>
                  <a:spLocks/>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3189"/>
                <p:cNvSpPr>
                  <a:spLocks/>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3190"/>
                <p:cNvSpPr>
                  <a:spLocks/>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3191"/>
                <p:cNvSpPr>
                  <a:spLocks/>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3192"/>
                <p:cNvSpPr>
                  <a:spLocks/>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3193"/>
                <p:cNvSpPr>
                  <a:spLocks/>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3195"/>
                <p:cNvSpPr>
                  <a:spLocks/>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3200"/>
                <p:cNvSpPr>
                  <a:spLocks/>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3201"/>
                <p:cNvSpPr>
                  <a:spLocks/>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3203"/>
                <p:cNvSpPr>
                  <a:spLocks/>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3204"/>
                <p:cNvSpPr>
                  <a:spLocks/>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3205"/>
                <p:cNvSpPr>
                  <a:spLocks/>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3206"/>
                <p:cNvSpPr>
                  <a:spLocks/>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3207"/>
                <p:cNvSpPr>
                  <a:spLocks/>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3208"/>
                <p:cNvSpPr>
                  <a:spLocks/>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3209"/>
                <p:cNvSpPr>
                  <a:spLocks/>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3210"/>
                <p:cNvSpPr>
                  <a:spLocks/>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3211"/>
                <p:cNvSpPr>
                  <a:spLocks/>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3212"/>
                <p:cNvSpPr>
                  <a:spLocks/>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3213"/>
                <p:cNvSpPr>
                  <a:spLocks/>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3214"/>
                <p:cNvSpPr>
                  <a:spLocks/>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3215"/>
                <p:cNvSpPr>
                  <a:spLocks/>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3216"/>
                <p:cNvSpPr>
                  <a:spLocks/>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3217"/>
                <p:cNvSpPr>
                  <a:spLocks/>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3218"/>
                <p:cNvSpPr>
                  <a:spLocks/>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3219"/>
                <p:cNvSpPr>
                  <a:spLocks/>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3220"/>
                <p:cNvSpPr>
                  <a:spLocks/>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3221"/>
                <p:cNvSpPr>
                  <a:spLocks/>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3222"/>
                <p:cNvSpPr>
                  <a:spLocks/>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3223"/>
                <p:cNvSpPr>
                  <a:spLocks/>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3224"/>
                <p:cNvSpPr>
                  <a:spLocks/>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3225"/>
                <p:cNvSpPr>
                  <a:spLocks/>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3226"/>
                <p:cNvSpPr>
                  <a:spLocks/>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3227"/>
                <p:cNvSpPr>
                  <a:spLocks/>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3228"/>
                <p:cNvSpPr>
                  <a:spLocks/>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3229"/>
                <p:cNvSpPr>
                  <a:spLocks/>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3231"/>
                <p:cNvSpPr>
                  <a:spLocks/>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3232"/>
                <p:cNvSpPr>
                  <a:spLocks/>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3233"/>
                <p:cNvSpPr>
                  <a:spLocks/>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3234"/>
                <p:cNvSpPr>
                  <a:spLocks/>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9" name="Freeform 3236"/>
              <p:cNvSpPr>
                <a:spLocks/>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3237"/>
              <p:cNvSpPr>
                <a:spLocks/>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3238"/>
              <p:cNvSpPr>
                <a:spLocks/>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3239"/>
              <p:cNvSpPr>
                <a:spLocks/>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3240"/>
              <p:cNvSpPr>
                <a:spLocks/>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3241"/>
              <p:cNvSpPr>
                <a:spLocks/>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3242"/>
              <p:cNvSpPr>
                <a:spLocks/>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3243"/>
              <p:cNvSpPr>
                <a:spLocks/>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3244"/>
              <p:cNvSpPr>
                <a:spLocks/>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3245"/>
              <p:cNvSpPr>
                <a:spLocks/>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3246"/>
              <p:cNvSpPr>
                <a:spLocks/>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3247"/>
              <p:cNvSpPr>
                <a:spLocks/>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3248"/>
              <p:cNvSpPr>
                <a:spLocks/>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3249"/>
              <p:cNvSpPr>
                <a:spLocks/>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3250"/>
              <p:cNvSpPr>
                <a:spLocks/>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3251"/>
              <p:cNvSpPr>
                <a:spLocks/>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3252"/>
              <p:cNvSpPr>
                <a:spLocks/>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3253"/>
              <p:cNvSpPr>
                <a:spLocks/>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3254"/>
              <p:cNvSpPr>
                <a:spLocks/>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3255"/>
              <p:cNvSpPr>
                <a:spLocks/>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3256"/>
              <p:cNvSpPr>
                <a:spLocks/>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3257"/>
              <p:cNvSpPr>
                <a:spLocks/>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3258"/>
              <p:cNvSpPr>
                <a:spLocks/>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3259"/>
              <p:cNvSpPr>
                <a:spLocks/>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3260"/>
              <p:cNvSpPr>
                <a:spLocks/>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3261"/>
              <p:cNvSpPr>
                <a:spLocks/>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3262"/>
              <p:cNvSpPr>
                <a:spLocks/>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3263"/>
              <p:cNvSpPr>
                <a:spLocks/>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3264"/>
              <p:cNvSpPr>
                <a:spLocks/>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3265"/>
              <p:cNvSpPr>
                <a:spLocks/>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3266"/>
              <p:cNvSpPr>
                <a:spLocks/>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3268"/>
              <p:cNvSpPr>
                <a:spLocks/>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3269"/>
              <p:cNvSpPr>
                <a:spLocks/>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3270"/>
              <p:cNvSpPr>
                <a:spLocks/>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3271"/>
              <p:cNvSpPr>
                <a:spLocks/>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3272"/>
              <p:cNvSpPr>
                <a:spLocks/>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3273"/>
              <p:cNvSpPr>
                <a:spLocks/>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3274"/>
              <p:cNvSpPr>
                <a:spLocks/>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3276"/>
              <p:cNvSpPr>
                <a:spLocks/>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3277"/>
              <p:cNvSpPr>
                <a:spLocks/>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3278"/>
              <p:cNvSpPr>
                <a:spLocks/>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3279"/>
              <p:cNvSpPr>
                <a:spLocks/>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3281"/>
              <p:cNvSpPr>
                <a:spLocks/>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3282"/>
              <p:cNvSpPr>
                <a:spLocks/>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3285"/>
              <p:cNvSpPr>
                <a:spLocks/>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3286"/>
              <p:cNvSpPr>
                <a:spLocks/>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3287"/>
              <p:cNvSpPr>
                <a:spLocks/>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3288"/>
              <p:cNvSpPr>
                <a:spLocks/>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3289"/>
              <p:cNvSpPr>
                <a:spLocks/>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3290"/>
              <p:cNvSpPr>
                <a:spLocks/>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3291"/>
              <p:cNvSpPr>
                <a:spLocks/>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3292"/>
              <p:cNvSpPr>
                <a:spLocks/>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3293"/>
              <p:cNvSpPr>
                <a:spLocks/>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3294"/>
              <p:cNvSpPr>
                <a:spLocks/>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3295"/>
              <p:cNvSpPr>
                <a:spLocks/>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3296"/>
              <p:cNvSpPr>
                <a:spLocks/>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3297"/>
              <p:cNvSpPr>
                <a:spLocks/>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3298"/>
              <p:cNvSpPr>
                <a:spLocks/>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3299"/>
              <p:cNvSpPr>
                <a:spLocks/>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3300"/>
              <p:cNvSpPr>
                <a:spLocks/>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3301"/>
              <p:cNvSpPr>
                <a:spLocks/>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3302"/>
              <p:cNvSpPr>
                <a:spLocks/>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3303"/>
              <p:cNvSpPr>
                <a:spLocks/>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3304"/>
              <p:cNvSpPr>
                <a:spLocks/>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3305"/>
              <p:cNvSpPr>
                <a:spLocks/>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3306"/>
              <p:cNvSpPr>
                <a:spLocks/>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3307"/>
              <p:cNvSpPr>
                <a:spLocks/>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3308"/>
              <p:cNvSpPr>
                <a:spLocks/>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3309"/>
              <p:cNvSpPr>
                <a:spLocks/>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3310"/>
              <p:cNvSpPr>
                <a:spLocks/>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3311"/>
              <p:cNvSpPr>
                <a:spLocks/>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3312"/>
              <p:cNvSpPr>
                <a:spLocks/>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3313"/>
              <p:cNvSpPr>
                <a:spLocks/>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3314"/>
              <p:cNvSpPr>
                <a:spLocks/>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3315"/>
              <p:cNvSpPr>
                <a:spLocks/>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3316"/>
              <p:cNvSpPr>
                <a:spLocks/>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3317"/>
              <p:cNvSpPr>
                <a:spLocks/>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3318"/>
              <p:cNvSpPr>
                <a:spLocks/>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3319"/>
              <p:cNvSpPr>
                <a:spLocks/>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3320"/>
              <p:cNvSpPr>
                <a:spLocks/>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3321"/>
              <p:cNvSpPr>
                <a:spLocks/>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3322"/>
              <p:cNvSpPr>
                <a:spLocks/>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3323"/>
              <p:cNvSpPr>
                <a:spLocks/>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3324"/>
              <p:cNvSpPr>
                <a:spLocks/>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3325"/>
              <p:cNvSpPr>
                <a:spLocks/>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3326"/>
              <p:cNvSpPr>
                <a:spLocks/>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3327"/>
              <p:cNvSpPr>
                <a:spLocks/>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3328"/>
              <p:cNvSpPr>
                <a:spLocks/>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3329"/>
              <p:cNvSpPr>
                <a:spLocks/>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3330"/>
              <p:cNvSpPr>
                <a:spLocks/>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3331"/>
              <p:cNvSpPr>
                <a:spLocks/>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3332"/>
              <p:cNvSpPr>
                <a:spLocks/>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3333"/>
              <p:cNvSpPr>
                <a:spLocks/>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3334"/>
              <p:cNvSpPr>
                <a:spLocks/>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3336"/>
              <p:cNvSpPr>
                <a:spLocks/>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3337"/>
              <p:cNvSpPr>
                <a:spLocks/>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3338"/>
              <p:cNvSpPr>
                <a:spLocks/>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3339"/>
              <p:cNvSpPr>
                <a:spLocks/>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3340"/>
              <p:cNvSpPr>
                <a:spLocks/>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3341"/>
              <p:cNvSpPr>
                <a:spLocks/>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3342"/>
              <p:cNvSpPr>
                <a:spLocks/>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3343"/>
              <p:cNvSpPr>
                <a:spLocks/>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3344"/>
              <p:cNvSpPr>
                <a:spLocks/>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3345"/>
              <p:cNvSpPr>
                <a:spLocks/>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3346"/>
              <p:cNvSpPr>
                <a:spLocks/>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3347"/>
              <p:cNvSpPr>
                <a:spLocks/>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3348"/>
              <p:cNvSpPr>
                <a:spLocks/>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3349"/>
              <p:cNvSpPr>
                <a:spLocks/>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3350"/>
              <p:cNvSpPr>
                <a:spLocks/>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3351"/>
              <p:cNvSpPr>
                <a:spLocks/>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3352"/>
              <p:cNvSpPr>
                <a:spLocks/>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3353"/>
              <p:cNvSpPr>
                <a:spLocks/>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3354"/>
              <p:cNvSpPr>
                <a:spLocks/>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3355"/>
              <p:cNvSpPr>
                <a:spLocks/>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3356"/>
              <p:cNvSpPr>
                <a:spLocks/>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3358"/>
              <p:cNvSpPr>
                <a:spLocks/>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3359"/>
              <p:cNvSpPr>
                <a:spLocks/>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3361"/>
              <p:cNvSpPr>
                <a:spLocks/>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3362"/>
              <p:cNvSpPr>
                <a:spLocks/>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3365"/>
              <p:cNvSpPr>
                <a:spLocks/>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706" name="组合 1705"/>
          <p:cNvGrpSpPr/>
          <p:nvPr/>
        </p:nvGrpSpPr>
        <p:grpSpPr>
          <a:xfrm>
            <a:off x="4123537" y="1920948"/>
            <a:ext cx="6384070" cy="584775"/>
            <a:chOff x="4205272" y="1822700"/>
            <a:chExt cx="6384070" cy="584775"/>
          </a:xfrm>
        </p:grpSpPr>
        <p:grpSp>
          <p:nvGrpSpPr>
            <p:cNvPr id="1661" name="组合 1660"/>
            <p:cNvGrpSpPr/>
            <p:nvPr/>
          </p:nvGrpSpPr>
          <p:grpSpPr>
            <a:xfrm>
              <a:off x="4205272" y="1830574"/>
              <a:ext cx="178706" cy="569027"/>
              <a:chOff x="2022476" y="5602288"/>
              <a:chExt cx="500062" cy="1592263"/>
            </a:xfrm>
            <a:solidFill>
              <a:schemeClr val="bg1">
                <a:lumMod val="75000"/>
              </a:schemeClr>
            </a:solidFill>
          </p:grpSpPr>
          <p:sp>
            <p:nvSpPr>
              <p:cNvPr id="1662"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2" name="文本框 1701"/>
            <p:cNvSpPr txBox="1"/>
            <p:nvPr/>
          </p:nvSpPr>
          <p:spPr>
            <a:xfrm>
              <a:off x="4696278" y="1822700"/>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grpSp>
        <p:nvGrpSpPr>
          <p:cNvPr id="1707" name="组合 1706"/>
          <p:cNvGrpSpPr/>
          <p:nvPr/>
        </p:nvGrpSpPr>
        <p:grpSpPr>
          <a:xfrm>
            <a:off x="4123537" y="3009189"/>
            <a:ext cx="6453284" cy="584775"/>
            <a:chOff x="4136058" y="3001972"/>
            <a:chExt cx="6453284" cy="584775"/>
          </a:xfrm>
        </p:grpSpPr>
        <p:grpSp>
          <p:nvGrpSpPr>
            <p:cNvPr id="1668" name="组合 1667"/>
            <p:cNvGrpSpPr/>
            <p:nvPr/>
          </p:nvGrpSpPr>
          <p:grpSpPr>
            <a:xfrm>
              <a:off x="4136058" y="3002187"/>
              <a:ext cx="317135" cy="584345"/>
              <a:chOff x="2665413" y="5559425"/>
              <a:chExt cx="887413" cy="1635125"/>
            </a:xfrm>
            <a:solidFill>
              <a:schemeClr val="bg1">
                <a:lumMod val="75000"/>
              </a:schemeClr>
            </a:solidFill>
          </p:grpSpPr>
          <p:sp>
            <p:nvSpPr>
              <p:cNvPr id="1669"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3" name="文本框 1702"/>
            <p:cNvSpPr txBox="1"/>
            <p:nvPr/>
          </p:nvSpPr>
          <p:spPr>
            <a:xfrm>
              <a:off x="4696278" y="3001972"/>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grpSp>
        <p:nvGrpSpPr>
          <p:cNvPr id="1708" name="组合 1707"/>
          <p:cNvGrpSpPr/>
          <p:nvPr/>
        </p:nvGrpSpPr>
        <p:grpSpPr>
          <a:xfrm>
            <a:off x="4123537" y="4097430"/>
            <a:ext cx="6454702" cy="584775"/>
            <a:chOff x="4134640" y="4181013"/>
            <a:chExt cx="6454702" cy="584775"/>
          </a:xfrm>
        </p:grpSpPr>
        <p:grpSp>
          <p:nvGrpSpPr>
            <p:cNvPr id="1679" name="组合 1678"/>
            <p:cNvGrpSpPr/>
            <p:nvPr/>
          </p:nvGrpSpPr>
          <p:grpSpPr>
            <a:xfrm>
              <a:off x="4134640" y="4203353"/>
              <a:ext cx="319971" cy="540095"/>
              <a:chOff x="3675063" y="5611813"/>
              <a:chExt cx="895350" cy="1511300"/>
            </a:xfrm>
            <a:solidFill>
              <a:schemeClr val="bg1">
                <a:lumMod val="75000"/>
              </a:schemeClr>
            </a:solidFill>
          </p:grpSpPr>
          <p:sp>
            <p:nvSpPr>
              <p:cNvPr id="1680"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04" name="文本框 1703"/>
            <p:cNvSpPr txBox="1"/>
            <p:nvPr/>
          </p:nvSpPr>
          <p:spPr>
            <a:xfrm>
              <a:off x="4696278" y="4181013"/>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grpSp>
        <p:nvGrpSpPr>
          <p:cNvPr id="1709" name="组合 1708"/>
          <p:cNvGrpSpPr/>
          <p:nvPr/>
        </p:nvGrpSpPr>
        <p:grpSpPr>
          <a:xfrm>
            <a:off x="4123537" y="5185670"/>
            <a:ext cx="6465805" cy="584775"/>
            <a:chOff x="4123537" y="5343985"/>
            <a:chExt cx="6465805" cy="584775"/>
          </a:xfrm>
        </p:grpSpPr>
        <p:grpSp>
          <p:nvGrpSpPr>
            <p:cNvPr id="1688" name="组合 1687"/>
            <p:cNvGrpSpPr/>
            <p:nvPr/>
          </p:nvGrpSpPr>
          <p:grpSpPr>
            <a:xfrm>
              <a:off x="4123537" y="5346470"/>
              <a:ext cx="345501" cy="579805"/>
              <a:chOff x="4699001" y="5565775"/>
              <a:chExt cx="966788" cy="1622425"/>
            </a:xfrm>
            <a:solidFill>
              <a:schemeClr val="bg1">
                <a:lumMod val="75000"/>
              </a:schemeClr>
            </a:solidFill>
          </p:grpSpPr>
          <p:sp>
            <p:nvSpPr>
              <p:cNvPr id="1689" name="Freeform 298"/>
              <p:cNvSpPr>
                <a:spLocks/>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692" name="组合 1691"/>
              <p:cNvGrpSpPr/>
              <p:nvPr/>
            </p:nvGrpSpPr>
            <p:grpSpPr>
              <a:xfrm>
                <a:off x="4732338" y="5618163"/>
                <a:ext cx="912813" cy="1498600"/>
                <a:chOff x="4732338" y="5618163"/>
                <a:chExt cx="912813" cy="1498600"/>
              </a:xfrm>
              <a:grpFill/>
            </p:grpSpPr>
            <p:sp>
              <p:nvSpPr>
                <p:cNvPr id="1693" name="Freeform 295"/>
                <p:cNvSpPr>
                  <a:spLocks/>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296"/>
                <p:cNvSpPr>
                  <a:spLocks/>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297"/>
                <p:cNvSpPr>
                  <a:spLocks/>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705" name="文本框 1704"/>
            <p:cNvSpPr txBox="1"/>
            <p:nvPr/>
          </p:nvSpPr>
          <p:spPr>
            <a:xfrm>
              <a:off x="4696278" y="5343985"/>
              <a:ext cx="5893064" cy="584775"/>
            </a:xfrm>
            <a:prstGeom prst="rect">
              <a:avLst/>
            </a:prstGeom>
            <a:noFill/>
          </p:spPr>
          <p:txBody>
            <a:bodyPr wrap="square" rtlCol="0">
              <a:spAutoFit/>
            </a:bodyPr>
            <a:lstStyle/>
            <a:p>
              <a:r>
                <a:rPr lang="zh-CN" altLang="en-US" sz="3200" dirty="0" smtClean="0">
                  <a:blipFill>
                    <a:blip r:embed="rId3"/>
                    <a:stretch>
                      <a:fillRect/>
                    </a:stretch>
                  </a:blipFill>
                </a:rPr>
                <a:t>键入文字键入文字键入文字</a:t>
              </a:r>
            </a:p>
          </p:txBody>
        </p:sp>
      </p:grpSp>
      <p:sp>
        <p:nvSpPr>
          <p:cNvPr id="1711" name="Freeform 9"/>
          <p:cNvSpPr>
            <a:spLocks noEditPoints="1"/>
          </p:cNvSpPr>
          <p:nvPr/>
        </p:nvSpPr>
        <p:spPr bwMode="auto">
          <a:xfrm>
            <a:off x="1334093" y="3246312"/>
            <a:ext cx="1726502" cy="1252256"/>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84882395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51" name="组合 2550"/>
          <p:cNvGrpSpPr/>
          <p:nvPr/>
        </p:nvGrpSpPr>
        <p:grpSpPr>
          <a:xfrm>
            <a:off x="334963" y="333375"/>
            <a:ext cx="3828553" cy="584775"/>
            <a:chOff x="720568" y="688879"/>
            <a:chExt cx="3828553" cy="584775"/>
          </a:xfrm>
        </p:grpSpPr>
        <p:pic>
          <p:nvPicPr>
            <p:cNvPr id="2549" name="图片 2548"/>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20568" y="741784"/>
              <a:ext cx="478967" cy="478967"/>
            </a:xfrm>
            <a:prstGeom prst="rect">
              <a:avLst/>
            </a:prstGeom>
          </p:spPr>
        </p:pic>
        <p:sp>
          <p:nvSpPr>
            <p:cNvPr id="2550" name="文本框 2549"/>
            <p:cNvSpPr txBox="1"/>
            <p:nvPr/>
          </p:nvSpPr>
          <p:spPr>
            <a:xfrm>
              <a:off x="1199535" y="688879"/>
              <a:ext cx="3349586" cy="584775"/>
            </a:xfrm>
            <a:prstGeom prst="rect">
              <a:avLst/>
            </a:prstGeom>
            <a:noFill/>
          </p:spPr>
          <p:txBody>
            <a:bodyPr wrap="square" rtlCol="0">
              <a:spAutoFit/>
            </a:bodyPr>
            <a:lstStyle/>
            <a:p>
              <a:r>
                <a:rPr lang="zh-CN" altLang="en-US" sz="3200" b="1" dirty="0" smtClean="0">
                  <a:blipFill>
                    <a:blip r:embed="rId4"/>
                    <a:stretch>
                      <a:fillRect/>
                    </a:stretch>
                  </a:blipFill>
                </a:rPr>
                <a:t>在此输入标题</a:t>
              </a:r>
            </a:p>
          </p:txBody>
        </p:sp>
      </p:grpSp>
      <p:grpSp>
        <p:nvGrpSpPr>
          <p:cNvPr id="2564" name="组合 2563"/>
          <p:cNvGrpSpPr/>
          <p:nvPr/>
        </p:nvGrpSpPr>
        <p:grpSpPr>
          <a:xfrm>
            <a:off x="1152174" y="1811962"/>
            <a:ext cx="692943" cy="544900"/>
            <a:chOff x="2049463" y="2262188"/>
            <a:chExt cx="884237" cy="695325"/>
          </a:xfrm>
          <a:solidFill>
            <a:schemeClr val="bg1">
              <a:lumMod val="75000"/>
            </a:schemeClr>
          </a:solidFill>
        </p:grpSpPr>
        <p:sp>
          <p:nvSpPr>
            <p:cNvPr id="2558"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6"/>
            <p:cNvSpPr>
              <a:spLocks/>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7"/>
            <p:cNvSpPr>
              <a:spLocks/>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8"/>
            <p:cNvSpPr>
              <a:spLocks/>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9"/>
            <p:cNvSpPr>
              <a:spLocks/>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65" name="Group 13"/>
          <p:cNvGrpSpPr>
            <a:grpSpLocks noChangeAspect="1"/>
          </p:cNvGrpSpPr>
          <p:nvPr/>
        </p:nvGrpSpPr>
        <p:grpSpPr bwMode="auto">
          <a:xfrm>
            <a:off x="1152174" y="4278858"/>
            <a:ext cx="686723" cy="607103"/>
            <a:chOff x="3087" y="1503"/>
            <a:chExt cx="552" cy="488"/>
          </a:xfrm>
          <a:solidFill>
            <a:schemeClr val="bg1">
              <a:lumMod val="75000"/>
            </a:schemeClr>
          </a:solidFill>
        </p:grpSpPr>
        <p:sp>
          <p:nvSpPr>
            <p:cNvPr id="2567"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5"/>
            <p:cNvSpPr>
              <a:spLocks/>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
            <p:cNvSpPr>
              <a:spLocks/>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9"/>
            <p:cNvSpPr>
              <a:spLocks/>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20"/>
            <p:cNvSpPr>
              <a:spLocks/>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22"/>
            <p:cNvSpPr>
              <a:spLocks/>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23"/>
            <p:cNvSpPr>
              <a:spLocks/>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78" name="Group 27"/>
          <p:cNvGrpSpPr>
            <a:grpSpLocks noChangeAspect="1"/>
          </p:cNvGrpSpPr>
          <p:nvPr/>
        </p:nvGrpSpPr>
        <p:grpSpPr bwMode="auto">
          <a:xfrm>
            <a:off x="6843522" y="1711816"/>
            <a:ext cx="480209" cy="692944"/>
            <a:chOff x="4407" y="1434"/>
            <a:chExt cx="386" cy="557"/>
          </a:xfrm>
          <a:solidFill>
            <a:schemeClr val="bg1">
              <a:lumMod val="75000"/>
            </a:schemeClr>
          </a:solidFill>
        </p:grpSpPr>
        <p:sp>
          <p:nvSpPr>
            <p:cNvPr id="2580"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83" name="Group 33"/>
          <p:cNvGrpSpPr>
            <a:grpSpLocks noChangeAspect="1"/>
          </p:cNvGrpSpPr>
          <p:nvPr/>
        </p:nvGrpSpPr>
        <p:grpSpPr bwMode="auto">
          <a:xfrm>
            <a:off x="6739020" y="4283212"/>
            <a:ext cx="686723" cy="598394"/>
            <a:chOff x="6122" y="1679"/>
            <a:chExt cx="552" cy="481"/>
          </a:xfrm>
          <a:solidFill>
            <a:schemeClr val="bg1">
              <a:lumMod val="75000"/>
            </a:schemeClr>
          </a:solidFill>
        </p:grpSpPr>
        <p:sp>
          <p:nvSpPr>
            <p:cNvPr id="2585"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36"/>
            <p:cNvSpPr>
              <a:spLocks/>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37"/>
            <p:cNvSpPr>
              <a:spLocks/>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38"/>
            <p:cNvSpPr>
              <a:spLocks/>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39"/>
            <p:cNvSpPr>
              <a:spLocks/>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40"/>
            <p:cNvSpPr>
              <a:spLocks/>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41"/>
            <p:cNvSpPr>
              <a:spLocks/>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42"/>
            <p:cNvSpPr>
              <a:spLocks/>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43"/>
            <p:cNvSpPr>
              <a:spLocks/>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44"/>
            <p:cNvSpPr>
              <a:spLocks/>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45"/>
            <p:cNvSpPr>
              <a:spLocks/>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Freeform 46"/>
            <p:cNvSpPr>
              <a:spLocks/>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47"/>
            <p:cNvSpPr>
              <a:spLocks/>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26" name="文本框 2725"/>
          <p:cNvSpPr txBox="1"/>
          <p:nvPr/>
        </p:nvSpPr>
        <p:spPr>
          <a:xfrm>
            <a:off x="2009333" y="1792025"/>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
        <p:nvSpPr>
          <p:cNvPr id="2728" name="文本框 2727"/>
          <p:cNvSpPr txBox="1"/>
          <p:nvPr/>
        </p:nvSpPr>
        <p:spPr>
          <a:xfrm>
            <a:off x="1191883" y="2632873"/>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0" name="文本框 2729"/>
          <p:cNvSpPr txBox="1"/>
          <p:nvPr/>
        </p:nvSpPr>
        <p:spPr>
          <a:xfrm>
            <a:off x="6722006" y="2632873"/>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1" name="文本框 2730"/>
          <p:cNvSpPr txBox="1"/>
          <p:nvPr/>
        </p:nvSpPr>
        <p:spPr>
          <a:xfrm>
            <a:off x="1191883" y="5039947"/>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2" name="文本框 2731"/>
          <p:cNvSpPr txBox="1"/>
          <p:nvPr/>
        </p:nvSpPr>
        <p:spPr>
          <a:xfrm>
            <a:off x="6722006" y="5039947"/>
            <a:ext cx="3786604" cy="1015663"/>
          </a:xfrm>
          <a:prstGeom prst="rect">
            <a:avLst/>
          </a:prstGeom>
          <a:noFill/>
        </p:spPr>
        <p:txBody>
          <a:bodyPr wrap="square" rtlCol="0">
            <a:spAutoFit/>
          </a:bodyPr>
          <a:lstStyle/>
          <a:p>
            <a:r>
              <a:rPr lang="zh-CN" altLang="en-US" sz="2000" dirty="0" smtClean="0">
                <a:blipFill>
                  <a:blip r:embed="rId4"/>
                  <a:stretch>
                    <a:fillRect/>
                  </a:stretch>
                </a:blipFill>
              </a:rPr>
              <a:t>输入描述性文字输入描述性文字输入描述性文字输入描述性文字输入描述性文字输入描述性文字</a:t>
            </a:r>
          </a:p>
        </p:txBody>
      </p:sp>
      <p:sp>
        <p:nvSpPr>
          <p:cNvPr id="2733" name="文本框 2732"/>
          <p:cNvSpPr txBox="1"/>
          <p:nvPr/>
        </p:nvSpPr>
        <p:spPr>
          <a:xfrm>
            <a:off x="2009333" y="4290022"/>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
        <p:nvSpPr>
          <p:cNvPr id="2734" name="文本框 2733"/>
          <p:cNvSpPr txBox="1"/>
          <p:nvPr/>
        </p:nvSpPr>
        <p:spPr>
          <a:xfrm>
            <a:off x="7616510" y="4290022"/>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
        <p:nvSpPr>
          <p:cNvPr id="2735" name="文本框 2734"/>
          <p:cNvSpPr txBox="1"/>
          <p:nvPr/>
        </p:nvSpPr>
        <p:spPr>
          <a:xfrm>
            <a:off x="7616510" y="1792025"/>
            <a:ext cx="1898395" cy="584775"/>
          </a:xfrm>
          <a:prstGeom prst="rect">
            <a:avLst/>
          </a:prstGeom>
          <a:noFill/>
        </p:spPr>
        <p:txBody>
          <a:bodyPr wrap="square" rtlCol="0">
            <a:spAutoFit/>
          </a:bodyPr>
          <a:lstStyle/>
          <a:p>
            <a:r>
              <a:rPr lang="zh-CN" altLang="en-US" sz="3200" b="1" dirty="0" smtClean="0">
                <a:blipFill>
                  <a:blip r:embed="rId4"/>
                  <a:stretch>
                    <a:fillRect/>
                  </a:stretch>
                </a:blipFill>
              </a:rPr>
              <a:t>输入标题</a:t>
            </a:r>
          </a:p>
        </p:txBody>
      </p:sp>
    </p:spTree>
    <p:extLst>
      <p:ext uri="{BB962C8B-B14F-4D97-AF65-F5344CB8AC3E}">
        <p14:creationId xmlns:p14="http://schemas.microsoft.com/office/powerpoint/2010/main" val="3093402260"/>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28" name="组合 27"/>
          <p:cNvGrpSpPr/>
          <p:nvPr/>
        </p:nvGrpSpPr>
        <p:grpSpPr>
          <a:xfrm>
            <a:off x="4772561" y="3343543"/>
            <a:ext cx="2646878" cy="2428078"/>
            <a:chOff x="3601859" y="1514161"/>
            <a:chExt cx="4988717" cy="4576333"/>
          </a:xfrm>
        </p:grpSpPr>
        <p:sp>
          <p:nvSpPr>
            <p:cNvPr id="25" name="Freeform 40219"/>
            <p:cNvSpPr>
              <a:spLocks/>
            </p:cNvSpPr>
            <p:nvPr/>
          </p:nvSpPr>
          <p:spPr bwMode="auto">
            <a:xfrm>
              <a:off x="4870451" y="1514161"/>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0">
              <a:blip r:embed="rId4" cstate="screen">
                <a:extLst>
                  <a:ext uri="{28A0092B-C50C-407E-A947-70E740481C1C}">
                    <a14:useLocalDpi xmlns:a14="http://schemas.microsoft.com/office/drawing/2010/main"/>
                  </a:ext>
                </a:extLst>
              </a:blip>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6" name="Freeform 40219"/>
            <p:cNvSpPr>
              <a:spLocks/>
            </p:cNvSpPr>
            <p:nvPr/>
          </p:nvSpPr>
          <p:spPr bwMode="auto">
            <a:xfrm rot="7200000">
              <a:off x="6029145"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cstate="screen">
                <a:extLst>
                  <a:ext uri="{28A0092B-C50C-407E-A947-70E740481C1C}">
                    <a14:useLocalDpi xmlns:a14="http://schemas.microsoft.com/office/drawing/2010/main"/>
                  </a:ext>
                </a:extLst>
              </a:blip>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7" name="Freeform 40219"/>
            <p:cNvSpPr>
              <a:spLocks/>
            </p:cNvSpPr>
            <p:nvPr/>
          </p:nvSpPr>
          <p:spPr bwMode="auto">
            <a:xfrm rot="14400000" flipH="1">
              <a:off x="3697903"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cstate="screen">
                <a:extLst>
                  <a:ext uri="{28A0092B-C50C-407E-A947-70E740481C1C}">
                    <a14:useLocalDpi xmlns:a14="http://schemas.microsoft.com/office/drawing/2010/main"/>
                  </a:ext>
                </a:extLst>
              </a:blip>
              <a:srcRect/>
              <a:stretch>
                <a:fillRect/>
              </a:stretch>
            </a:blip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98" name="文本框 97"/>
          <p:cNvSpPr txBox="1"/>
          <p:nvPr/>
        </p:nvSpPr>
        <p:spPr>
          <a:xfrm>
            <a:off x="8158163" y="4335326"/>
            <a:ext cx="2987675" cy="132343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sp>
        <p:nvSpPr>
          <p:cNvPr id="99" name="Freeform 5"/>
          <p:cNvSpPr>
            <a:spLocks noEditPoints="1"/>
          </p:cNvSpPr>
          <p:nvPr/>
        </p:nvSpPr>
        <p:spPr bwMode="auto">
          <a:xfrm>
            <a:off x="7772511" y="4865890"/>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0" name="文本框 99"/>
          <p:cNvSpPr txBox="1"/>
          <p:nvPr/>
        </p:nvSpPr>
        <p:spPr>
          <a:xfrm>
            <a:off x="1055688" y="4335326"/>
            <a:ext cx="2987675" cy="132343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sp>
        <p:nvSpPr>
          <p:cNvPr id="101" name="文本框 100"/>
          <p:cNvSpPr txBox="1"/>
          <p:nvPr/>
        </p:nvSpPr>
        <p:spPr>
          <a:xfrm>
            <a:off x="3246989" y="1919491"/>
            <a:ext cx="5698022"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p>
        </p:txBody>
      </p:sp>
      <p:sp>
        <p:nvSpPr>
          <p:cNvPr id="102" name="Freeform 5"/>
          <p:cNvSpPr>
            <a:spLocks noEditPoints="1"/>
          </p:cNvSpPr>
          <p:nvPr/>
        </p:nvSpPr>
        <p:spPr bwMode="auto">
          <a:xfrm flipH="1">
            <a:off x="3978018" y="4865890"/>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
          <p:cNvSpPr>
            <a:spLocks noEditPoints="1"/>
          </p:cNvSpPr>
          <p:nvPr/>
        </p:nvSpPr>
        <p:spPr bwMode="auto">
          <a:xfrm rot="16200000">
            <a:off x="5885259" y="2797877"/>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93673864"/>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
          <p:cNvSpPr>
            <a:spLocks noEditPoints="1"/>
          </p:cNvSpPr>
          <p:nvPr/>
        </p:nvSpPr>
        <p:spPr bwMode="auto">
          <a:xfrm>
            <a:off x="8604251" y="1119188"/>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4" name="组合 3"/>
          <p:cNvGrpSpPr/>
          <p:nvPr/>
        </p:nvGrpSpPr>
        <p:grpSpPr>
          <a:xfrm>
            <a:off x="4295850" y="2319810"/>
            <a:ext cx="3600300" cy="3602682"/>
            <a:chOff x="4167731" y="1943317"/>
            <a:chExt cx="3600300" cy="3602682"/>
          </a:xfrm>
        </p:grpSpPr>
        <p:sp>
          <p:nvSpPr>
            <p:cNvPr id="3" name="直角三角形 2"/>
            <p:cNvSpPr/>
            <p:nvPr/>
          </p:nvSpPr>
          <p:spPr>
            <a:xfrm>
              <a:off x="5999389" y="1943317"/>
              <a:ext cx="936000" cy="1768642"/>
            </a:xfrm>
            <a:prstGeom prst="rtTriangle">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直角三角形 98"/>
            <p:cNvSpPr/>
            <p:nvPr/>
          </p:nvSpPr>
          <p:spPr>
            <a:xfrm rot="5400000">
              <a:off x="6415710" y="3361036"/>
              <a:ext cx="936000" cy="1768642"/>
            </a:xfrm>
            <a:prstGeom prst="rtTriangle">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直角三角形 99"/>
            <p:cNvSpPr/>
            <p:nvPr/>
          </p:nvSpPr>
          <p:spPr>
            <a:xfrm rot="10800000">
              <a:off x="5000373" y="3777357"/>
              <a:ext cx="936000" cy="1768642"/>
            </a:xfrm>
            <a:prstGeom prst="rtTriangle">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直角三角形 100"/>
            <p:cNvSpPr/>
            <p:nvPr/>
          </p:nvSpPr>
          <p:spPr>
            <a:xfrm rot="16200000">
              <a:off x="4584052" y="2359637"/>
              <a:ext cx="936000" cy="1768642"/>
            </a:xfrm>
            <a:prstGeom prst="rtTriangle">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 name="组合 4"/>
          <p:cNvGrpSpPr/>
          <p:nvPr/>
        </p:nvGrpSpPr>
        <p:grpSpPr>
          <a:xfrm>
            <a:off x="150343" y="2027423"/>
            <a:ext cx="4670631" cy="1438635"/>
            <a:chOff x="150343" y="2027423"/>
            <a:chExt cx="4670631" cy="1438635"/>
          </a:xfrm>
        </p:grpSpPr>
        <p:sp>
          <p:nvSpPr>
            <p:cNvPr id="98" name="文本框 97"/>
            <p:cNvSpPr txBox="1"/>
            <p:nvPr/>
          </p:nvSpPr>
          <p:spPr>
            <a:xfrm>
              <a:off x="150343" y="2635061"/>
              <a:ext cx="4670631" cy="830997"/>
            </a:xfrm>
            <a:prstGeom prst="rect">
              <a:avLst/>
            </a:prstGeom>
            <a:noFill/>
          </p:spPr>
          <p:txBody>
            <a:bodyPr wrap="square" rtlCol="0">
              <a:spAutoFit/>
            </a:bodyPr>
            <a:lstStyle/>
            <a:p>
              <a:pPr algn="ctr"/>
              <a:r>
                <a:rPr lang="zh-CN" altLang="en-US" sz="2400" dirty="0" smtClean="0">
                  <a:blipFill>
                    <a:blip r:embed="rId3"/>
                    <a:stretch>
                      <a:fillRect/>
                    </a:stretch>
                  </a:blipFill>
                </a:rPr>
                <a:t>输入描述性文字输入描述性文字输入描述性文字输入描述性文字</a:t>
              </a:r>
            </a:p>
          </p:txBody>
        </p:sp>
        <p:sp>
          <p:nvSpPr>
            <p:cNvPr id="102" name="文本框 101"/>
            <p:cNvSpPr txBox="1"/>
            <p:nvPr/>
          </p:nvSpPr>
          <p:spPr>
            <a:xfrm>
              <a:off x="2514410" y="2027423"/>
              <a:ext cx="2197100" cy="523220"/>
            </a:xfrm>
            <a:prstGeom prst="rect">
              <a:avLst/>
            </a:prstGeom>
            <a:noFill/>
          </p:spPr>
          <p:txBody>
            <a:bodyPr wrap="square" rtlCol="0">
              <a:spAutoFit/>
            </a:bodyPr>
            <a:lstStyle/>
            <a:p>
              <a:pPr algn="r"/>
              <a:r>
                <a:rPr lang="zh-CN" altLang="en-US" sz="2800" b="1" dirty="0" smtClean="0">
                  <a:blipFill>
                    <a:blip r:embed="rId3"/>
                    <a:stretch>
                      <a:fillRect/>
                    </a:stretch>
                  </a:blipFill>
                </a:rPr>
                <a:t>输入标题</a:t>
              </a:r>
            </a:p>
          </p:txBody>
        </p:sp>
      </p:grpSp>
      <p:grpSp>
        <p:nvGrpSpPr>
          <p:cNvPr id="103" name="组合 102"/>
          <p:cNvGrpSpPr/>
          <p:nvPr/>
        </p:nvGrpSpPr>
        <p:grpSpPr>
          <a:xfrm>
            <a:off x="150343" y="4695865"/>
            <a:ext cx="4670631" cy="1438635"/>
            <a:chOff x="150343" y="2027423"/>
            <a:chExt cx="4670631" cy="1438635"/>
          </a:xfrm>
        </p:grpSpPr>
        <p:sp>
          <p:nvSpPr>
            <p:cNvPr id="104" name="文本框 103"/>
            <p:cNvSpPr txBox="1"/>
            <p:nvPr/>
          </p:nvSpPr>
          <p:spPr>
            <a:xfrm>
              <a:off x="150343" y="2635061"/>
              <a:ext cx="4670631" cy="830997"/>
            </a:xfrm>
            <a:prstGeom prst="rect">
              <a:avLst/>
            </a:prstGeom>
            <a:noFill/>
          </p:spPr>
          <p:txBody>
            <a:bodyPr wrap="square" rtlCol="0">
              <a:spAutoFit/>
            </a:bodyPr>
            <a:lstStyle/>
            <a:p>
              <a:pPr algn="ctr"/>
              <a:r>
                <a:rPr lang="zh-CN" altLang="en-US" sz="2400" dirty="0" smtClean="0">
                  <a:blipFill>
                    <a:blip r:embed="rId3"/>
                    <a:stretch>
                      <a:fillRect/>
                    </a:stretch>
                  </a:blipFill>
                </a:rPr>
                <a:t>输入描述性文字输入描述性文字输入描述性文字输入描述性文字</a:t>
              </a:r>
            </a:p>
          </p:txBody>
        </p:sp>
        <p:sp>
          <p:nvSpPr>
            <p:cNvPr id="105" name="文本框 104"/>
            <p:cNvSpPr txBox="1"/>
            <p:nvPr/>
          </p:nvSpPr>
          <p:spPr>
            <a:xfrm>
              <a:off x="2514410" y="2027423"/>
              <a:ext cx="2197100" cy="523220"/>
            </a:xfrm>
            <a:prstGeom prst="rect">
              <a:avLst/>
            </a:prstGeom>
            <a:noFill/>
          </p:spPr>
          <p:txBody>
            <a:bodyPr wrap="square" rtlCol="0">
              <a:spAutoFit/>
            </a:bodyPr>
            <a:lstStyle/>
            <a:p>
              <a:pPr algn="r"/>
              <a:r>
                <a:rPr lang="zh-CN" altLang="en-US" sz="2800" b="1" dirty="0" smtClean="0">
                  <a:blipFill>
                    <a:blip r:embed="rId3"/>
                    <a:stretch>
                      <a:fillRect/>
                    </a:stretch>
                  </a:blipFill>
                </a:rPr>
                <a:t>输入标题</a:t>
              </a:r>
            </a:p>
          </p:txBody>
        </p:sp>
      </p:grpSp>
      <p:grpSp>
        <p:nvGrpSpPr>
          <p:cNvPr id="106" name="组合 105"/>
          <p:cNvGrpSpPr/>
          <p:nvPr/>
        </p:nvGrpSpPr>
        <p:grpSpPr>
          <a:xfrm>
            <a:off x="7088908" y="2027423"/>
            <a:ext cx="4670631" cy="1438635"/>
            <a:chOff x="150343" y="2027423"/>
            <a:chExt cx="4670631" cy="1438635"/>
          </a:xfrm>
        </p:grpSpPr>
        <p:sp>
          <p:nvSpPr>
            <p:cNvPr id="107" name="文本框 106"/>
            <p:cNvSpPr txBox="1"/>
            <p:nvPr/>
          </p:nvSpPr>
          <p:spPr>
            <a:xfrm>
              <a:off x="150343" y="2635061"/>
              <a:ext cx="4670631"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a:t>
              </a:r>
            </a:p>
          </p:txBody>
        </p:sp>
        <p:sp>
          <p:nvSpPr>
            <p:cNvPr id="108" name="文本框 107"/>
            <p:cNvSpPr txBox="1"/>
            <p:nvPr/>
          </p:nvSpPr>
          <p:spPr>
            <a:xfrm>
              <a:off x="150343" y="2027423"/>
              <a:ext cx="2197100" cy="523220"/>
            </a:xfrm>
            <a:prstGeom prst="rect">
              <a:avLst/>
            </a:prstGeom>
            <a:noFill/>
          </p:spPr>
          <p:txBody>
            <a:bodyPr wrap="square" rtlCol="0">
              <a:spAutoFit/>
            </a:bodyPr>
            <a:lstStyle/>
            <a:p>
              <a:r>
                <a:rPr lang="zh-CN" altLang="en-US" sz="2800" b="1" dirty="0" smtClean="0">
                  <a:blipFill>
                    <a:blip r:embed="rId3"/>
                    <a:stretch>
                      <a:fillRect/>
                    </a:stretch>
                  </a:blipFill>
                </a:rPr>
                <a:t>输入标题</a:t>
              </a:r>
            </a:p>
          </p:txBody>
        </p:sp>
      </p:grpSp>
      <p:grpSp>
        <p:nvGrpSpPr>
          <p:cNvPr id="109" name="组合 108"/>
          <p:cNvGrpSpPr/>
          <p:nvPr/>
        </p:nvGrpSpPr>
        <p:grpSpPr>
          <a:xfrm>
            <a:off x="7088908" y="4695865"/>
            <a:ext cx="4670631" cy="1438635"/>
            <a:chOff x="150343" y="2027423"/>
            <a:chExt cx="4670631" cy="1438635"/>
          </a:xfrm>
        </p:grpSpPr>
        <p:sp>
          <p:nvSpPr>
            <p:cNvPr id="110" name="文本框 109"/>
            <p:cNvSpPr txBox="1"/>
            <p:nvPr/>
          </p:nvSpPr>
          <p:spPr>
            <a:xfrm>
              <a:off x="150343" y="2635061"/>
              <a:ext cx="4670631"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a:t>
              </a:r>
            </a:p>
          </p:txBody>
        </p:sp>
        <p:sp>
          <p:nvSpPr>
            <p:cNvPr id="111" name="文本框 110"/>
            <p:cNvSpPr txBox="1"/>
            <p:nvPr/>
          </p:nvSpPr>
          <p:spPr>
            <a:xfrm>
              <a:off x="150343" y="2027423"/>
              <a:ext cx="2197100" cy="523220"/>
            </a:xfrm>
            <a:prstGeom prst="rect">
              <a:avLst/>
            </a:prstGeom>
            <a:noFill/>
          </p:spPr>
          <p:txBody>
            <a:bodyPr wrap="square" rtlCol="0">
              <a:spAutoFit/>
            </a:bodyPr>
            <a:lstStyle/>
            <a:p>
              <a:r>
                <a:rPr lang="zh-CN" altLang="en-US" sz="2800" b="1" dirty="0" smtClean="0">
                  <a:blipFill>
                    <a:blip r:embed="rId3"/>
                    <a:stretch>
                      <a:fillRect/>
                    </a:stretch>
                  </a:blipFill>
                </a:rPr>
                <a:t>输入标题</a:t>
              </a:r>
            </a:p>
          </p:txBody>
        </p:sp>
      </p:grpSp>
    </p:spTree>
    <p:extLst>
      <p:ext uri="{BB962C8B-B14F-4D97-AF65-F5344CB8AC3E}">
        <p14:creationId xmlns:p14="http://schemas.microsoft.com/office/powerpoint/2010/main" val="160513742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endParaRPr lang="zh-CN" altLang="en-US" sz="2000" dirty="0" smtClean="0">
              <a:blipFill dpi="0" rotWithShape="1">
                <a:blip r:embed="rId3"/>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 name="组合 2"/>
          <p:cNvGrpSpPr/>
          <p:nvPr/>
        </p:nvGrpSpPr>
        <p:grpSpPr>
          <a:xfrm>
            <a:off x="3807322" y="2072460"/>
            <a:ext cx="4577357" cy="1591200"/>
            <a:chOff x="3807322" y="2072460"/>
            <a:chExt cx="4577357" cy="1591200"/>
          </a:xfrm>
        </p:grpSpPr>
        <p:grpSp>
          <p:nvGrpSpPr>
            <p:cNvPr id="218" name="组合 217"/>
            <p:cNvGrpSpPr/>
            <p:nvPr/>
          </p:nvGrpSpPr>
          <p:grpSpPr>
            <a:xfrm>
              <a:off x="4823773"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677439" y="2109497"/>
              <a:ext cx="3707240" cy="923330"/>
            </a:xfrm>
            <a:prstGeom prst="rect">
              <a:avLst/>
            </a:prstGeom>
            <a:noFill/>
            <a:ln>
              <a:noFill/>
            </a:ln>
          </p:spPr>
          <p:txBody>
            <a:bodyPr wrap="square" rtlCol="0">
              <a:spAutoFit/>
            </a:bodyPr>
            <a:lstStyle/>
            <a:p>
              <a:r>
                <a:rPr lang="zh-CN" altLang="en-US" sz="5400" b="1" dirty="0" smtClean="0">
                  <a:blipFill dpi="0" rotWithShape="1">
                    <a:blip r:embed="rId3"/>
                    <a:srcRect/>
                    <a:stretch>
                      <a:fillRect/>
                    </a:stretch>
                  </a:blipFill>
                </a:rPr>
                <a:t>输入主标题</a:t>
              </a:r>
              <a:endParaRPr lang="zh-CN" altLang="en-US" sz="5400" b="1" dirty="0">
                <a:blipFill dpi="0" rotWithShape="1">
                  <a:blip r:embed="rId3"/>
                  <a:srcRect/>
                  <a:stretch>
                    <a:fillRect/>
                  </a:stretch>
                </a:blipFill>
              </a:endParaRPr>
            </a:p>
          </p:txBody>
        </p:sp>
        <p:grpSp>
          <p:nvGrpSpPr>
            <p:cNvPr id="40" name="组合 39"/>
            <p:cNvGrpSpPr/>
            <p:nvPr/>
          </p:nvGrpSpPr>
          <p:grpSpPr>
            <a:xfrm>
              <a:off x="3807322" y="2072460"/>
              <a:ext cx="887413" cy="1591200"/>
              <a:chOff x="2665413" y="5559425"/>
              <a:chExt cx="887413" cy="1635125"/>
            </a:xfrm>
          </p:grpSpPr>
          <p:sp>
            <p:nvSpPr>
              <p:cNvPr id="41"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Tree>
    <p:extLst>
      <p:ext uri="{BB962C8B-B14F-4D97-AF65-F5344CB8AC3E}">
        <p14:creationId xmlns:p14="http://schemas.microsoft.com/office/powerpoint/2010/main" val="416536041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162851" y="2495379"/>
            <a:ext cx="2574980" cy="3252012"/>
            <a:chOff x="7350125" y="1141413"/>
            <a:chExt cx="3622675" cy="4575175"/>
          </a:xfrm>
          <a:solidFill>
            <a:schemeClr val="bg1">
              <a:lumMod val="65000"/>
            </a:schemeClr>
          </a:solidFill>
        </p:grpSpPr>
        <p:sp>
          <p:nvSpPr>
            <p:cNvPr id="3" name="Freeform 5"/>
            <p:cNvSpPr>
              <a:spLocks noEditPoints="1"/>
            </p:cNvSpPr>
            <p:nvPr/>
          </p:nvSpPr>
          <p:spPr bwMode="auto">
            <a:xfrm>
              <a:off x="7350125" y="1141413"/>
              <a:ext cx="2606675" cy="314960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6"/>
            <p:cNvSpPr>
              <a:spLocks/>
            </p:cNvSpPr>
            <p:nvPr/>
          </p:nvSpPr>
          <p:spPr bwMode="auto">
            <a:xfrm>
              <a:off x="10425113" y="4044951"/>
              <a:ext cx="100013" cy="96838"/>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7"/>
            <p:cNvSpPr>
              <a:spLocks/>
            </p:cNvSpPr>
            <p:nvPr/>
          </p:nvSpPr>
          <p:spPr bwMode="auto">
            <a:xfrm>
              <a:off x="10450513" y="3663951"/>
              <a:ext cx="112713" cy="363538"/>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
            <p:cNvSpPr>
              <a:spLocks noEditPoints="1"/>
            </p:cNvSpPr>
            <p:nvPr/>
          </p:nvSpPr>
          <p:spPr bwMode="auto">
            <a:xfrm>
              <a:off x="8980488" y="3856038"/>
              <a:ext cx="255588" cy="360363"/>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9"/>
            <p:cNvSpPr>
              <a:spLocks noEditPoints="1"/>
            </p:cNvSpPr>
            <p:nvPr/>
          </p:nvSpPr>
          <p:spPr bwMode="auto">
            <a:xfrm>
              <a:off x="9242425" y="3836988"/>
              <a:ext cx="461963" cy="333375"/>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0"/>
            <p:cNvSpPr>
              <a:spLocks noEditPoints="1"/>
            </p:cNvSpPr>
            <p:nvPr/>
          </p:nvSpPr>
          <p:spPr bwMode="auto">
            <a:xfrm>
              <a:off x="9683750" y="3775076"/>
              <a:ext cx="328613" cy="366713"/>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1"/>
            <p:cNvSpPr>
              <a:spLocks noEditPoints="1"/>
            </p:cNvSpPr>
            <p:nvPr/>
          </p:nvSpPr>
          <p:spPr bwMode="auto">
            <a:xfrm>
              <a:off x="10025063" y="3759201"/>
              <a:ext cx="282575" cy="369888"/>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2"/>
            <p:cNvSpPr>
              <a:spLocks/>
            </p:cNvSpPr>
            <p:nvPr/>
          </p:nvSpPr>
          <p:spPr bwMode="auto">
            <a:xfrm>
              <a:off x="10560050" y="5703888"/>
              <a:ext cx="371475" cy="12700"/>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3"/>
            <p:cNvSpPr>
              <a:spLocks/>
            </p:cNvSpPr>
            <p:nvPr/>
          </p:nvSpPr>
          <p:spPr bwMode="auto">
            <a:xfrm>
              <a:off x="10895013" y="5703888"/>
              <a:ext cx="46038" cy="3175"/>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
            <p:cNvSpPr>
              <a:spLocks/>
            </p:cNvSpPr>
            <p:nvPr/>
          </p:nvSpPr>
          <p:spPr bwMode="auto">
            <a:xfrm>
              <a:off x="10291763" y="5688013"/>
              <a:ext cx="142875" cy="12700"/>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
            <p:cNvSpPr>
              <a:spLocks/>
            </p:cNvSpPr>
            <p:nvPr/>
          </p:nvSpPr>
          <p:spPr bwMode="auto">
            <a:xfrm>
              <a:off x="9482138" y="5372101"/>
              <a:ext cx="95250" cy="15240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
            <p:cNvSpPr>
              <a:spLocks/>
            </p:cNvSpPr>
            <p:nvPr/>
          </p:nvSpPr>
          <p:spPr bwMode="auto">
            <a:xfrm>
              <a:off x="8401050" y="4337051"/>
              <a:ext cx="2571750" cy="1376363"/>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7"/>
            <p:cNvSpPr>
              <a:spLocks/>
            </p:cNvSpPr>
            <p:nvPr/>
          </p:nvSpPr>
          <p:spPr bwMode="auto">
            <a:xfrm>
              <a:off x="9639300" y="4365626"/>
              <a:ext cx="252413" cy="22225"/>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8"/>
            <p:cNvSpPr>
              <a:spLocks/>
            </p:cNvSpPr>
            <p:nvPr/>
          </p:nvSpPr>
          <p:spPr bwMode="auto">
            <a:xfrm>
              <a:off x="10645775" y="4333876"/>
              <a:ext cx="119063"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
            <p:cNvSpPr>
              <a:spLocks/>
            </p:cNvSpPr>
            <p:nvPr/>
          </p:nvSpPr>
          <p:spPr bwMode="auto">
            <a:xfrm>
              <a:off x="7959725" y="4535488"/>
              <a:ext cx="487363" cy="60325"/>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20"/>
            <p:cNvSpPr>
              <a:spLocks/>
            </p:cNvSpPr>
            <p:nvPr/>
          </p:nvSpPr>
          <p:spPr bwMode="auto">
            <a:xfrm>
              <a:off x="7800975" y="4521201"/>
              <a:ext cx="798513" cy="114300"/>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21"/>
            <p:cNvSpPr>
              <a:spLocks/>
            </p:cNvSpPr>
            <p:nvPr/>
          </p:nvSpPr>
          <p:spPr bwMode="auto">
            <a:xfrm>
              <a:off x="7670800" y="4629151"/>
              <a:ext cx="139700" cy="22225"/>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组合 57"/>
          <p:cNvGrpSpPr/>
          <p:nvPr/>
        </p:nvGrpSpPr>
        <p:grpSpPr>
          <a:xfrm>
            <a:off x="4721824" y="2344397"/>
            <a:ext cx="6219921" cy="830997"/>
            <a:chOff x="4474068" y="1936728"/>
            <a:chExt cx="6219921" cy="830997"/>
          </a:xfrm>
        </p:grpSpPr>
        <p:grpSp>
          <p:nvGrpSpPr>
            <p:cNvPr id="20" name="组合 19"/>
            <p:cNvGrpSpPr/>
            <p:nvPr/>
          </p:nvGrpSpPr>
          <p:grpSpPr>
            <a:xfrm>
              <a:off x="4474068" y="2116029"/>
              <a:ext cx="514169" cy="472394"/>
              <a:chOff x="3265488" y="3252788"/>
              <a:chExt cx="3614738" cy="3321049"/>
            </a:xfrm>
          </p:grpSpPr>
          <p:sp>
            <p:nvSpPr>
              <p:cNvPr id="2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 name="文本框 27"/>
            <p:cNvSpPr txBox="1"/>
            <p:nvPr/>
          </p:nvSpPr>
          <p:spPr>
            <a:xfrm>
              <a:off x="5513404" y="1936728"/>
              <a:ext cx="5180585"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7" name="组合 56"/>
          <p:cNvGrpSpPr/>
          <p:nvPr/>
        </p:nvGrpSpPr>
        <p:grpSpPr>
          <a:xfrm>
            <a:off x="4721824" y="3651038"/>
            <a:ext cx="6219921" cy="830997"/>
            <a:chOff x="4474068" y="3523903"/>
            <a:chExt cx="6219921" cy="830997"/>
          </a:xfrm>
        </p:grpSpPr>
        <p:grpSp>
          <p:nvGrpSpPr>
            <p:cNvPr id="31" name="组合 30"/>
            <p:cNvGrpSpPr/>
            <p:nvPr/>
          </p:nvGrpSpPr>
          <p:grpSpPr>
            <a:xfrm>
              <a:off x="4474068" y="3703204"/>
              <a:ext cx="514169" cy="472394"/>
              <a:chOff x="3265488" y="3252788"/>
              <a:chExt cx="3614738" cy="3321049"/>
            </a:xfrm>
          </p:grpSpPr>
          <p:sp>
            <p:nvSpPr>
              <p:cNvPr id="33"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2" name="文本框 31"/>
            <p:cNvSpPr txBox="1"/>
            <p:nvPr/>
          </p:nvSpPr>
          <p:spPr>
            <a:xfrm>
              <a:off x="5513404" y="3523903"/>
              <a:ext cx="5180585"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6" name="组合 55"/>
          <p:cNvGrpSpPr/>
          <p:nvPr/>
        </p:nvGrpSpPr>
        <p:grpSpPr>
          <a:xfrm>
            <a:off x="4721824" y="4957678"/>
            <a:ext cx="6219921" cy="830997"/>
            <a:chOff x="4474068" y="5111078"/>
            <a:chExt cx="6219921" cy="830997"/>
          </a:xfrm>
        </p:grpSpPr>
        <p:grpSp>
          <p:nvGrpSpPr>
            <p:cNvPr id="41" name="组合 40"/>
            <p:cNvGrpSpPr/>
            <p:nvPr/>
          </p:nvGrpSpPr>
          <p:grpSpPr>
            <a:xfrm>
              <a:off x="4474068" y="5290379"/>
              <a:ext cx="514169" cy="472394"/>
              <a:chOff x="3265488" y="3252788"/>
              <a:chExt cx="3614738" cy="3321049"/>
            </a:xfrm>
          </p:grpSpPr>
          <p:sp>
            <p:nvSpPr>
              <p:cNvPr id="43"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2" name="文本框 41"/>
            <p:cNvSpPr txBox="1"/>
            <p:nvPr/>
          </p:nvSpPr>
          <p:spPr>
            <a:xfrm>
              <a:off x="5513404" y="5111078"/>
              <a:ext cx="5180585"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3" name="组合 52"/>
          <p:cNvGrpSpPr/>
          <p:nvPr/>
        </p:nvGrpSpPr>
        <p:grpSpPr>
          <a:xfrm>
            <a:off x="4772561" y="534413"/>
            <a:ext cx="2646878" cy="668912"/>
            <a:chOff x="4772561" y="534413"/>
            <a:chExt cx="2646878" cy="668912"/>
          </a:xfrm>
        </p:grpSpPr>
        <p:sp>
          <p:nvSpPr>
            <p:cNvPr id="5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矩形 54"/>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1683081133"/>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4772561" y="534413"/>
            <a:ext cx="2646878" cy="668912"/>
            <a:chOff x="4772561" y="534413"/>
            <a:chExt cx="2646878" cy="668912"/>
          </a:xfrm>
        </p:grpSpPr>
        <p:sp>
          <p:nvSpPr>
            <p:cNvPr id="5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5" name="矩形 54"/>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29" name="组合 28"/>
          <p:cNvGrpSpPr/>
          <p:nvPr/>
        </p:nvGrpSpPr>
        <p:grpSpPr>
          <a:xfrm>
            <a:off x="1139671" y="2025753"/>
            <a:ext cx="4956330" cy="830997"/>
            <a:chOff x="1139671" y="2025753"/>
            <a:chExt cx="4956330" cy="830997"/>
          </a:xfrm>
        </p:grpSpPr>
        <p:grpSp>
          <p:nvGrpSpPr>
            <p:cNvPr id="59" name="组合 58"/>
            <p:cNvGrpSpPr/>
            <p:nvPr/>
          </p:nvGrpSpPr>
          <p:grpSpPr>
            <a:xfrm>
              <a:off x="1139671" y="2090397"/>
              <a:ext cx="215053" cy="684756"/>
              <a:chOff x="2022476" y="5602288"/>
              <a:chExt cx="500062" cy="1592263"/>
            </a:xfrm>
          </p:grpSpPr>
          <p:sp>
            <p:nvSpPr>
              <p:cNvPr id="60"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2" name="文本框 121"/>
            <p:cNvSpPr txBox="1"/>
            <p:nvPr/>
          </p:nvSpPr>
          <p:spPr>
            <a:xfrm>
              <a:off x="1543361" y="2025753"/>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30" name="组合 29"/>
          <p:cNvGrpSpPr/>
          <p:nvPr/>
        </p:nvGrpSpPr>
        <p:grpSpPr>
          <a:xfrm>
            <a:off x="6393019" y="2025753"/>
            <a:ext cx="5087628" cy="830997"/>
            <a:chOff x="6393019" y="2025753"/>
            <a:chExt cx="5087628" cy="830997"/>
          </a:xfrm>
        </p:grpSpPr>
        <p:grpSp>
          <p:nvGrpSpPr>
            <p:cNvPr id="86" name="组合 85"/>
            <p:cNvGrpSpPr/>
            <p:nvPr/>
          </p:nvGrpSpPr>
          <p:grpSpPr>
            <a:xfrm>
              <a:off x="6393019" y="2092388"/>
              <a:ext cx="415769" cy="697727"/>
              <a:chOff x="4699001" y="5565775"/>
              <a:chExt cx="966788" cy="1622425"/>
            </a:xfrm>
          </p:grpSpPr>
          <p:sp>
            <p:nvSpPr>
              <p:cNvPr id="87" name="Freeform 298"/>
              <p:cNvSpPr>
                <a:spLocks/>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0" name="组合 89"/>
              <p:cNvGrpSpPr/>
              <p:nvPr/>
            </p:nvGrpSpPr>
            <p:grpSpPr>
              <a:xfrm>
                <a:off x="4732338" y="5618163"/>
                <a:ext cx="912813" cy="1498600"/>
                <a:chOff x="4732338" y="5618163"/>
                <a:chExt cx="912813" cy="1498600"/>
              </a:xfrm>
            </p:grpSpPr>
            <p:sp>
              <p:nvSpPr>
                <p:cNvPr id="91" name="Freeform 295"/>
                <p:cNvSpPr>
                  <a:spLocks/>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296"/>
                <p:cNvSpPr>
                  <a:spLocks/>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297"/>
                <p:cNvSpPr>
                  <a:spLocks/>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23" name="文本框 122"/>
            <p:cNvSpPr txBox="1"/>
            <p:nvPr/>
          </p:nvSpPr>
          <p:spPr>
            <a:xfrm>
              <a:off x="6928007" y="2025753"/>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0" name="组合 49"/>
          <p:cNvGrpSpPr/>
          <p:nvPr/>
        </p:nvGrpSpPr>
        <p:grpSpPr>
          <a:xfrm>
            <a:off x="1056380" y="3510833"/>
            <a:ext cx="5039621" cy="830997"/>
            <a:chOff x="1056380" y="3679178"/>
            <a:chExt cx="5039621" cy="830997"/>
          </a:xfrm>
        </p:grpSpPr>
        <p:grpSp>
          <p:nvGrpSpPr>
            <p:cNvPr id="66" name="组合 65"/>
            <p:cNvGrpSpPr/>
            <p:nvPr/>
          </p:nvGrpSpPr>
          <p:grpSpPr>
            <a:xfrm>
              <a:off x="1056380" y="3704633"/>
              <a:ext cx="381634" cy="703189"/>
              <a:chOff x="2665413" y="5559425"/>
              <a:chExt cx="887413" cy="1635125"/>
            </a:xfrm>
          </p:grpSpPr>
          <p:sp>
            <p:nvSpPr>
              <p:cNvPr id="67"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123"/>
            <p:cNvSpPr txBox="1"/>
            <p:nvPr/>
          </p:nvSpPr>
          <p:spPr>
            <a:xfrm>
              <a:off x="1543361" y="3679178"/>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1" name="组合 50"/>
          <p:cNvGrpSpPr/>
          <p:nvPr/>
        </p:nvGrpSpPr>
        <p:grpSpPr>
          <a:xfrm>
            <a:off x="1054674" y="4995911"/>
            <a:ext cx="5041327" cy="830997"/>
            <a:chOff x="1054674" y="5246089"/>
            <a:chExt cx="5041327" cy="830997"/>
          </a:xfrm>
        </p:grpSpPr>
        <p:grpSp>
          <p:nvGrpSpPr>
            <p:cNvPr id="77" name="组合 76"/>
            <p:cNvGrpSpPr/>
            <p:nvPr/>
          </p:nvGrpSpPr>
          <p:grpSpPr>
            <a:xfrm>
              <a:off x="1054674" y="5337302"/>
              <a:ext cx="385047" cy="649938"/>
              <a:chOff x="3675063" y="5611813"/>
              <a:chExt cx="895350" cy="1511300"/>
            </a:xfrm>
          </p:grpSpPr>
          <p:sp>
            <p:nvSpPr>
              <p:cNvPr id="78"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5" name="文本框 124"/>
            <p:cNvSpPr txBox="1"/>
            <p:nvPr/>
          </p:nvSpPr>
          <p:spPr>
            <a:xfrm>
              <a:off x="1543361" y="5246089"/>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40" name="组合 39"/>
          <p:cNvGrpSpPr/>
          <p:nvPr/>
        </p:nvGrpSpPr>
        <p:grpSpPr>
          <a:xfrm>
            <a:off x="6402235" y="3510832"/>
            <a:ext cx="5078412" cy="830997"/>
            <a:chOff x="6402235" y="3635921"/>
            <a:chExt cx="5078412" cy="830997"/>
          </a:xfrm>
        </p:grpSpPr>
        <p:grpSp>
          <p:nvGrpSpPr>
            <p:cNvPr id="100" name="组合 99"/>
            <p:cNvGrpSpPr/>
            <p:nvPr/>
          </p:nvGrpSpPr>
          <p:grpSpPr>
            <a:xfrm>
              <a:off x="6402235" y="3717917"/>
              <a:ext cx="397336" cy="682708"/>
              <a:chOff x="5772151" y="5565775"/>
              <a:chExt cx="923925" cy="1587500"/>
            </a:xfrm>
          </p:grpSpPr>
          <p:sp>
            <p:nvSpPr>
              <p:cNvPr id="101" name="Freeform 307"/>
              <p:cNvSpPr>
                <a:spLocks noEditPoints="1"/>
              </p:cNvSpPr>
              <p:nvPr/>
            </p:nvSpPr>
            <p:spPr bwMode="auto">
              <a:xfrm>
                <a:off x="5800726" y="6646863"/>
                <a:ext cx="865188" cy="417513"/>
              </a:xfrm>
              <a:custGeom>
                <a:avLst/>
                <a:gdLst>
                  <a:gd name="T0" fmla="*/ 191 w 267"/>
                  <a:gd name="T1" fmla="*/ 128 h 129"/>
                  <a:gd name="T2" fmla="*/ 193 w 267"/>
                  <a:gd name="T3" fmla="*/ 116 h 129"/>
                  <a:gd name="T4" fmla="*/ 149 w 267"/>
                  <a:gd name="T5" fmla="*/ 125 h 129"/>
                  <a:gd name="T6" fmla="*/ 128 w 267"/>
                  <a:gd name="T7" fmla="*/ 123 h 129"/>
                  <a:gd name="T8" fmla="*/ 129 w 267"/>
                  <a:gd name="T9" fmla="*/ 120 h 129"/>
                  <a:gd name="T10" fmla="*/ 197 w 267"/>
                  <a:gd name="T11" fmla="*/ 75 h 129"/>
                  <a:gd name="T12" fmla="*/ 122 w 267"/>
                  <a:gd name="T13" fmla="*/ 115 h 129"/>
                  <a:gd name="T14" fmla="*/ 79 w 267"/>
                  <a:gd name="T15" fmla="*/ 126 h 129"/>
                  <a:gd name="T16" fmla="*/ 85 w 267"/>
                  <a:gd name="T17" fmla="*/ 121 h 129"/>
                  <a:gd name="T18" fmla="*/ 206 w 267"/>
                  <a:gd name="T19" fmla="*/ 47 h 129"/>
                  <a:gd name="T20" fmla="*/ 71 w 267"/>
                  <a:gd name="T21" fmla="*/ 124 h 129"/>
                  <a:gd name="T22" fmla="*/ 50 w 267"/>
                  <a:gd name="T23" fmla="*/ 117 h 129"/>
                  <a:gd name="T24" fmla="*/ 154 w 267"/>
                  <a:gd name="T25" fmla="*/ 52 h 129"/>
                  <a:gd name="T26" fmla="*/ 41 w 267"/>
                  <a:gd name="T27" fmla="*/ 117 h 129"/>
                  <a:gd name="T28" fmla="*/ 34 w 267"/>
                  <a:gd name="T29" fmla="*/ 115 h 129"/>
                  <a:gd name="T30" fmla="*/ 38 w 267"/>
                  <a:gd name="T31" fmla="*/ 97 h 129"/>
                  <a:gd name="T32" fmla="*/ 42 w 267"/>
                  <a:gd name="T33" fmla="*/ 93 h 129"/>
                  <a:gd name="T34" fmla="*/ 45 w 267"/>
                  <a:gd name="T35" fmla="*/ 90 h 129"/>
                  <a:gd name="T36" fmla="*/ 84 w 267"/>
                  <a:gd name="T37" fmla="*/ 50 h 129"/>
                  <a:gd name="T38" fmla="*/ 18 w 267"/>
                  <a:gd name="T39" fmla="*/ 87 h 129"/>
                  <a:gd name="T40" fmla="*/ 5 w 267"/>
                  <a:gd name="T41" fmla="*/ 78 h 129"/>
                  <a:gd name="T42" fmla="*/ 21 w 267"/>
                  <a:gd name="T43" fmla="*/ 64 h 129"/>
                  <a:gd name="T44" fmla="*/ 61 w 267"/>
                  <a:gd name="T45" fmla="*/ 22 h 129"/>
                  <a:gd name="T46" fmla="*/ 29 w 267"/>
                  <a:gd name="T47" fmla="*/ 39 h 129"/>
                  <a:gd name="T48" fmla="*/ 26 w 267"/>
                  <a:gd name="T49" fmla="*/ 38 h 129"/>
                  <a:gd name="T50" fmla="*/ 11 w 267"/>
                  <a:gd name="T51" fmla="*/ 46 h 129"/>
                  <a:gd name="T52" fmla="*/ 27 w 267"/>
                  <a:gd name="T53" fmla="*/ 31 h 129"/>
                  <a:gd name="T54" fmla="*/ 25 w 267"/>
                  <a:gd name="T55" fmla="*/ 19 h 129"/>
                  <a:gd name="T56" fmla="*/ 10 w 267"/>
                  <a:gd name="T57" fmla="*/ 16 h 129"/>
                  <a:gd name="T58" fmla="*/ 1 w 267"/>
                  <a:gd name="T59" fmla="*/ 20 h 129"/>
                  <a:gd name="T60" fmla="*/ 23 w 267"/>
                  <a:gd name="T61" fmla="*/ 5 h 129"/>
                  <a:gd name="T62" fmla="*/ 17 w 267"/>
                  <a:gd name="T63" fmla="*/ 10 h 129"/>
                  <a:gd name="T64" fmla="*/ 27 w 267"/>
                  <a:gd name="T65" fmla="*/ 18 h 129"/>
                  <a:gd name="T66" fmla="*/ 78 w 267"/>
                  <a:gd name="T67" fmla="*/ 0 h 129"/>
                  <a:gd name="T68" fmla="*/ 56 w 267"/>
                  <a:gd name="T69" fmla="*/ 14 h 129"/>
                  <a:gd name="T70" fmla="*/ 17 w 267"/>
                  <a:gd name="T71" fmla="*/ 42 h 129"/>
                  <a:gd name="T72" fmla="*/ 88 w 267"/>
                  <a:gd name="T73" fmla="*/ 2 h 129"/>
                  <a:gd name="T74" fmla="*/ 81 w 267"/>
                  <a:gd name="T75" fmla="*/ 8 h 129"/>
                  <a:gd name="T76" fmla="*/ 69 w 267"/>
                  <a:gd name="T77" fmla="*/ 18 h 129"/>
                  <a:gd name="T78" fmla="*/ 102 w 267"/>
                  <a:gd name="T79" fmla="*/ 4 h 129"/>
                  <a:gd name="T80" fmla="*/ 87 w 267"/>
                  <a:gd name="T81" fmla="*/ 25 h 129"/>
                  <a:gd name="T82" fmla="*/ 96 w 267"/>
                  <a:gd name="T83" fmla="*/ 26 h 129"/>
                  <a:gd name="T84" fmla="*/ 84 w 267"/>
                  <a:gd name="T85" fmla="*/ 49 h 129"/>
                  <a:gd name="T86" fmla="*/ 84 w 267"/>
                  <a:gd name="T87" fmla="*/ 56 h 129"/>
                  <a:gd name="T88" fmla="*/ 137 w 267"/>
                  <a:gd name="T89" fmla="*/ 37 h 129"/>
                  <a:gd name="T90" fmla="*/ 75 w 267"/>
                  <a:gd name="T91" fmla="*/ 84 h 129"/>
                  <a:gd name="T92" fmla="*/ 172 w 267"/>
                  <a:gd name="T93" fmla="*/ 42 h 129"/>
                  <a:gd name="T94" fmla="*/ 172 w 267"/>
                  <a:gd name="T95" fmla="*/ 42 h 129"/>
                  <a:gd name="T96" fmla="*/ 238 w 267"/>
                  <a:gd name="T97" fmla="*/ 7 h 129"/>
                  <a:gd name="T98" fmla="*/ 79 w 267"/>
                  <a:gd name="T99" fmla="*/ 119 h 129"/>
                  <a:gd name="T100" fmla="*/ 255 w 267"/>
                  <a:gd name="T101" fmla="*/ 19 h 129"/>
                  <a:gd name="T102" fmla="*/ 246 w 267"/>
                  <a:gd name="T103" fmla="*/ 28 h 129"/>
                  <a:gd name="T104" fmla="*/ 129 w 267"/>
                  <a:gd name="T105" fmla="*/ 111 h 129"/>
                  <a:gd name="T106" fmla="*/ 260 w 267"/>
                  <a:gd name="T107" fmla="*/ 44 h 129"/>
                  <a:gd name="T108" fmla="*/ 152 w 267"/>
                  <a:gd name="T109" fmla="*/ 109 h 129"/>
                  <a:gd name="T110" fmla="*/ 248 w 267"/>
                  <a:gd name="T111" fmla="*/ 55 h 129"/>
                  <a:gd name="T112" fmla="*/ 267 w 267"/>
                  <a:gd name="T113" fmla="*/ 57 h 129"/>
                  <a:gd name="T114" fmla="*/ 219 w 267"/>
                  <a:gd name="T115" fmla="*/ 101 h 129"/>
                  <a:gd name="T116" fmla="*/ 211 w 267"/>
                  <a:gd name="T117" fmla="*/ 118 h 129"/>
                  <a:gd name="T118" fmla="*/ 209 w 267"/>
                  <a:gd name="T119" fmla="*/ 4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29">
                    <a:moveTo>
                      <a:pt x="191" y="129"/>
                    </a:moveTo>
                    <a:cubicBezTo>
                      <a:pt x="191" y="129"/>
                      <a:pt x="191" y="129"/>
                      <a:pt x="191" y="129"/>
                    </a:cubicBezTo>
                    <a:cubicBezTo>
                      <a:pt x="191" y="129"/>
                      <a:pt x="191" y="129"/>
                      <a:pt x="191" y="129"/>
                    </a:cubicBezTo>
                    <a:cubicBezTo>
                      <a:pt x="191" y="129"/>
                      <a:pt x="191" y="129"/>
                      <a:pt x="191" y="128"/>
                    </a:cubicBezTo>
                    <a:cubicBezTo>
                      <a:pt x="191" y="128"/>
                      <a:pt x="191" y="128"/>
                      <a:pt x="191" y="128"/>
                    </a:cubicBezTo>
                    <a:cubicBezTo>
                      <a:pt x="191" y="128"/>
                      <a:pt x="191" y="128"/>
                      <a:pt x="191" y="128"/>
                    </a:cubicBezTo>
                    <a:cubicBezTo>
                      <a:pt x="193" y="127"/>
                      <a:pt x="198" y="123"/>
                      <a:pt x="220" y="106"/>
                    </a:cubicBezTo>
                    <a:cubicBezTo>
                      <a:pt x="230" y="98"/>
                      <a:pt x="239" y="91"/>
                      <a:pt x="245" y="87"/>
                    </a:cubicBezTo>
                    <a:cubicBezTo>
                      <a:pt x="239" y="90"/>
                      <a:pt x="229" y="96"/>
                      <a:pt x="220" y="101"/>
                    </a:cubicBezTo>
                    <a:cubicBezTo>
                      <a:pt x="194" y="117"/>
                      <a:pt x="194" y="117"/>
                      <a:pt x="193" y="116"/>
                    </a:cubicBezTo>
                    <a:cubicBezTo>
                      <a:pt x="193" y="116"/>
                      <a:pt x="193" y="116"/>
                      <a:pt x="193" y="116"/>
                    </a:cubicBezTo>
                    <a:cubicBezTo>
                      <a:pt x="193" y="116"/>
                      <a:pt x="193" y="116"/>
                      <a:pt x="193" y="116"/>
                    </a:cubicBezTo>
                    <a:cubicBezTo>
                      <a:pt x="214" y="99"/>
                      <a:pt x="250" y="70"/>
                      <a:pt x="262" y="60"/>
                    </a:cubicBezTo>
                    <a:cubicBezTo>
                      <a:pt x="168" y="115"/>
                      <a:pt x="153" y="124"/>
                      <a:pt x="150" y="125"/>
                    </a:cubicBezTo>
                    <a:cubicBezTo>
                      <a:pt x="150" y="125"/>
                      <a:pt x="150" y="125"/>
                      <a:pt x="150" y="125"/>
                    </a:cubicBezTo>
                    <a:cubicBezTo>
                      <a:pt x="150" y="125"/>
                      <a:pt x="150" y="125"/>
                      <a:pt x="150" y="125"/>
                    </a:cubicBezTo>
                    <a:cubicBezTo>
                      <a:pt x="149" y="125"/>
                      <a:pt x="149" y="125"/>
                      <a:pt x="149" y="125"/>
                    </a:cubicBezTo>
                    <a:cubicBezTo>
                      <a:pt x="149" y="125"/>
                      <a:pt x="149" y="125"/>
                      <a:pt x="149" y="125"/>
                    </a:cubicBezTo>
                    <a:cubicBezTo>
                      <a:pt x="149" y="125"/>
                      <a:pt x="149" y="125"/>
                      <a:pt x="149" y="124"/>
                    </a:cubicBezTo>
                    <a:cubicBezTo>
                      <a:pt x="177" y="105"/>
                      <a:pt x="224" y="71"/>
                      <a:pt x="241" y="59"/>
                    </a:cubicBezTo>
                    <a:cubicBezTo>
                      <a:pt x="129" y="124"/>
                      <a:pt x="129" y="124"/>
                      <a:pt x="129" y="124"/>
                    </a:cubicBezTo>
                    <a:cubicBezTo>
                      <a:pt x="129" y="124"/>
                      <a:pt x="128" y="124"/>
                      <a:pt x="128" y="124"/>
                    </a:cubicBezTo>
                    <a:cubicBezTo>
                      <a:pt x="128" y="124"/>
                      <a:pt x="128" y="124"/>
                      <a:pt x="128" y="124"/>
                    </a:cubicBezTo>
                    <a:cubicBezTo>
                      <a:pt x="128" y="124"/>
                      <a:pt x="128" y="123"/>
                      <a:pt x="128" y="123"/>
                    </a:cubicBezTo>
                    <a:cubicBezTo>
                      <a:pt x="128" y="123"/>
                      <a:pt x="128" y="123"/>
                      <a:pt x="128" y="123"/>
                    </a:cubicBezTo>
                    <a:cubicBezTo>
                      <a:pt x="128" y="123"/>
                      <a:pt x="128" y="123"/>
                      <a:pt x="128" y="123"/>
                    </a:cubicBezTo>
                    <a:cubicBezTo>
                      <a:pt x="130" y="122"/>
                      <a:pt x="135" y="119"/>
                      <a:pt x="154" y="107"/>
                    </a:cubicBezTo>
                    <a:cubicBezTo>
                      <a:pt x="169" y="98"/>
                      <a:pt x="188" y="87"/>
                      <a:pt x="207" y="75"/>
                    </a:cubicBezTo>
                    <a:cubicBezTo>
                      <a:pt x="213" y="72"/>
                      <a:pt x="219" y="68"/>
                      <a:pt x="225" y="65"/>
                    </a:cubicBezTo>
                    <a:cubicBezTo>
                      <a:pt x="129" y="120"/>
                      <a:pt x="129" y="120"/>
                      <a:pt x="129" y="120"/>
                    </a:cubicBezTo>
                    <a:cubicBezTo>
                      <a:pt x="129" y="120"/>
                      <a:pt x="129" y="120"/>
                      <a:pt x="129" y="119"/>
                    </a:cubicBezTo>
                    <a:cubicBezTo>
                      <a:pt x="129" y="119"/>
                      <a:pt x="129" y="119"/>
                      <a:pt x="129" y="119"/>
                    </a:cubicBezTo>
                    <a:cubicBezTo>
                      <a:pt x="129" y="119"/>
                      <a:pt x="129" y="119"/>
                      <a:pt x="129" y="119"/>
                    </a:cubicBezTo>
                    <a:cubicBezTo>
                      <a:pt x="129" y="119"/>
                      <a:pt x="129" y="119"/>
                      <a:pt x="129" y="119"/>
                    </a:cubicBezTo>
                    <a:cubicBezTo>
                      <a:pt x="130" y="118"/>
                      <a:pt x="135" y="115"/>
                      <a:pt x="150" y="105"/>
                    </a:cubicBezTo>
                    <a:cubicBezTo>
                      <a:pt x="162" y="98"/>
                      <a:pt x="177" y="88"/>
                      <a:pt x="197" y="75"/>
                    </a:cubicBezTo>
                    <a:cubicBezTo>
                      <a:pt x="213" y="65"/>
                      <a:pt x="230" y="55"/>
                      <a:pt x="242" y="47"/>
                    </a:cubicBezTo>
                    <a:cubicBezTo>
                      <a:pt x="192" y="76"/>
                      <a:pt x="129" y="112"/>
                      <a:pt x="123" y="115"/>
                    </a:cubicBezTo>
                    <a:cubicBezTo>
                      <a:pt x="122" y="116"/>
                      <a:pt x="122" y="116"/>
                      <a:pt x="122" y="116"/>
                    </a:cubicBezTo>
                    <a:cubicBezTo>
                      <a:pt x="122" y="116"/>
                      <a:pt x="122" y="116"/>
                      <a:pt x="122" y="116"/>
                    </a:cubicBezTo>
                    <a:cubicBezTo>
                      <a:pt x="122" y="116"/>
                      <a:pt x="122" y="116"/>
                      <a:pt x="122" y="116"/>
                    </a:cubicBezTo>
                    <a:cubicBezTo>
                      <a:pt x="122" y="116"/>
                      <a:pt x="122" y="116"/>
                      <a:pt x="122" y="115"/>
                    </a:cubicBezTo>
                    <a:cubicBezTo>
                      <a:pt x="122" y="115"/>
                      <a:pt x="122" y="115"/>
                      <a:pt x="122" y="115"/>
                    </a:cubicBezTo>
                    <a:cubicBezTo>
                      <a:pt x="241" y="33"/>
                      <a:pt x="241" y="33"/>
                      <a:pt x="241" y="33"/>
                    </a:cubicBezTo>
                    <a:cubicBezTo>
                      <a:pt x="236" y="35"/>
                      <a:pt x="227" y="40"/>
                      <a:pt x="216" y="46"/>
                    </a:cubicBezTo>
                    <a:cubicBezTo>
                      <a:pt x="203" y="54"/>
                      <a:pt x="185" y="65"/>
                      <a:pt x="163" y="78"/>
                    </a:cubicBezTo>
                    <a:cubicBezTo>
                      <a:pt x="122" y="102"/>
                      <a:pt x="80" y="126"/>
                      <a:pt x="79" y="126"/>
                    </a:cubicBezTo>
                    <a:cubicBezTo>
                      <a:pt x="79" y="126"/>
                      <a:pt x="79" y="126"/>
                      <a:pt x="79" y="126"/>
                    </a:cubicBezTo>
                    <a:cubicBezTo>
                      <a:pt x="79" y="126"/>
                      <a:pt x="79" y="126"/>
                      <a:pt x="79" y="126"/>
                    </a:cubicBezTo>
                    <a:cubicBezTo>
                      <a:pt x="79" y="126"/>
                      <a:pt x="79" y="126"/>
                      <a:pt x="79" y="126"/>
                    </a:cubicBezTo>
                    <a:cubicBezTo>
                      <a:pt x="79" y="126"/>
                      <a:pt x="79" y="126"/>
                      <a:pt x="79" y="126"/>
                    </a:cubicBezTo>
                    <a:cubicBezTo>
                      <a:pt x="92" y="118"/>
                      <a:pt x="129" y="96"/>
                      <a:pt x="165" y="75"/>
                    </a:cubicBezTo>
                    <a:cubicBezTo>
                      <a:pt x="104" y="111"/>
                      <a:pt x="89" y="119"/>
                      <a:pt x="86" y="120"/>
                    </a:cubicBezTo>
                    <a:cubicBezTo>
                      <a:pt x="86" y="121"/>
                      <a:pt x="85" y="121"/>
                      <a:pt x="85" y="121"/>
                    </a:cubicBezTo>
                    <a:cubicBezTo>
                      <a:pt x="85" y="121"/>
                      <a:pt x="85" y="121"/>
                      <a:pt x="85" y="121"/>
                    </a:cubicBezTo>
                    <a:cubicBezTo>
                      <a:pt x="85" y="121"/>
                      <a:pt x="85" y="121"/>
                      <a:pt x="85" y="121"/>
                    </a:cubicBezTo>
                    <a:cubicBezTo>
                      <a:pt x="85" y="121"/>
                      <a:pt x="85" y="121"/>
                      <a:pt x="85" y="121"/>
                    </a:cubicBezTo>
                    <a:cubicBezTo>
                      <a:pt x="85" y="120"/>
                      <a:pt x="85" y="120"/>
                      <a:pt x="85" y="120"/>
                    </a:cubicBezTo>
                    <a:cubicBezTo>
                      <a:pt x="134" y="91"/>
                      <a:pt x="222" y="39"/>
                      <a:pt x="247" y="23"/>
                    </a:cubicBezTo>
                    <a:cubicBezTo>
                      <a:pt x="239" y="28"/>
                      <a:pt x="224" y="36"/>
                      <a:pt x="206" y="47"/>
                    </a:cubicBezTo>
                    <a:cubicBezTo>
                      <a:pt x="173" y="67"/>
                      <a:pt x="125" y="94"/>
                      <a:pt x="96" y="111"/>
                    </a:cubicBezTo>
                    <a:cubicBezTo>
                      <a:pt x="88" y="115"/>
                      <a:pt x="81" y="120"/>
                      <a:pt x="74" y="124"/>
                    </a:cubicBezTo>
                    <a:cubicBezTo>
                      <a:pt x="74" y="124"/>
                      <a:pt x="74" y="124"/>
                      <a:pt x="74" y="124"/>
                    </a:cubicBezTo>
                    <a:cubicBezTo>
                      <a:pt x="73" y="124"/>
                      <a:pt x="73" y="124"/>
                      <a:pt x="73" y="124"/>
                    </a:cubicBezTo>
                    <a:cubicBezTo>
                      <a:pt x="73" y="124"/>
                      <a:pt x="73" y="123"/>
                      <a:pt x="73" y="123"/>
                    </a:cubicBezTo>
                    <a:cubicBezTo>
                      <a:pt x="72" y="124"/>
                      <a:pt x="71" y="124"/>
                      <a:pt x="71" y="124"/>
                    </a:cubicBezTo>
                    <a:cubicBezTo>
                      <a:pt x="71" y="124"/>
                      <a:pt x="71" y="124"/>
                      <a:pt x="71" y="124"/>
                    </a:cubicBezTo>
                    <a:cubicBezTo>
                      <a:pt x="71" y="124"/>
                      <a:pt x="71" y="123"/>
                      <a:pt x="71" y="123"/>
                    </a:cubicBezTo>
                    <a:cubicBezTo>
                      <a:pt x="231" y="13"/>
                      <a:pt x="231" y="13"/>
                      <a:pt x="231" y="13"/>
                    </a:cubicBezTo>
                    <a:cubicBezTo>
                      <a:pt x="203" y="28"/>
                      <a:pt x="105" y="85"/>
                      <a:pt x="50" y="117"/>
                    </a:cubicBezTo>
                    <a:cubicBezTo>
                      <a:pt x="50" y="117"/>
                      <a:pt x="50" y="117"/>
                      <a:pt x="50" y="117"/>
                    </a:cubicBezTo>
                    <a:cubicBezTo>
                      <a:pt x="50" y="117"/>
                      <a:pt x="50" y="117"/>
                      <a:pt x="50" y="117"/>
                    </a:cubicBezTo>
                    <a:cubicBezTo>
                      <a:pt x="50" y="117"/>
                      <a:pt x="50" y="117"/>
                      <a:pt x="50" y="116"/>
                    </a:cubicBezTo>
                    <a:cubicBezTo>
                      <a:pt x="50" y="116"/>
                      <a:pt x="50" y="116"/>
                      <a:pt x="50" y="116"/>
                    </a:cubicBezTo>
                    <a:cubicBezTo>
                      <a:pt x="50" y="116"/>
                      <a:pt x="50" y="116"/>
                      <a:pt x="50" y="116"/>
                    </a:cubicBezTo>
                    <a:cubicBezTo>
                      <a:pt x="52" y="115"/>
                      <a:pt x="59" y="111"/>
                      <a:pt x="83" y="96"/>
                    </a:cubicBezTo>
                    <a:cubicBezTo>
                      <a:pt x="101" y="84"/>
                      <a:pt x="124" y="70"/>
                      <a:pt x="143" y="59"/>
                    </a:cubicBezTo>
                    <a:cubicBezTo>
                      <a:pt x="147" y="57"/>
                      <a:pt x="151" y="54"/>
                      <a:pt x="154" y="52"/>
                    </a:cubicBezTo>
                    <a:cubicBezTo>
                      <a:pt x="126" y="68"/>
                      <a:pt x="73" y="99"/>
                      <a:pt x="41" y="118"/>
                    </a:cubicBezTo>
                    <a:cubicBezTo>
                      <a:pt x="41" y="118"/>
                      <a:pt x="41" y="118"/>
                      <a:pt x="41" y="118"/>
                    </a:cubicBezTo>
                    <a:cubicBezTo>
                      <a:pt x="41" y="118"/>
                      <a:pt x="41" y="118"/>
                      <a:pt x="41" y="118"/>
                    </a:cubicBezTo>
                    <a:cubicBezTo>
                      <a:pt x="40" y="118"/>
                      <a:pt x="40" y="118"/>
                      <a:pt x="41" y="117"/>
                    </a:cubicBezTo>
                    <a:cubicBezTo>
                      <a:pt x="41" y="117"/>
                      <a:pt x="41" y="117"/>
                      <a:pt x="41" y="117"/>
                    </a:cubicBezTo>
                    <a:cubicBezTo>
                      <a:pt x="41" y="117"/>
                      <a:pt x="41" y="117"/>
                      <a:pt x="41" y="117"/>
                    </a:cubicBezTo>
                    <a:cubicBezTo>
                      <a:pt x="43" y="116"/>
                      <a:pt x="47" y="113"/>
                      <a:pt x="60" y="105"/>
                    </a:cubicBezTo>
                    <a:cubicBezTo>
                      <a:pt x="71" y="97"/>
                      <a:pt x="87" y="88"/>
                      <a:pt x="102" y="78"/>
                    </a:cubicBezTo>
                    <a:cubicBezTo>
                      <a:pt x="117" y="68"/>
                      <a:pt x="133" y="59"/>
                      <a:pt x="144" y="51"/>
                    </a:cubicBezTo>
                    <a:cubicBezTo>
                      <a:pt x="34" y="115"/>
                      <a:pt x="34" y="115"/>
                      <a:pt x="34" y="115"/>
                    </a:cubicBezTo>
                    <a:cubicBezTo>
                      <a:pt x="34" y="115"/>
                      <a:pt x="34" y="115"/>
                      <a:pt x="34" y="115"/>
                    </a:cubicBezTo>
                    <a:cubicBezTo>
                      <a:pt x="34" y="115"/>
                      <a:pt x="34" y="115"/>
                      <a:pt x="34" y="115"/>
                    </a:cubicBezTo>
                    <a:cubicBezTo>
                      <a:pt x="33" y="115"/>
                      <a:pt x="33" y="114"/>
                      <a:pt x="34" y="114"/>
                    </a:cubicBezTo>
                    <a:cubicBezTo>
                      <a:pt x="34" y="114"/>
                      <a:pt x="34" y="114"/>
                      <a:pt x="34" y="114"/>
                    </a:cubicBezTo>
                    <a:cubicBezTo>
                      <a:pt x="34" y="114"/>
                      <a:pt x="34" y="114"/>
                      <a:pt x="34" y="114"/>
                    </a:cubicBezTo>
                    <a:cubicBezTo>
                      <a:pt x="36" y="112"/>
                      <a:pt x="43" y="107"/>
                      <a:pt x="74" y="84"/>
                    </a:cubicBezTo>
                    <a:cubicBezTo>
                      <a:pt x="92" y="70"/>
                      <a:pt x="112" y="55"/>
                      <a:pt x="120" y="49"/>
                    </a:cubicBezTo>
                    <a:cubicBezTo>
                      <a:pt x="107" y="56"/>
                      <a:pt x="58" y="85"/>
                      <a:pt x="38" y="97"/>
                    </a:cubicBezTo>
                    <a:cubicBezTo>
                      <a:pt x="38" y="97"/>
                      <a:pt x="38" y="97"/>
                      <a:pt x="38" y="97"/>
                    </a:cubicBezTo>
                    <a:cubicBezTo>
                      <a:pt x="38" y="97"/>
                      <a:pt x="37" y="97"/>
                      <a:pt x="37" y="97"/>
                    </a:cubicBezTo>
                    <a:cubicBezTo>
                      <a:pt x="37" y="96"/>
                      <a:pt x="37" y="96"/>
                      <a:pt x="38" y="96"/>
                    </a:cubicBezTo>
                    <a:cubicBezTo>
                      <a:pt x="38" y="96"/>
                      <a:pt x="38" y="96"/>
                      <a:pt x="38" y="96"/>
                    </a:cubicBezTo>
                    <a:cubicBezTo>
                      <a:pt x="38" y="96"/>
                      <a:pt x="38" y="96"/>
                      <a:pt x="38" y="96"/>
                    </a:cubicBezTo>
                    <a:cubicBezTo>
                      <a:pt x="39" y="95"/>
                      <a:pt x="40" y="95"/>
                      <a:pt x="42" y="93"/>
                    </a:cubicBezTo>
                    <a:cubicBezTo>
                      <a:pt x="44" y="92"/>
                      <a:pt x="48" y="89"/>
                      <a:pt x="53" y="87"/>
                    </a:cubicBezTo>
                    <a:cubicBezTo>
                      <a:pt x="62" y="81"/>
                      <a:pt x="74" y="74"/>
                      <a:pt x="87" y="66"/>
                    </a:cubicBezTo>
                    <a:cubicBezTo>
                      <a:pt x="89" y="65"/>
                      <a:pt x="91" y="63"/>
                      <a:pt x="94" y="62"/>
                    </a:cubicBezTo>
                    <a:cubicBezTo>
                      <a:pt x="77" y="72"/>
                      <a:pt x="59" y="82"/>
                      <a:pt x="45" y="90"/>
                    </a:cubicBezTo>
                    <a:cubicBezTo>
                      <a:pt x="45" y="90"/>
                      <a:pt x="45" y="90"/>
                      <a:pt x="45" y="90"/>
                    </a:cubicBezTo>
                    <a:cubicBezTo>
                      <a:pt x="45" y="90"/>
                      <a:pt x="45" y="90"/>
                      <a:pt x="45" y="90"/>
                    </a:cubicBezTo>
                    <a:cubicBezTo>
                      <a:pt x="45" y="90"/>
                      <a:pt x="45" y="90"/>
                      <a:pt x="45" y="89"/>
                    </a:cubicBezTo>
                    <a:cubicBezTo>
                      <a:pt x="45" y="89"/>
                      <a:pt x="45" y="89"/>
                      <a:pt x="45" y="89"/>
                    </a:cubicBezTo>
                    <a:cubicBezTo>
                      <a:pt x="45" y="89"/>
                      <a:pt x="45" y="89"/>
                      <a:pt x="45" y="89"/>
                    </a:cubicBezTo>
                    <a:cubicBezTo>
                      <a:pt x="46" y="88"/>
                      <a:pt x="53" y="82"/>
                      <a:pt x="83" y="55"/>
                    </a:cubicBezTo>
                    <a:cubicBezTo>
                      <a:pt x="90" y="49"/>
                      <a:pt x="97" y="43"/>
                      <a:pt x="101" y="39"/>
                    </a:cubicBezTo>
                    <a:cubicBezTo>
                      <a:pt x="98" y="42"/>
                      <a:pt x="91" y="45"/>
                      <a:pt x="84" y="50"/>
                    </a:cubicBezTo>
                    <a:cubicBezTo>
                      <a:pt x="30" y="81"/>
                      <a:pt x="20" y="86"/>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18" y="87"/>
                      <a:pt x="18" y="87"/>
                      <a:pt x="18" y="87"/>
                    </a:cubicBezTo>
                    <a:cubicBezTo>
                      <a:pt x="40" y="69"/>
                      <a:pt x="80" y="38"/>
                      <a:pt x="92" y="28"/>
                    </a:cubicBezTo>
                    <a:cubicBezTo>
                      <a:pt x="79" y="36"/>
                      <a:pt x="31" y="63"/>
                      <a:pt x="5" y="79"/>
                    </a:cubicBezTo>
                    <a:cubicBezTo>
                      <a:pt x="5" y="79"/>
                      <a:pt x="5" y="79"/>
                      <a:pt x="5" y="79"/>
                    </a:cubicBezTo>
                    <a:cubicBezTo>
                      <a:pt x="5" y="79"/>
                      <a:pt x="4" y="79"/>
                      <a:pt x="4" y="79"/>
                    </a:cubicBezTo>
                    <a:cubicBezTo>
                      <a:pt x="4" y="78"/>
                      <a:pt x="4" y="78"/>
                      <a:pt x="5" y="78"/>
                    </a:cubicBezTo>
                    <a:cubicBezTo>
                      <a:pt x="5" y="78"/>
                      <a:pt x="5" y="78"/>
                      <a:pt x="5" y="78"/>
                    </a:cubicBezTo>
                    <a:cubicBezTo>
                      <a:pt x="5" y="78"/>
                      <a:pt x="5" y="78"/>
                      <a:pt x="5" y="78"/>
                    </a:cubicBezTo>
                    <a:cubicBezTo>
                      <a:pt x="6" y="77"/>
                      <a:pt x="8" y="75"/>
                      <a:pt x="17" y="70"/>
                    </a:cubicBezTo>
                    <a:cubicBezTo>
                      <a:pt x="24" y="65"/>
                      <a:pt x="34" y="59"/>
                      <a:pt x="46" y="51"/>
                    </a:cubicBezTo>
                    <a:cubicBezTo>
                      <a:pt x="56" y="45"/>
                      <a:pt x="66" y="38"/>
                      <a:pt x="74" y="33"/>
                    </a:cubicBezTo>
                    <a:cubicBezTo>
                      <a:pt x="58" y="42"/>
                      <a:pt x="34" y="57"/>
                      <a:pt x="22" y="64"/>
                    </a:cubicBezTo>
                    <a:cubicBezTo>
                      <a:pt x="22" y="64"/>
                      <a:pt x="21" y="64"/>
                      <a:pt x="21" y="64"/>
                    </a:cubicBezTo>
                    <a:cubicBezTo>
                      <a:pt x="21" y="64"/>
                      <a:pt x="21" y="63"/>
                      <a:pt x="21" y="63"/>
                    </a:cubicBezTo>
                    <a:cubicBezTo>
                      <a:pt x="95" y="8"/>
                      <a:pt x="95" y="8"/>
                      <a:pt x="95" y="8"/>
                    </a:cubicBezTo>
                    <a:cubicBezTo>
                      <a:pt x="23" y="50"/>
                      <a:pt x="23" y="50"/>
                      <a:pt x="23" y="50"/>
                    </a:cubicBezTo>
                    <a:cubicBezTo>
                      <a:pt x="22" y="50"/>
                      <a:pt x="22" y="50"/>
                      <a:pt x="22" y="50"/>
                    </a:cubicBezTo>
                    <a:cubicBezTo>
                      <a:pt x="22" y="49"/>
                      <a:pt x="22" y="49"/>
                      <a:pt x="22" y="49"/>
                    </a:cubicBezTo>
                    <a:cubicBezTo>
                      <a:pt x="31" y="43"/>
                      <a:pt x="50" y="30"/>
                      <a:pt x="61" y="22"/>
                    </a:cubicBezTo>
                    <a:cubicBezTo>
                      <a:pt x="13" y="50"/>
                      <a:pt x="13" y="50"/>
                      <a:pt x="13" y="50"/>
                    </a:cubicBezTo>
                    <a:cubicBezTo>
                      <a:pt x="12" y="50"/>
                      <a:pt x="12" y="50"/>
                      <a:pt x="12" y="50"/>
                    </a:cubicBezTo>
                    <a:cubicBezTo>
                      <a:pt x="12" y="50"/>
                      <a:pt x="12" y="50"/>
                      <a:pt x="12" y="50"/>
                    </a:cubicBezTo>
                    <a:cubicBezTo>
                      <a:pt x="12" y="50"/>
                      <a:pt x="12" y="50"/>
                      <a:pt x="12" y="50"/>
                    </a:cubicBezTo>
                    <a:cubicBezTo>
                      <a:pt x="12" y="49"/>
                      <a:pt x="12" y="49"/>
                      <a:pt x="12" y="49"/>
                    </a:cubicBezTo>
                    <a:cubicBezTo>
                      <a:pt x="14" y="48"/>
                      <a:pt x="17" y="46"/>
                      <a:pt x="29" y="39"/>
                    </a:cubicBezTo>
                    <a:cubicBezTo>
                      <a:pt x="38" y="33"/>
                      <a:pt x="51" y="25"/>
                      <a:pt x="62" y="18"/>
                    </a:cubicBezTo>
                    <a:cubicBezTo>
                      <a:pt x="65" y="17"/>
                      <a:pt x="68" y="15"/>
                      <a:pt x="71" y="13"/>
                    </a:cubicBezTo>
                    <a:cubicBezTo>
                      <a:pt x="56" y="21"/>
                      <a:pt x="37" y="33"/>
                      <a:pt x="27" y="39"/>
                    </a:cubicBezTo>
                    <a:cubicBezTo>
                      <a:pt x="26" y="39"/>
                      <a:pt x="26" y="39"/>
                      <a:pt x="26" y="39"/>
                    </a:cubicBezTo>
                    <a:cubicBezTo>
                      <a:pt x="26" y="39"/>
                      <a:pt x="26" y="39"/>
                      <a:pt x="26" y="39"/>
                    </a:cubicBezTo>
                    <a:cubicBezTo>
                      <a:pt x="26" y="38"/>
                      <a:pt x="26" y="38"/>
                      <a:pt x="26" y="38"/>
                    </a:cubicBezTo>
                    <a:cubicBezTo>
                      <a:pt x="16" y="44"/>
                      <a:pt x="12" y="46"/>
                      <a:pt x="11" y="47"/>
                    </a:cubicBezTo>
                    <a:cubicBezTo>
                      <a:pt x="11" y="47"/>
                      <a:pt x="11" y="47"/>
                      <a:pt x="11" y="47"/>
                    </a:cubicBezTo>
                    <a:cubicBezTo>
                      <a:pt x="11" y="47"/>
                      <a:pt x="11" y="47"/>
                      <a:pt x="11" y="47"/>
                    </a:cubicBezTo>
                    <a:cubicBezTo>
                      <a:pt x="11" y="47"/>
                      <a:pt x="11" y="47"/>
                      <a:pt x="11" y="47"/>
                    </a:cubicBezTo>
                    <a:cubicBezTo>
                      <a:pt x="11" y="47"/>
                      <a:pt x="11" y="47"/>
                      <a:pt x="11" y="47"/>
                    </a:cubicBezTo>
                    <a:cubicBezTo>
                      <a:pt x="10" y="46"/>
                      <a:pt x="10" y="46"/>
                      <a:pt x="11" y="46"/>
                    </a:cubicBezTo>
                    <a:cubicBezTo>
                      <a:pt x="11" y="46"/>
                      <a:pt x="11" y="46"/>
                      <a:pt x="11" y="46"/>
                    </a:cubicBezTo>
                    <a:cubicBezTo>
                      <a:pt x="11" y="46"/>
                      <a:pt x="11" y="46"/>
                      <a:pt x="11" y="46"/>
                    </a:cubicBezTo>
                    <a:cubicBezTo>
                      <a:pt x="12" y="45"/>
                      <a:pt x="14" y="43"/>
                      <a:pt x="21" y="38"/>
                    </a:cubicBezTo>
                    <a:cubicBezTo>
                      <a:pt x="27" y="34"/>
                      <a:pt x="35" y="28"/>
                      <a:pt x="42" y="23"/>
                    </a:cubicBezTo>
                    <a:cubicBezTo>
                      <a:pt x="44" y="22"/>
                      <a:pt x="46" y="20"/>
                      <a:pt x="48" y="19"/>
                    </a:cubicBezTo>
                    <a:cubicBezTo>
                      <a:pt x="42" y="22"/>
                      <a:pt x="33" y="28"/>
                      <a:pt x="27" y="31"/>
                    </a:cubicBezTo>
                    <a:cubicBezTo>
                      <a:pt x="26" y="31"/>
                      <a:pt x="26" y="31"/>
                      <a:pt x="26" y="31"/>
                    </a:cubicBezTo>
                    <a:cubicBezTo>
                      <a:pt x="26" y="31"/>
                      <a:pt x="26" y="31"/>
                      <a:pt x="26" y="31"/>
                    </a:cubicBezTo>
                    <a:cubicBezTo>
                      <a:pt x="21" y="34"/>
                      <a:pt x="17" y="36"/>
                      <a:pt x="14" y="38"/>
                    </a:cubicBezTo>
                    <a:cubicBezTo>
                      <a:pt x="13" y="38"/>
                      <a:pt x="13" y="38"/>
                      <a:pt x="13" y="38"/>
                    </a:cubicBezTo>
                    <a:cubicBezTo>
                      <a:pt x="13" y="38"/>
                      <a:pt x="13" y="38"/>
                      <a:pt x="13" y="37"/>
                    </a:cubicBezTo>
                    <a:cubicBezTo>
                      <a:pt x="25" y="19"/>
                      <a:pt x="25" y="19"/>
                      <a:pt x="25" y="19"/>
                    </a:cubicBezTo>
                    <a:cubicBezTo>
                      <a:pt x="25" y="19"/>
                      <a:pt x="25" y="19"/>
                      <a:pt x="24" y="20"/>
                    </a:cubicBezTo>
                    <a:cubicBezTo>
                      <a:pt x="20" y="22"/>
                      <a:pt x="20" y="22"/>
                      <a:pt x="20" y="22"/>
                    </a:cubicBezTo>
                    <a:cubicBezTo>
                      <a:pt x="20" y="22"/>
                      <a:pt x="19" y="22"/>
                      <a:pt x="19" y="22"/>
                    </a:cubicBezTo>
                    <a:cubicBezTo>
                      <a:pt x="19" y="22"/>
                      <a:pt x="19" y="22"/>
                      <a:pt x="19" y="22"/>
                    </a:cubicBezTo>
                    <a:cubicBezTo>
                      <a:pt x="19" y="19"/>
                      <a:pt x="18" y="13"/>
                      <a:pt x="17" y="11"/>
                    </a:cubicBezTo>
                    <a:cubicBezTo>
                      <a:pt x="10" y="16"/>
                      <a:pt x="10" y="16"/>
                      <a:pt x="10" y="16"/>
                    </a:cubicBezTo>
                    <a:cubicBezTo>
                      <a:pt x="5" y="18"/>
                      <a:pt x="3" y="20"/>
                      <a:pt x="2" y="20"/>
                    </a:cubicBezTo>
                    <a:cubicBezTo>
                      <a:pt x="1" y="21"/>
                      <a:pt x="1" y="21"/>
                      <a:pt x="1" y="21"/>
                    </a:cubicBezTo>
                    <a:cubicBezTo>
                      <a:pt x="1" y="21"/>
                      <a:pt x="1" y="21"/>
                      <a:pt x="1" y="21"/>
                    </a:cubicBezTo>
                    <a:cubicBezTo>
                      <a:pt x="1" y="21"/>
                      <a:pt x="1" y="21"/>
                      <a:pt x="1" y="21"/>
                    </a:cubicBezTo>
                    <a:cubicBezTo>
                      <a:pt x="1" y="20"/>
                      <a:pt x="0" y="20"/>
                      <a:pt x="1" y="20"/>
                    </a:cubicBezTo>
                    <a:cubicBezTo>
                      <a:pt x="1" y="20"/>
                      <a:pt x="1" y="20"/>
                      <a:pt x="1" y="20"/>
                    </a:cubicBezTo>
                    <a:cubicBezTo>
                      <a:pt x="1" y="20"/>
                      <a:pt x="1" y="20"/>
                      <a:pt x="1" y="20"/>
                    </a:cubicBezTo>
                    <a:cubicBezTo>
                      <a:pt x="2" y="19"/>
                      <a:pt x="3" y="18"/>
                      <a:pt x="5" y="17"/>
                    </a:cubicBezTo>
                    <a:cubicBezTo>
                      <a:pt x="8" y="15"/>
                      <a:pt x="12" y="12"/>
                      <a:pt x="15" y="10"/>
                    </a:cubicBezTo>
                    <a:cubicBezTo>
                      <a:pt x="15" y="10"/>
                      <a:pt x="15" y="10"/>
                      <a:pt x="15" y="10"/>
                    </a:cubicBezTo>
                    <a:cubicBezTo>
                      <a:pt x="15" y="10"/>
                      <a:pt x="15" y="9"/>
                      <a:pt x="15" y="9"/>
                    </a:cubicBezTo>
                    <a:cubicBezTo>
                      <a:pt x="23" y="5"/>
                      <a:pt x="23" y="5"/>
                      <a:pt x="23" y="5"/>
                    </a:cubicBezTo>
                    <a:cubicBezTo>
                      <a:pt x="23" y="4"/>
                      <a:pt x="24" y="5"/>
                      <a:pt x="24" y="5"/>
                    </a:cubicBezTo>
                    <a:cubicBezTo>
                      <a:pt x="24" y="5"/>
                      <a:pt x="24" y="5"/>
                      <a:pt x="24" y="5"/>
                    </a:cubicBezTo>
                    <a:cubicBezTo>
                      <a:pt x="24" y="5"/>
                      <a:pt x="24" y="5"/>
                      <a:pt x="24" y="5"/>
                    </a:cubicBezTo>
                    <a:cubicBezTo>
                      <a:pt x="23" y="6"/>
                      <a:pt x="23" y="6"/>
                      <a:pt x="23" y="6"/>
                    </a:cubicBezTo>
                    <a:cubicBezTo>
                      <a:pt x="22" y="7"/>
                      <a:pt x="19" y="9"/>
                      <a:pt x="12" y="13"/>
                    </a:cubicBezTo>
                    <a:cubicBezTo>
                      <a:pt x="14" y="12"/>
                      <a:pt x="16" y="11"/>
                      <a:pt x="17" y="10"/>
                    </a:cubicBezTo>
                    <a:cubicBezTo>
                      <a:pt x="18" y="10"/>
                      <a:pt x="18" y="10"/>
                      <a:pt x="18" y="10"/>
                    </a:cubicBezTo>
                    <a:cubicBezTo>
                      <a:pt x="18" y="10"/>
                      <a:pt x="18" y="11"/>
                      <a:pt x="20" y="21"/>
                    </a:cubicBezTo>
                    <a:cubicBezTo>
                      <a:pt x="21" y="21"/>
                      <a:pt x="23" y="20"/>
                      <a:pt x="24" y="19"/>
                    </a:cubicBezTo>
                    <a:cubicBezTo>
                      <a:pt x="27" y="17"/>
                      <a:pt x="27" y="17"/>
                      <a:pt x="27" y="17"/>
                    </a:cubicBezTo>
                    <a:cubicBezTo>
                      <a:pt x="27" y="17"/>
                      <a:pt x="27" y="17"/>
                      <a:pt x="27" y="17"/>
                    </a:cubicBezTo>
                    <a:cubicBezTo>
                      <a:pt x="27" y="18"/>
                      <a:pt x="27" y="18"/>
                      <a:pt x="27" y="18"/>
                    </a:cubicBezTo>
                    <a:cubicBezTo>
                      <a:pt x="15" y="36"/>
                      <a:pt x="15" y="36"/>
                      <a:pt x="15" y="36"/>
                    </a:cubicBezTo>
                    <a:cubicBezTo>
                      <a:pt x="65" y="7"/>
                      <a:pt x="75" y="1"/>
                      <a:pt x="77" y="0"/>
                    </a:cubicBezTo>
                    <a:cubicBezTo>
                      <a:pt x="78" y="0"/>
                      <a:pt x="78" y="0"/>
                      <a:pt x="78" y="0"/>
                    </a:cubicBezTo>
                    <a:cubicBezTo>
                      <a:pt x="78" y="0"/>
                      <a:pt x="78" y="0"/>
                      <a:pt x="78" y="0"/>
                    </a:cubicBezTo>
                    <a:cubicBezTo>
                      <a:pt x="78" y="0"/>
                      <a:pt x="78" y="0"/>
                      <a:pt x="78" y="0"/>
                    </a:cubicBezTo>
                    <a:cubicBezTo>
                      <a:pt x="78" y="0"/>
                      <a:pt x="78" y="0"/>
                      <a:pt x="78" y="0"/>
                    </a:cubicBezTo>
                    <a:cubicBezTo>
                      <a:pt x="78" y="0"/>
                      <a:pt x="79" y="0"/>
                      <a:pt x="78" y="1"/>
                    </a:cubicBezTo>
                    <a:cubicBezTo>
                      <a:pt x="78" y="1"/>
                      <a:pt x="78" y="1"/>
                      <a:pt x="78" y="1"/>
                    </a:cubicBezTo>
                    <a:cubicBezTo>
                      <a:pt x="78" y="1"/>
                      <a:pt x="78" y="1"/>
                      <a:pt x="78" y="1"/>
                    </a:cubicBezTo>
                    <a:cubicBezTo>
                      <a:pt x="77" y="1"/>
                      <a:pt x="76" y="2"/>
                      <a:pt x="72" y="4"/>
                    </a:cubicBezTo>
                    <a:cubicBezTo>
                      <a:pt x="69" y="6"/>
                      <a:pt x="64" y="9"/>
                      <a:pt x="58" y="12"/>
                    </a:cubicBezTo>
                    <a:cubicBezTo>
                      <a:pt x="58" y="13"/>
                      <a:pt x="57" y="13"/>
                      <a:pt x="56" y="14"/>
                    </a:cubicBezTo>
                    <a:cubicBezTo>
                      <a:pt x="56" y="14"/>
                      <a:pt x="56" y="14"/>
                      <a:pt x="56" y="14"/>
                    </a:cubicBezTo>
                    <a:cubicBezTo>
                      <a:pt x="56" y="14"/>
                      <a:pt x="56" y="14"/>
                      <a:pt x="56" y="14"/>
                    </a:cubicBezTo>
                    <a:cubicBezTo>
                      <a:pt x="56" y="14"/>
                      <a:pt x="56" y="14"/>
                      <a:pt x="56" y="14"/>
                    </a:cubicBezTo>
                    <a:cubicBezTo>
                      <a:pt x="55" y="15"/>
                      <a:pt x="54" y="16"/>
                      <a:pt x="52" y="17"/>
                    </a:cubicBezTo>
                    <a:cubicBezTo>
                      <a:pt x="49" y="19"/>
                      <a:pt x="46" y="21"/>
                      <a:pt x="42" y="24"/>
                    </a:cubicBezTo>
                    <a:cubicBezTo>
                      <a:pt x="34" y="30"/>
                      <a:pt x="24" y="37"/>
                      <a:pt x="17" y="42"/>
                    </a:cubicBezTo>
                    <a:cubicBezTo>
                      <a:pt x="35" y="32"/>
                      <a:pt x="82" y="5"/>
                      <a:pt x="83" y="4"/>
                    </a:cubicBezTo>
                    <a:cubicBezTo>
                      <a:pt x="83" y="4"/>
                      <a:pt x="83" y="4"/>
                      <a:pt x="83" y="4"/>
                    </a:cubicBezTo>
                    <a:cubicBezTo>
                      <a:pt x="83" y="4"/>
                      <a:pt x="84" y="4"/>
                      <a:pt x="84" y="5"/>
                    </a:cubicBezTo>
                    <a:cubicBezTo>
                      <a:pt x="86" y="3"/>
                      <a:pt x="88" y="2"/>
                      <a:pt x="88" y="2"/>
                    </a:cubicBezTo>
                    <a:cubicBezTo>
                      <a:pt x="88" y="2"/>
                      <a:pt x="88" y="2"/>
                      <a:pt x="88" y="2"/>
                    </a:cubicBezTo>
                    <a:cubicBezTo>
                      <a:pt x="88" y="2"/>
                      <a:pt x="88" y="2"/>
                      <a:pt x="88" y="2"/>
                    </a:cubicBezTo>
                    <a:cubicBezTo>
                      <a:pt x="89" y="2"/>
                      <a:pt x="89" y="2"/>
                      <a:pt x="89" y="2"/>
                    </a:cubicBezTo>
                    <a:cubicBezTo>
                      <a:pt x="89" y="2"/>
                      <a:pt x="89" y="2"/>
                      <a:pt x="89" y="2"/>
                    </a:cubicBezTo>
                    <a:cubicBezTo>
                      <a:pt x="89" y="2"/>
                      <a:pt x="89" y="2"/>
                      <a:pt x="89" y="3"/>
                    </a:cubicBezTo>
                    <a:cubicBezTo>
                      <a:pt x="89" y="3"/>
                      <a:pt x="89" y="3"/>
                      <a:pt x="89" y="3"/>
                    </a:cubicBezTo>
                    <a:cubicBezTo>
                      <a:pt x="89" y="3"/>
                      <a:pt x="89" y="3"/>
                      <a:pt x="89" y="3"/>
                    </a:cubicBezTo>
                    <a:cubicBezTo>
                      <a:pt x="88" y="3"/>
                      <a:pt x="86" y="5"/>
                      <a:pt x="81" y="8"/>
                    </a:cubicBezTo>
                    <a:cubicBezTo>
                      <a:pt x="76" y="11"/>
                      <a:pt x="70" y="15"/>
                      <a:pt x="62" y="19"/>
                    </a:cubicBezTo>
                    <a:cubicBezTo>
                      <a:pt x="53" y="25"/>
                      <a:pt x="41" y="32"/>
                      <a:pt x="32" y="38"/>
                    </a:cubicBezTo>
                    <a:cubicBezTo>
                      <a:pt x="68" y="17"/>
                      <a:pt x="68" y="17"/>
                      <a:pt x="68" y="17"/>
                    </a:cubicBezTo>
                    <a:cubicBezTo>
                      <a:pt x="68" y="17"/>
                      <a:pt x="68" y="17"/>
                      <a:pt x="69" y="17"/>
                    </a:cubicBezTo>
                    <a:cubicBezTo>
                      <a:pt x="69" y="17"/>
                      <a:pt x="69" y="17"/>
                      <a:pt x="69" y="17"/>
                    </a:cubicBezTo>
                    <a:cubicBezTo>
                      <a:pt x="69" y="17"/>
                      <a:pt x="69" y="18"/>
                      <a:pt x="69" y="18"/>
                    </a:cubicBezTo>
                    <a:cubicBezTo>
                      <a:pt x="69" y="18"/>
                      <a:pt x="69" y="18"/>
                      <a:pt x="69" y="18"/>
                    </a:cubicBezTo>
                    <a:cubicBezTo>
                      <a:pt x="69" y="18"/>
                      <a:pt x="69" y="18"/>
                      <a:pt x="69" y="18"/>
                    </a:cubicBezTo>
                    <a:cubicBezTo>
                      <a:pt x="67" y="19"/>
                      <a:pt x="63" y="22"/>
                      <a:pt x="46" y="34"/>
                    </a:cubicBezTo>
                    <a:cubicBezTo>
                      <a:pt x="41" y="37"/>
                      <a:pt x="37" y="40"/>
                      <a:pt x="33" y="43"/>
                    </a:cubicBezTo>
                    <a:cubicBezTo>
                      <a:pt x="101" y="3"/>
                      <a:pt x="101" y="3"/>
                      <a:pt x="101" y="3"/>
                    </a:cubicBezTo>
                    <a:cubicBezTo>
                      <a:pt x="101" y="3"/>
                      <a:pt x="102" y="3"/>
                      <a:pt x="102" y="4"/>
                    </a:cubicBezTo>
                    <a:cubicBezTo>
                      <a:pt x="102" y="4"/>
                      <a:pt x="102" y="4"/>
                      <a:pt x="102" y="4"/>
                    </a:cubicBezTo>
                    <a:cubicBezTo>
                      <a:pt x="29" y="59"/>
                      <a:pt x="29" y="59"/>
                      <a:pt x="29" y="59"/>
                    </a:cubicBezTo>
                    <a:cubicBezTo>
                      <a:pt x="76" y="31"/>
                      <a:pt x="85" y="26"/>
                      <a:pt x="87" y="25"/>
                    </a:cubicBezTo>
                    <a:cubicBezTo>
                      <a:pt x="87" y="25"/>
                      <a:pt x="87" y="25"/>
                      <a:pt x="87" y="25"/>
                    </a:cubicBezTo>
                    <a:cubicBezTo>
                      <a:pt x="87" y="25"/>
                      <a:pt x="87" y="25"/>
                      <a:pt x="87" y="25"/>
                    </a:cubicBezTo>
                    <a:cubicBezTo>
                      <a:pt x="87" y="25"/>
                      <a:pt x="87" y="25"/>
                      <a:pt x="87" y="25"/>
                    </a:cubicBezTo>
                    <a:cubicBezTo>
                      <a:pt x="87" y="25"/>
                      <a:pt x="87" y="25"/>
                      <a:pt x="87" y="25"/>
                    </a:cubicBezTo>
                    <a:cubicBezTo>
                      <a:pt x="88" y="26"/>
                      <a:pt x="88" y="26"/>
                      <a:pt x="87" y="26"/>
                    </a:cubicBezTo>
                    <a:cubicBezTo>
                      <a:pt x="68" y="38"/>
                      <a:pt x="37" y="58"/>
                      <a:pt x="19" y="69"/>
                    </a:cubicBezTo>
                    <a:cubicBezTo>
                      <a:pt x="69" y="40"/>
                      <a:pt x="95" y="25"/>
                      <a:pt x="96" y="25"/>
                    </a:cubicBezTo>
                    <a:cubicBezTo>
                      <a:pt x="96" y="25"/>
                      <a:pt x="96" y="25"/>
                      <a:pt x="96" y="25"/>
                    </a:cubicBezTo>
                    <a:cubicBezTo>
                      <a:pt x="96" y="26"/>
                      <a:pt x="96" y="26"/>
                      <a:pt x="96" y="26"/>
                    </a:cubicBezTo>
                    <a:cubicBezTo>
                      <a:pt x="96" y="26"/>
                      <a:pt x="96" y="26"/>
                      <a:pt x="96" y="26"/>
                    </a:cubicBezTo>
                    <a:cubicBezTo>
                      <a:pt x="96" y="26"/>
                      <a:pt x="96" y="26"/>
                      <a:pt x="96" y="26"/>
                    </a:cubicBezTo>
                    <a:cubicBezTo>
                      <a:pt x="96" y="26"/>
                      <a:pt x="96" y="26"/>
                      <a:pt x="96" y="26"/>
                    </a:cubicBezTo>
                    <a:cubicBezTo>
                      <a:pt x="94" y="28"/>
                      <a:pt x="87" y="33"/>
                      <a:pt x="57" y="57"/>
                    </a:cubicBezTo>
                    <a:cubicBezTo>
                      <a:pt x="44" y="68"/>
                      <a:pt x="30" y="78"/>
                      <a:pt x="23" y="84"/>
                    </a:cubicBezTo>
                    <a:cubicBezTo>
                      <a:pt x="35" y="77"/>
                      <a:pt x="64" y="60"/>
                      <a:pt x="84" y="49"/>
                    </a:cubicBezTo>
                    <a:cubicBezTo>
                      <a:pt x="105" y="36"/>
                      <a:pt x="105" y="36"/>
                      <a:pt x="105" y="37"/>
                    </a:cubicBezTo>
                    <a:cubicBezTo>
                      <a:pt x="105" y="37"/>
                      <a:pt x="105" y="37"/>
                      <a:pt x="105" y="37"/>
                    </a:cubicBezTo>
                    <a:cubicBezTo>
                      <a:pt x="105" y="37"/>
                      <a:pt x="105" y="37"/>
                      <a:pt x="105" y="37"/>
                    </a:cubicBezTo>
                    <a:cubicBezTo>
                      <a:pt x="105" y="37"/>
                      <a:pt x="105" y="37"/>
                      <a:pt x="105" y="37"/>
                    </a:cubicBezTo>
                    <a:cubicBezTo>
                      <a:pt x="105" y="37"/>
                      <a:pt x="105" y="37"/>
                      <a:pt x="105" y="37"/>
                    </a:cubicBezTo>
                    <a:cubicBezTo>
                      <a:pt x="104" y="39"/>
                      <a:pt x="99" y="43"/>
                      <a:pt x="84" y="56"/>
                    </a:cubicBezTo>
                    <a:cubicBezTo>
                      <a:pt x="71" y="67"/>
                      <a:pt x="54" y="82"/>
                      <a:pt x="48" y="87"/>
                    </a:cubicBezTo>
                    <a:cubicBezTo>
                      <a:pt x="116" y="48"/>
                      <a:pt x="131" y="39"/>
                      <a:pt x="135" y="37"/>
                    </a:cubicBezTo>
                    <a:cubicBezTo>
                      <a:pt x="136" y="37"/>
                      <a:pt x="136" y="37"/>
                      <a:pt x="136" y="37"/>
                    </a:cubicBezTo>
                    <a:cubicBezTo>
                      <a:pt x="136" y="37"/>
                      <a:pt x="136" y="37"/>
                      <a:pt x="136" y="37"/>
                    </a:cubicBezTo>
                    <a:cubicBezTo>
                      <a:pt x="136" y="37"/>
                      <a:pt x="136" y="37"/>
                      <a:pt x="136" y="37"/>
                    </a:cubicBezTo>
                    <a:cubicBezTo>
                      <a:pt x="136" y="37"/>
                      <a:pt x="137" y="37"/>
                      <a:pt x="137" y="37"/>
                    </a:cubicBezTo>
                    <a:cubicBezTo>
                      <a:pt x="137" y="37"/>
                      <a:pt x="137" y="37"/>
                      <a:pt x="136" y="37"/>
                    </a:cubicBezTo>
                    <a:cubicBezTo>
                      <a:pt x="126" y="44"/>
                      <a:pt x="112" y="52"/>
                      <a:pt x="97" y="61"/>
                    </a:cubicBezTo>
                    <a:cubicBezTo>
                      <a:pt x="112" y="53"/>
                      <a:pt x="123" y="47"/>
                      <a:pt x="123" y="47"/>
                    </a:cubicBezTo>
                    <a:cubicBezTo>
                      <a:pt x="123" y="47"/>
                      <a:pt x="123" y="47"/>
                      <a:pt x="123" y="47"/>
                    </a:cubicBezTo>
                    <a:cubicBezTo>
                      <a:pt x="124" y="47"/>
                      <a:pt x="124" y="47"/>
                      <a:pt x="124" y="47"/>
                    </a:cubicBezTo>
                    <a:cubicBezTo>
                      <a:pt x="124" y="47"/>
                      <a:pt x="124" y="47"/>
                      <a:pt x="75" y="84"/>
                    </a:cubicBezTo>
                    <a:cubicBezTo>
                      <a:pt x="61" y="95"/>
                      <a:pt x="47" y="105"/>
                      <a:pt x="39" y="111"/>
                    </a:cubicBezTo>
                    <a:cubicBezTo>
                      <a:pt x="164" y="39"/>
                      <a:pt x="164" y="39"/>
                      <a:pt x="164" y="39"/>
                    </a:cubicBezTo>
                    <a:cubicBezTo>
                      <a:pt x="164" y="39"/>
                      <a:pt x="164" y="39"/>
                      <a:pt x="164" y="39"/>
                    </a:cubicBezTo>
                    <a:cubicBezTo>
                      <a:pt x="165" y="39"/>
                      <a:pt x="165" y="40"/>
                      <a:pt x="164" y="40"/>
                    </a:cubicBezTo>
                    <a:cubicBezTo>
                      <a:pt x="134" y="59"/>
                      <a:pt x="85" y="90"/>
                      <a:pt x="59" y="107"/>
                    </a:cubicBezTo>
                    <a:cubicBezTo>
                      <a:pt x="105" y="80"/>
                      <a:pt x="165" y="44"/>
                      <a:pt x="172" y="42"/>
                    </a:cubicBezTo>
                    <a:cubicBezTo>
                      <a:pt x="172" y="42"/>
                      <a:pt x="172" y="41"/>
                      <a:pt x="172" y="41"/>
                    </a:cubicBezTo>
                    <a:cubicBezTo>
                      <a:pt x="172" y="41"/>
                      <a:pt x="172" y="41"/>
                      <a:pt x="172" y="41"/>
                    </a:cubicBezTo>
                    <a:cubicBezTo>
                      <a:pt x="172" y="41"/>
                      <a:pt x="172" y="41"/>
                      <a:pt x="172" y="41"/>
                    </a:cubicBezTo>
                    <a:cubicBezTo>
                      <a:pt x="172" y="41"/>
                      <a:pt x="172" y="41"/>
                      <a:pt x="173" y="42"/>
                    </a:cubicBezTo>
                    <a:cubicBezTo>
                      <a:pt x="173" y="42"/>
                      <a:pt x="173" y="42"/>
                      <a:pt x="172" y="42"/>
                    </a:cubicBezTo>
                    <a:cubicBezTo>
                      <a:pt x="172" y="42"/>
                      <a:pt x="172" y="42"/>
                      <a:pt x="172" y="42"/>
                    </a:cubicBezTo>
                    <a:cubicBezTo>
                      <a:pt x="172" y="42"/>
                      <a:pt x="172" y="42"/>
                      <a:pt x="172" y="42"/>
                    </a:cubicBezTo>
                    <a:cubicBezTo>
                      <a:pt x="171" y="43"/>
                      <a:pt x="169" y="44"/>
                      <a:pt x="164" y="47"/>
                    </a:cubicBezTo>
                    <a:cubicBezTo>
                      <a:pt x="159" y="50"/>
                      <a:pt x="152" y="55"/>
                      <a:pt x="143" y="60"/>
                    </a:cubicBezTo>
                    <a:cubicBezTo>
                      <a:pt x="122" y="73"/>
                      <a:pt x="92" y="91"/>
                      <a:pt x="72" y="103"/>
                    </a:cubicBezTo>
                    <a:cubicBezTo>
                      <a:pt x="175" y="43"/>
                      <a:pt x="231" y="11"/>
                      <a:pt x="238" y="8"/>
                    </a:cubicBezTo>
                    <a:cubicBezTo>
                      <a:pt x="238" y="7"/>
                      <a:pt x="238" y="7"/>
                      <a:pt x="238" y="7"/>
                    </a:cubicBezTo>
                    <a:cubicBezTo>
                      <a:pt x="238" y="8"/>
                      <a:pt x="238" y="8"/>
                      <a:pt x="238" y="8"/>
                    </a:cubicBezTo>
                    <a:cubicBezTo>
                      <a:pt x="238" y="7"/>
                      <a:pt x="239" y="7"/>
                      <a:pt x="239" y="7"/>
                    </a:cubicBezTo>
                    <a:cubicBezTo>
                      <a:pt x="239" y="7"/>
                      <a:pt x="239" y="8"/>
                      <a:pt x="239" y="8"/>
                    </a:cubicBezTo>
                    <a:cubicBezTo>
                      <a:pt x="239" y="8"/>
                      <a:pt x="239" y="8"/>
                      <a:pt x="239" y="8"/>
                    </a:cubicBezTo>
                    <a:cubicBezTo>
                      <a:pt x="76" y="121"/>
                      <a:pt x="76" y="121"/>
                      <a:pt x="76" y="121"/>
                    </a:cubicBezTo>
                    <a:cubicBezTo>
                      <a:pt x="77" y="120"/>
                      <a:pt x="78" y="120"/>
                      <a:pt x="79" y="119"/>
                    </a:cubicBezTo>
                    <a:cubicBezTo>
                      <a:pt x="104" y="104"/>
                      <a:pt x="206" y="45"/>
                      <a:pt x="240" y="26"/>
                    </a:cubicBezTo>
                    <a:cubicBezTo>
                      <a:pt x="241" y="25"/>
                      <a:pt x="241" y="26"/>
                      <a:pt x="241" y="26"/>
                    </a:cubicBezTo>
                    <a:cubicBezTo>
                      <a:pt x="241" y="26"/>
                      <a:pt x="241" y="26"/>
                      <a:pt x="241" y="26"/>
                    </a:cubicBezTo>
                    <a:cubicBezTo>
                      <a:pt x="249" y="21"/>
                      <a:pt x="254" y="19"/>
                      <a:pt x="254" y="19"/>
                    </a:cubicBezTo>
                    <a:cubicBezTo>
                      <a:pt x="254" y="19"/>
                      <a:pt x="254" y="19"/>
                      <a:pt x="254" y="19"/>
                    </a:cubicBezTo>
                    <a:cubicBezTo>
                      <a:pt x="255" y="19"/>
                      <a:pt x="255" y="19"/>
                      <a:pt x="255" y="19"/>
                    </a:cubicBezTo>
                    <a:cubicBezTo>
                      <a:pt x="255" y="19"/>
                      <a:pt x="255" y="20"/>
                      <a:pt x="228" y="36"/>
                    </a:cubicBezTo>
                    <a:cubicBezTo>
                      <a:pt x="214" y="44"/>
                      <a:pt x="195" y="56"/>
                      <a:pt x="170" y="71"/>
                    </a:cubicBezTo>
                    <a:cubicBezTo>
                      <a:pt x="163" y="75"/>
                      <a:pt x="155" y="80"/>
                      <a:pt x="148" y="84"/>
                    </a:cubicBezTo>
                    <a:cubicBezTo>
                      <a:pt x="169" y="72"/>
                      <a:pt x="191" y="59"/>
                      <a:pt x="209" y="48"/>
                    </a:cubicBezTo>
                    <a:cubicBezTo>
                      <a:pt x="245" y="27"/>
                      <a:pt x="245" y="27"/>
                      <a:pt x="245" y="27"/>
                    </a:cubicBezTo>
                    <a:cubicBezTo>
                      <a:pt x="246" y="27"/>
                      <a:pt x="246" y="28"/>
                      <a:pt x="246" y="28"/>
                    </a:cubicBezTo>
                    <a:cubicBezTo>
                      <a:pt x="246" y="28"/>
                      <a:pt x="246" y="28"/>
                      <a:pt x="240" y="32"/>
                    </a:cubicBezTo>
                    <a:cubicBezTo>
                      <a:pt x="243" y="31"/>
                      <a:pt x="245" y="30"/>
                      <a:pt x="245" y="30"/>
                    </a:cubicBezTo>
                    <a:cubicBezTo>
                      <a:pt x="245" y="30"/>
                      <a:pt x="245" y="30"/>
                      <a:pt x="245" y="30"/>
                    </a:cubicBezTo>
                    <a:cubicBezTo>
                      <a:pt x="246" y="30"/>
                      <a:pt x="246" y="30"/>
                      <a:pt x="246" y="30"/>
                    </a:cubicBezTo>
                    <a:cubicBezTo>
                      <a:pt x="246" y="30"/>
                      <a:pt x="246" y="30"/>
                      <a:pt x="246" y="30"/>
                    </a:cubicBezTo>
                    <a:cubicBezTo>
                      <a:pt x="129" y="111"/>
                      <a:pt x="129" y="111"/>
                      <a:pt x="129" y="111"/>
                    </a:cubicBezTo>
                    <a:cubicBezTo>
                      <a:pt x="152" y="98"/>
                      <a:pt x="225" y="56"/>
                      <a:pt x="266" y="32"/>
                    </a:cubicBezTo>
                    <a:cubicBezTo>
                      <a:pt x="266" y="32"/>
                      <a:pt x="267" y="32"/>
                      <a:pt x="267" y="32"/>
                    </a:cubicBezTo>
                    <a:cubicBezTo>
                      <a:pt x="267" y="32"/>
                      <a:pt x="267" y="32"/>
                      <a:pt x="267" y="32"/>
                    </a:cubicBezTo>
                    <a:cubicBezTo>
                      <a:pt x="230" y="55"/>
                      <a:pt x="168" y="94"/>
                      <a:pt x="142" y="111"/>
                    </a:cubicBezTo>
                    <a:cubicBezTo>
                      <a:pt x="260" y="43"/>
                      <a:pt x="260" y="43"/>
                      <a:pt x="260" y="43"/>
                    </a:cubicBezTo>
                    <a:cubicBezTo>
                      <a:pt x="260" y="43"/>
                      <a:pt x="260" y="43"/>
                      <a:pt x="260" y="44"/>
                    </a:cubicBezTo>
                    <a:cubicBezTo>
                      <a:pt x="260" y="44"/>
                      <a:pt x="260" y="44"/>
                      <a:pt x="260" y="44"/>
                    </a:cubicBezTo>
                    <a:cubicBezTo>
                      <a:pt x="260" y="44"/>
                      <a:pt x="260" y="44"/>
                      <a:pt x="260" y="44"/>
                    </a:cubicBezTo>
                    <a:cubicBezTo>
                      <a:pt x="260" y="44"/>
                      <a:pt x="260" y="44"/>
                      <a:pt x="260" y="44"/>
                    </a:cubicBezTo>
                    <a:cubicBezTo>
                      <a:pt x="258" y="45"/>
                      <a:pt x="255" y="48"/>
                      <a:pt x="244" y="54"/>
                    </a:cubicBezTo>
                    <a:cubicBezTo>
                      <a:pt x="234" y="60"/>
                      <a:pt x="221" y="68"/>
                      <a:pt x="207" y="76"/>
                    </a:cubicBezTo>
                    <a:cubicBezTo>
                      <a:pt x="189" y="87"/>
                      <a:pt x="168" y="100"/>
                      <a:pt x="152" y="109"/>
                    </a:cubicBezTo>
                    <a:cubicBezTo>
                      <a:pt x="248" y="54"/>
                      <a:pt x="248" y="54"/>
                      <a:pt x="248" y="54"/>
                    </a:cubicBezTo>
                    <a:cubicBezTo>
                      <a:pt x="248" y="54"/>
                      <a:pt x="248" y="54"/>
                      <a:pt x="248" y="54"/>
                    </a:cubicBezTo>
                    <a:cubicBezTo>
                      <a:pt x="248" y="54"/>
                      <a:pt x="248" y="54"/>
                      <a:pt x="249" y="54"/>
                    </a:cubicBezTo>
                    <a:cubicBezTo>
                      <a:pt x="249" y="54"/>
                      <a:pt x="249" y="54"/>
                      <a:pt x="248" y="55"/>
                    </a:cubicBezTo>
                    <a:cubicBezTo>
                      <a:pt x="248" y="55"/>
                      <a:pt x="248" y="55"/>
                      <a:pt x="248" y="55"/>
                    </a:cubicBezTo>
                    <a:cubicBezTo>
                      <a:pt x="248" y="55"/>
                      <a:pt x="248" y="55"/>
                      <a:pt x="248" y="55"/>
                    </a:cubicBezTo>
                    <a:cubicBezTo>
                      <a:pt x="247" y="56"/>
                      <a:pt x="244" y="58"/>
                      <a:pt x="233" y="66"/>
                    </a:cubicBezTo>
                    <a:cubicBezTo>
                      <a:pt x="225" y="72"/>
                      <a:pt x="213" y="80"/>
                      <a:pt x="199" y="90"/>
                    </a:cubicBezTo>
                    <a:cubicBezTo>
                      <a:pt x="182" y="102"/>
                      <a:pt x="165" y="114"/>
                      <a:pt x="156" y="121"/>
                    </a:cubicBezTo>
                    <a:cubicBezTo>
                      <a:pt x="176" y="109"/>
                      <a:pt x="233" y="76"/>
                      <a:pt x="266" y="57"/>
                    </a:cubicBezTo>
                    <a:cubicBezTo>
                      <a:pt x="266" y="57"/>
                      <a:pt x="266" y="57"/>
                      <a:pt x="267" y="57"/>
                    </a:cubicBezTo>
                    <a:cubicBezTo>
                      <a:pt x="267" y="57"/>
                      <a:pt x="267" y="57"/>
                      <a:pt x="267" y="57"/>
                    </a:cubicBezTo>
                    <a:cubicBezTo>
                      <a:pt x="267" y="57"/>
                      <a:pt x="267" y="57"/>
                      <a:pt x="267" y="58"/>
                    </a:cubicBezTo>
                    <a:cubicBezTo>
                      <a:pt x="267" y="58"/>
                      <a:pt x="267" y="58"/>
                      <a:pt x="267" y="58"/>
                    </a:cubicBezTo>
                    <a:cubicBezTo>
                      <a:pt x="267" y="58"/>
                      <a:pt x="266" y="58"/>
                      <a:pt x="266" y="58"/>
                    </a:cubicBezTo>
                    <a:cubicBezTo>
                      <a:pt x="265" y="59"/>
                      <a:pt x="258" y="65"/>
                      <a:pt x="230" y="87"/>
                    </a:cubicBezTo>
                    <a:cubicBezTo>
                      <a:pt x="217" y="98"/>
                      <a:pt x="204" y="108"/>
                      <a:pt x="198" y="113"/>
                    </a:cubicBezTo>
                    <a:cubicBezTo>
                      <a:pt x="203" y="110"/>
                      <a:pt x="211" y="105"/>
                      <a:pt x="219" y="101"/>
                    </a:cubicBezTo>
                    <a:cubicBezTo>
                      <a:pt x="248" y="84"/>
                      <a:pt x="249" y="83"/>
                      <a:pt x="250" y="83"/>
                    </a:cubicBezTo>
                    <a:cubicBezTo>
                      <a:pt x="250" y="83"/>
                      <a:pt x="250" y="83"/>
                      <a:pt x="250" y="83"/>
                    </a:cubicBezTo>
                    <a:cubicBezTo>
                      <a:pt x="250" y="84"/>
                      <a:pt x="250" y="84"/>
                      <a:pt x="250" y="84"/>
                    </a:cubicBezTo>
                    <a:cubicBezTo>
                      <a:pt x="237" y="94"/>
                      <a:pt x="206" y="117"/>
                      <a:pt x="196" y="126"/>
                    </a:cubicBezTo>
                    <a:cubicBezTo>
                      <a:pt x="211" y="117"/>
                      <a:pt x="211" y="117"/>
                      <a:pt x="211" y="117"/>
                    </a:cubicBezTo>
                    <a:cubicBezTo>
                      <a:pt x="211" y="118"/>
                      <a:pt x="211" y="118"/>
                      <a:pt x="211" y="118"/>
                    </a:cubicBezTo>
                    <a:cubicBezTo>
                      <a:pt x="211" y="118"/>
                      <a:pt x="211" y="118"/>
                      <a:pt x="211" y="118"/>
                    </a:cubicBezTo>
                    <a:cubicBezTo>
                      <a:pt x="211" y="118"/>
                      <a:pt x="211" y="118"/>
                      <a:pt x="211" y="118"/>
                    </a:cubicBezTo>
                    <a:cubicBezTo>
                      <a:pt x="211" y="118"/>
                      <a:pt x="192" y="129"/>
                      <a:pt x="192" y="129"/>
                    </a:cubicBezTo>
                    <a:cubicBezTo>
                      <a:pt x="192" y="129"/>
                      <a:pt x="192" y="129"/>
                      <a:pt x="191" y="129"/>
                    </a:cubicBezTo>
                    <a:close/>
                    <a:moveTo>
                      <a:pt x="222" y="42"/>
                    </a:moveTo>
                    <a:cubicBezTo>
                      <a:pt x="218" y="44"/>
                      <a:pt x="214" y="47"/>
                      <a:pt x="209" y="49"/>
                    </a:cubicBezTo>
                    <a:cubicBezTo>
                      <a:pt x="206" y="51"/>
                      <a:pt x="202" y="53"/>
                      <a:pt x="199" y="55"/>
                    </a:cubicBezTo>
                    <a:cubicBezTo>
                      <a:pt x="205" y="52"/>
                      <a:pt x="210" y="49"/>
                      <a:pt x="215" y="46"/>
                    </a:cubicBezTo>
                    <a:cubicBezTo>
                      <a:pt x="218" y="45"/>
                      <a:pt x="220" y="43"/>
                      <a:pt x="222" y="4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08"/>
              <p:cNvSpPr>
                <a:spLocks/>
              </p:cNvSpPr>
              <p:nvPr/>
            </p:nvSpPr>
            <p:spPr bwMode="auto">
              <a:xfrm>
                <a:off x="6054726" y="5665788"/>
                <a:ext cx="608013" cy="366713"/>
              </a:xfrm>
              <a:custGeom>
                <a:avLst/>
                <a:gdLst>
                  <a:gd name="T0" fmla="*/ 130 w 188"/>
                  <a:gd name="T1" fmla="*/ 112 h 113"/>
                  <a:gd name="T2" fmla="*/ 111 w 188"/>
                  <a:gd name="T3" fmla="*/ 104 h 113"/>
                  <a:gd name="T4" fmla="*/ 173 w 188"/>
                  <a:gd name="T5" fmla="*/ 49 h 113"/>
                  <a:gd name="T6" fmla="*/ 87 w 188"/>
                  <a:gd name="T7" fmla="*/ 98 h 113"/>
                  <a:gd name="T8" fmla="*/ 87 w 188"/>
                  <a:gd name="T9" fmla="*/ 97 h 113"/>
                  <a:gd name="T10" fmla="*/ 102 w 188"/>
                  <a:gd name="T11" fmla="*/ 85 h 113"/>
                  <a:gd name="T12" fmla="*/ 74 w 188"/>
                  <a:gd name="T13" fmla="*/ 88 h 113"/>
                  <a:gd name="T14" fmla="*/ 73 w 188"/>
                  <a:gd name="T15" fmla="*/ 87 h 113"/>
                  <a:gd name="T16" fmla="*/ 104 w 188"/>
                  <a:gd name="T17" fmla="*/ 68 h 113"/>
                  <a:gd name="T18" fmla="*/ 135 w 188"/>
                  <a:gd name="T19" fmla="*/ 46 h 113"/>
                  <a:gd name="T20" fmla="*/ 85 w 188"/>
                  <a:gd name="T21" fmla="*/ 74 h 113"/>
                  <a:gd name="T22" fmla="*/ 85 w 188"/>
                  <a:gd name="T23" fmla="*/ 73 h 113"/>
                  <a:gd name="T24" fmla="*/ 88 w 188"/>
                  <a:gd name="T25" fmla="*/ 72 h 113"/>
                  <a:gd name="T26" fmla="*/ 63 w 188"/>
                  <a:gd name="T27" fmla="*/ 79 h 113"/>
                  <a:gd name="T28" fmla="*/ 121 w 188"/>
                  <a:gd name="T29" fmla="*/ 39 h 113"/>
                  <a:gd name="T30" fmla="*/ 50 w 188"/>
                  <a:gd name="T31" fmla="*/ 76 h 113"/>
                  <a:gd name="T32" fmla="*/ 65 w 188"/>
                  <a:gd name="T33" fmla="*/ 63 h 113"/>
                  <a:gd name="T34" fmla="*/ 0 w 188"/>
                  <a:gd name="T35" fmla="*/ 85 h 113"/>
                  <a:gd name="T36" fmla="*/ 73 w 188"/>
                  <a:gd name="T37" fmla="*/ 42 h 113"/>
                  <a:gd name="T38" fmla="*/ 146 w 188"/>
                  <a:gd name="T39" fmla="*/ 0 h 113"/>
                  <a:gd name="T40" fmla="*/ 147 w 188"/>
                  <a:gd name="T41" fmla="*/ 0 h 113"/>
                  <a:gd name="T42" fmla="*/ 118 w 188"/>
                  <a:gd name="T43" fmla="*/ 36 h 113"/>
                  <a:gd name="T44" fmla="*/ 174 w 188"/>
                  <a:gd name="T45" fmla="*/ 4 h 113"/>
                  <a:gd name="T46" fmla="*/ 174 w 188"/>
                  <a:gd name="T47" fmla="*/ 4 h 113"/>
                  <a:gd name="T48" fmla="*/ 69 w 188"/>
                  <a:gd name="T49" fmla="*/ 75 h 113"/>
                  <a:gd name="T50" fmla="*/ 183 w 188"/>
                  <a:gd name="T51" fmla="*/ 9 h 113"/>
                  <a:gd name="T52" fmla="*/ 183 w 188"/>
                  <a:gd name="T53" fmla="*/ 10 h 113"/>
                  <a:gd name="T54" fmla="*/ 184 w 188"/>
                  <a:gd name="T55" fmla="*/ 16 h 113"/>
                  <a:gd name="T56" fmla="*/ 185 w 188"/>
                  <a:gd name="T57" fmla="*/ 17 h 113"/>
                  <a:gd name="T58" fmla="*/ 178 w 188"/>
                  <a:gd name="T59" fmla="*/ 21 h 113"/>
                  <a:gd name="T60" fmla="*/ 184 w 188"/>
                  <a:gd name="T61" fmla="*/ 23 h 113"/>
                  <a:gd name="T62" fmla="*/ 185 w 188"/>
                  <a:gd name="T63" fmla="*/ 23 h 113"/>
                  <a:gd name="T64" fmla="*/ 92 w 188"/>
                  <a:gd name="T65" fmla="*/ 94 h 113"/>
                  <a:gd name="T66" fmla="*/ 176 w 188"/>
                  <a:gd name="T67" fmla="*/ 46 h 113"/>
                  <a:gd name="T68" fmla="*/ 176 w 188"/>
                  <a:gd name="T69" fmla="*/ 47 h 113"/>
                  <a:gd name="T70" fmla="*/ 160 w 188"/>
                  <a:gd name="T71" fmla="*/ 74 h 113"/>
                  <a:gd name="T72" fmla="*/ 160 w 188"/>
                  <a:gd name="T73" fmla="*/ 75 h 113"/>
                  <a:gd name="T74" fmla="*/ 132 w 188"/>
                  <a:gd name="T75" fmla="*/ 111 h 113"/>
                  <a:gd name="T76" fmla="*/ 160 w 188"/>
                  <a:gd name="T77" fmla="*/ 95 h 113"/>
                  <a:gd name="T78" fmla="*/ 161 w 188"/>
                  <a:gd name="T79" fmla="*/ 95 h 113"/>
                  <a:gd name="T80" fmla="*/ 155 w 188"/>
                  <a:gd name="T81" fmla="*/ 101 h 113"/>
                  <a:gd name="T82" fmla="*/ 187 w 188"/>
                  <a:gd name="T83" fmla="*/ 83 h 113"/>
                  <a:gd name="T84" fmla="*/ 162 w 188"/>
                  <a:gd name="T85" fmla="*/ 103 h 113"/>
                  <a:gd name="T86" fmla="*/ 175 w 188"/>
                  <a:gd name="T87" fmla="*/ 96 h 113"/>
                  <a:gd name="T88" fmla="*/ 187 w 188"/>
                  <a:gd name="T89" fmla="*/ 100 h 113"/>
                  <a:gd name="T90" fmla="*/ 178 w 188"/>
                  <a:gd name="T91" fmla="*/ 106 h 113"/>
                  <a:gd name="T92" fmla="*/ 167 w 188"/>
                  <a:gd name="T93" fmla="*/ 101 h 113"/>
                  <a:gd name="T94" fmla="*/ 157 w 188"/>
                  <a:gd name="T95" fmla="*/ 107 h 113"/>
                  <a:gd name="T96" fmla="*/ 156 w 188"/>
                  <a:gd name="T97" fmla="*/ 107 h 113"/>
                  <a:gd name="T98" fmla="*/ 162 w 188"/>
                  <a:gd name="T99" fmla="*/ 102 h 113"/>
                  <a:gd name="T100" fmla="*/ 150 w 188"/>
                  <a:gd name="T101" fmla="*/ 105 h 113"/>
                  <a:gd name="T102" fmla="*/ 150 w 188"/>
                  <a:gd name="T103" fmla="*/ 104 h 113"/>
                  <a:gd name="T104" fmla="*/ 157 w 188"/>
                  <a:gd name="T105" fmla="*/ 98 h 113"/>
                  <a:gd name="T106" fmla="*/ 130 w 188"/>
                  <a:gd name="T10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13">
                    <a:moveTo>
                      <a:pt x="130" y="113"/>
                    </a:moveTo>
                    <a:cubicBezTo>
                      <a:pt x="130" y="113"/>
                      <a:pt x="130" y="113"/>
                      <a:pt x="130" y="113"/>
                    </a:cubicBezTo>
                    <a:cubicBezTo>
                      <a:pt x="130" y="113"/>
                      <a:pt x="130" y="113"/>
                      <a:pt x="130" y="112"/>
                    </a:cubicBezTo>
                    <a:cubicBezTo>
                      <a:pt x="130" y="112"/>
                      <a:pt x="130" y="112"/>
                      <a:pt x="130" y="112"/>
                    </a:cubicBezTo>
                    <a:cubicBezTo>
                      <a:pt x="137" y="103"/>
                      <a:pt x="153" y="83"/>
                      <a:pt x="158" y="76"/>
                    </a:cubicBezTo>
                    <a:cubicBezTo>
                      <a:pt x="112" y="104"/>
                      <a:pt x="111" y="104"/>
                      <a:pt x="111" y="104"/>
                    </a:cubicBezTo>
                    <a:cubicBezTo>
                      <a:pt x="110" y="104"/>
                      <a:pt x="110" y="104"/>
                      <a:pt x="110" y="103"/>
                    </a:cubicBezTo>
                    <a:cubicBezTo>
                      <a:pt x="110" y="103"/>
                      <a:pt x="110" y="103"/>
                      <a:pt x="145" y="72"/>
                    </a:cubicBezTo>
                    <a:cubicBezTo>
                      <a:pt x="156" y="63"/>
                      <a:pt x="167" y="53"/>
                      <a:pt x="173" y="49"/>
                    </a:cubicBezTo>
                    <a:cubicBezTo>
                      <a:pt x="101" y="90"/>
                      <a:pt x="89" y="97"/>
                      <a:pt x="87" y="98"/>
                    </a:cubicBezTo>
                    <a:cubicBezTo>
                      <a:pt x="87" y="98"/>
                      <a:pt x="87" y="98"/>
                      <a:pt x="87" y="98"/>
                    </a:cubicBezTo>
                    <a:cubicBezTo>
                      <a:pt x="87" y="98"/>
                      <a:pt x="87" y="98"/>
                      <a:pt x="87" y="98"/>
                    </a:cubicBezTo>
                    <a:cubicBezTo>
                      <a:pt x="87" y="98"/>
                      <a:pt x="87" y="98"/>
                      <a:pt x="87" y="98"/>
                    </a:cubicBezTo>
                    <a:cubicBezTo>
                      <a:pt x="87" y="98"/>
                      <a:pt x="87" y="98"/>
                      <a:pt x="86" y="98"/>
                    </a:cubicBezTo>
                    <a:cubicBezTo>
                      <a:pt x="86" y="98"/>
                      <a:pt x="86" y="98"/>
                      <a:pt x="87" y="97"/>
                    </a:cubicBezTo>
                    <a:cubicBezTo>
                      <a:pt x="87" y="97"/>
                      <a:pt x="87" y="97"/>
                      <a:pt x="87" y="97"/>
                    </a:cubicBezTo>
                    <a:cubicBezTo>
                      <a:pt x="87" y="97"/>
                      <a:pt x="87" y="97"/>
                      <a:pt x="87" y="97"/>
                    </a:cubicBezTo>
                    <a:cubicBezTo>
                      <a:pt x="88" y="96"/>
                      <a:pt x="91" y="94"/>
                      <a:pt x="102" y="85"/>
                    </a:cubicBezTo>
                    <a:cubicBezTo>
                      <a:pt x="110" y="79"/>
                      <a:pt x="121" y="71"/>
                      <a:pt x="135" y="60"/>
                    </a:cubicBezTo>
                    <a:cubicBezTo>
                      <a:pt x="153" y="47"/>
                      <a:pt x="171" y="34"/>
                      <a:pt x="179" y="27"/>
                    </a:cubicBezTo>
                    <a:cubicBezTo>
                      <a:pt x="161" y="38"/>
                      <a:pt x="105" y="70"/>
                      <a:pt x="74" y="88"/>
                    </a:cubicBezTo>
                    <a:cubicBezTo>
                      <a:pt x="74" y="88"/>
                      <a:pt x="74" y="88"/>
                      <a:pt x="74" y="88"/>
                    </a:cubicBezTo>
                    <a:cubicBezTo>
                      <a:pt x="73" y="88"/>
                      <a:pt x="73" y="88"/>
                      <a:pt x="73" y="88"/>
                    </a:cubicBezTo>
                    <a:cubicBezTo>
                      <a:pt x="73" y="88"/>
                      <a:pt x="73" y="88"/>
                      <a:pt x="73" y="87"/>
                    </a:cubicBezTo>
                    <a:cubicBezTo>
                      <a:pt x="73" y="87"/>
                      <a:pt x="73" y="87"/>
                      <a:pt x="73" y="87"/>
                    </a:cubicBezTo>
                    <a:cubicBezTo>
                      <a:pt x="74" y="87"/>
                      <a:pt x="74" y="87"/>
                      <a:pt x="74" y="87"/>
                    </a:cubicBezTo>
                    <a:cubicBezTo>
                      <a:pt x="75" y="86"/>
                      <a:pt x="81" y="82"/>
                      <a:pt x="104" y="68"/>
                    </a:cubicBezTo>
                    <a:cubicBezTo>
                      <a:pt x="121" y="56"/>
                      <a:pt x="142" y="43"/>
                      <a:pt x="159" y="32"/>
                    </a:cubicBezTo>
                    <a:cubicBezTo>
                      <a:pt x="161" y="31"/>
                      <a:pt x="164" y="29"/>
                      <a:pt x="166" y="28"/>
                    </a:cubicBezTo>
                    <a:cubicBezTo>
                      <a:pt x="157" y="33"/>
                      <a:pt x="146" y="39"/>
                      <a:pt x="135" y="46"/>
                    </a:cubicBezTo>
                    <a:cubicBezTo>
                      <a:pt x="121" y="54"/>
                      <a:pt x="109" y="61"/>
                      <a:pt x="101" y="65"/>
                    </a:cubicBezTo>
                    <a:cubicBezTo>
                      <a:pt x="91" y="71"/>
                      <a:pt x="87" y="73"/>
                      <a:pt x="86" y="74"/>
                    </a:cubicBezTo>
                    <a:cubicBezTo>
                      <a:pt x="86" y="74"/>
                      <a:pt x="85" y="74"/>
                      <a:pt x="85" y="74"/>
                    </a:cubicBezTo>
                    <a:cubicBezTo>
                      <a:pt x="85" y="74"/>
                      <a:pt x="85" y="74"/>
                      <a:pt x="85" y="74"/>
                    </a:cubicBezTo>
                    <a:cubicBezTo>
                      <a:pt x="85" y="74"/>
                      <a:pt x="85" y="74"/>
                      <a:pt x="85" y="74"/>
                    </a:cubicBezTo>
                    <a:cubicBezTo>
                      <a:pt x="85" y="74"/>
                      <a:pt x="85" y="74"/>
                      <a:pt x="85" y="73"/>
                    </a:cubicBezTo>
                    <a:cubicBezTo>
                      <a:pt x="85" y="73"/>
                      <a:pt x="85" y="73"/>
                      <a:pt x="85" y="73"/>
                    </a:cubicBezTo>
                    <a:cubicBezTo>
                      <a:pt x="85" y="73"/>
                      <a:pt x="85" y="73"/>
                      <a:pt x="85" y="73"/>
                    </a:cubicBezTo>
                    <a:cubicBezTo>
                      <a:pt x="86" y="73"/>
                      <a:pt x="86" y="73"/>
                      <a:pt x="88" y="72"/>
                    </a:cubicBezTo>
                    <a:cubicBezTo>
                      <a:pt x="129" y="45"/>
                      <a:pt x="158" y="26"/>
                      <a:pt x="173" y="16"/>
                    </a:cubicBezTo>
                    <a:cubicBezTo>
                      <a:pt x="133" y="39"/>
                      <a:pt x="65" y="79"/>
                      <a:pt x="63" y="79"/>
                    </a:cubicBezTo>
                    <a:cubicBezTo>
                      <a:pt x="63" y="79"/>
                      <a:pt x="63" y="79"/>
                      <a:pt x="63" y="79"/>
                    </a:cubicBezTo>
                    <a:cubicBezTo>
                      <a:pt x="63" y="79"/>
                      <a:pt x="63" y="79"/>
                      <a:pt x="63" y="79"/>
                    </a:cubicBezTo>
                    <a:cubicBezTo>
                      <a:pt x="62" y="78"/>
                      <a:pt x="62" y="78"/>
                      <a:pt x="81" y="66"/>
                    </a:cubicBezTo>
                    <a:cubicBezTo>
                      <a:pt x="92" y="58"/>
                      <a:pt x="107" y="48"/>
                      <a:pt x="121" y="39"/>
                    </a:cubicBezTo>
                    <a:cubicBezTo>
                      <a:pt x="139" y="27"/>
                      <a:pt x="157" y="15"/>
                      <a:pt x="166" y="8"/>
                    </a:cubicBezTo>
                    <a:cubicBezTo>
                      <a:pt x="156" y="14"/>
                      <a:pt x="137" y="26"/>
                      <a:pt x="118" y="37"/>
                    </a:cubicBezTo>
                    <a:cubicBezTo>
                      <a:pt x="64" y="68"/>
                      <a:pt x="51" y="76"/>
                      <a:pt x="50" y="76"/>
                    </a:cubicBezTo>
                    <a:cubicBezTo>
                      <a:pt x="50" y="76"/>
                      <a:pt x="50" y="76"/>
                      <a:pt x="50" y="76"/>
                    </a:cubicBezTo>
                    <a:cubicBezTo>
                      <a:pt x="50" y="76"/>
                      <a:pt x="50" y="76"/>
                      <a:pt x="50" y="76"/>
                    </a:cubicBezTo>
                    <a:cubicBezTo>
                      <a:pt x="49" y="75"/>
                      <a:pt x="49" y="75"/>
                      <a:pt x="65" y="63"/>
                    </a:cubicBezTo>
                    <a:cubicBezTo>
                      <a:pt x="74" y="56"/>
                      <a:pt x="86" y="47"/>
                      <a:pt x="98" y="37"/>
                    </a:cubicBezTo>
                    <a:cubicBezTo>
                      <a:pt x="115" y="24"/>
                      <a:pt x="132" y="10"/>
                      <a:pt x="141" y="4"/>
                    </a:cubicBezTo>
                    <a:cubicBezTo>
                      <a:pt x="114" y="19"/>
                      <a:pt x="2" y="84"/>
                      <a:pt x="0" y="85"/>
                    </a:cubicBezTo>
                    <a:cubicBezTo>
                      <a:pt x="0" y="85"/>
                      <a:pt x="0" y="85"/>
                      <a:pt x="0" y="85"/>
                    </a:cubicBezTo>
                    <a:cubicBezTo>
                      <a:pt x="0" y="85"/>
                      <a:pt x="0" y="84"/>
                      <a:pt x="0" y="84"/>
                    </a:cubicBezTo>
                    <a:cubicBezTo>
                      <a:pt x="0" y="84"/>
                      <a:pt x="36" y="63"/>
                      <a:pt x="73" y="42"/>
                    </a:cubicBezTo>
                    <a:cubicBezTo>
                      <a:pt x="91" y="31"/>
                      <a:pt x="110" y="21"/>
                      <a:pt x="123" y="13"/>
                    </a:cubicBezTo>
                    <a:cubicBezTo>
                      <a:pt x="130" y="9"/>
                      <a:pt x="136" y="6"/>
                      <a:pt x="140" y="3"/>
                    </a:cubicBezTo>
                    <a:cubicBezTo>
                      <a:pt x="143" y="1"/>
                      <a:pt x="145" y="0"/>
                      <a:pt x="146" y="0"/>
                    </a:cubicBezTo>
                    <a:cubicBezTo>
                      <a:pt x="146" y="0"/>
                      <a:pt x="146" y="0"/>
                      <a:pt x="146" y="0"/>
                    </a:cubicBezTo>
                    <a:cubicBezTo>
                      <a:pt x="146" y="0"/>
                      <a:pt x="146" y="0"/>
                      <a:pt x="146" y="0"/>
                    </a:cubicBezTo>
                    <a:cubicBezTo>
                      <a:pt x="147" y="0"/>
                      <a:pt x="147" y="0"/>
                      <a:pt x="147" y="0"/>
                    </a:cubicBezTo>
                    <a:cubicBezTo>
                      <a:pt x="147" y="0"/>
                      <a:pt x="147" y="0"/>
                      <a:pt x="147" y="1"/>
                    </a:cubicBezTo>
                    <a:cubicBezTo>
                      <a:pt x="118" y="23"/>
                      <a:pt x="66" y="63"/>
                      <a:pt x="53" y="73"/>
                    </a:cubicBezTo>
                    <a:cubicBezTo>
                      <a:pt x="63" y="68"/>
                      <a:pt x="92" y="51"/>
                      <a:pt x="118" y="36"/>
                    </a:cubicBezTo>
                    <a:cubicBezTo>
                      <a:pt x="166" y="8"/>
                      <a:pt x="173" y="3"/>
                      <a:pt x="174" y="3"/>
                    </a:cubicBezTo>
                    <a:cubicBezTo>
                      <a:pt x="174" y="3"/>
                      <a:pt x="174" y="3"/>
                      <a:pt x="174" y="3"/>
                    </a:cubicBezTo>
                    <a:cubicBezTo>
                      <a:pt x="174" y="3"/>
                      <a:pt x="174" y="4"/>
                      <a:pt x="174" y="4"/>
                    </a:cubicBezTo>
                    <a:cubicBezTo>
                      <a:pt x="174" y="4"/>
                      <a:pt x="175" y="4"/>
                      <a:pt x="174" y="4"/>
                    </a:cubicBezTo>
                    <a:cubicBezTo>
                      <a:pt x="174" y="4"/>
                      <a:pt x="174" y="4"/>
                      <a:pt x="174" y="4"/>
                    </a:cubicBezTo>
                    <a:cubicBezTo>
                      <a:pt x="174" y="4"/>
                      <a:pt x="174" y="4"/>
                      <a:pt x="174" y="4"/>
                    </a:cubicBezTo>
                    <a:cubicBezTo>
                      <a:pt x="173" y="5"/>
                      <a:pt x="169" y="8"/>
                      <a:pt x="158" y="15"/>
                    </a:cubicBezTo>
                    <a:cubicBezTo>
                      <a:pt x="148" y="22"/>
                      <a:pt x="135" y="31"/>
                      <a:pt x="122" y="39"/>
                    </a:cubicBezTo>
                    <a:cubicBezTo>
                      <a:pt x="102" y="53"/>
                      <a:pt x="79" y="68"/>
                      <a:pt x="69" y="75"/>
                    </a:cubicBezTo>
                    <a:cubicBezTo>
                      <a:pt x="89" y="64"/>
                      <a:pt x="149" y="29"/>
                      <a:pt x="183" y="9"/>
                    </a:cubicBezTo>
                    <a:cubicBezTo>
                      <a:pt x="183" y="9"/>
                      <a:pt x="183" y="9"/>
                      <a:pt x="183" y="9"/>
                    </a:cubicBezTo>
                    <a:cubicBezTo>
                      <a:pt x="183" y="9"/>
                      <a:pt x="183" y="9"/>
                      <a:pt x="183" y="9"/>
                    </a:cubicBezTo>
                    <a:cubicBezTo>
                      <a:pt x="183" y="9"/>
                      <a:pt x="184" y="9"/>
                      <a:pt x="183" y="10"/>
                    </a:cubicBezTo>
                    <a:cubicBezTo>
                      <a:pt x="183" y="10"/>
                      <a:pt x="183" y="10"/>
                      <a:pt x="183" y="10"/>
                    </a:cubicBezTo>
                    <a:cubicBezTo>
                      <a:pt x="183" y="10"/>
                      <a:pt x="183" y="10"/>
                      <a:pt x="183" y="10"/>
                    </a:cubicBezTo>
                    <a:cubicBezTo>
                      <a:pt x="181" y="12"/>
                      <a:pt x="173" y="17"/>
                      <a:pt x="142" y="37"/>
                    </a:cubicBezTo>
                    <a:cubicBezTo>
                      <a:pt x="126" y="48"/>
                      <a:pt x="108" y="59"/>
                      <a:pt x="97" y="67"/>
                    </a:cubicBezTo>
                    <a:cubicBezTo>
                      <a:pt x="118" y="55"/>
                      <a:pt x="159" y="31"/>
                      <a:pt x="184" y="16"/>
                    </a:cubicBezTo>
                    <a:cubicBezTo>
                      <a:pt x="185" y="16"/>
                      <a:pt x="185" y="16"/>
                      <a:pt x="185" y="16"/>
                    </a:cubicBezTo>
                    <a:cubicBezTo>
                      <a:pt x="185" y="16"/>
                      <a:pt x="185" y="16"/>
                      <a:pt x="185" y="16"/>
                    </a:cubicBezTo>
                    <a:cubicBezTo>
                      <a:pt x="185" y="16"/>
                      <a:pt x="185" y="16"/>
                      <a:pt x="185" y="17"/>
                    </a:cubicBezTo>
                    <a:cubicBezTo>
                      <a:pt x="185" y="17"/>
                      <a:pt x="185" y="17"/>
                      <a:pt x="185" y="17"/>
                    </a:cubicBezTo>
                    <a:cubicBezTo>
                      <a:pt x="185" y="17"/>
                      <a:pt x="185" y="17"/>
                      <a:pt x="184" y="17"/>
                    </a:cubicBezTo>
                    <a:cubicBezTo>
                      <a:pt x="183" y="18"/>
                      <a:pt x="182" y="19"/>
                      <a:pt x="178" y="21"/>
                    </a:cubicBezTo>
                    <a:cubicBezTo>
                      <a:pt x="173" y="24"/>
                      <a:pt x="167" y="28"/>
                      <a:pt x="159" y="33"/>
                    </a:cubicBezTo>
                    <a:cubicBezTo>
                      <a:pt x="136" y="48"/>
                      <a:pt x="102" y="70"/>
                      <a:pt x="85" y="81"/>
                    </a:cubicBezTo>
                    <a:cubicBezTo>
                      <a:pt x="167" y="33"/>
                      <a:pt x="182" y="25"/>
                      <a:pt x="184" y="23"/>
                    </a:cubicBezTo>
                    <a:cubicBezTo>
                      <a:pt x="184" y="23"/>
                      <a:pt x="185" y="23"/>
                      <a:pt x="185" y="23"/>
                    </a:cubicBezTo>
                    <a:cubicBezTo>
                      <a:pt x="185" y="23"/>
                      <a:pt x="185" y="23"/>
                      <a:pt x="185" y="23"/>
                    </a:cubicBezTo>
                    <a:cubicBezTo>
                      <a:pt x="185" y="23"/>
                      <a:pt x="185" y="23"/>
                      <a:pt x="185" y="23"/>
                    </a:cubicBezTo>
                    <a:cubicBezTo>
                      <a:pt x="185" y="23"/>
                      <a:pt x="185" y="23"/>
                      <a:pt x="185" y="24"/>
                    </a:cubicBezTo>
                    <a:cubicBezTo>
                      <a:pt x="185" y="24"/>
                      <a:pt x="185" y="24"/>
                      <a:pt x="185" y="24"/>
                    </a:cubicBezTo>
                    <a:cubicBezTo>
                      <a:pt x="157" y="45"/>
                      <a:pt x="107" y="83"/>
                      <a:pt x="92" y="94"/>
                    </a:cubicBezTo>
                    <a:cubicBezTo>
                      <a:pt x="110" y="84"/>
                      <a:pt x="175" y="46"/>
                      <a:pt x="175" y="46"/>
                    </a:cubicBezTo>
                    <a:cubicBezTo>
                      <a:pt x="176" y="46"/>
                      <a:pt x="176" y="46"/>
                      <a:pt x="176" y="46"/>
                    </a:cubicBezTo>
                    <a:cubicBezTo>
                      <a:pt x="176" y="46"/>
                      <a:pt x="176" y="46"/>
                      <a:pt x="176" y="46"/>
                    </a:cubicBezTo>
                    <a:cubicBezTo>
                      <a:pt x="176" y="46"/>
                      <a:pt x="176" y="46"/>
                      <a:pt x="176" y="47"/>
                    </a:cubicBezTo>
                    <a:cubicBezTo>
                      <a:pt x="176" y="47"/>
                      <a:pt x="176" y="47"/>
                      <a:pt x="176" y="47"/>
                    </a:cubicBezTo>
                    <a:cubicBezTo>
                      <a:pt x="176" y="47"/>
                      <a:pt x="176" y="47"/>
                      <a:pt x="176" y="47"/>
                    </a:cubicBezTo>
                    <a:cubicBezTo>
                      <a:pt x="175" y="48"/>
                      <a:pt x="169" y="53"/>
                      <a:pt x="146" y="73"/>
                    </a:cubicBezTo>
                    <a:cubicBezTo>
                      <a:pt x="133" y="84"/>
                      <a:pt x="118" y="97"/>
                      <a:pt x="113" y="101"/>
                    </a:cubicBezTo>
                    <a:cubicBezTo>
                      <a:pt x="122" y="97"/>
                      <a:pt x="148" y="81"/>
                      <a:pt x="160" y="74"/>
                    </a:cubicBezTo>
                    <a:cubicBezTo>
                      <a:pt x="160" y="74"/>
                      <a:pt x="160" y="74"/>
                      <a:pt x="160" y="74"/>
                    </a:cubicBezTo>
                    <a:cubicBezTo>
                      <a:pt x="160" y="74"/>
                      <a:pt x="160" y="75"/>
                      <a:pt x="160" y="75"/>
                    </a:cubicBezTo>
                    <a:cubicBezTo>
                      <a:pt x="160" y="75"/>
                      <a:pt x="160" y="75"/>
                      <a:pt x="160" y="75"/>
                    </a:cubicBezTo>
                    <a:cubicBezTo>
                      <a:pt x="160" y="75"/>
                      <a:pt x="160" y="75"/>
                      <a:pt x="160" y="75"/>
                    </a:cubicBezTo>
                    <a:cubicBezTo>
                      <a:pt x="160" y="75"/>
                      <a:pt x="160" y="75"/>
                      <a:pt x="160" y="75"/>
                    </a:cubicBezTo>
                    <a:cubicBezTo>
                      <a:pt x="159" y="77"/>
                      <a:pt x="154" y="83"/>
                      <a:pt x="132" y="111"/>
                    </a:cubicBezTo>
                    <a:cubicBezTo>
                      <a:pt x="138" y="108"/>
                      <a:pt x="153" y="99"/>
                      <a:pt x="159" y="95"/>
                    </a:cubicBezTo>
                    <a:cubicBezTo>
                      <a:pt x="159" y="95"/>
                      <a:pt x="160" y="95"/>
                      <a:pt x="160" y="95"/>
                    </a:cubicBezTo>
                    <a:cubicBezTo>
                      <a:pt x="160" y="95"/>
                      <a:pt x="160" y="95"/>
                      <a:pt x="160" y="95"/>
                    </a:cubicBezTo>
                    <a:cubicBezTo>
                      <a:pt x="160" y="95"/>
                      <a:pt x="160" y="95"/>
                      <a:pt x="161" y="95"/>
                    </a:cubicBezTo>
                    <a:cubicBezTo>
                      <a:pt x="161" y="95"/>
                      <a:pt x="161" y="95"/>
                      <a:pt x="161" y="95"/>
                    </a:cubicBezTo>
                    <a:cubicBezTo>
                      <a:pt x="161" y="95"/>
                      <a:pt x="161" y="95"/>
                      <a:pt x="161" y="95"/>
                    </a:cubicBezTo>
                    <a:cubicBezTo>
                      <a:pt x="161" y="95"/>
                      <a:pt x="161" y="95"/>
                      <a:pt x="161" y="95"/>
                    </a:cubicBezTo>
                    <a:cubicBezTo>
                      <a:pt x="161" y="95"/>
                      <a:pt x="161" y="95"/>
                      <a:pt x="161" y="96"/>
                    </a:cubicBezTo>
                    <a:cubicBezTo>
                      <a:pt x="159" y="97"/>
                      <a:pt x="157" y="99"/>
                      <a:pt x="155" y="101"/>
                    </a:cubicBezTo>
                    <a:cubicBezTo>
                      <a:pt x="186" y="82"/>
                      <a:pt x="187" y="82"/>
                      <a:pt x="187" y="82"/>
                    </a:cubicBezTo>
                    <a:cubicBezTo>
                      <a:pt x="187" y="83"/>
                      <a:pt x="187" y="83"/>
                      <a:pt x="188" y="83"/>
                    </a:cubicBezTo>
                    <a:cubicBezTo>
                      <a:pt x="188" y="83"/>
                      <a:pt x="188" y="83"/>
                      <a:pt x="187" y="83"/>
                    </a:cubicBezTo>
                    <a:cubicBezTo>
                      <a:pt x="187" y="83"/>
                      <a:pt x="187" y="83"/>
                      <a:pt x="187" y="83"/>
                    </a:cubicBezTo>
                    <a:cubicBezTo>
                      <a:pt x="187" y="83"/>
                      <a:pt x="187" y="83"/>
                      <a:pt x="187" y="83"/>
                    </a:cubicBezTo>
                    <a:cubicBezTo>
                      <a:pt x="186" y="85"/>
                      <a:pt x="181" y="89"/>
                      <a:pt x="162" y="103"/>
                    </a:cubicBezTo>
                    <a:cubicBezTo>
                      <a:pt x="162" y="103"/>
                      <a:pt x="162" y="103"/>
                      <a:pt x="162" y="103"/>
                    </a:cubicBezTo>
                    <a:cubicBezTo>
                      <a:pt x="163" y="102"/>
                      <a:pt x="165" y="102"/>
                      <a:pt x="166" y="101"/>
                    </a:cubicBezTo>
                    <a:cubicBezTo>
                      <a:pt x="175" y="96"/>
                      <a:pt x="175" y="96"/>
                      <a:pt x="175" y="96"/>
                    </a:cubicBezTo>
                    <a:cubicBezTo>
                      <a:pt x="175" y="96"/>
                      <a:pt x="175" y="96"/>
                      <a:pt x="178" y="105"/>
                    </a:cubicBezTo>
                    <a:cubicBezTo>
                      <a:pt x="186" y="100"/>
                      <a:pt x="186" y="100"/>
                      <a:pt x="186" y="100"/>
                    </a:cubicBezTo>
                    <a:cubicBezTo>
                      <a:pt x="187" y="100"/>
                      <a:pt x="187" y="100"/>
                      <a:pt x="187" y="100"/>
                    </a:cubicBezTo>
                    <a:cubicBezTo>
                      <a:pt x="187" y="101"/>
                      <a:pt x="187" y="101"/>
                      <a:pt x="187" y="101"/>
                    </a:cubicBezTo>
                    <a:cubicBezTo>
                      <a:pt x="178" y="106"/>
                      <a:pt x="178" y="106"/>
                      <a:pt x="178" y="106"/>
                    </a:cubicBezTo>
                    <a:cubicBezTo>
                      <a:pt x="178" y="106"/>
                      <a:pt x="178" y="106"/>
                      <a:pt x="178" y="106"/>
                    </a:cubicBezTo>
                    <a:cubicBezTo>
                      <a:pt x="178" y="106"/>
                      <a:pt x="178" y="106"/>
                      <a:pt x="178" y="106"/>
                    </a:cubicBezTo>
                    <a:cubicBezTo>
                      <a:pt x="177" y="104"/>
                      <a:pt x="175" y="99"/>
                      <a:pt x="174" y="97"/>
                    </a:cubicBezTo>
                    <a:cubicBezTo>
                      <a:pt x="173" y="98"/>
                      <a:pt x="170" y="100"/>
                      <a:pt x="167" y="101"/>
                    </a:cubicBezTo>
                    <a:cubicBezTo>
                      <a:pt x="160" y="106"/>
                      <a:pt x="158" y="107"/>
                      <a:pt x="157" y="107"/>
                    </a:cubicBezTo>
                    <a:cubicBezTo>
                      <a:pt x="157" y="107"/>
                      <a:pt x="157" y="107"/>
                      <a:pt x="157" y="107"/>
                    </a:cubicBezTo>
                    <a:cubicBezTo>
                      <a:pt x="157" y="107"/>
                      <a:pt x="157" y="107"/>
                      <a:pt x="157" y="107"/>
                    </a:cubicBezTo>
                    <a:cubicBezTo>
                      <a:pt x="157" y="107"/>
                      <a:pt x="157" y="107"/>
                      <a:pt x="157" y="107"/>
                    </a:cubicBezTo>
                    <a:cubicBezTo>
                      <a:pt x="156" y="107"/>
                      <a:pt x="156" y="107"/>
                      <a:pt x="156" y="107"/>
                    </a:cubicBezTo>
                    <a:cubicBezTo>
                      <a:pt x="156" y="107"/>
                      <a:pt x="156" y="107"/>
                      <a:pt x="156" y="107"/>
                    </a:cubicBezTo>
                    <a:cubicBezTo>
                      <a:pt x="156" y="106"/>
                      <a:pt x="156" y="106"/>
                      <a:pt x="156" y="106"/>
                    </a:cubicBezTo>
                    <a:cubicBezTo>
                      <a:pt x="156" y="106"/>
                      <a:pt x="157" y="106"/>
                      <a:pt x="157" y="106"/>
                    </a:cubicBezTo>
                    <a:cubicBezTo>
                      <a:pt x="157" y="106"/>
                      <a:pt x="159" y="105"/>
                      <a:pt x="162" y="102"/>
                    </a:cubicBezTo>
                    <a:cubicBezTo>
                      <a:pt x="167" y="98"/>
                      <a:pt x="177" y="90"/>
                      <a:pt x="183" y="86"/>
                    </a:cubicBezTo>
                    <a:cubicBezTo>
                      <a:pt x="176" y="90"/>
                      <a:pt x="161" y="98"/>
                      <a:pt x="150" y="105"/>
                    </a:cubicBezTo>
                    <a:cubicBezTo>
                      <a:pt x="150" y="105"/>
                      <a:pt x="150" y="105"/>
                      <a:pt x="150" y="105"/>
                    </a:cubicBezTo>
                    <a:cubicBezTo>
                      <a:pt x="150" y="105"/>
                      <a:pt x="150" y="105"/>
                      <a:pt x="150" y="105"/>
                    </a:cubicBezTo>
                    <a:cubicBezTo>
                      <a:pt x="150" y="104"/>
                      <a:pt x="150" y="104"/>
                      <a:pt x="150" y="104"/>
                    </a:cubicBezTo>
                    <a:cubicBezTo>
                      <a:pt x="150" y="104"/>
                      <a:pt x="150" y="104"/>
                      <a:pt x="150" y="104"/>
                    </a:cubicBezTo>
                    <a:cubicBezTo>
                      <a:pt x="150" y="104"/>
                      <a:pt x="150" y="104"/>
                      <a:pt x="150" y="104"/>
                    </a:cubicBezTo>
                    <a:cubicBezTo>
                      <a:pt x="151" y="103"/>
                      <a:pt x="152" y="102"/>
                      <a:pt x="155" y="99"/>
                    </a:cubicBezTo>
                    <a:cubicBezTo>
                      <a:pt x="157" y="98"/>
                      <a:pt x="157" y="98"/>
                      <a:pt x="157" y="98"/>
                    </a:cubicBezTo>
                    <a:cubicBezTo>
                      <a:pt x="154" y="100"/>
                      <a:pt x="149" y="102"/>
                      <a:pt x="146" y="104"/>
                    </a:cubicBezTo>
                    <a:cubicBezTo>
                      <a:pt x="146" y="105"/>
                      <a:pt x="146" y="104"/>
                      <a:pt x="145" y="104"/>
                    </a:cubicBezTo>
                    <a:cubicBezTo>
                      <a:pt x="132" y="112"/>
                      <a:pt x="131" y="113"/>
                      <a:pt x="130" y="11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09"/>
              <p:cNvSpPr>
                <a:spLocks/>
              </p:cNvSpPr>
              <p:nvPr/>
            </p:nvSpPr>
            <p:spPr bwMode="auto">
              <a:xfrm>
                <a:off x="6289676" y="5634038"/>
                <a:ext cx="198438" cy="127000"/>
              </a:xfrm>
              <a:custGeom>
                <a:avLst/>
                <a:gdLst>
                  <a:gd name="T0" fmla="*/ 1 w 61"/>
                  <a:gd name="T1" fmla="*/ 39 h 39"/>
                  <a:gd name="T2" fmla="*/ 0 w 61"/>
                  <a:gd name="T3" fmla="*/ 39 h 39"/>
                  <a:gd name="T4" fmla="*/ 0 w 61"/>
                  <a:gd name="T5" fmla="*/ 39 h 39"/>
                  <a:gd name="T6" fmla="*/ 0 w 61"/>
                  <a:gd name="T7" fmla="*/ 38 h 39"/>
                  <a:gd name="T8" fmla="*/ 0 w 61"/>
                  <a:gd name="T9" fmla="*/ 38 h 39"/>
                  <a:gd name="T10" fmla="*/ 0 w 61"/>
                  <a:gd name="T11" fmla="*/ 38 h 39"/>
                  <a:gd name="T12" fmla="*/ 20 w 61"/>
                  <a:gd name="T13" fmla="*/ 24 h 39"/>
                  <a:gd name="T14" fmla="*/ 44 w 61"/>
                  <a:gd name="T15" fmla="*/ 7 h 39"/>
                  <a:gd name="T16" fmla="*/ 31 w 61"/>
                  <a:gd name="T17" fmla="*/ 14 h 39"/>
                  <a:gd name="T18" fmla="*/ 30 w 61"/>
                  <a:gd name="T19" fmla="*/ 14 h 39"/>
                  <a:gd name="T20" fmla="*/ 30 w 61"/>
                  <a:gd name="T21" fmla="*/ 14 h 39"/>
                  <a:gd name="T22" fmla="*/ 28 w 61"/>
                  <a:gd name="T23" fmla="*/ 1 h 39"/>
                  <a:gd name="T24" fmla="*/ 18 w 61"/>
                  <a:gd name="T25" fmla="*/ 6 h 39"/>
                  <a:gd name="T26" fmla="*/ 18 w 61"/>
                  <a:gd name="T27" fmla="*/ 6 h 39"/>
                  <a:gd name="T28" fmla="*/ 18 w 61"/>
                  <a:gd name="T29" fmla="*/ 6 h 39"/>
                  <a:gd name="T30" fmla="*/ 28 w 61"/>
                  <a:gd name="T31" fmla="*/ 0 h 39"/>
                  <a:gd name="T32" fmla="*/ 29 w 61"/>
                  <a:gd name="T33" fmla="*/ 0 h 39"/>
                  <a:gd name="T34" fmla="*/ 29 w 61"/>
                  <a:gd name="T35" fmla="*/ 0 h 39"/>
                  <a:gd name="T36" fmla="*/ 31 w 61"/>
                  <a:gd name="T37" fmla="*/ 13 h 39"/>
                  <a:gd name="T38" fmla="*/ 52 w 61"/>
                  <a:gd name="T39" fmla="*/ 1 h 39"/>
                  <a:gd name="T40" fmla="*/ 52 w 61"/>
                  <a:gd name="T41" fmla="*/ 1 h 39"/>
                  <a:gd name="T42" fmla="*/ 52 w 61"/>
                  <a:gd name="T43" fmla="*/ 2 h 39"/>
                  <a:gd name="T44" fmla="*/ 52 w 61"/>
                  <a:gd name="T45" fmla="*/ 2 h 39"/>
                  <a:gd name="T46" fmla="*/ 52 w 61"/>
                  <a:gd name="T47" fmla="*/ 2 h 39"/>
                  <a:gd name="T48" fmla="*/ 52 w 61"/>
                  <a:gd name="T49" fmla="*/ 2 h 39"/>
                  <a:gd name="T50" fmla="*/ 49 w 61"/>
                  <a:gd name="T51" fmla="*/ 4 h 39"/>
                  <a:gd name="T52" fmla="*/ 7 w 61"/>
                  <a:gd name="T53" fmla="*/ 34 h 39"/>
                  <a:gd name="T54" fmla="*/ 60 w 61"/>
                  <a:gd name="T55" fmla="*/ 3 h 39"/>
                  <a:gd name="T56" fmla="*/ 61 w 61"/>
                  <a:gd name="T57" fmla="*/ 4 h 39"/>
                  <a:gd name="T58" fmla="*/ 61 w 61"/>
                  <a:gd name="T59" fmla="*/ 4 h 39"/>
                  <a:gd name="T60" fmla="*/ 1 w 61"/>
                  <a:gd name="T61" fmla="*/ 39 h 39"/>
                  <a:gd name="T62" fmla="*/ 1 w 6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39">
                    <a:moveTo>
                      <a:pt x="1" y="39"/>
                    </a:moveTo>
                    <a:cubicBezTo>
                      <a:pt x="1" y="39"/>
                      <a:pt x="0" y="39"/>
                      <a:pt x="0" y="39"/>
                    </a:cubicBezTo>
                    <a:cubicBezTo>
                      <a:pt x="0" y="39"/>
                      <a:pt x="0" y="39"/>
                      <a:pt x="0" y="39"/>
                    </a:cubicBezTo>
                    <a:cubicBezTo>
                      <a:pt x="0" y="38"/>
                      <a:pt x="0" y="38"/>
                      <a:pt x="0" y="38"/>
                    </a:cubicBezTo>
                    <a:cubicBezTo>
                      <a:pt x="0" y="38"/>
                      <a:pt x="0" y="38"/>
                      <a:pt x="0" y="38"/>
                    </a:cubicBezTo>
                    <a:cubicBezTo>
                      <a:pt x="0" y="38"/>
                      <a:pt x="0" y="38"/>
                      <a:pt x="0" y="38"/>
                    </a:cubicBezTo>
                    <a:cubicBezTo>
                      <a:pt x="2" y="37"/>
                      <a:pt x="6" y="34"/>
                      <a:pt x="20" y="24"/>
                    </a:cubicBezTo>
                    <a:cubicBezTo>
                      <a:pt x="28" y="18"/>
                      <a:pt x="37" y="11"/>
                      <a:pt x="44" y="7"/>
                    </a:cubicBezTo>
                    <a:cubicBezTo>
                      <a:pt x="31" y="14"/>
                      <a:pt x="31" y="14"/>
                      <a:pt x="31" y="14"/>
                    </a:cubicBezTo>
                    <a:cubicBezTo>
                      <a:pt x="31" y="14"/>
                      <a:pt x="30" y="14"/>
                      <a:pt x="30" y="14"/>
                    </a:cubicBezTo>
                    <a:cubicBezTo>
                      <a:pt x="30" y="14"/>
                      <a:pt x="30" y="14"/>
                      <a:pt x="30" y="14"/>
                    </a:cubicBezTo>
                    <a:cubicBezTo>
                      <a:pt x="30" y="14"/>
                      <a:pt x="30" y="14"/>
                      <a:pt x="28" y="1"/>
                    </a:cubicBezTo>
                    <a:cubicBezTo>
                      <a:pt x="18" y="6"/>
                      <a:pt x="18" y="6"/>
                      <a:pt x="18" y="6"/>
                    </a:cubicBezTo>
                    <a:cubicBezTo>
                      <a:pt x="18" y="6"/>
                      <a:pt x="18" y="6"/>
                      <a:pt x="18" y="6"/>
                    </a:cubicBezTo>
                    <a:cubicBezTo>
                      <a:pt x="18" y="6"/>
                      <a:pt x="18" y="6"/>
                      <a:pt x="18" y="6"/>
                    </a:cubicBezTo>
                    <a:cubicBezTo>
                      <a:pt x="18" y="6"/>
                      <a:pt x="28" y="0"/>
                      <a:pt x="28" y="0"/>
                    </a:cubicBezTo>
                    <a:cubicBezTo>
                      <a:pt x="29" y="0"/>
                      <a:pt x="29" y="0"/>
                      <a:pt x="29" y="0"/>
                    </a:cubicBezTo>
                    <a:cubicBezTo>
                      <a:pt x="29" y="0"/>
                      <a:pt x="29" y="0"/>
                      <a:pt x="29" y="0"/>
                    </a:cubicBezTo>
                    <a:cubicBezTo>
                      <a:pt x="30" y="5"/>
                      <a:pt x="31" y="11"/>
                      <a:pt x="31" y="13"/>
                    </a:cubicBezTo>
                    <a:cubicBezTo>
                      <a:pt x="52" y="1"/>
                      <a:pt x="52" y="1"/>
                      <a:pt x="52" y="1"/>
                    </a:cubicBezTo>
                    <a:cubicBezTo>
                      <a:pt x="52" y="1"/>
                      <a:pt x="52" y="1"/>
                      <a:pt x="52" y="1"/>
                    </a:cubicBezTo>
                    <a:cubicBezTo>
                      <a:pt x="52" y="1"/>
                      <a:pt x="52" y="1"/>
                      <a:pt x="52" y="2"/>
                    </a:cubicBezTo>
                    <a:cubicBezTo>
                      <a:pt x="52" y="2"/>
                      <a:pt x="52" y="2"/>
                      <a:pt x="52" y="2"/>
                    </a:cubicBezTo>
                    <a:cubicBezTo>
                      <a:pt x="52" y="2"/>
                      <a:pt x="52" y="2"/>
                      <a:pt x="52" y="2"/>
                    </a:cubicBezTo>
                    <a:cubicBezTo>
                      <a:pt x="52" y="2"/>
                      <a:pt x="52" y="2"/>
                      <a:pt x="52" y="2"/>
                    </a:cubicBezTo>
                    <a:cubicBezTo>
                      <a:pt x="52" y="2"/>
                      <a:pt x="51" y="3"/>
                      <a:pt x="49" y="4"/>
                    </a:cubicBezTo>
                    <a:cubicBezTo>
                      <a:pt x="28" y="19"/>
                      <a:pt x="14" y="29"/>
                      <a:pt x="7" y="34"/>
                    </a:cubicBezTo>
                    <a:cubicBezTo>
                      <a:pt x="60" y="3"/>
                      <a:pt x="60" y="3"/>
                      <a:pt x="60" y="3"/>
                    </a:cubicBezTo>
                    <a:cubicBezTo>
                      <a:pt x="60" y="3"/>
                      <a:pt x="61" y="3"/>
                      <a:pt x="61" y="4"/>
                    </a:cubicBezTo>
                    <a:cubicBezTo>
                      <a:pt x="61" y="4"/>
                      <a:pt x="61" y="4"/>
                      <a:pt x="61" y="4"/>
                    </a:cubicBezTo>
                    <a:cubicBezTo>
                      <a:pt x="1" y="39"/>
                      <a:pt x="1" y="39"/>
                      <a:pt x="1" y="39"/>
                    </a:cubicBezTo>
                    <a:cubicBezTo>
                      <a:pt x="1" y="39"/>
                      <a:pt x="1" y="39"/>
                      <a:pt x="1" y="3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10"/>
              <p:cNvSpPr>
                <a:spLocks/>
              </p:cNvSpPr>
              <p:nvPr/>
            </p:nvSpPr>
            <p:spPr bwMode="auto">
              <a:xfrm>
                <a:off x="5784851" y="5630863"/>
                <a:ext cx="887413" cy="1184275"/>
              </a:xfrm>
              <a:custGeom>
                <a:avLst/>
                <a:gdLst>
                  <a:gd name="T0" fmla="*/ 173 w 274"/>
                  <a:gd name="T1" fmla="*/ 359 h 365"/>
                  <a:gd name="T2" fmla="*/ 250 w 274"/>
                  <a:gd name="T3" fmla="*/ 305 h 365"/>
                  <a:gd name="T4" fmla="*/ 172 w 274"/>
                  <a:gd name="T5" fmla="*/ 344 h 365"/>
                  <a:gd name="T6" fmla="*/ 174 w 274"/>
                  <a:gd name="T7" fmla="*/ 326 h 365"/>
                  <a:gd name="T8" fmla="*/ 248 w 274"/>
                  <a:gd name="T9" fmla="*/ 257 h 365"/>
                  <a:gd name="T10" fmla="*/ 165 w 274"/>
                  <a:gd name="T11" fmla="*/ 283 h 365"/>
                  <a:gd name="T12" fmla="*/ 223 w 274"/>
                  <a:gd name="T13" fmla="*/ 238 h 365"/>
                  <a:gd name="T14" fmla="*/ 191 w 274"/>
                  <a:gd name="T15" fmla="*/ 241 h 365"/>
                  <a:gd name="T16" fmla="*/ 165 w 274"/>
                  <a:gd name="T17" fmla="*/ 254 h 365"/>
                  <a:gd name="T18" fmla="*/ 174 w 274"/>
                  <a:gd name="T19" fmla="*/ 239 h 365"/>
                  <a:gd name="T20" fmla="*/ 234 w 274"/>
                  <a:gd name="T21" fmla="*/ 198 h 365"/>
                  <a:gd name="T22" fmla="*/ 228 w 274"/>
                  <a:gd name="T23" fmla="*/ 187 h 365"/>
                  <a:gd name="T24" fmla="*/ 153 w 274"/>
                  <a:gd name="T25" fmla="*/ 229 h 365"/>
                  <a:gd name="T26" fmla="*/ 134 w 274"/>
                  <a:gd name="T27" fmla="*/ 239 h 365"/>
                  <a:gd name="T28" fmla="*/ 114 w 274"/>
                  <a:gd name="T29" fmla="*/ 237 h 365"/>
                  <a:gd name="T30" fmla="*/ 106 w 274"/>
                  <a:gd name="T31" fmla="*/ 230 h 365"/>
                  <a:gd name="T32" fmla="*/ 86 w 274"/>
                  <a:gd name="T33" fmla="*/ 224 h 365"/>
                  <a:gd name="T34" fmla="*/ 72 w 274"/>
                  <a:gd name="T35" fmla="*/ 229 h 365"/>
                  <a:gd name="T36" fmla="*/ 58 w 274"/>
                  <a:gd name="T37" fmla="*/ 220 h 365"/>
                  <a:gd name="T38" fmla="*/ 12 w 274"/>
                  <a:gd name="T39" fmla="*/ 208 h 365"/>
                  <a:gd name="T40" fmla="*/ 26 w 274"/>
                  <a:gd name="T41" fmla="*/ 178 h 365"/>
                  <a:gd name="T42" fmla="*/ 16 w 274"/>
                  <a:gd name="T43" fmla="*/ 168 h 365"/>
                  <a:gd name="T44" fmla="*/ 15 w 274"/>
                  <a:gd name="T45" fmla="*/ 154 h 365"/>
                  <a:gd name="T46" fmla="*/ 21 w 274"/>
                  <a:gd name="T47" fmla="*/ 132 h 365"/>
                  <a:gd name="T48" fmla="*/ 140 w 274"/>
                  <a:gd name="T49" fmla="*/ 51 h 365"/>
                  <a:gd name="T50" fmla="*/ 35 w 274"/>
                  <a:gd name="T51" fmla="*/ 95 h 365"/>
                  <a:gd name="T52" fmla="*/ 13 w 274"/>
                  <a:gd name="T53" fmla="*/ 88 h 365"/>
                  <a:gd name="T54" fmla="*/ 91 w 274"/>
                  <a:gd name="T55" fmla="*/ 5 h 365"/>
                  <a:gd name="T56" fmla="*/ 46 w 274"/>
                  <a:gd name="T57" fmla="*/ 3 h 365"/>
                  <a:gd name="T58" fmla="*/ 2 w 274"/>
                  <a:gd name="T59" fmla="*/ 17 h 365"/>
                  <a:gd name="T60" fmla="*/ 49 w 274"/>
                  <a:gd name="T61" fmla="*/ 0 h 365"/>
                  <a:gd name="T62" fmla="*/ 96 w 274"/>
                  <a:gd name="T63" fmla="*/ 2 h 365"/>
                  <a:gd name="T64" fmla="*/ 146 w 274"/>
                  <a:gd name="T65" fmla="*/ 10 h 365"/>
                  <a:gd name="T66" fmla="*/ 168 w 274"/>
                  <a:gd name="T67" fmla="*/ 11 h 365"/>
                  <a:gd name="T68" fmla="*/ 45 w 274"/>
                  <a:gd name="T69" fmla="*/ 105 h 365"/>
                  <a:gd name="T70" fmla="*/ 100 w 274"/>
                  <a:gd name="T71" fmla="*/ 76 h 365"/>
                  <a:gd name="T72" fmla="*/ 243 w 274"/>
                  <a:gd name="T73" fmla="*/ 3 h 365"/>
                  <a:gd name="T74" fmla="*/ 90 w 274"/>
                  <a:gd name="T75" fmla="*/ 111 h 365"/>
                  <a:gd name="T76" fmla="*/ 77 w 274"/>
                  <a:gd name="T77" fmla="*/ 132 h 365"/>
                  <a:gd name="T78" fmla="*/ 106 w 274"/>
                  <a:gd name="T79" fmla="*/ 132 h 365"/>
                  <a:gd name="T80" fmla="*/ 105 w 274"/>
                  <a:gd name="T81" fmla="*/ 155 h 365"/>
                  <a:gd name="T82" fmla="*/ 61 w 274"/>
                  <a:gd name="T83" fmla="*/ 218 h 365"/>
                  <a:gd name="T84" fmla="*/ 160 w 274"/>
                  <a:gd name="T85" fmla="*/ 162 h 365"/>
                  <a:gd name="T86" fmla="*/ 187 w 274"/>
                  <a:gd name="T87" fmla="*/ 163 h 365"/>
                  <a:gd name="T88" fmla="*/ 142 w 274"/>
                  <a:gd name="T89" fmla="*/ 203 h 365"/>
                  <a:gd name="T90" fmla="*/ 121 w 274"/>
                  <a:gd name="T91" fmla="*/ 233 h 365"/>
                  <a:gd name="T92" fmla="*/ 140 w 274"/>
                  <a:gd name="T93" fmla="*/ 235 h 365"/>
                  <a:gd name="T94" fmla="*/ 245 w 274"/>
                  <a:gd name="T95" fmla="*/ 176 h 365"/>
                  <a:gd name="T96" fmla="*/ 244 w 274"/>
                  <a:gd name="T97" fmla="*/ 191 h 365"/>
                  <a:gd name="T98" fmla="*/ 245 w 274"/>
                  <a:gd name="T99" fmla="*/ 197 h 365"/>
                  <a:gd name="T100" fmla="*/ 260 w 274"/>
                  <a:gd name="T101" fmla="*/ 198 h 365"/>
                  <a:gd name="T102" fmla="*/ 181 w 274"/>
                  <a:gd name="T103" fmla="*/ 253 h 365"/>
                  <a:gd name="T104" fmla="*/ 252 w 274"/>
                  <a:gd name="T105" fmla="*/ 228 h 365"/>
                  <a:gd name="T106" fmla="*/ 253 w 274"/>
                  <a:gd name="T107" fmla="*/ 254 h 365"/>
                  <a:gd name="T108" fmla="*/ 241 w 274"/>
                  <a:gd name="T109" fmla="*/ 279 h 365"/>
                  <a:gd name="T110" fmla="*/ 270 w 274"/>
                  <a:gd name="T111" fmla="*/ 286 h 365"/>
                  <a:gd name="T112" fmla="*/ 208 w 274"/>
                  <a:gd name="T113" fmla="*/ 328 h 365"/>
                  <a:gd name="T114" fmla="*/ 254 w 274"/>
                  <a:gd name="T115" fmla="*/ 311 h 365"/>
                  <a:gd name="T116" fmla="*/ 266 w 274"/>
                  <a:gd name="T117" fmla="*/ 30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365">
                    <a:moveTo>
                      <a:pt x="165" y="365"/>
                    </a:moveTo>
                    <a:cubicBezTo>
                      <a:pt x="165" y="365"/>
                      <a:pt x="165" y="365"/>
                      <a:pt x="164" y="365"/>
                    </a:cubicBezTo>
                    <a:cubicBezTo>
                      <a:pt x="164" y="365"/>
                      <a:pt x="164" y="365"/>
                      <a:pt x="165" y="364"/>
                    </a:cubicBezTo>
                    <a:cubicBezTo>
                      <a:pt x="165" y="364"/>
                      <a:pt x="165" y="364"/>
                      <a:pt x="165" y="364"/>
                    </a:cubicBezTo>
                    <a:cubicBezTo>
                      <a:pt x="165" y="364"/>
                      <a:pt x="165" y="364"/>
                      <a:pt x="165" y="364"/>
                    </a:cubicBezTo>
                    <a:cubicBezTo>
                      <a:pt x="167" y="363"/>
                      <a:pt x="169" y="362"/>
                      <a:pt x="175" y="358"/>
                    </a:cubicBezTo>
                    <a:cubicBezTo>
                      <a:pt x="181" y="355"/>
                      <a:pt x="190" y="350"/>
                      <a:pt x="200" y="344"/>
                    </a:cubicBezTo>
                    <a:cubicBezTo>
                      <a:pt x="215" y="335"/>
                      <a:pt x="234" y="324"/>
                      <a:pt x="248" y="315"/>
                    </a:cubicBezTo>
                    <a:cubicBezTo>
                      <a:pt x="232" y="325"/>
                      <a:pt x="207" y="340"/>
                      <a:pt x="173" y="359"/>
                    </a:cubicBezTo>
                    <a:cubicBezTo>
                      <a:pt x="166" y="364"/>
                      <a:pt x="166" y="364"/>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5" y="363"/>
                      <a:pt x="165" y="363"/>
                      <a:pt x="165" y="363"/>
                    </a:cubicBezTo>
                    <a:cubicBezTo>
                      <a:pt x="167" y="361"/>
                      <a:pt x="176" y="356"/>
                      <a:pt x="187" y="349"/>
                    </a:cubicBezTo>
                    <a:cubicBezTo>
                      <a:pt x="187" y="349"/>
                      <a:pt x="187" y="349"/>
                      <a:pt x="188" y="349"/>
                    </a:cubicBezTo>
                    <a:cubicBezTo>
                      <a:pt x="206" y="336"/>
                      <a:pt x="238" y="314"/>
                      <a:pt x="250" y="305"/>
                    </a:cubicBezTo>
                    <a:cubicBezTo>
                      <a:pt x="234" y="314"/>
                      <a:pt x="188" y="341"/>
                      <a:pt x="161" y="356"/>
                    </a:cubicBezTo>
                    <a:cubicBezTo>
                      <a:pt x="161" y="356"/>
                      <a:pt x="161" y="356"/>
                      <a:pt x="161" y="356"/>
                    </a:cubicBezTo>
                    <a:cubicBezTo>
                      <a:pt x="160" y="356"/>
                      <a:pt x="160" y="356"/>
                      <a:pt x="160" y="356"/>
                    </a:cubicBezTo>
                    <a:cubicBezTo>
                      <a:pt x="160" y="356"/>
                      <a:pt x="160" y="356"/>
                      <a:pt x="160" y="356"/>
                    </a:cubicBezTo>
                    <a:cubicBezTo>
                      <a:pt x="160" y="356"/>
                      <a:pt x="160" y="356"/>
                      <a:pt x="160" y="356"/>
                    </a:cubicBezTo>
                    <a:cubicBezTo>
                      <a:pt x="160" y="356"/>
                      <a:pt x="160" y="356"/>
                      <a:pt x="161" y="356"/>
                    </a:cubicBezTo>
                    <a:cubicBezTo>
                      <a:pt x="162" y="354"/>
                      <a:pt x="169" y="350"/>
                      <a:pt x="198" y="331"/>
                    </a:cubicBezTo>
                    <a:cubicBezTo>
                      <a:pt x="212" y="323"/>
                      <a:pt x="227" y="313"/>
                      <a:pt x="240" y="305"/>
                    </a:cubicBezTo>
                    <a:cubicBezTo>
                      <a:pt x="207" y="324"/>
                      <a:pt x="176" y="342"/>
                      <a:pt x="172" y="344"/>
                    </a:cubicBezTo>
                    <a:cubicBezTo>
                      <a:pt x="172" y="344"/>
                      <a:pt x="172" y="344"/>
                      <a:pt x="172" y="344"/>
                    </a:cubicBezTo>
                    <a:cubicBezTo>
                      <a:pt x="172" y="344"/>
                      <a:pt x="172" y="344"/>
                      <a:pt x="172" y="344"/>
                    </a:cubicBezTo>
                    <a:cubicBezTo>
                      <a:pt x="172" y="344"/>
                      <a:pt x="171" y="344"/>
                      <a:pt x="171" y="344"/>
                    </a:cubicBezTo>
                    <a:cubicBezTo>
                      <a:pt x="171" y="344"/>
                      <a:pt x="171" y="344"/>
                      <a:pt x="171" y="344"/>
                    </a:cubicBezTo>
                    <a:cubicBezTo>
                      <a:pt x="171" y="344"/>
                      <a:pt x="171" y="344"/>
                      <a:pt x="179" y="338"/>
                    </a:cubicBezTo>
                    <a:cubicBezTo>
                      <a:pt x="183" y="334"/>
                      <a:pt x="190" y="329"/>
                      <a:pt x="197" y="324"/>
                    </a:cubicBezTo>
                    <a:cubicBezTo>
                      <a:pt x="220" y="307"/>
                      <a:pt x="256" y="281"/>
                      <a:pt x="266" y="272"/>
                    </a:cubicBezTo>
                    <a:cubicBezTo>
                      <a:pt x="258" y="277"/>
                      <a:pt x="239" y="288"/>
                      <a:pt x="222" y="298"/>
                    </a:cubicBezTo>
                    <a:cubicBezTo>
                      <a:pt x="179" y="324"/>
                      <a:pt x="175" y="326"/>
                      <a:pt x="174" y="326"/>
                    </a:cubicBezTo>
                    <a:cubicBezTo>
                      <a:pt x="174" y="326"/>
                      <a:pt x="174" y="326"/>
                      <a:pt x="174" y="326"/>
                    </a:cubicBezTo>
                    <a:cubicBezTo>
                      <a:pt x="174" y="325"/>
                      <a:pt x="174" y="325"/>
                      <a:pt x="174" y="325"/>
                    </a:cubicBezTo>
                    <a:cubicBezTo>
                      <a:pt x="174" y="325"/>
                      <a:pt x="174" y="325"/>
                      <a:pt x="219" y="293"/>
                    </a:cubicBezTo>
                    <a:cubicBezTo>
                      <a:pt x="227" y="287"/>
                      <a:pt x="235" y="282"/>
                      <a:pt x="241" y="278"/>
                    </a:cubicBezTo>
                    <a:cubicBezTo>
                      <a:pt x="217" y="292"/>
                      <a:pt x="192" y="307"/>
                      <a:pt x="191" y="307"/>
                    </a:cubicBezTo>
                    <a:cubicBezTo>
                      <a:pt x="191" y="307"/>
                      <a:pt x="191" y="307"/>
                      <a:pt x="191" y="307"/>
                    </a:cubicBezTo>
                    <a:cubicBezTo>
                      <a:pt x="191" y="307"/>
                      <a:pt x="191" y="307"/>
                      <a:pt x="191" y="306"/>
                    </a:cubicBezTo>
                    <a:cubicBezTo>
                      <a:pt x="190" y="306"/>
                      <a:pt x="190" y="306"/>
                      <a:pt x="222" y="280"/>
                    </a:cubicBezTo>
                    <a:cubicBezTo>
                      <a:pt x="232" y="271"/>
                      <a:pt x="243" y="262"/>
                      <a:pt x="248" y="257"/>
                    </a:cubicBezTo>
                    <a:cubicBezTo>
                      <a:pt x="179" y="297"/>
                      <a:pt x="179" y="297"/>
                      <a:pt x="179" y="297"/>
                    </a:cubicBezTo>
                    <a:cubicBezTo>
                      <a:pt x="179" y="297"/>
                      <a:pt x="179" y="297"/>
                      <a:pt x="179" y="297"/>
                    </a:cubicBezTo>
                    <a:cubicBezTo>
                      <a:pt x="179" y="297"/>
                      <a:pt x="178" y="297"/>
                      <a:pt x="179" y="296"/>
                    </a:cubicBezTo>
                    <a:cubicBezTo>
                      <a:pt x="179" y="296"/>
                      <a:pt x="179" y="296"/>
                      <a:pt x="179" y="296"/>
                    </a:cubicBezTo>
                    <a:cubicBezTo>
                      <a:pt x="179" y="296"/>
                      <a:pt x="179" y="296"/>
                      <a:pt x="179" y="296"/>
                    </a:cubicBezTo>
                    <a:cubicBezTo>
                      <a:pt x="180" y="295"/>
                      <a:pt x="188" y="288"/>
                      <a:pt x="221" y="262"/>
                    </a:cubicBezTo>
                    <a:cubicBezTo>
                      <a:pt x="240" y="247"/>
                      <a:pt x="262" y="229"/>
                      <a:pt x="269" y="223"/>
                    </a:cubicBezTo>
                    <a:cubicBezTo>
                      <a:pt x="255" y="231"/>
                      <a:pt x="198" y="264"/>
                      <a:pt x="166" y="283"/>
                    </a:cubicBezTo>
                    <a:cubicBezTo>
                      <a:pt x="166" y="283"/>
                      <a:pt x="165" y="283"/>
                      <a:pt x="165" y="283"/>
                    </a:cubicBezTo>
                    <a:cubicBezTo>
                      <a:pt x="165" y="283"/>
                      <a:pt x="165" y="282"/>
                      <a:pt x="165" y="282"/>
                    </a:cubicBezTo>
                    <a:cubicBezTo>
                      <a:pt x="233" y="239"/>
                      <a:pt x="233" y="239"/>
                      <a:pt x="233" y="239"/>
                    </a:cubicBezTo>
                    <a:cubicBezTo>
                      <a:pt x="190" y="264"/>
                      <a:pt x="190" y="264"/>
                      <a:pt x="190" y="264"/>
                    </a:cubicBezTo>
                    <a:cubicBezTo>
                      <a:pt x="189" y="265"/>
                      <a:pt x="189" y="264"/>
                      <a:pt x="189" y="264"/>
                    </a:cubicBezTo>
                    <a:cubicBezTo>
                      <a:pt x="189" y="264"/>
                      <a:pt x="189" y="264"/>
                      <a:pt x="189" y="264"/>
                    </a:cubicBezTo>
                    <a:cubicBezTo>
                      <a:pt x="189" y="264"/>
                      <a:pt x="189" y="264"/>
                      <a:pt x="189" y="264"/>
                    </a:cubicBezTo>
                    <a:cubicBezTo>
                      <a:pt x="189" y="264"/>
                      <a:pt x="189" y="264"/>
                      <a:pt x="189" y="264"/>
                    </a:cubicBezTo>
                    <a:cubicBezTo>
                      <a:pt x="190" y="263"/>
                      <a:pt x="193" y="261"/>
                      <a:pt x="199" y="256"/>
                    </a:cubicBezTo>
                    <a:cubicBezTo>
                      <a:pt x="205" y="251"/>
                      <a:pt x="214" y="245"/>
                      <a:pt x="223" y="238"/>
                    </a:cubicBezTo>
                    <a:cubicBezTo>
                      <a:pt x="239" y="226"/>
                      <a:pt x="258" y="212"/>
                      <a:pt x="267" y="205"/>
                    </a:cubicBezTo>
                    <a:cubicBezTo>
                      <a:pt x="164" y="265"/>
                      <a:pt x="164" y="265"/>
                      <a:pt x="164" y="265"/>
                    </a:cubicBezTo>
                    <a:cubicBezTo>
                      <a:pt x="163" y="265"/>
                      <a:pt x="163" y="265"/>
                      <a:pt x="163" y="264"/>
                    </a:cubicBezTo>
                    <a:cubicBezTo>
                      <a:pt x="163" y="264"/>
                      <a:pt x="163" y="264"/>
                      <a:pt x="163" y="264"/>
                    </a:cubicBezTo>
                    <a:cubicBezTo>
                      <a:pt x="262" y="201"/>
                      <a:pt x="262" y="201"/>
                      <a:pt x="262" y="201"/>
                    </a:cubicBezTo>
                    <a:cubicBezTo>
                      <a:pt x="244" y="211"/>
                      <a:pt x="208" y="232"/>
                      <a:pt x="192" y="242"/>
                    </a:cubicBezTo>
                    <a:cubicBezTo>
                      <a:pt x="191" y="242"/>
                      <a:pt x="191" y="242"/>
                      <a:pt x="191" y="242"/>
                    </a:cubicBezTo>
                    <a:cubicBezTo>
                      <a:pt x="191" y="242"/>
                      <a:pt x="191" y="242"/>
                      <a:pt x="191" y="242"/>
                    </a:cubicBezTo>
                    <a:cubicBezTo>
                      <a:pt x="191" y="241"/>
                      <a:pt x="191" y="241"/>
                      <a:pt x="191" y="241"/>
                    </a:cubicBezTo>
                    <a:cubicBezTo>
                      <a:pt x="191" y="241"/>
                      <a:pt x="191" y="241"/>
                      <a:pt x="191" y="241"/>
                    </a:cubicBezTo>
                    <a:cubicBezTo>
                      <a:pt x="191" y="241"/>
                      <a:pt x="191" y="241"/>
                      <a:pt x="192" y="241"/>
                    </a:cubicBezTo>
                    <a:cubicBezTo>
                      <a:pt x="192" y="240"/>
                      <a:pt x="193" y="240"/>
                      <a:pt x="194" y="239"/>
                    </a:cubicBezTo>
                    <a:cubicBezTo>
                      <a:pt x="202" y="234"/>
                      <a:pt x="202" y="234"/>
                      <a:pt x="202" y="234"/>
                    </a:cubicBezTo>
                    <a:cubicBezTo>
                      <a:pt x="208" y="230"/>
                      <a:pt x="217" y="225"/>
                      <a:pt x="225" y="219"/>
                    </a:cubicBezTo>
                    <a:cubicBezTo>
                      <a:pt x="235" y="213"/>
                      <a:pt x="235" y="213"/>
                      <a:pt x="235" y="213"/>
                    </a:cubicBezTo>
                    <a:cubicBezTo>
                      <a:pt x="204" y="231"/>
                      <a:pt x="169" y="251"/>
                      <a:pt x="165" y="253"/>
                    </a:cubicBezTo>
                    <a:cubicBezTo>
                      <a:pt x="165" y="254"/>
                      <a:pt x="165" y="254"/>
                      <a:pt x="165" y="254"/>
                    </a:cubicBezTo>
                    <a:cubicBezTo>
                      <a:pt x="165" y="254"/>
                      <a:pt x="165" y="254"/>
                      <a:pt x="165" y="254"/>
                    </a:cubicBezTo>
                    <a:cubicBezTo>
                      <a:pt x="165" y="254"/>
                      <a:pt x="164" y="254"/>
                      <a:pt x="164" y="254"/>
                    </a:cubicBezTo>
                    <a:cubicBezTo>
                      <a:pt x="164" y="254"/>
                      <a:pt x="164" y="253"/>
                      <a:pt x="164" y="253"/>
                    </a:cubicBezTo>
                    <a:cubicBezTo>
                      <a:pt x="164" y="253"/>
                      <a:pt x="164" y="253"/>
                      <a:pt x="164" y="253"/>
                    </a:cubicBezTo>
                    <a:cubicBezTo>
                      <a:pt x="182" y="241"/>
                      <a:pt x="222" y="214"/>
                      <a:pt x="239" y="202"/>
                    </a:cubicBezTo>
                    <a:cubicBezTo>
                      <a:pt x="188" y="232"/>
                      <a:pt x="178" y="238"/>
                      <a:pt x="175" y="239"/>
                    </a:cubicBezTo>
                    <a:cubicBezTo>
                      <a:pt x="175" y="239"/>
                      <a:pt x="175" y="239"/>
                      <a:pt x="175" y="239"/>
                    </a:cubicBezTo>
                    <a:cubicBezTo>
                      <a:pt x="175" y="239"/>
                      <a:pt x="175" y="239"/>
                      <a:pt x="175" y="239"/>
                    </a:cubicBezTo>
                    <a:cubicBezTo>
                      <a:pt x="175" y="239"/>
                      <a:pt x="175" y="239"/>
                      <a:pt x="175" y="239"/>
                    </a:cubicBezTo>
                    <a:cubicBezTo>
                      <a:pt x="175" y="239"/>
                      <a:pt x="174" y="239"/>
                      <a:pt x="174" y="239"/>
                    </a:cubicBezTo>
                    <a:cubicBezTo>
                      <a:pt x="174" y="239"/>
                      <a:pt x="174" y="238"/>
                      <a:pt x="175" y="238"/>
                    </a:cubicBezTo>
                    <a:cubicBezTo>
                      <a:pt x="200" y="223"/>
                      <a:pt x="200" y="223"/>
                      <a:pt x="200" y="223"/>
                    </a:cubicBezTo>
                    <a:cubicBezTo>
                      <a:pt x="190" y="229"/>
                      <a:pt x="186" y="231"/>
                      <a:pt x="185" y="231"/>
                    </a:cubicBezTo>
                    <a:cubicBezTo>
                      <a:pt x="185" y="231"/>
                      <a:pt x="185" y="231"/>
                      <a:pt x="185" y="231"/>
                    </a:cubicBezTo>
                    <a:cubicBezTo>
                      <a:pt x="185" y="231"/>
                      <a:pt x="185" y="231"/>
                      <a:pt x="185" y="231"/>
                    </a:cubicBezTo>
                    <a:cubicBezTo>
                      <a:pt x="184" y="232"/>
                      <a:pt x="184" y="231"/>
                      <a:pt x="184" y="231"/>
                    </a:cubicBezTo>
                    <a:cubicBezTo>
                      <a:pt x="184" y="231"/>
                      <a:pt x="184" y="231"/>
                      <a:pt x="184" y="231"/>
                    </a:cubicBezTo>
                    <a:cubicBezTo>
                      <a:pt x="184" y="231"/>
                      <a:pt x="184" y="231"/>
                      <a:pt x="184" y="231"/>
                    </a:cubicBezTo>
                    <a:cubicBezTo>
                      <a:pt x="234" y="198"/>
                      <a:pt x="234" y="198"/>
                      <a:pt x="234" y="198"/>
                    </a:cubicBezTo>
                    <a:cubicBezTo>
                      <a:pt x="221" y="205"/>
                      <a:pt x="199" y="218"/>
                      <a:pt x="185" y="226"/>
                    </a:cubicBezTo>
                    <a:cubicBezTo>
                      <a:pt x="174" y="233"/>
                      <a:pt x="171" y="235"/>
                      <a:pt x="170" y="235"/>
                    </a:cubicBezTo>
                    <a:cubicBezTo>
                      <a:pt x="170" y="235"/>
                      <a:pt x="170" y="235"/>
                      <a:pt x="170" y="235"/>
                    </a:cubicBezTo>
                    <a:cubicBezTo>
                      <a:pt x="170" y="235"/>
                      <a:pt x="170" y="235"/>
                      <a:pt x="170" y="235"/>
                    </a:cubicBezTo>
                    <a:cubicBezTo>
                      <a:pt x="169" y="235"/>
                      <a:pt x="169" y="235"/>
                      <a:pt x="169" y="235"/>
                    </a:cubicBezTo>
                    <a:cubicBezTo>
                      <a:pt x="169" y="235"/>
                      <a:pt x="169" y="235"/>
                      <a:pt x="169" y="235"/>
                    </a:cubicBezTo>
                    <a:cubicBezTo>
                      <a:pt x="169" y="235"/>
                      <a:pt x="169" y="235"/>
                      <a:pt x="169" y="235"/>
                    </a:cubicBezTo>
                    <a:cubicBezTo>
                      <a:pt x="238" y="182"/>
                      <a:pt x="238" y="182"/>
                      <a:pt x="238" y="182"/>
                    </a:cubicBezTo>
                    <a:cubicBezTo>
                      <a:pt x="235" y="183"/>
                      <a:pt x="232" y="185"/>
                      <a:pt x="228" y="187"/>
                    </a:cubicBezTo>
                    <a:cubicBezTo>
                      <a:pt x="215" y="195"/>
                      <a:pt x="195" y="206"/>
                      <a:pt x="179" y="216"/>
                    </a:cubicBezTo>
                    <a:cubicBezTo>
                      <a:pt x="158" y="228"/>
                      <a:pt x="152" y="231"/>
                      <a:pt x="150" y="232"/>
                    </a:cubicBezTo>
                    <a:cubicBezTo>
                      <a:pt x="150" y="232"/>
                      <a:pt x="150" y="232"/>
                      <a:pt x="150" y="232"/>
                    </a:cubicBezTo>
                    <a:cubicBezTo>
                      <a:pt x="150" y="232"/>
                      <a:pt x="150" y="232"/>
                      <a:pt x="150" y="232"/>
                    </a:cubicBezTo>
                    <a:cubicBezTo>
                      <a:pt x="149" y="232"/>
                      <a:pt x="149" y="232"/>
                      <a:pt x="149" y="232"/>
                    </a:cubicBezTo>
                    <a:cubicBezTo>
                      <a:pt x="149" y="232"/>
                      <a:pt x="149" y="232"/>
                      <a:pt x="149" y="232"/>
                    </a:cubicBezTo>
                    <a:cubicBezTo>
                      <a:pt x="149" y="232"/>
                      <a:pt x="149" y="232"/>
                      <a:pt x="149" y="232"/>
                    </a:cubicBezTo>
                    <a:cubicBezTo>
                      <a:pt x="149" y="232"/>
                      <a:pt x="149" y="232"/>
                      <a:pt x="149" y="232"/>
                    </a:cubicBezTo>
                    <a:cubicBezTo>
                      <a:pt x="150" y="231"/>
                      <a:pt x="151" y="230"/>
                      <a:pt x="153" y="229"/>
                    </a:cubicBezTo>
                    <a:cubicBezTo>
                      <a:pt x="154" y="228"/>
                      <a:pt x="156" y="228"/>
                      <a:pt x="157" y="227"/>
                    </a:cubicBezTo>
                    <a:cubicBezTo>
                      <a:pt x="157" y="227"/>
                      <a:pt x="157" y="227"/>
                      <a:pt x="157" y="227"/>
                    </a:cubicBezTo>
                    <a:cubicBezTo>
                      <a:pt x="157" y="227"/>
                      <a:pt x="157" y="227"/>
                      <a:pt x="157" y="227"/>
                    </a:cubicBezTo>
                    <a:cubicBezTo>
                      <a:pt x="157" y="227"/>
                      <a:pt x="157" y="226"/>
                      <a:pt x="157" y="226"/>
                    </a:cubicBezTo>
                    <a:cubicBezTo>
                      <a:pt x="142" y="235"/>
                      <a:pt x="142" y="235"/>
                      <a:pt x="142" y="235"/>
                    </a:cubicBezTo>
                    <a:cubicBezTo>
                      <a:pt x="138" y="238"/>
                      <a:pt x="136" y="239"/>
                      <a:pt x="135" y="239"/>
                    </a:cubicBezTo>
                    <a:cubicBezTo>
                      <a:pt x="135" y="239"/>
                      <a:pt x="135" y="239"/>
                      <a:pt x="135" y="239"/>
                    </a:cubicBezTo>
                    <a:cubicBezTo>
                      <a:pt x="135" y="239"/>
                      <a:pt x="135" y="239"/>
                      <a:pt x="135" y="239"/>
                    </a:cubicBezTo>
                    <a:cubicBezTo>
                      <a:pt x="134" y="239"/>
                      <a:pt x="134" y="239"/>
                      <a:pt x="134" y="239"/>
                    </a:cubicBezTo>
                    <a:cubicBezTo>
                      <a:pt x="134" y="239"/>
                      <a:pt x="134" y="239"/>
                      <a:pt x="134" y="239"/>
                    </a:cubicBezTo>
                    <a:cubicBezTo>
                      <a:pt x="134" y="239"/>
                      <a:pt x="134" y="239"/>
                      <a:pt x="134" y="239"/>
                    </a:cubicBezTo>
                    <a:cubicBezTo>
                      <a:pt x="134" y="239"/>
                      <a:pt x="135" y="238"/>
                      <a:pt x="135" y="238"/>
                    </a:cubicBezTo>
                    <a:cubicBezTo>
                      <a:pt x="137" y="237"/>
                      <a:pt x="146" y="229"/>
                      <a:pt x="192" y="196"/>
                    </a:cubicBezTo>
                    <a:cubicBezTo>
                      <a:pt x="203" y="189"/>
                      <a:pt x="212" y="181"/>
                      <a:pt x="219" y="177"/>
                    </a:cubicBezTo>
                    <a:cubicBezTo>
                      <a:pt x="184" y="197"/>
                      <a:pt x="120" y="235"/>
                      <a:pt x="114" y="237"/>
                    </a:cubicBezTo>
                    <a:cubicBezTo>
                      <a:pt x="114" y="237"/>
                      <a:pt x="114" y="237"/>
                      <a:pt x="114" y="237"/>
                    </a:cubicBezTo>
                    <a:cubicBezTo>
                      <a:pt x="114" y="237"/>
                      <a:pt x="114" y="237"/>
                      <a:pt x="114" y="237"/>
                    </a:cubicBezTo>
                    <a:cubicBezTo>
                      <a:pt x="114" y="237"/>
                      <a:pt x="114" y="237"/>
                      <a:pt x="114" y="237"/>
                    </a:cubicBezTo>
                    <a:cubicBezTo>
                      <a:pt x="113" y="237"/>
                      <a:pt x="113" y="237"/>
                      <a:pt x="113" y="237"/>
                    </a:cubicBezTo>
                    <a:cubicBezTo>
                      <a:pt x="113" y="237"/>
                      <a:pt x="113" y="237"/>
                      <a:pt x="113" y="237"/>
                    </a:cubicBezTo>
                    <a:cubicBezTo>
                      <a:pt x="139" y="219"/>
                      <a:pt x="183" y="190"/>
                      <a:pt x="200" y="178"/>
                    </a:cubicBezTo>
                    <a:cubicBezTo>
                      <a:pt x="104" y="233"/>
                      <a:pt x="104" y="233"/>
                      <a:pt x="104" y="233"/>
                    </a:cubicBezTo>
                    <a:cubicBezTo>
                      <a:pt x="103" y="233"/>
                      <a:pt x="103" y="233"/>
                      <a:pt x="103" y="233"/>
                    </a:cubicBezTo>
                    <a:cubicBezTo>
                      <a:pt x="103" y="233"/>
                      <a:pt x="103" y="233"/>
                      <a:pt x="103" y="233"/>
                    </a:cubicBezTo>
                    <a:cubicBezTo>
                      <a:pt x="103" y="233"/>
                      <a:pt x="103" y="233"/>
                      <a:pt x="103" y="233"/>
                    </a:cubicBezTo>
                    <a:cubicBezTo>
                      <a:pt x="103" y="232"/>
                      <a:pt x="103" y="232"/>
                      <a:pt x="103" y="232"/>
                    </a:cubicBezTo>
                    <a:cubicBezTo>
                      <a:pt x="104" y="232"/>
                      <a:pt x="105" y="231"/>
                      <a:pt x="106" y="230"/>
                    </a:cubicBezTo>
                    <a:cubicBezTo>
                      <a:pt x="108" y="229"/>
                      <a:pt x="111" y="226"/>
                      <a:pt x="115" y="223"/>
                    </a:cubicBezTo>
                    <a:cubicBezTo>
                      <a:pt x="122" y="218"/>
                      <a:pt x="132" y="210"/>
                      <a:pt x="142" y="203"/>
                    </a:cubicBezTo>
                    <a:cubicBezTo>
                      <a:pt x="162" y="187"/>
                      <a:pt x="184" y="170"/>
                      <a:pt x="192" y="163"/>
                    </a:cubicBezTo>
                    <a:cubicBezTo>
                      <a:pt x="179" y="171"/>
                      <a:pt x="133" y="197"/>
                      <a:pt x="107" y="212"/>
                    </a:cubicBezTo>
                    <a:cubicBezTo>
                      <a:pt x="93" y="221"/>
                      <a:pt x="88" y="223"/>
                      <a:pt x="87" y="224"/>
                    </a:cubicBezTo>
                    <a:cubicBezTo>
                      <a:pt x="87" y="224"/>
                      <a:pt x="87" y="224"/>
                      <a:pt x="87" y="224"/>
                    </a:cubicBezTo>
                    <a:cubicBezTo>
                      <a:pt x="87" y="224"/>
                      <a:pt x="87" y="224"/>
                      <a:pt x="87" y="224"/>
                    </a:cubicBezTo>
                    <a:cubicBezTo>
                      <a:pt x="87" y="224"/>
                      <a:pt x="87" y="224"/>
                      <a:pt x="87" y="224"/>
                    </a:cubicBezTo>
                    <a:cubicBezTo>
                      <a:pt x="86" y="224"/>
                      <a:pt x="86" y="224"/>
                      <a:pt x="86" y="224"/>
                    </a:cubicBezTo>
                    <a:cubicBezTo>
                      <a:pt x="86" y="224"/>
                      <a:pt x="86" y="224"/>
                      <a:pt x="86" y="224"/>
                    </a:cubicBezTo>
                    <a:cubicBezTo>
                      <a:pt x="86" y="224"/>
                      <a:pt x="86" y="224"/>
                      <a:pt x="86" y="224"/>
                    </a:cubicBezTo>
                    <a:cubicBezTo>
                      <a:pt x="86" y="224"/>
                      <a:pt x="87" y="223"/>
                      <a:pt x="87" y="223"/>
                    </a:cubicBezTo>
                    <a:cubicBezTo>
                      <a:pt x="87" y="223"/>
                      <a:pt x="89" y="222"/>
                      <a:pt x="93" y="220"/>
                    </a:cubicBezTo>
                    <a:cubicBezTo>
                      <a:pt x="96" y="217"/>
                      <a:pt x="102" y="214"/>
                      <a:pt x="108" y="210"/>
                    </a:cubicBezTo>
                    <a:cubicBezTo>
                      <a:pt x="121" y="202"/>
                      <a:pt x="138" y="192"/>
                      <a:pt x="152" y="183"/>
                    </a:cubicBezTo>
                    <a:cubicBezTo>
                      <a:pt x="154" y="182"/>
                      <a:pt x="157" y="181"/>
                      <a:pt x="159" y="179"/>
                    </a:cubicBezTo>
                    <a:cubicBezTo>
                      <a:pt x="72" y="229"/>
                      <a:pt x="72" y="229"/>
                      <a:pt x="72" y="229"/>
                    </a:cubicBezTo>
                    <a:cubicBezTo>
                      <a:pt x="72" y="229"/>
                      <a:pt x="72" y="229"/>
                      <a:pt x="72" y="229"/>
                    </a:cubicBezTo>
                    <a:cubicBezTo>
                      <a:pt x="72" y="229"/>
                      <a:pt x="72" y="228"/>
                      <a:pt x="72" y="228"/>
                    </a:cubicBezTo>
                    <a:cubicBezTo>
                      <a:pt x="97" y="209"/>
                      <a:pt x="140" y="176"/>
                      <a:pt x="155" y="165"/>
                    </a:cubicBezTo>
                    <a:cubicBezTo>
                      <a:pt x="151" y="167"/>
                      <a:pt x="145" y="171"/>
                      <a:pt x="138" y="175"/>
                    </a:cubicBezTo>
                    <a:cubicBezTo>
                      <a:pt x="74" y="212"/>
                      <a:pt x="61" y="220"/>
                      <a:pt x="58" y="221"/>
                    </a:cubicBezTo>
                    <a:cubicBezTo>
                      <a:pt x="58" y="221"/>
                      <a:pt x="58" y="221"/>
                      <a:pt x="58" y="221"/>
                    </a:cubicBezTo>
                    <a:cubicBezTo>
                      <a:pt x="58" y="221"/>
                      <a:pt x="58" y="221"/>
                      <a:pt x="58" y="221"/>
                    </a:cubicBezTo>
                    <a:cubicBezTo>
                      <a:pt x="58" y="221"/>
                      <a:pt x="58" y="221"/>
                      <a:pt x="58" y="221"/>
                    </a:cubicBezTo>
                    <a:cubicBezTo>
                      <a:pt x="58" y="221"/>
                      <a:pt x="58" y="221"/>
                      <a:pt x="58" y="220"/>
                    </a:cubicBezTo>
                    <a:cubicBezTo>
                      <a:pt x="57" y="220"/>
                      <a:pt x="57" y="220"/>
                      <a:pt x="58" y="220"/>
                    </a:cubicBezTo>
                    <a:cubicBezTo>
                      <a:pt x="77" y="203"/>
                      <a:pt x="113" y="173"/>
                      <a:pt x="123" y="164"/>
                    </a:cubicBezTo>
                    <a:cubicBezTo>
                      <a:pt x="42" y="212"/>
                      <a:pt x="41" y="211"/>
                      <a:pt x="41" y="211"/>
                    </a:cubicBezTo>
                    <a:cubicBezTo>
                      <a:pt x="41" y="211"/>
                      <a:pt x="41" y="211"/>
                      <a:pt x="41" y="211"/>
                    </a:cubicBezTo>
                    <a:cubicBezTo>
                      <a:pt x="40" y="211"/>
                      <a:pt x="40" y="211"/>
                      <a:pt x="72" y="182"/>
                    </a:cubicBezTo>
                    <a:cubicBezTo>
                      <a:pt x="84" y="172"/>
                      <a:pt x="95" y="162"/>
                      <a:pt x="100" y="157"/>
                    </a:cubicBezTo>
                    <a:cubicBezTo>
                      <a:pt x="27" y="200"/>
                      <a:pt x="15" y="207"/>
                      <a:pt x="13"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2" y="208"/>
                      <a:pt x="12" y="208"/>
                      <a:pt x="12" y="208"/>
                    </a:cubicBezTo>
                    <a:cubicBezTo>
                      <a:pt x="102" y="135"/>
                      <a:pt x="102" y="135"/>
                      <a:pt x="102" y="135"/>
                    </a:cubicBezTo>
                    <a:cubicBezTo>
                      <a:pt x="94" y="140"/>
                      <a:pt x="75" y="151"/>
                      <a:pt x="59" y="160"/>
                    </a:cubicBezTo>
                    <a:cubicBezTo>
                      <a:pt x="27" y="179"/>
                      <a:pt x="26" y="179"/>
                      <a:pt x="26" y="179"/>
                    </a:cubicBezTo>
                    <a:cubicBezTo>
                      <a:pt x="26" y="179"/>
                      <a:pt x="26" y="179"/>
                      <a:pt x="26" y="179"/>
                    </a:cubicBezTo>
                    <a:cubicBezTo>
                      <a:pt x="26" y="179"/>
                      <a:pt x="26" y="179"/>
                      <a:pt x="26" y="178"/>
                    </a:cubicBezTo>
                    <a:cubicBezTo>
                      <a:pt x="26" y="178"/>
                      <a:pt x="26" y="178"/>
                      <a:pt x="26" y="178"/>
                    </a:cubicBezTo>
                    <a:cubicBezTo>
                      <a:pt x="26" y="178"/>
                      <a:pt x="26" y="178"/>
                      <a:pt x="26" y="178"/>
                    </a:cubicBezTo>
                    <a:cubicBezTo>
                      <a:pt x="27" y="177"/>
                      <a:pt x="33" y="172"/>
                      <a:pt x="55" y="153"/>
                    </a:cubicBezTo>
                    <a:cubicBezTo>
                      <a:pt x="65" y="145"/>
                      <a:pt x="75" y="136"/>
                      <a:pt x="81" y="131"/>
                    </a:cubicBezTo>
                    <a:cubicBezTo>
                      <a:pt x="75" y="135"/>
                      <a:pt x="64" y="141"/>
                      <a:pt x="54" y="147"/>
                    </a:cubicBezTo>
                    <a:cubicBezTo>
                      <a:pt x="25" y="164"/>
                      <a:pt x="18" y="168"/>
                      <a:pt x="16" y="169"/>
                    </a:cubicBezTo>
                    <a:cubicBezTo>
                      <a:pt x="16" y="169"/>
                      <a:pt x="16" y="169"/>
                      <a:pt x="16" y="169"/>
                    </a:cubicBezTo>
                    <a:cubicBezTo>
                      <a:pt x="16" y="169"/>
                      <a:pt x="16" y="169"/>
                      <a:pt x="16" y="169"/>
                    </a:cubicBezTo>
                    <a:cubicBezTo>
                      <a:pt x="16" y="169"/>
                      <a:pt x="16" y="169"/>
                      <a:pt x="16" y="169"/>
                    </a:cubicBezTo>
                    <a:cubicBezTo>
                      <a:pt x="16" y="169"/>
                      <a:pt x="15" y="169"/>
                      <a:pt x="15" y="169"/>
                    </a:cubicBezTo>
                    <a:cubicBezTo>
                      <a:pt x="15" y="168"/>
                      <a:pt x="15" y="168"/>
                      <a:pt x="16" y="168"/>
                    </a:cubicBezTo>
                    <a:cubicBezTo>
                      <a:pt x="16" y="168"/>
                      <a:pt x="16" y="168"/>
                      <a:pt x="16" y="168"/>
                    </a:cubicBezTo>
                    <a:cubicBezTo>
                      <a:pt x="16" y="168"/>
                      <a:pt x="16" y="168"/>
                      <a:pt x="16" y="168"/>
                    </a:cubicBezTo>
                    <a:cubicBezTo>
                      <a:pt x="18" y="167"/>
                      <a:pt x="21" y="165"/>
                      <a:pt x="30" y="159"/>
                    </a:cubicBezTo>
                    <a:cubicBezTo>
                      <a:pt x="32" y="158"/>
                      <a:pt x="36" y="156"/>
                      <a:pt x="39" y="154"/>
                    </a:cubicBezTo>
                    <a:cubicBezTo>
                      <a:pt x="32" y="158"/>
                      <a:pt x="25" y="162"/>
                      <a:pt x="19" y="166"/>
                    </a:cubicBezTo>
                    <a:cubicBezTo>
                      <a:pt x="19" y="166"/>
                      <a:pt x="19" y="166"/>
                      <a:pt x="18" y="165"/>
                    </a:cubicBezTo>
                    <a:cubicBezTo>
                      <a:pt x="18" y="165"/>
                      <a:pt x="18" y="165"/>
                      <a:pt x="19" y="165"/>
                    </a:cubicBezTo>
                    <a:cubicBezTo>
                      <a:pt x="39" y="149"/>
                      <a:pt x="74" y="123"/>
                      <a:pt x="85" y="113"/>
                    </a:cubicBezTo>
                    <a:cubicBezTo>
                      <a:pt x="15" y="154"/>
                      <a:pt x="15" y="154"/>
                      <a:pt x="15" y="154"/>
                    </a:cubicBezTo>
                    <a:cubicBezTo>
                      <a:pt x="15" y="154"/>
                      <a:pt x="15" y="154"/>
                      <a:pt x="15" y="154"/>
                    </a:cubicBezTo>
                    <a:cubicBezTo>
                      <a:pt x="15" y="153"/>
                      <a:pt x="15" y="153"/>
                      <a:pt x="15" y="153"/>
                    </a:cubicBezTo>
                    <a:cubicBezTo>
                      <a:pt x="15" y="153"/>
                      <a:pt x="15" y="153"/>
                      <a:pt x="15" y="153"/>
                    </a:cubicBezTo>
                    <a:cubicBezTo>
                      <a:pt x="15" y="153"/>
                      <a:pt x="15" y="153"/>
                      <a:pt x="15" y="153"/>
                    </a:cubicBezTo>
                    <a:cubicBezTo>
                      <a:pt x="17" y="151"/>
                      <a:pt x="23" y="147"/>
                      <a:pt x="46" y="132"/>
                    </a:cubicBezTo>
                    <a:cubicBezTo>
                      <a:pt x="63" y="120"/>
                      <a:pt x="87" y="104"/>
                      <a:pt x="118" y="84"/>
                    </a:cubicBezTo>
                    <a:cubicBezTo>
                      <a:pt x="149" y="64"/>
                      <a:pt x="187" y="39"/>
                      <a:pt x="227" y="12"/>
                    </a:cubicBezTo>
                    <a:cubicBezTo>
                      <a:pt x="165" y="49"/>
                      <a:pt x="29" y="128"/>
                      <a:pt x="21" y="132"/>
                    </a:cubicBezTo>
                    <a:cubicBezTo>
                      <a:pt x="21" y="132"/>
                      <a:pt x="21" y="132"/>
                      <a:pt x="21" y="132"/>
                    </a:cubicBezTo>
                    <a:cubicBezTo>
                      <a:pt x="21" y="132"/>
                      <a:pt x="21" y="132"/>
                      <a:pt x="21" y="132"/>
                    </a:cubicBezTo>
                    <a:cubicBezTo>
                      <a:pt x="20" y="132"/>
                      <a:pt x="20" y="132"/>
                      <a:pt x="20" y="132"/>
                    </a:cubicBezTo>
                    <a:cubicBezTo>
                      <a:pt x="20" y="132"/>
                      <a:pt x="20" y="132"/>
                      <a:pt x="20" y="131"/>
                    </a:cubicBezTo>
                    <a:cubicBezTo>
                      <a:pt x="20" y="131"/>
                      <a:pt x="20" y="131"/>
                      <a:pt x="20" y="131"/>
                    </a:cubicBezTo>
                    <a:cubicBezTo>
                      <a:pt x="190" y="25"/>
                      <a:pt x="190" y="25"/>
                      <a:pt x="190" y="25"/>
                    </a:cubicBezTo>
                    <a:cubicBezTo>
                      <a:pt x="1" y="135"/>
                      <a:pt x="1" y="135"/>
                      <a:pt x="1" y="135"/>
                    </a:cubicBezTo>
                    <a:cubicBezTo>
                      <a:pt x="0" y="135"/>
                      <a:pt x="0" y="135"/>
                      <a:pt x="0" y="134"/>
                    </a:cubicBezTo>
                    <a:cubicBezTo>
                      <a:pt x="0" y="134"/>
                      <a:pt x="0" y="134"/>
                      <a:pt x="0" y="134"/>
                    </a:cubicBezTo>
                    <a:cubicBezTo>
                      <a:pt x="1" y="133"/>
                      <a:pt x="82" y="85"/>
                      <a:pt x="140" y="51"/>
                    </a:cubicBezTo>
                    <a:cubicBezTo>
                      <a:pt x="34" y="112"/>
                      <a:pt x="34" y="112"/>
                      <a:pt x="34" y="112"/>
                    </a:cubicBezTo>
                    <a:cubicBezTo>
                      <a:pt x="34" y="112"/>
                      <a:pt x="34" y="112"/>
                      <a:pt x="34" y="112"/>
                    </a:cubicBezTo>
                    <a:cubicBezTo>
                      <a:pt x="34" y="111"/>
                      <a:pt x="34" y="111"/>
                      <a:pt x="34" y="111"/>
                    </a:cubicBezTo>
                    <a:cubicBezTo>
                      <a:pt x="152" y="31"/>
                      <a:pt x="152" y="31"/>
                      <a:pt x="152" y="31"/>
                    </a:cubicBezTo>
                    <a:cubicBezTo>
                      <a:pt x="137" y="39"/>
                      <a:pt x="99" y="61"/>
                      <a:pt x="68" y="79"/>
                    </a:cubicBezTo>
                    <a:cubicBezTo>
                      <a:pt x="16" y="110"/>
                      <a:pt x="12" y="112"/>
                      <a:pt x="11" y="112"/>
                    </a:cubicBezTo>
                    <a:cubicBezTo>
                      <a:pt x="11" y="112"/>
                      <a:pt x="11" y="112"/>
                      <a:pt x="11" y="112"/>
                    </a:cubicBezTo>
                    <a:cubicBezTo>
                      <a:pt x="11" y="112"/>
                      <a:pt x="11" y="112"/>
                      <a:pt x="11" y="112"/>
                    </a:cubicBezTo>
                    <a:cubicBezTo>
                      <a:pt x="11" y="111"/>
                      <a:pt x="11" y="111"/>
                      <a:pt x="35" y="95"/>
                    </a:cubicBezTo>
                    <a:cubicBezTo>
                      <a:pt x="48" y="86"/>
                      <a:pt x="66" y="75"/>
                      <a:pt x="89" y="60"/>
                    </a:cubicBezTo>
                    <a:cubicBezTo>
                      <a:pt x="111" y="46"/>
                      <a:pt x="134" y="32"/>
                      <a:pt x="149" y="22"/>
                    </a:cubicBezTo>
                    <a:cubicBezTo>
                      <a:pt x="31" y="90"/>
                      <a:pt x="31" y="90"/>
                      <a:pt x="31" y="90"/>
                    </a:cubicBezTo>
                    <a:cubicBezTo>
                      <a:pt x="31" y="90"/>
                      <a:pt x="30" y="90"/>
                      <a:pt x="30" y="90"/>
                    </a:cubicBezTo>
                    <a:cubicBezTo>
                      <a:pt x="30" y="90"/>
                      <a:pt x="30" y="90"/>
                      <a:pt x="30" y="90"/>
                    </a:cubicBezTo>
                    <a:cubicBezTo>
                      <a:pt x="139" y="15"/>
                      <a:pt x="139" y="15"/>
                      <a:pt x="139" y="15"/>
                    </a:cubicBezTo>
                    <a:cubicBezTo>
                      <a:pt x="117" y="28"/>
                      <a:pt x="55" y="64"/>
                      <a:pt x="29" y="79"/>
                    </a:cubicBezTo>
                    <a:cubicBezTo>
                      <a:pt x="14" y="88"/>
                      <a:pt x="13" y="88"/>
                      <a:pt x="13" y="88"/>
                    </a:cubicBezTo>
                    <a:cubicBezTo>
                      <a:pt x="13" y="88"/>
                      <a:pt x="13" y="88"/>
                      <a:pt x="13" y="88"/>
                    </a:cubicBezTo>
                    <a:cubicBezTo>
                      <a:pt x="13" y="88"/>
                      <a:pt x="13" y="87"/>
                      <a:pt x="13" y="87"/>
                    </a:cubicBezTo>
                    <a:cubicBezTo>
                      <a:pt x="13" y="87"/>
                      <a:pt x="13" y="87"/>
                      <a:pt x="13" y="87"/>
                    </a:cubicBezTo>
                    <a:cubicBezTo>
                      <a:pt x="13" y="87"/>
                      <a:pt x="13" y="87"/>
                      <a:pt x="13" y="87"/>
                    </a:cubicBezTo>
                    <a:cubicBezTo>
                      <a:pt x="15" y="85"/>
                      <a:pt x="24" y="79"/>
                      <a:pt x="62" y="50"/>
                    </a:cubicBezTo>
                    <a:cubicBezTo>
                      <a:pt x="79" y="38"/>
                      <a:pt x="96" y="25"/>
                      <a:pt x="105" y="19"/>
                    </a:cubicBezTo>
                    <a:cubicBezTo>
                      <a:pt x="11" y="72"/>
                      <a:pt x="11" y="72"/>
                      <a:pt x="11" y="72"/>
                    </a:cubicBezTo>
                    <a:cubicBezTo>
                      <a:pt x="11" y="73"/>
                      <a:pt x="11" y="73"/>
                      <a:pt x="11" y="72"/>
                    </a:cubicBezTo>
                    <a:cubicBezTo>
                      <a:pt x="11" y="72"/>
                      <a:pt x="11" y="72"/>
                      <a:pt x="11" y="72"/>
                    </a:cubicBezTo>
                    <a:cubicBezTo>
                      <a:pt x="91" y="5"/>
                      <a:pt x="91" y="5"/>
                      <a:pt x="91" y="5"/>
                    </a:cubicBezTo>
                    <a:cubicBezTo>
                      <a:pt x="62" y="23"/>
                      <a:pt x="30" y="42"/>
                      <a:pt x="28" y="42"/>
                    </a:cubicBezTo>
                    <a:cubicBezTo>
                      <a:pt x="28" y="42"/>
                      <a:pt x="28" y="42"/>
                      <a:pt x="28" y="42"/>
                    </a:cubicBezTo>
                    <a:cubicBezTo>
                      <a:pt x="28" y="42"/>
                      <a:pt x="28" y="41"/>
                      <a:pt x="28" y="41"/>
                    </a:cubicBezTo>
                    <a:cubicBezTo>
                      <a:pt x="28" y="41"/>
                      <a:pt x="28" y="41"/>
                      <a:pt x="28" y="41"/>
                    </a:cubicBezTo>
                    <a:cubicBezTo>
                      <a:pt x="45" y="11"/>
                      <a:pt x="45" y="11"/>
                      <a:pt x="45" y="11"/>
                    </a:cubicBezTo>
                    <a:cubicBezTo>
                      <a:pt x="41" y="13"/>
                      <a:pt x="31" y="19"/>
                      <a:pt x="24" y="23"/>
                    </a:cubicBezTo>
                    <a:cubicBezTo>
                      <a:pt x="24" y="23"/>
                      <a:pt x="24" y="23"/>
                      <a:pt x="24" y="22"/>
                    </a:cubicBezTo>
                    <a:cubicBezTo>
                      <a:pt x="24" y="22"/>
                      <a:pt x="24" y="22"/>
                      <a:pt x="24" y="22"/>
                    </a:cubicBezTo>
                    <a:cubicBezTo>
                      <a:pt x="46" y="3"/>
                      <a:pt x="46" y="3"/>
                      <a:pt x="46" y="3"/>
                    </a:cubicBezTo>
                    <a:cubicBezTo>
                      <a:pt x="39" y="7"/>
                      <a:pt x="25" y="15"/>
                      <a:pt x="17" y="19"/>
                    </a:cubicBezTo>
                    <a:cubicBezTo>
                      <a:pt x="11" y="23"/>
                      <a:pt x="11" y="23"/>
                      <a:pt x="10" y="23"/>
                    </a:cubicBezTo>
                    <a:cubicBezTo>
                      <a:pt x="10" y="23"/>
                      <a:pt x="10" y="23"/>
                      <a:pt x="10" y="23"/>
                    </a:cubicBezTo>
                    <a:cubicBezTo>
                      <a:pt x="10" y="23"/>
                      <a:pt x="10" y="23"/>
                      <a:pt x="12" y="16"/>
                    </a:cubicBezTo>
                    <a:cubicBezTo>
                      <a:pt x="12" y="14"/>
                      <a:pt x="13" y="12"/>
                      <a:pt x="13" y="11"/>
                    </a:cubicBezTo>
                    <a:cubicBezTo>
                      <a:pt x="12" y="12"/>
                      <a:pt x="10" y="13"/>
                      <a:pt x="8" y="14"/>
                    </a:cubicBezTo>
                    <a:cubicBezTo>
                      <a:pt x="2" y="18"/>
                      <a:pt x="2" y="18"/>
                      <a:pt x="2" y="18"/>
                    </a:cubicBezTo>
                    <a:cubicBezTo>
                      <a:pt x="2" y="17"/>
                      <a:pt x="2" y="17"/>
                      <a:pt x="2" y="17"/>
                    </a:cubicBezTo>
                    <a:cubicBezTo>
                      <a:pt x="2" y="17"/>
                      <a:pt x="2" y="17"/>
                      <a:pt x="2" y="17"/>
                    </a:cubicBezTo>
                    <a:cubicBezTo>
                      <a:pt x="2" y="17"/>
                      <a:pt x="5" y="15"/>
                      <a:pt x="8" y="13"/>
                    </a:cubicBezTo>
                    <a:cubicBezTo>
                      <a:pt x="14" y="10"/>
                      <a:pt x="14" y="10"/>
                      <a:pt x="14" y="10"/>
                    </a:cubicBezTo>
                    <a:cubicBezTo>
                      <a:pt x="14" y="10"/>
                      <a:pt x="14" y="10"/>
                      <a:pt x="14" y="10"/>
                    </a:cubicBezTo>
                    <a:cubicBezTo>
                      <a:pt x="14" y="10"/>
                      <a:pt x="14" y="10"/>
                      <a:pt x="13" y="16"/>
                    </a:cubicBezTo>
                    <a:cubicBezTo>
                      <a:pt x="12" y="18"/>
                      <a:pt x="12" y="20"/>
                      <a:pt x="11" y="22"/>
                    </a:cubicBezTo>
                    <a:cubicBezTo>
                      <a:pt x="12" y="21"/>
                      <a:pt x="14" y="20"/>
                      <a:pt x="17" y="18"/>
                    </a:cubicBezTo>
                    <a:cubicBezTo>
                      <a:pt x="42" y="4"/>
                      <a:pt x="48" y="1"/>
                      <a:pt x="49" y="0"/>
                    </a:cubicBezTo>
                    <a:cubicBezTo>
                      <a:pt x="49" y="0"/>
                      <a:pt x="49" y="0"/>
                      <a:pt x="49" y="0"/>
                    </a:cubicBezTo>
                    <a:cubicBezTo>
                      <a:pt x="49" y="0"/>
                      <a:pt x="49" y="0"/>
                      <a:pt x="49" y="0"/>
                    </a:cubicBezTo>
                    <a:cubicBezTo>
                      <a:pt x="49" y="0"/>
                      <a:pt x="49" y="0"/>
                      <a:pt x="50" y="0"/>
                    </a:cubicBezTo>
                    <a:cubicBezTo>
                      <a:pt x="50" y="0"/>
                      <a:pt x="50" y="0"/>
                      <a:pt x="50" y="0"/>
                    </a:cubicBezTo>
                    <a:cubicBezTo>
                      <a:pt x="50" y="0"/>
                      <a:pt x="50" y="0"/>
                      <a:pt x="50" y="0"/>
                    </a:cubicBezTo>
                    <a:cubicBezTo>
                      <a:pt x="28" y="19"/>
                      <a:pt x="28" y="19"/>
                      <a:pt x="28" y="19"/>
                    </a:cubicBezTo>
                    <a:cubicBezTo>
                      <a:pt x="45" y="9"/>
                      <a:pt x="46" y="9"/>
                      <a:pt x="46" y="9"/>
                    </a:cubicBezTo>
                    <a:cubicBezTo>
                      <a:pt x="46" y="9"/>
                      <a:pt x="46" y="9"/>
                      <a:pt x="46" y="10"/>
                    </a:cubicBezTo>
                    <a:cubicBezTo>
                      <a:pt x="46" y="10"/>
                      <a:pt x="46" y="10"/>
                      <a:pt x="46" y="10"/>
                    </a:cubicBezTo>
                    <a:cubicBezTo>
                      <a:pt x="29" y="40"/>
                      <a:pt x="29" y="40"/>
                      <a:pt x="29" y="40"/>
                    </a:cubicBezTo>
                    <a:cubicBezTo>
                      <a:pt x="37" y="36"/>
                      <a:pt x="79" y="11"/>
                      <a:pt x="96" y="2"/>
                    </a:cubicBezTo>
                    <a:cubicBezTo>
                      <a:pt x="96" y="1"/>
                      <a:pt x="97" y="1"/>
                      <a:pt x="97" y="2"/>
                    </a:cubicBezTo>
                    <a:cubicBezTo>
                      <a:pt x="97" y="2"/>
                      <a:pt x="97" y="2"/>
                      <a:pt x="97" y="2"/>
                    </a:cubicBezTo>
                    <a:cubicBezTo>
                      <a:pt x="16" y="69"/>
                      <a:pt x="16" y="69"/>
                      <a:pt x="16" y="69"/>
                    </a:cubicBezTo>
                    <a:cubicBezTo>
                      <a:pt x="111" y="14"/>
                      <a:pt x="111" y="14"/>
                      <a:pt x="111" y="14"/>
                    </a:cubicBezTo>
                    <a:cubicBezTo>
                      <a:pt x="112" y="13"/>
                      <a:pt x="112" y="14"/>
                      <a:pt x="112" y="14"/>
                    </a:cubicBezTo>
                    <a:cubicBezTo>
                      <a:pt x="112" y="14"/>
                      <a:pt x="112" y="14"/>
                      <a:pt x="112" y="14"/>
                    </a:cubicBezTo>
                    <a:cubicBezTo>
                      <a:pt x="83" y="35"/>
                      <a:pt x="33" y="73"/>
                      <a:pt x="18" y="84"/>
                    </a:cubicBezTo>
                    <a:cubicBezTo>
                      <a:pt x="21" y="83"/>
                      <a:pt x="24" y="81"/>
                      <a:pt x="28" y="78"/>
                    </a:cubicBezTo>
                    <a:cubicBezTo>
                      <a:pt x="130" y="19"/>
                      <a:pt x="144" y="11"/>
                      <a:pt x="146" y="10"/>
                    </a:cubicBezTo>
                    <a:cubicBezTo>
                      <a:pt x="146" y="10"/>
                      <a:pt x="146" y="10"/>
                      <a:pt x="146" y="10"/>
                    </a:cubicBezTo>
                    <a:cubicBezTo>
                      <a:pt x="146" y="10"/>
                      <a:pt x="146" y="10"/>
                      <a:pt x="146" y="10"/>
                    </a:cubicBezTo>
                    <a:cubicBezTo>
                      <a:pt x="147" y="10"/>
                      <a:pt x="147" y="10"/>
                      <a:pt x="147" y="10"/>
                    </a:cubicBezTo>
                    <a:cubicBezTo>
                      <a:pt x="147" y="10"/>
                      <a:pt x="147" y="10"/>
                      <a:pt x="147" y="10"/>
                    </a:cubicBezTo>
                    <a:cubicBezTo>
                      <a:pt x="147" y="11"/>
                      <a:pt x="147" y="11"/>
                      <a:pt x="147" y="11"/>
                    </a:cubicBezTo>
                    <a:cubicBezTo>
                      <a:pt x="41" y="84"/>
                      <a:pt x="41" y="84"/>
                      <a:pt x="41" y="84"/>
                    </a:cubicBezTo>
                    <a:cubicBezTo>
                      <a:pt x="168" y="10"/>
                      <a:pt x="168" y="10"/>
                      <a:pt x="168" y="10"/>
                    </a:cubicBezTo>
                    <a:cubicBezTo>
                      <a:pt x="168" y="10"/>
                      <a:pt x="168" y="10"/>
                      <a:pt x="168" y="11"/>
                    </a:cubicBezTo>
                    <a:cubicBezTo>
                      <a:pt x="168" y="11"/>
                      <a:pt x="168" y="11"/>
                      <a:pt x="168" y="11"/>
                    </a:cubicBezTo>
                    <a:cubicBezTo>
                      <a:pt x="123" y="40"/>
                      <a:pt x="42" y="91"/>
                      <a:pt x="19" y="107"/>
                    </a:cubicBezTo>
                    <a:cubicBezTo>
                      <a:pt x="29" y="101"/>
                      <a:pt x="48" y="90"/>
                      <a:pt x="68" y="78"/>
                    </a:cubicBezTo>
                    <a:cubicBezTo>
                      <a:pt x="134" y="39"/>
                      <a:pt x="155" y="27"/>
                      <a:pt x="158" y="26"/>
                    </a:cubicBezTo>
                    <a:cubicBezTo>
                      <a:pt x="158" y="26"/>
                      <a:pt x="158" y="26"/>
                      <a:pt x="158" y="26"/>
                    </a:cubicBezTo>
                    <a:cubicBezTo>
                      <a:pt x="158" y="26"/>
                      <a:pt x="158" y="26"/>
                      <a:pt x="158" y="26"/>
                    </a:cubicBezTo>
                    <a:cubicBezTo>
                      <a:pt x="158" y="26"/>
                      <a:pt x="158" y="26"/>
                      <a:pt x="158" y="26"/>
                    </a:cubicBezTo>
                    <a:cubicBezTo>
                      <a:pt x="158" y="26"/>
                      <a:pt x="159" y="26"/>
                      <a:pt x="159" y="26"/>
                    </a:cubicBezTo>
                    <a:cubicBezTo>
                      <a:pt x="159" y="27"/>
                      <a:pt x="159" y="27"/>
                      <a:pt x="159" y="27"/>
                    </a:cubicBezTo>
                    <a:cubicBezTo>
                      <a:pt x="45" y="105"/>
                      <a:pt x="45" y="105"/>
                      <a:pt x="45" y="105"/>
                    </a:cubicBezTo>
                    <a:cubicBezTo>
                      <a:pt x="198" y="16"/>
                      <a:pt x="198" y="16"/>
                      <a:pt x="198" y="16"/>
                    </a:cubicBezTo>
                    <a:cubicBezTo>
                      <a:pt x="198" y="16"/>
                      <a:pt x="198" y="16"/>
                      <a:pt x="198" y="16"/>
                    </a:cubicBezTo>
                    <a:cubicBezTo>
                      <a:pt x="198" y="16"/>
                      <a:pt x="199" y="16"/>
                      <a:pt x="199" y="16"/>
                    </a:cubicBezTo>
                    <a:cubicBezTo>
                      <a:pt x="199" y="17"/>
                      <a:pt x="199" y="17"/>
                      <a:pt x="198" y="17"/>
                    </a:cubicBezTo>
                    <a:cubicBezTo>
                      <a:pt x="198" y="17"/>
                      <a:pt x="198" y="17"/>
                      <a:pt x="198" y="17"/>
                    </a:cubicBezTo>
                    <a:cubicBezTo>
                      <a:pt x="197" y="18"/>
                      <a:pt x="197" y="18"/>
                      <a:pt x="197" y="18"/>
                    </a:cubicBezTo>
                    <a:cubicBezTo>
                      <a:pt x="196" y="18"/>
                      <a:pt x="194" y="20"/>
                      <a:pt x="190" y="22"/>
                    </a:cubicBezTo>
                    <a:cubicBezTo>
                      <a:pt x="185" y="25"/>
                      <a:pt x="177" y="30"/>
                      <a:pt x="168" y="35"/>
                    </a:cubicBezTo>
                    <a:cubicBezTo>
                      <a:pt x="149" y="46"/>
                      <a:pt x="124" y="61"/>
                      <a:pt x="100" y="76"/>
                    </a:cubicBezTo>
                    <a:cubicBezTo>
                      <a:pt x="88" y="83"/>
                      <a:pt x="76" y="90"/>
                      <a:pt x="65" y="96"/>
                    </a:cubicBezTo>
                    <a:cubicBezTo>
                      <a:pt x="215" y="10"/>
                      <a:pt x="215" y="10"/>
                      <a:pt x="215" y="10"/>
                    </a:cubicBezTo>
                    <a:cubicBezTo>
                      <a:pt x="215" y="10"/>
                      <a:pt x="215" y="10"/>
                      <a:pt x="215" y="10"/>
                    </a:cubicBezTo>
                    <a:cubicBezTo>
                      <a:pt x="216" y="10"/>
                      <a:pt x="215" y="11"/>
                      <a:pt x="215" y="11"/>
                    </a:cubicBezTo>
                    <a:cubicBezTo>
                      <a:pt x="31" y="125"/>
                      <a:pt x="31" y="125"/>
                      <a:pt x="31" y="125"/>
                    </a:cubicBezTo>
                    <a:cubicBezTo>
                      <a:pt x="67" y="105"/>
                      <a:pt x="179" y="40"/>
                      <a:pt x="243" y="2"/>
                    </a:cubicBezTo>
                    <a:cubicBezTo>
                      <a:pt x="243" y="2"/>
                      <a:pt x="243" y="2"/>
                      <a:pt x="243" y="2"/>
                    </a:cubicBezTo>
                    <a:cubicBezTo>
                      <a:pt x="243" y="2"/>
                      <a:pt x="243" y="3"/>
                      <a:pt x="243" y="3"/>
                    </a:cubicBezTo>
                    <a:cubicBezTo>
                      <a:pt x="243" y="3"/>
                      <a:pt x="243" y="3"/>
                      <a:pt x="243" y="3"/>
                    </a:cubicBezTo>
                    <a:cubicBezTo>
                      <a:pt x="243" y="3"/>
                      <a:pt x="243" y="3"/>
                      <a:pt x="243" y="3"/>
                    </a:cubicBezTo>
                    <a:cubicBezTo>
                      <a:pt x="243" y="3"/>
                      <a:pt x="243" y="3"/>
                      <a:pt x="243" y="3"/>
                    </a:cubicBezTo>
                    <a:cubicBezTo>
                      <a:pt x="242" y="4"/>
                      <a:pt x="242" y="4"/>
                      <a:pt x="240" y="5"/>
                    </a:cubicBezTo>
                    <a:cubicBezTo>
                      <a:pt x="195" y="35"/>
                      <a:pt x="60" y="123"/>
                      <a:pt x="24" y="148"/>
                    </a:cubicBezTo>
                    <a:cubicBezTo>
                      <a:pt x="90" y="110"/>
                      <a:pt x="90" y="110"/>
                      <a:pt x="90" y="110"/>
                    </a:cubicBezTo>
                    <a:cubicBezTo>
                      <a:pt x="90" y="110"/>
                      <a:pt x="90" y="110"/>
                      <a:pt x="90" y="110"/>
                    </a:cubicBezTo>
                    <a:cubicBezTo>
                      <a:pt x="90" y="110"/>
                      <a:pt x="90" y="110"/>
                      <a:pt x="90" y="110"/>
                    </a:cubicBezTo>
                    <a:cubicBezTo>
                      <a:pt x="90" y="111"/>
                      <a:pt x="90" y="111"/>
                      <a:pt x="90" y="111"/>
                    </a:cubicBezTo>
                    <a:cubicBezTo>
                      <a:pt x="90" y="111"/>
                      <a:pt x="90" y="111"/>
                      <a:pt x="90" y="111"/>
                    </a:cubicBezTo>
                    <a:cubicBezTo>
                      <a:pt x="88" y="112"/>
                      <a:pt x="82" y="117"/>
                      <a:pt x="55" y="138"/>
                    </a:cubicBezTo>
                    <a:cubicBezTo>
                      <a:pt x="43" y="147"/>
                      <a:pt x="32" y="156"/>
                      <a:pt x="25" y="161"/>
                    </a:cubicBezTo>
                    <a:cubicBezTo>
                      <a:pt x="89" y="124"/>
                      <a:pt x="102" y="116"/>
                      <a:pt x="105" y="115"/>
                    </a:cubicBezTo>
                    <a:cubicBezTo>
                      <a:pt x="106" y="114"/>
                      <a:pt x="106" y="114"/>
                      <a:pt x="106" y="114"/>
                    </a:cubicBezTo>
                    <a:cubicBezTo>
                      <a:pt x="106" y="114"/>
                      <a:pt x="106" y="114"/>
                      <a:pt x="106" y="114"/>
                    </a:cubicBezTo>
                    <a:cubicBezTo>
                      <a:pt x="106" y="114"/>
                      <a:pt x="106" y="114"/>
                      <a:pt x="106" y="114"/>
                    </a:cubicBezTo>
                    <a:cubicBezTo>
                      <a:pt x="106" y="114"/>
                      <a:pt x="106" y="114"/>
                      <a:pt x="107" y="114"/>
                    </a:cubicBezTo>
                    <a:cubicBezTo>
                      <a:pt x="107" y="115"/>
                      <a:pt x="107" y="115"/>
                      <a:pt x="106" y="115"/>
                    </a:cubicBezTo>
                    <a:cubicBezTo>
                      <a:pt x="98" y="120"/>
                      <a:pt x="88" y="126"/>
                      <a:pt x="77" y="132"/>
                    </a:cubicBezTo>
                    <a:cubicBezTo>
                      <a:pt x="82" y="130"/>
                      <a:pt x="84" y="129"/>
                      <a:pt x="84" y="128"/>
                    </a:cubicBezTo>
                    <a:cubicBezTo>
                      <a:pt x="84" y="128"/>
                      <a:pt x="85" y="128"/>
                      <a:pt x="85" y="128"/>
                    </a:cubicBezTo>
                    <a:cubicBezTo>
                      <a:pt x="85" y="128"/>
                      <a:pt x="85" y="128"/>
                      <a:pt x="85" y="128"/>
                    </a:cubicBezTo>
                    <a:cubicBezTo>
                      <a:pt x="85" y="128"/>
                      <a:pt x="85" y="128"/>
                      <a:pt x="85" y="128"/>
                    </a:cubicBezTo>
                    <a:cubicBezTo>
                      <a:pt x="85" y="128"/>
                      <a:pt x="85" y="128"/>
                      <a:pt x="85" y="128"/>
                    </a:cubicBezTo>
                    <a:cubicBezTo>
                      <a:pt x="85" y="129"/>
                      <a:pt x="85" y="129"/>
                      <a:pt x="85" y="129"/>
                    </a:cubicBezTo>
                    <a:cubicBezTo>
                      <a:pt x="68" y="143"/>
                      <a:pt x="39" y="168"/>
                      <a:pt x="29" y="176"/>
                    </a:cubicBezTo>
                    <a:cubicBezTo>
                      <a:pt x="35" y="173"/>
                      <a:pt x="47" y="166"/>
                      <a:pt x="59" y="159"/>
                    </a:cubicBezTo>
                    <a:cubicBezTo>
                      <a:pt x="97" y="137"/>
                      <a:pt x="104" y="133"/>
                      <a:pt x="106" y="132"/>
                    </a:cubicBezTo>
                    <a:cubicBezTo>
                      <a:pt x="106" y="132"/>
                      <a:pt x="106" y="132"/>
                      <a:pt x="106" y="132"/>
                    </a:cubicBezTo>
                    <a:cubicBezTo>
                      <a:pt x="106" y="132"/>
                      <a:pt x="106" y="132"/>
                      <a:pt x="106" y="132"/>
                    </a:cubicBezTo>
                    <a:cubicBezTo>
                      <a:pt x="106" y="132"/>
                      <a:pt x="106" y="132"/>
                      <a:pt x="106" y="132"/>
                    </a:cubicBezTo>
                    <a:cubicBezTo>
                      <a:pt x="106" y="132"/>
                      <a:pt x="107" y="132"/>
                      <a:pt x="107" y="132"/>
                    </a:cubicBezTo>
                    <a:cubicBezTo>
                      <a:pt x="107" y="132"/>
                      <a:pt x="107" y="133"/>
                      <a:pt x="107" y="133"/>
                    </a:cubicBezTo>
                    <a:cubicBezTo>
                      <a:pt x="16" y="205"/>
                      <a:pt x="16" y="205"/>
                      <a:pt x="16" y="205"/>
                    </a:cubicBezTo>
                    <a:cubicBezTo>
                      <a:pt x="31" y="197"/>
                      <a:pt x="78" y="170"/>
                      <a:pt x="104" y="154"/>
                    </a:cubicBezTo>
                    <a:cubicBezTo>
                      <a:pt x="104" y="154"/>
                      <a:pt x="105" y="154"/>
                      <a:pt x="105" y="154"/>
                    </a:cubicBezTo>
                    <a:cubicBezTo>
                      <a:pt x="105" y="155"/>
                      <a:pt x="105" y="155"/>
                      <a:pt x="105" y="155"/>
                    </a:cubicBezTo>
                    <a:cubicBezTo>
                      <a:pt x="86" y="171"/>
                      <a:pt x="52" y="201"/>
                      <a:pt x="44" y="209"/>
                    </a:cubicBezTo>
                    <a:cubicBezTo>
                      <a:pt x="55" y="203"/>
                      <a:pt x="101" y="176"/>
                      <a:pt x="126" y="161"/>
                    </a:cubicBezTo>
                    <a:cubicBezTo>
                      <a:pt x="126" y="161"/>
                      <a:pt x="126" y="161"/>
                      <a:pt x="127" y="161"/>
                    </a:cubicBezTo>
                    <a:cubicBezTo>
                      <a:pt x="127" y="161"/>
                      <a:pt x="127" y="161"/>
                      <a:pt x="127" y="161"/>
                    </a:cubicBezTo>
                    <a:cubicBezTo>
                      <a:pt x="127" y="162"/>
                      <a:pt x="127" y="162"/>
                      <a:pt x="127" y="162"/>
                    </a:cubicBezTo>
                    <a:cubicBezTo>
                      <a:pt x="127" y="162"/>
                      <a:pt x="127" y="162"/>
                      <a:pt x="127" y="162"/>
                    </a:cubicBezTo>
                    <a:cubicBezTo>
                      <a:pt x="127" y="162"/>
                      <a:pt x="127" y="162"/>
                      <a:pt x="127" y="162"/>
                    </a:cubicBezTo>
                    <a:cubicBezTo>
                      <a:pt x="125" y="164"/>
                      <a:pt x="119" y="169"/>
                      <a:pt x="93" y="191"/>
                    </a:cubicBezTo>
                    <a:cubicBezTo>
                      <a:pt x="80" y="202"/>
                      <a:pt x="67" y="213"/>
                      <a:pt x="61" y="218"/>
                    </a:cubicBezTo>
                    <a:cubicBezTo>
                      <a:pt x="74" y="211"/>
                      <a:pt x="114" y="188"/>
                      <a:pt x="137" y="174"/>
                    </a:cubicBezTo>
                    <a:cubicBezTo>
                      <a:pt x="144" y="170"/>
                      <a:pt x="149" y="167"/>
                      <a:pt x="153" y="165"/>
                    </a:cubicBezTo>
                    <a:cubicBezTo>
                      <a:pt x="157" y="163"/>
                      <a:pt x="158" y="162"/>
                      <a:pt x="159" y="161"/>
                    </a:cubicBezTo>
                    <a:cubicBezTo>
                      <a:pt x="159" y="161"/>
                      <a:pt x="159" y="161"/>
                      <a:pt x="159" y="161"/>
                    </a:cubicBezTo>
                    <a:cubicBezTo>
                      <a:pt x="159" y="161"/>
                      <a:pt x="159" y="161"/>
                      <a:pt x="159" y="161"/>
                    </a:cubicBezTo>
                    <a:cubicBezTo>
                      <a:pt x="160" y="161"/>
                      <a:pt x="160" y="161"/>
                      <a:pt x="160" y="161"/>
                    </a:cubicBezTo>
                    <a:cubicBezTo>
                      <a:pt x="160" y="162"/>
                      <a:pt x="160" y="162"/>
                      <a:pt x="160" y="162"/>
                    </a:cubicBezTo>
                    <a:cubicBezTo>
                      <a:pt x="160" y="162"/>
                      <a:pt x="160" y="162"/>
                      <a:pt x="160" y="162"/>
                    </a:cubicBezTo>
                    <a:cubicBezTo>
                      <a:pt x="160" y="162"/>
                      <a:pt x="160" y="162"/>
                      <a:pt x="160" y="162"/>
                    </a:cubicBezTo>
                    <a:cubicBezTo>
                      <a:pt x="159" y="163"/>
                      <a:pt x="156" y="165"/>
                      <a:pt x="146" y="173"/>
                    </a:cubicBezTo>
                    <a:cubicBezTo>
                      <a:pt x="138" y="179"/>
                      <a:pt x="127" y="187"/>
                      <a:pt x="116" y="196"/>
                    </a:cubicBezTo>
                    <a:cubicBezTo>
                      <a:pt x="101" y="207"/>
                      <a:pt x="86" y="219"/>
                      <a:pt x="78" y="225"/>
                    </a:cubicBezTo>
                    <a:cubicBezTo>
                      <a:pt x="190" y="160"/>
                      <a:pt x="190" y="160"/>
                      <a:pt x="190" y="160"/>
                    </a:cubicBezTo>
                    <a:cubicBezTo>
                      <a:pt x="190" y="160"/>
                      <a:pt x="190" y="160"/>
                      <a:pt x="191" y="160"/>
                    </a:cubicBezTo>
                    <a:cubicBezTo>
                      <a:pt x="191" y="161"/>
                      <a:pt x="191" y="161"/>
                      <a:pt x="190" y="161"/>
                    </a:cubicBezTo>
                    <a:cubicBezTo>
                      <a:pt x="190" y="161"/>
                      <a:pt x="190" y="161"/>
                      <a:pt x="190" y="161"/>
                    </a:cubicBezTo>
                    <a:cubicBezTo>
                      <a:pt x="190" y="161"/>
                      <a:pt x="190" y="161"/>
                      <a:pt x="190" y="161"/>
                    </a:cubicBezTo>
                    <a:cubicBezTo>
                      <a:pt x="189" y="162"/>
                      <a:pt x="189" y="162"/>
                      <a:pt x="187" y="163"/>
                    </a:cubicBezTo>
                    <a:cubicBezTo>
                      <a:pt x="185" y="164"/>
                      <a:pt x="183" y="166"/>
                      <a:pt x="179" y="168"/>
                    </a:cubicBezTo>
                    <a:cubicBezTo>
                      <a:pt x="172" y="172"/>
                      <a:pt x="163" y="178"/>
                      <a:pt x="153" y="184"/>
                    </a:cubicBezTo>
                    <a:cubicBezTo>
                      <a:pt x="143" y="190"/>
                      <a:pt x="131" y="197"/>
                      <a:pt x="121" y="203"/>
                    </a:cubicBezTo>
                    <a:cubicBezTo>
                      <a:pt x="183" y="167"/>
                      <a:pt x="195" y="160"/>
                      <a:pt x="196" y="160"/>
                    </a:cubicBezTo>
                    <a:cubicBezTo>
                      <a:pt x="196" y="160"/>
                      <a:pt x="196" y="160"/>
                      <a:pt x="196" y="160"/>
                    </a:cubicBezTo>
                    <a:cubicBezTo>
                      <a:pt x="196" y="160"/>
                      <a:pt x="197" y="160"/>
                      <a:pt x="197" y="160"/>
                    </a:cubicBezTo>
                    <a:cubicBezTo>
                      <a:pt x="197" y="161"/>
                      <a:pt x="197" y="161"/>
                      <a:pt x="192" y="165"/>
                    </a:cubicBezTo>
                    <a:cubicBezTo>
                      <a:pt x="189" y="167"/>
                      <a:pt x="184" y="171"/>
                      <a:pt x="179" y="175"/>
                    </a:cubicBezTo>
                    <a:cubicBezTo>
                      <a:pt x="169" y="183"/>
                      <a:pt x="155" y="193"/>
                      <a:pt x="142" y="203"/>
                    </a:cubicBezTo>
                    <a:cubicBezTo>
                      <a:pt x="129" y="214"/>
                      <a:pt x="116" y="224"/>
                      <a:pt x="109" y="229"/>
                    </a:cubicBezTo>
                    <a:cubicBezTo>
                      <a:pt x="206" y="173"/>
                      <a:pt x="206" y="173"/>
                      <a:pt x="206" y="173"/>
                    </a:cubicBezTo>
                    <a:cubicBezTo>
                      <a:pt x="206" y="173"/>
                      <a:pt x="206" y="173"/>
                      <a:pt x="206" y="173"/>
                    </a:cubicBezTo>
                    <a:cubicBezTo>
                      <a:pt x="207" y="173"/>
                      <a:pt x="207" y="173"/>
                      <a:pt x="207" y="173"/>
                    </a:cubicBezTo>
                    <a:cubicBezTo>
                      <a:pt x="207" y="173"/>
                      <a:pt x="207" y="174"/>
                      <a:pt x="206" y="174"/>
                    </a:cubicBezTo>
                    <a:cubicBezTo>
                      <a:pt x="206" y="174"/>
                      <a:pt x="206" y="174"/>
                      <a:pt x="206" y="174"/>
                    </a:cubicBezTo>
                    <a:cubicBezTo>
                      <a:pt x="206" y="174"/>
                      <a:pt x="206" y="174"/>
                      <a:pt x="206" y="174"/>
                    </a:cubicBezTo>
                    <a:cubicBezTo>
                      <a:pt x="205" y="176"/>
                      <a:pt x="196" y="182"/>
                      <a:pt x="160" y="206"/>
                    </a:cubicBezTo>
                    <a:cubicBezTo>
                      <a:pt x="145" y="216"/>
                      <a:pt x="129" y="227"/>
                      <a:pt x="121" y="233"/>
                    </a:cubicBezTo>
                    <a:cubicBezTo>
                      <a:pt x="140" y="222"/>
                      <a:pt x="195" y="190"/>
                      <a:pt x="226" y="172"/>
                    </a:cubicBezTo>
                    <a:cubicBezTo>
                      <a:pt x="226" y="172"/>
                      <a:pt x="226" y="172"/>
                      <a:pt x="226" y="172"/>
                    </a:cubicBezTo>
                    <a:cubicBezTo>
                      <a:pt x="226" y="172"/>
                      <a:pt x="226" y="172"/>
                      <a:pt x="226" y="172"/>
                    </a:cubicBezTo>
                    <a:cubicBezTo>
                      <a:pt x="226" y="172"/>
                      <a:pt x="226" y="172"/>
                      <a:pt x="226" y="173"/>
                    </a:cubicBezTo>
                    <a:cubicBezTo>
                      <a:pt x="226" y="173"/>
                      <a:pt x="226" y="173"/>
                      <a:pt x="226" y="173"/>
                    </a:cubicBezTo>
                    <a:cubicBezTo>
                      <a:pt x="226" y="173"/>
                      <a:pt x="226" y="173"/>
                      <a:pt x="226" y="173"/>
                    </a:cubicBezTo>
                    <a:cubicBezTo>
                      <a:pt x="225" y="173"/>
                      <a:pt x="223" y="175"/>
                      <a:pt x="216" y="180"/>
                    </a:cubicBezTo>
                    <a:cubicBezTo>
                      <a:pt x="210" y="184"/>
                      <a:pt x="202" y="190"/>
                      <a:pt x="193" y="197"/>
                    </a:cubicBezTo>
                    <a:cubicBezTo>
                      <a:pt x="174" y="210"/>
                      <a:pt x="150" y="228"/>
                      <a:pt x="140" y="235"/>
                    </a:cubicBezTo>
                    <a:cubicBezTo>
                      <a:pt x="152" y="228"/>
                      <a:pt x="181" y="211"/>
                      <a:pt x="201" y="200"/>
                    </a:cubicBezTo>
                    <a:cubicBezTo>
                      <a:pt x="214" y="192"/>
                      <a:pt x="218" y="190"/>
                      <a:pt x="219" y="190"/>
                    </a:cubicBezTo>
                    <a:cubicBezTo>
                      <a:pt x="219" y="190"/>
                      <a:pt x="219" y="190"/>
                      <a:pt x="219" y="190"/>
                    </a:cubicBezTo>
                    <a:cubicBezTo>
                      <a:pt x="219" y="190"/>
                      <a:pt x="219" y="190"/>
                      <a:pt x="219" y="190"/>
                    </a:cubicBezTo>
                    <a:cubicBezTo>
                      <a:pt x="220" y="189"/>
                      <a:pt x="220" y="189"/>
                      <a:pt x="220" y="189"/>
                    </a:cubicBezTo>
                    <a:cubicBezTo>
                      <a:pt x="220" y="189"/>
                      <a:pt x="220" y="189"/>
                      <a:pt x="220" y="190"/>
                    </a:cubicBezTo>
                    <a:cubicBezTo>
                      <a:pt x="220" y="190"/>
                      <a:pt x="220" y="190"/>
                      <a:pt x="220" y="190"/>
                    </a:cubicBezTo>
                    <a:cubicBezTo>
                      <a:pt x="229" y="184"/>
                      <a:pt x="238" y="180"/>
                      <a:pt x="245" y="175"/>
                    </a:cubicBezTo>
                    <a:cubicBezTo>
                      <a:pt x="245" y="175"/>
                      <a:pt x="245" y="175"/>
                      <a:pt x="245" y="176"/>
                    </a:cubicBezTo>
                    <a:cubicBezTo>
                      <a:pt x="245" y="176"/>
                      <a:pt x="245" y="176"/>
                      <a:pt x="245" y="176"/>
                    </a:cubicBezTo>
                    <a:cubicBezTo>
                      <a:pt x="245" y="176"/>
                      <a:pt x="245" y="177"/>
                      <a:pt x="244" y="177"/>
                    </a:cubicBezTo>
                    <a:cubicBezTo>
                      <a:pt x="244" y="177"/>
                      <a:pt x="244" y="177"/>
                      <a:pt x="244" y="177"/>
                    </a:cubicBezTo>
                    <a:cubicBezTo>
                      <a:pt x="244" y="178"/>
                      <a:pt x="244" y="178"/>
                      <a:pt x="244" y="178"/>
                    </a:cubicBezTo>
                    <a:cubicBezTo>
                      <a:pt x="175" y="231"/>
                      <a:pt x="175" y="231"/>
                      <a:pt x="175" y="231"/>
                    </a:cubicBezTo>
                    <a:cubicBezTo>
                      <a:pt x="178" y="230"/>
                      <a:pt x="181" y="228"/>
                      <a:pt x="185" y="225"/>
                    </a:cubicBezTo>
                    <a:cubicBezTo>
                      <a:pt x="232" y="198"/>
                      <a:pt x="242" y="192"/>
                      <a:pt x="244" y="191"/>
                    </a:cubicBezTo>
                    <a:cubicBezTo>
                      <a:pt x="244" y="191"/>
                      <a:pt x="244" y="191"/>
                      <a:pt x="244" y="191"/>
                    </a:cubicBezTo>
                    <a:cubicBezTo>
                      <a:pt x="244" y="191"/>
                      <a:pt x="244" y="191"/>
                      <a:pt x="244" y="191"/>
                    </a:cubicBezTo>
                    <a:cubicBezTo>
                      <a:pt x="244" y="191"/>
                      <a:pt x="244" y="191"/>
                      <a:pt x="244" y="191"/>
                    </a:cubicBezTo>
                    <a:cubicBezTo>
                      <a:pt x="244" y="191"/>
                      <a:pt x="245" y="191"/>
                      <a:pt x="245" y="192"/>
                    </a:cubicBezTo>
                    <a:cubicBezTo>
                      <a:pt x="245" y="192"/>
                      <a:pt x="245" y="192"/>
                      <a:pt x="245" y="192"/>
                    </a:cubicBezTo>
                    <a:cubicBezTo>
                      <a:pt x="197" y="224"/>
                      <a:pt x="197" y="224"/>
                      <a:pt x="197" y="224"/>
                    </a:cubicBezTo>
                    <a:cubicBezTo>
                      <a:pt x="209" y="217"/>
                      <a:pt x="226" y="206"/>
                      <a:pt x="238" y="200"/>
                    </a:cubicBezTo>
                    <a:cubicBezTo>
                      <a:pt x="238" y="200"/>
                      <a:pt x="238" y="200"/>
                      <a:pt x="238" y="200"/>
                    </a:cubicBezTo>
                    <a:cubicBezTo>
                      <a:pt x="238" y="200"/>
                      <a:pt x="238" y="201"/>
                      <a:pt x="238" y="201"/>
                    </a:cubicBezTo>
                    <a:cubicBezTo>
                      <a:pt x="202" y="223"/>
                      <a:pt x="202" y="223"/>
                      <a:pt x="202" y="223"/>
                    </a:cubicBezTo>
                    <a:cubicBezTo>
                      <a:pt x="216" y="214"/>
                      <a:pt x="234" y="204"/>
                      <a:pt x="245" y="197"/>
                    </a:cubicBezTo>
                    <a:cubicBezTo>
                      <a:pt x="245" y="197"/>
                      <a:pt x="246" y="197"/>
                      <a:pt x="246" y="197"/>
                    </a:cubicBezTo>
                    <a:cubicBezTo>
                      <a:pt x="246" y="197"/>
                      <a:pt x="246" y="197"/>
                      <a:pt x="246" y="198"/>
                    </a:cubicBezTo>
                    <a:cubicBezTo>
                      <a:pt x="246" y="198"/>
                      <a:pt x="246" y="198"/>
                      <a:pt x="246" y="198"/>
                    </a:cubicBezTo>
                    <a:cubicBezTo>
                      <a:pt x="246" y="198"/>
                      <a:pt x="246" y="198"/>
                      <a:pt x="246" y="198"/>
                    </a:cubicBezTo>
                    <a:cubicBezTo>
                      <a:pt x="246" y="198"/>
                      <a:pt x="246" y="198"/>
                      <a:pt x="246" y="198"/>
                    </a:cubicBezTo>
                    <a:cubicBezTo>
                      <a:pt x="244" y="200"/>
                      <a:pt x="237" y="205"/>
                      <a:pt x="205" y="226"/>
                    </a:cubicBezTo>
                    <a:cubicBezTo>
                      <a:pt x="193" y="235"/>
                      <a:pt x="180" y="243"/>
                      <a:pt x="172" y="249"/>
                    </a:cubicBezTo>
                    <a:cubicBezTo>
                      <a:pt x="190" y="239"/>
                      <a:pt x="234" y="213"/>
                      <a:pt x="260" y="198"/>
                    </a:cubicBezTo>
                    <a:cubicBezTo>
                      <a:pt x="260" y="197"/>
                      <a:pt x="260" y="198"/>
                      <a:pt x="260" y="198"/>
                    </a:cubicBezTo>
                    <a:cubicBezTo>
                      <a:pt x="261" y="198"/>
                      <a:pt x="260" y="198"/>
                      <a:pt x="260" y="198"/>
                    </a:cubicBezTo>
                    <a:cubicBezTo>
                      <a:pt x="260" y="199"/>
                      <a:pt x="236" y="214"/>
                      <a:pt x="216" y="226"/>
                    </a:cubicBezTo>
                    <a:cubicBezTo>
                      <a:pt x="244" y="210"/>
                      <a:pt x="269" y="195"/>
                      <a:pt x="273" y="194"/>
                    </a:cubicBezTo>
                    <a:cubicBezTo>
                      <a:pt x="273" y="193"/>
                      <a:pt x="273" y="193"/>
                      <a:pt x="273" y="193"/>
                    </a:cubicBezTo>
                    <a:cubicBezTo>
                      <a:pt x="273" y="193"/>
                      <a:pt x="273" y="193"/>
                      <a:pt x="273" y="193"/>
                    </a:cubicBezTo>
                    <a:cubicBezTo>
                      <a:pt x="274" y="193"/>
                      <a:pt x="274" y="193"/>
                      <a:pt x="274" y="193"/>
                    </a:cubicBezTo>
                    <a:cubicBezTo>
                      <a:pt x="274" y="193"/>
                      <a:pt x="274" y="193"/>
                      <a:pt x="274" y="194"/>
                    </a:cubicBezTo>
                    <a:cubicBezTo>
                      <a:pt x="274" y="194"/>
                      <a:pt x="274" y="194"/>
                      <a:pt x="274" y="194"/>
                    </a:cubicBezTo>
                    <a:cubicBezTo>
                      <a:pt x="181" y="253"/>
                      <a:pt x="181" y="253"/>
                      <a:pt x="181" y="253"/>
                    </a:cubicBezTo>
                    <a:cubicBezTo>
                      <a:pt x="272" y="201"/>
                      <a:pt x="272" y="201"/>
                      <a:pt x="272" y="201"/>
                    </a:cubicBezTo>
                    <a:cubicBezTo>
                      <a:pt x="272" y="201"/>
                      <a:pt x="272" y="201"/>
                      <a:pt x="272" y="201"/>
                    </a:cubicBezTo>
                    <a:cubicBezTo>
                      <a:pt x="273" y="201"/>
                      <a:pt x="273" y="201"/>
                      <a:pt x="272" y="202"/>
                    </a:cubicBezTo>
                    <a:cubicBezTo>
                      <a:pt x="272" y="202"/>
                      <a:pt x="272" y="202"/>
                      <a:pt x="272" y="202"/>
                    </a:cubicBezTo>
                    <a:cubicBezTo>
                      <a:pt x="272" y="202"/>
                      <a:pt x="272" y="202"/>
                      <a:pt x="272" y="202"/>
                    </a:cubicBezTo>
                    <a:cubicBezTo>
                      <a:pt x="270" y="204"/>
                      <a:pt x="261" y="210"/>
                      <a:pt x="223" y="239"/>
                    </a:cubicBezTo>
                    <a:cubicBezTo>
                      <a:pt x="212" y="247"/>
                      <a:pt x="201" y="255"/>
                      <a:pt x="195" y="260"/>
                    </a:cubicBezTo>
                    <a:cubicBezTo>
                      <a:pt x="252" y="227"/>
                      <a:pt x="252" y="227"/>
                      <a:pt x="252" y="227"/>
                    </a:cubicBezTo>
                    <a:cubicBezTo>
                      <a:pt x="252" y="227"/>
                      <a:pt x="252" y="227"/>
                      <a:pt x="252" y="228"/>
                    </a:cubicBezTo>
                    <a:cubicBezTo>
                      <a:pt x="252" y="228"/>
                      <a:pt x="252" y="228"/>
                      <a:pt x="252" y="228"/>
                    </a:cubicBezTo>
                    <a:cubicBezTo>
                      <a:pt x="187" y="270"/>
                      <a:pt x="187" y="270"/>
                      <a:pt x="187" y="270"/>
                    </a:cubicBezTo>
                    <a:cubicBezTo>
                      <a:pt x="242" y="237"/>
                      <a:pt x="271" y="221"/>
                      <a:pt x="272" y="221"/>
                    </a:cubicBezTo>
                    <a:cubicBezTo>
                      <a:pt x="272" y="221"/>
                      <a:pt x="272" y="221"/>
                      <a:pt x="272" y="221"/>
                    </a:cubicBezTo>
                    <a:cubicBezTo>
                      <a:pt x="272" y="221"/>
                      <a:pt x="272" y="221"/>
                      <a:pt x="272" y="221"/>
                    </a:cubicBezTo>
                    <a:cubicBezTo>
                      <a:pt x="273" y="222"/>
                      <a:pt x="273" y="222"/>
                      <a:pt x="222" y="263"/>
                    </a:cubicBezTo>
                    <a:cubicBezTo>
                      <a:pt x="206" y="275"/>
                      <a:pt x="190" y="288"/>
                      <a:pt x="183" y="294"/>
                    </a:cubicBezTo>
                    <a:cubicBezTo>
                      <a:pt x="253" y="254"/>
                      <a:pt x="253" y="254"/>
                      <a:pt x="253" y="254"/>
                    </a:cubicBezTo>
                    <a:cubicBezTo>
                      <a:pt x="253" y="253"/>
                      <a:pt x="253" y="254"/>
                      <a:pt x="253" y="254"/>
                    </a:cubicBezTo>
                    <a:cubicBezTo>
                      <a:pt x="253" y="254"/>
                      <a:pt x="253" y="254"/>
                      <a:pt x="253" y="254"/>
                    </a:cubicBezTo>
                    <a:cubicBezTo>
                      <a:pt x="235" y="270"/>
                      <a:pt x="202" y="297"/>
                      <a:pt x="193" y="304"/>
                    </a:cubicBezTo>
                    <a:cubicBezTo>
                      <a:pt x="202" y="300"/>
                      <a:pt x="230" y="283"/>
                      <a:pt x="250" y="272"/>
                    </a:cubicBezTo>
                    <a:cubicBezTo>
                      <a:pt x="250" y="272"/>
                      <a:pt x="250" y="272"/>
                      <a:pt x="250" y="272"/>
                    </a:cubicBezTo>
                    <a:cubicBezTo>
                      <a:pt x="250" y="272"/>
                      <a:pt x="250" y="272"/>
                      <a:pt x="250" y="272"/>
                    </a:cubicBezTo>
                    <a:cubicBezTo>
                      <a:pt x="250" y="272"/>
                      <a:pt x="250" y="272"/>
                      <a:pt x="250" y="273"/>
                    </a:cubicBezTo>
                    <a:cubicBezTo>
                      <a:pt x="250" y="273"/>
                      <a:pt x="250" y="273"/>
                      <a:pt x="250" y="273"/>
                    </a:cubicBezTo>
                    <a:cubicBezTo>
                      <a:pt x="250" y="273"/>
                      <a:pt x="250" y="273"/>
                      <a:pt x="250" y="273"/>
                    </a:cubicBezTo>
                    <a:cubicBezTo>
                      <a:pt x="249" y="273"/>
                      <a:pt x="247" y="275"/>
                      <a:pt x="241" y="279"/>
                    </a:cubicBezTo>
                    <a:cubicBezTo>
                      <a:pt x="236" y="283"/>
                      <a:pt x="228" y="288"/>
                      <a:pt x="220" y="294"/>
                    </a:cubicBezTo>
                    <a:cubicBezTo>
                      <a:pt x="205" y="304"/>
                      <a:pt x="188" y="316"/>
                      <a:pt x="180" y="322"/>
                    </a:cubicBezTo>
                    <a:cubicBezTo>
                      <a:pt x="188" y="317"/>
                      <a:pt x="205" y="307"/>
                      <a:pt x="221" y="298"/>
                    </a:cubicBezTo>
                    <a:cubicBezTo>
                      <a:pt x="266" y="272"/>
                      <a:pt x="269" y="270"/>
                      <a:pt x="270" y="270"/>
                    </a:cubicBezTo>
                    <a:cubicBezTo>
                      <a:pt x="270" y="270"/>
                      <a:pt x="270" y="270"/>
                      <a:pt x="270" y="270"/>
                    </a:cubicBezTo>
                    <a:cubicBezTo>
                      <a:pt x="270" y="270"/>
                      <a:pt x="270" y="270"/>
                      <a:pt x="270" y="270"/>
                    </a:cubicBezTo>
                    <a:cubicBezTo>
                      <a:pt x="271" y="270"/>
                      <a:pt x="271" y="271"/>
                      <a:pt x="198" y="325"/>
                    </a:cubicBezTo>
                    <a:cubicBezTo>
                      <a:pt x="189" y="331"/>
                      <a:pt x="181" y="337"/>
                      <a:pt x="176" y="341"/>
                    </a:cubicBezTo>
                    <a:cubicBezTo>
                      <a:pt x="192" y="332"/>
                      <a:pt x="242" y="303"/>
                      <a:pt x="270" y="286"/>
                    </a:cubicBezTo>
                    <a:cubicBezTo>
                      <a:pt x="270" y="286"/>
                      <a:pt x="270" y="286"/>
                      <a:pt x="270" y="286"/>
                    </a:cubicBezTo>
                    <a:cubicBezTo>
                      <a:pt x="271" y="286"/>
                      <a:pt x="271" y="286"/>
                      <a:pt x="271" y="287"/>
                    </a:cubicBezTo>
                    <a:cubicBezTo>
                      <a:pt x="271" y="287"/>
                      <a:pt x="271" y="287"/>
                      <a:pt x="271" y="287"/>
                    </a:cubicBezTo>
                    <a:cubicBezTo>
                      <a:pt x="271" y="287"/>
                      <a:pt x="271" y="287"/>
                      <a:pt x="271" y="287"/>
                    </a:cubicBezTo>
                    <a:cubicBezTo>
                      <a:pt x="270" y="287"/>
                      <a:pt x="270" y="287"/>
                      <a:pt x="270" y="287"/>
                    </a:cubicBezTo>
                    <a:cubicBezTo>
                      <a:pt x="270" y="288"/>
                      <a:pt x="269" y="288"/>
                      <a:pt x="267" y="289"/>
                    </a:cubicBezTo>
                    <a:cubicBezTo>
                      <a:pt x="258" y="295"/>
                      <a:pt x="258" y="295"/>
                      <a:pt x="258" y="295"/>
                    </a:cubicBezTo>
                    <a:cubicBezTo>
                      <a:pt x="238" y="307"/>
                      <a:pt x="192" y="336"/>
                      <a:pt x="171" y="349"/>
                    </a:cubicBezTo>
                    <a:cubicBezTo>
                      <a:pt x="181" y="344"/>
                      <a:pt x="194" y="336"/>
                      <a:pt x="208" y="328"/>
                    </a:cubicBezTo>
                    <a:cubicBezTo>
                      <a:pt x="220" y="321"/>
                      <a:pt x="232" y="314"/>
                      <a:pt x="241" y="309"/>
                    </a:cubicBezTo>
                    <a:cubicBezTo>
                      <a:pt x="256" y="300"/>
                      <a:pt x="256" y="300"/>
                      <a:pt x="256" y="301"/>
                    </a:cubicBezTo>
                    <a:cubicBezTo>
                      <a:pt x="256" y="301"/>
                      <a:pt x="256" y="301"/>
                      <a:pt x="256" y="302"/>
                    </a:cubicBezTo>
                    <a:cubicBezTo>
                      <a:pt x="256" y="302"/>
                      <a:pt x="256" y="302"/>
                      <a:pt x="256" y="302"/>
                    </a:cubicBezTo>
                    <a:cubicBezTo>
                      <a:pt x="256" y="302"/>
                      <a:pt x="256" y="302"/>
                      <a:pt x="256" y="302"/>
                    </a:cubicBezTo>
                    <a:cubicBezTo>
                      <a:pt x="254" y="303"/>
                      <a:pt x="248" y="308"/>
                      <a:pt x="222" y="326"/>
                    </a:cubicBezTo>
                    <a:cubicBezTo>
                      <a:pt x="213" y="332"/>
                      <a:pt x="203" y="339"/>
                      <a:pt x="197" y="343"/>
                    </a:cubicBezTo>
                    <a:cubicBezTo>
                      <a:pt x="199" y="342"/>
                      <a:pt x="201" y="341"/>
                      <a:pt x="203" y="340"/>
                    </a:cubicBezTo>
                    <a:cubicBezTo>
                      <a:pt x="245" y="315"/>
                      <a:pt x="252" y="311"/>
                      <a:pt x="254" y="311"/>
                    </a:cubicBezTo>
                    <a:cubicBezTo>
                      <a:pt x="254" y="311"/>
                      <a:pt x="254" y="311"/>
                      <a:pt x="254" y="311"/>
                    </a:cubicBezTo>
                    <a:cubicBezTo>
                      <a:pt x="254" y="311"/>
                      <a:pt x="254" y="311"/>
                      <a:pt x="254" y="311"/>
                    </a:cubicBezTo>
                    <a:cubicBezTo>
                      <a:pt x="254" y="311"/>
                      <a:pt x="254" y="311"/>
                      <a:pt x="254" y="311"/>
                    </a:cubicBezTo>
                    <a:cubicBezTo>
                      <a:pt x="254" y="311"/>
                      <a:pt x="254" y="311"/>
                      <a:pt x="254" y="311"/>
                    </a:cubicBezTo>
                    <a:cubicBezTo>
                      <a:pt x="272" y="300"/>
                      <a:pt x="273" y="301"/>
                      <a:pt x="273" y="301"/>
                    </a:cubicBezTo>
                    <a:cubicBezTo>
                      <a:pt x="273" y="301"/>
                      <a:pt x="273" y="301"/>
                      <a:pt x="273" y="301"/>
                    </a:cubicBezTo>
                    <a:cubicBezTo>
                      <a:pt x="274" y="301"/>
                      <a:pt x="274" y="301"/>
                      <a:pt x="266" y="306"/>
                    </a:cubicBezTo>
                    <a:cubicBezTo>
                      <a:pt x="266" y="306"/>
                      <a:pt x="267" y="306"/>
                      <a:pt x="267" y="306"/>
                    </a:cubicBezTo>
                    <a:cubicBezTo>
                      <a:pt x="267" y="306"/>
                      <a:pt x="267" y="307"/>
                      <a:pt x="266" y="307"/>
                    </a:cubicBezTo>
                    <a:cubicBezTo>
                      <a:pt x="165" y="365"/>
                      <a:pt x="165" y="365"/>
                      <a:pt x="165" y="365"/>
                    </a:cubicBezTo>
                    <a:cubicBezTo>
                      <a:pt x="165" y="365"/>
                      <a:pt x="165" y="365"/>
                      <a:pt x="165" y="3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11"/>
              <p:cNvSpPr>
                <a:spLocks noEditPoints="1"/>
              </p:cNvSpPr>
              <p:nvPr/>
            </p:nvSpPr>
            <p:spPr bwMode="auto">
              <a:xfrm>
                <a:off x="5772151" y="5565775"/>
                <a:ext cx="923925" cy="1587500"/>
              </a:xfrm>
              <a:custGeom>
                <a:avLst/>
                <a:gdLst>
                  <a:gd name="T0" fmla="*/ 206 w 285"/>
                  <a:gd name="T1" fmla="*/ 482 h 489"/>
                  <a:gd name="T2" fmla="*/ 105 w 285"/>
                  <a:gd name="T3" fmla="*/ 486 h 489"/>
                  <a:gd name="T4" fmla="*/ 44 w 285"/>
                  <a:gd name="T5" fmla="*/ 443 h 489"/>
                  <a:gd name="T6" fmla="*/ 6 w 285"/>
                  <a:gd name="T7" fmla="*/ 421 h 489"/>
                  <a:gd name="T8" fmla="*/ 12 w 285"/>
                  <a:gd name="T9" fmla="*/ 338 h 489"/>
                  <a:gd name="T10" fmla="*/ 57 w 285"/>
                  <a:gd name="T11" fmla="*/ 328 h 489"/>
                  <a:gd name="T12" fmla="*/ 80 w 285"/>
                  <a:gd name="T13" fmla="*/ 377 h 489"/>
                  <a:gd name="T14" fmla="*/ 115 w 285"/>
                  <a:gd name="T15" fmla="*/ 403 h 489"/>
                  <a:gd name="T16" fmla="*/ 158 w 285"/>
                  <a:gd name="T17" fmla="*/ 350 h 489"/>
                  <a:gd name="T18" fmla="*/ 163 w 285"/>
                  <a:gd name="T19" fmla="*/ 279 h 489"/>
                  <a:gd name="T20" fmla="*/ 100 w 285"/>
                  <a:gd name="T21" fmla="*/ 260 h 489"/>
                  <a:gd name="T22" fmla="*/ 66 w 285"/>
                  <a:gd name="T23" fmla="*/ 238 h 489"/>
                  <a:gd name="T24" fmla="*/ 29 w 285"/>
                  <a:gd name="T25" fmla="*/ 189 h 489"/>
                  <a:gd name="T26" fmla="*/ 19 w 285"/>
                  <a:gd name="T27" fmla="*/ 89 h 489"/>
                  <a:gd name="T28" fmla="*/ 162 w 285"/>
                  <a:gd name="T29" fmla="*/ 1 h 489"/>
                  <a:gd name="T30" fmla="*/ 187 w 285"/>
                  <a:gd name="T31" fmla="*/ 44 h 489"/>
                  <a:gd name="T32" fmla="*/ 203 w 285"/>
                  <a:gd name="T33" fmla="*/ 20 h 489"/>
                  <a:gd name="T34" fmla="*/ 270 w 285"/>
                  <a:gd name="T35" fmla="*/ 8 h 489"/>
                  <a:gd name="T36" fmla="*/ 285 w 285"/>
                  <a:gd name="T37" fmla="*/ 141 h 489"/>
                  <a:gd name="T38" fmla="*/ 234 w 285"/>
                  <a:gd name="T39" fmla="*/ 167 h 489"/>
                  <a:gd name="T40" fmla="*/ 199 w 285"/>
                  <a:gd name="T41" fmla="*/ 127 h 489"/>
                  <a:gd name="T42" fmla="*/ 181 w 285"/>
                  <a:gd name="T43" fmla="*/ 110 h 489"/>
                  <a:gd name="T44" fmla="*/ 120 w 285"/>
                  <a:gd name="T45" fmla="*/ 100 h 489"/>
                  <a:gd name="T46" fmla="*/ 123 w 285"/>
                  <a:gd name="T47" fmla="*/ 183 h 489"/>
                  <a:gd name="T48" fmla="*/ 133 w 285"/>
                  <a:gd name="T49" fmla="*/ 174 h 489"/>
                  <a:gd name="T50" fmla="*/ 217 w 285"/>
                  <a:gd name="T51" fmla="*/ 170 h 489"/>
                  <a:gd name="T52" fmla="*/ 259 w 285"/>
                  <a:gd name="T53" fmla="*/ 237 h 489"/>
                  <a:gd name="T54" fmla="*/ 263 w 285"/>
                  <a:gd name="T55" fmla="*/ 310 h 489"/>
                  <a:gd name="T56" fmla="*/ 251 w 285"/>
                  <a:gd name="T57" fmla="*/ 367 h 489"/>
                  <a:gd name="T58" fmla="*/ 255 w 285"/>
                  <a:gd name="T59" fmla="*/ 442 h 489"/>
                  <a:gd name="T60" fmla="*/ 255 w 285"/>
                  <a:gd name="T61" fmla="*/ 444 h 489"/>
                  <a:gd name="T62" fmla="*/ 250 w 285"/>
                  <a:gd name="T63" fmla="*/ 372 h 489"/>
                  <a:gd name="T64" fmla="*/ 263 w 285"/>
                  <a:gd name="T65" fmla="*/ 310 h 489"/>
                  <a:gd name="T66" fmla="*/ 258 w 285"/>
                  <a:gd name="T67" fmla="*/ 237 h 489"/>
                  <a:gd name="T68" fmla="*/ 217 w 285"/>
                  <a:gd name="T69" fmla="*/ 171 h 489"/>
                  <a:gd name="T70" fmla="*/ 134 w 285"/>
                  <a:gd name="T71" fmla="*/ 175 h 489"/>
                  <a:gd name="T72" fmla="*/ 121 w 285"/>
                  <a:gd name="T73" fmla="*/ 161 h 489"/>
                  <a:gd name="T74" fmla="*/ 120 w 285"/>
                  <a:gd name="T75" fmla="*/ 101 h 489"/>
                  <a:gd name="T76" fmla="*/ 190 w 285"/>
                  <a:gd name="T77" fmla="*/ 117 h 489"/>
                  <a:gd name="T78" fmla="*/ 194 w 285"/>
                  <a:gd name="T79" fmla="*/ 137 h 489"/>
                  <a:gd name="T80" fmla="*/ 259 w 285"/>
                  <a:gd name="T81" fmla="*/ 160 h 489"/>
                  <a:gd name="T82" fmla="*/ 281 w 285"/>
                  <a:gd name="T83" fmla="*/ 107 h 489"/>
                  <a:gd name="T84" fmla="*/ 225 w 285"/>
                  <a:gd name="T85" fmla="*/ 9 h 489"/>
                  <a:gd name="T86" fmla="*/ 187 w 285"/>
                  <a:gd name="T87" fmla="*/ 28 h 489"/>
                  <a:gd name="T88" fmla="*/ 166 w 285"/>
                  <a:gd name="T89" fmla="*/ 18 h 489"/>
                  <a:gd name="T90" fmla="*/ 7 w 285"/>
                  <a:gd name="T91" fmla="*/ 11 h 489"/>
                  <a:gd name="T92" fmla="*/ 22 w 285"/>
                  <a:gd name="T93" fmla="*/ 168 h 489"/>
                  <a:gd name="T94" fmla="*/ 62 w 285"/>
                  <a:gd name="T95" fmla="*/ 220 h 489"/>
                  <a:gd name="T96" fmla="*/ 99 w 285"/>
                  <a:gd name="T97" fmla="*/ 257 h 489"/>
                  <a:gd name="T98" fmla="*/ 152 w 285"/>
                  <a:gd name="T99" fmla="*/ 277 h 489"/>
                  <a:gd name="T100" fmla="*/ 164 w 285"/>
                  <a:gd name="T101" fmla="*/ 324 h 489"/>
                  <a:gd name="T102" fmla="*/ 168 w 285"/>
                  <a:gd name="T103" fmla="*/ 411 h 489"/>
                  <a:gd name="T104" fmla="*/ 72 w 285"/>
                  <a:gd name="T105" fmla="*/ 371 h 489"/>
                  <a:gd name="T106" fmla="*/ 65 w 285"/>
                  <a:gd name="T107" fmla="*/ 333 h 489"/>
                  <a:gd name="T108" fmla="*/ 12 w 285"/>
                  <a:gd name="T109" fmla="*/ 338 h 489"/>
                  <a:gd name="T110" fmla="*/ 8 w 285"/>
                  <a:gd name="T111" fmla="*/ 415 h 489"/>
                  <a:gd name="T112" fmla="*/ 45 w 285"/>
                  <a:gd name="T113" fmla="*/ 443 h 489"/>
                  <a:gd name="T114" fmla="*/ 138 w 285"/>
                  <a:gd name="T115" fmla="*/ 482 h 489"/>
                  <a:gd name="T116" fmla="*/ 209 w 285"/>
                  <a:gd name="T117" fmla="*/ 47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489">
                    <a:moveTo>
                      <a:pt x="250" y="458"/>
                    </a:moveTo>
                    <a:cubicBezTo>
                      <a:pt x="248" y="459"/>
                      <a:pt x="245" y="460"/>
                      <a:pt x="243" y="461"/>
                    </a:cubicBezTo>
                    <a:cubicBezTo>
                      <a:pt x="242" y="462"/>
                      <a:pt x="241" y="462"/>
                      <a:pt x="240" y="463"/>
                    </a:cubicBezTo>
                    <a:cubicBezTo>
                      <a:pt x="238" y="463"/>
                      <a:pt x="237" y="463"/>
                      <a:pt x="236" y="464"/>
                    </a:cubicBezTo>
                    <a:cubicBezTo>
                      <a:pt x="231" y="465"/>
                      <a:pt x="227" y="466"/>
                      <a:pt x="222" y="468"/>
                    </a:cubicBezTo>
                    <a:cubicBezTo>
                      <a:pt x="221" y="468"/>
                      <a:pt x="220" y="469"/>
                      <a:pt x="219" y="469"/>
                    </a:cubicBezTo>
                    <a:cubicBezTo>
                      <a:pt x="218" y="470"/>
                      <a:pt x="217" y="470"/>
                      <a:pt x="216" y="471"/>
                    </a:cubicBezTo>
                    <a:cubicBezTo>
                      <a:pt x="215" y="472"/>
                      <a:pt x="213" y="472"/>
                      <a:pt x="213" y="473"/>
                    </a:cubicBezTo>
                    <a:cubicBezTo>
                      <a:pt x="212" y="474"/>
                      <a:pt x="211" y="475"/>
                      <a:pt x="210" y="476"/>
                    </a:cubicBezTo>
                    <a:cubicBezTo>
                      <a:pt x="209" y="477"/>
                      <a:pt x="209" y="477"/>
                      <a:pt x="209" y="477"/>
                    </a:cubicBezTo>
                    <a:cubicBezTo>
                      <a:pt x="208" y="479"/>
                      <a:pt x="208" y="479"/>
                      <a:pt x="208" y="479"/>
                    </a:cubicBezTo>
                    <a:cubicBezTo>
                      <a:pt x="207" y="480"/>
                      <a:pt x="206" y="481"/>
                      <a:pt x="206" y="482"/>
                    </a:cubicBezTo>
                    <a:cubicBezTo>
                      <a:pt x="205" y="483"/>
                      <a:pt x="205" y="484"/>
                      <a:pt x="204" y="485"/>
                    </a:cubicBezTo>
                    <a:cubicBezTo>
                      <a:pt x="203" y="489"/>
                      <a:pt x="203" y="489"/>
                      <a:pt x="203" y="489"/>
                    </a:cubicBezTo>
                    <a:cubicBezTo>
                      <a:pt x="203" y="489"/>
                      <a:pt x="203" y="489"/>
                      <a:pt x="203" y="489"/>
                    </a:cubicBezTo>
                    <a:cubicBezTo>
                      <a:pt x="203" y="489"/>
                      <a:pt x="203" y="489"/>
                      <a:pt x="203" y="489"/>
                    </a:cubicBezTo>
                    <a:cubicBezTo>
                      <a:pt x="200" y="488"/>
                      <a:pt x="198" y="487"/>
                      <a:pt x="195" y="486"/>
                    </a:cubicBezTo>
                    <a:cubicBezTo>
                      <a:pt x="192" y="485"/>
                      <a:pt x="190" y="484"/>
                      <a:pt x="187" y="484"/>
                    </a:cubicBezTo>
                    <a:cubicBezTo>
                      <a:pt x="184" y="483"/>
                      <a:pt x="182" y="483"/>
                      <a:pt x="179" y="482"/>
                    </a:cubicBezTo>
                    <a:cubicBezTo>
                      <a:pt x="176" y="482"/>
                      <a:pt x="173" y="482"/>
                      <a:pt x="171" y="481"/>
                    </a:cubicBezTo>
                    <a:cubicBezTo>
                      <a:pt x="168" y="481"/>
                      <a:pt x="165" y="481"/>
                      <a:pt x="162" y="481"/>
                    </a:cubicBezTo>
                    <a:cubicBezTo>
                      <a:pt x="160" y="481"/>
                      <a:pt x="157" y="481"/>
                      <a:pt x="154" y="481"/>
                    </a:cubicBezTo>
                    <a:cubicBezTo>
                      <a:pt x="149" y="481"/>
                      <a:pt x="143" y="482"/>
                      <a:pt x="138" y="482"/>
                    </a:cubicBezTo>
                    <a:cubicBezTo>
                      <a:pt x="127" y="483"/>
                      <a:pt x="116" y="485"/>
                      <a:pt x="105" y="486"/>
                    </a:cubicBezTo>
                    <a:cubicBezTo>
                      <a:pt x="99" y="486"/>
                      <a:pt x="94" y="487"/>
                      <a:pt x="88" y="488"/>
                    </a:cubicBezTo>
                    <a:cubicBezTo>
                      <a:pt x="83" y="488"/>
                      <a:pt x="77" y="489"/>
                      <a:pt x="72" y="489"/>
                    </a:cubicBezTo>
                    <a:cubicBezTo>
                      <a:pt x="72" y="489"/>
                      <a:pt x="72" y="489"/>
                      <a:pt x="72" y="489"/>
                    </a:cubicBezTo>
                    <a:cubicBezTo>
                      <a:pt x="72" y="489"/>
                      <a:pt x="72" y="489"/>
                      <a:pt x="72" y="489"/>
                    </a:cubicBezTo>
                    <a:cubicBezTo>
                      <a:pt x="70" y="485"/>
                      <a:pt x="69" y="481"/>
                      <a:pt x="67" y="477"/>
                    </a:cubicBezTo>
                    <a:cubicBezTo>
                      <a:pt x="66" y="475"/>
                      <a:pt x="65" y="473"/>
                      <a:pt x="64" y="471"/>
                    </a:cubicBezTo>
                    <a:cubicBezTo>
                      <a:pt x="63" y="469"/>
                      <a:pt x="63" y="467"/>
                      <a:pt x="62" y="465"/>
                    </a:cubicBezTo>
                    <a:cubicBezTo>
                      <a:pt x="61" y="464"/>
                      <a:pt x="60" y="462"/>
                      <a:pt x="59" y="460"/>
                    </a:cubicBezTo>
                    <a:cubicBezTo>
                      <a:pt x="57" y="458"/>
                      <a:pt x="56" y="456"/>
                      <a:pt x="55" y="454"/>
                    </a:cubicBezTo>
                    <a:cubicBezTo>
                      <a:pt x="54" y="453"/>
                      <a:pt x="53" y="451"/>
                      <a:pt x="51" y="449"/>
                    </a:cubicBezTo>
                    <a:cubicBezTo>
                      <a:pt x="50" y="448"/>
                      <a:pt x="48" y="446"/>
                      <a:pt x="47" y="445"/>
                    </a:cubicBezTo>
                    <a:cubicBezTo>
                      <a:pt x="44" y="443"/>
                      <a:pt x="44" y="443"/>
                      <a:pt x="44" y="443"/>
                    </a:cubicBezTo>
                    <a:cubicBezTo>
                      <a:pt x="44" y="442"/>
                      <a:pt x="43" y="442"/>
                      <a:pt x="42" y="441"/>
                    </a:cubicBezTo>
                    <a:cubicBezTo>
                      <a:pt x="40" y="440"/>
                      <a:pt x="38" y="439"/>
                      <a:pt x="36" y="438"/>
                    </a:cubicBezTo>
                    <a:cubicBezTo>
                      <a:pt x="35" y="437"/>
                      <a:pt x="33" y="437"/>
                      <a:pt x="31" y="436"/>
                    </a:cubicBezTo>
                    <a:cubicBezTo>
                      <a:pt x="29" y="436"/>
                      <a:pt x="26" y="436"/>
                      <a:pt x="24" y="435"/>
                    </a:cubicBezTo>
                    <a:cubicBezTo>
                      <a:pt x="22" y="436"/>
                      <a:pt x="20" y="435"/>
                      <a:pt x="18" y="436"/>
                    </a:cubicBezTo>
                    <a:cubicBezTo>
                      <a:pt x="16" y="436"/>
                      <a:pt x="14" y="436"/>
                      <a:pt x="12" y="437"/>
                    </a:cubicBezTo>
                    <a:cubicBezTo>
                      <a:pt x="10" y="437"/>
                      <a:pt x="8" y="437"/>
                      <a:pt x="6" y="438"/>
                    </a:cubicBezTo>
                    <a:cubicBezTo>
                      <a:pt x="0" y="440"/>
                      <a:pt x="0" y="440"/>
                      <a:pt x="0" y="440"/>
                    </a:cubicBezTo>
                    <a:cubicBezTo>
                      <a:pt x="0" y="440"/>
                      <a:pt x="0" y="440"/>
                      <a:pt x="0" y="440"/>
                    </a:cubicBezTo>
                    <a:cubicBezTo>
                      <a:pt x="0" y="440"/>
                      <a:pt x="0" y="440"/>
                      <a:pt x="0" y="440"/>
                    </a:cubicBezTo>
                    <a:cubicBezTo>
                      <a:pt x="4" y="427"/>
                      <a:pt x="4" y="427"/>
                      <a:pt x="4" y="427"/>
                    </a:cubicBezTo>
                    <a:cubicBezTo>
                      <a:pt x="6" y="421"/>
                      <a:pt x="6" y="421"/>
                      <a:pt x="6" y="421"/>
                    </a:cubicBezTo>
                    <a:cubicBezTo>
                      <a:pt x="6" y="419"/>
                      <a:pt x="7" y="417"/>
                      <a:pt x="7" y="415"/>
                    </a:cubicBezTo>
                    <a:cubicBezTo>
                      <a:pt x="10" y="402"/>
                      <a:pt x="10" y="402"/>
                      <a:pt x="10" y="402"/>
                    </a:cubicBezTo>
                    <a:cubicBezTo>
                      <a:pt x="11" y="400"/>
                      <a:pt x="11" y="398"/>
                      <a:pt x="12" y="396"/>
                    </a:cubicBezTo>
                    <a:cubicBezTo>
                      <a:pt x="13" y="390"/>
                      <a:pt x="13" y="390"/>
                      <a:pt x="13" y="390"/>
                    </a:cubicBezTo>
                    <a:cubicBezTo>
                      <a:pt x="13" y="388"/>
                      <a:pt x="13" y="385"/>
                      <a:pt x="13" y="383"/>
                    </a:cubicBezTo>
                    <a:cubicBezTo>
                      <a:pt x="14" y="377"/>
                      <a:pt x="14" y="377"/>
                      <a:pt x="14" y="377"/>
                    </a:cubicBezTo>
                    <a:cubicBezTo>
                      <a:pt x="14" y="375"/>
                      <a:pt x="14" y="373"/>
                      <a:pt x="14" y="370"/>
                    </a:cubicBezTo>
                    <a:cubicBezTo>
                      <a:pt x="14" y="364"/>
                      <a:pt x="14" y="364"/>
                      <a:pt x="14" y="364"/>
                    </a:cubicBezTo>
                    <a:cubicBezTo>
                      <a:pt x="14" y="362"/>
                      <a:pt x="13" y="360"/>
                      <a:pt x="13" y="357"/>
                    </a:cubicBezTo>
                    <a:cubicBezTo>
                      <a:pt x="13" y="351"/>
                      <a:pt x="13" y="351"/>
                      <a:pt x="13" y="351"/>
                    </a:cubicBezTo>
                    <a:cubicBezTo>
                      <a:pt x="12" y="349"/>
                      <a:pt x="12" y="347"/>
                      <a:pt x="12" y="344"/>
                    </a:cubicBezTo>
                    <a:cubicBezTo>
                      <a:pt x="12" y="338"/>
                      <a:pt x="12" y="338"/>
                      <a:pt x="12" y="338"/>
                    </a:cubicBezTo>
                    <a:cubicBezTo>
                      <a:pt x="12" y="338"/>
                      <a:pt x="12" y="338"/>
                      <a:pt x="12" y="338"/>
                    </a:cubicBezTo>
                    <a:cubicBezTo>
                      <a:pt x="12" y="338"/>
                      <a:pt x="12" y="338"/>
                      <a:pt x="12" y="338"/>
                    </a:cubicBezTo>
                    <a:cubicBezTo>
                      <a:pt x="16" y="335"/>
                      <a:pt x="16" y="335"/>
                      <a:pt x="16" y="335"/>
                    </a:cubicBezTo>
                    <a:cubicBezTo>
                      <a:pt x="17" y="334"/>
                      <a:pt x="18" y="333"/>
                      <a:pt x="20" y="332"/>
                    </a:cubicBezTo>
                    <a:cubicBezTo>
                      <a:pt x="21" y="331"/>
                      <a:pt x="22" y="330"/>
                      <a:pt x="24" y="329"/>
                    </a:cubicBezTo>
                    <a:cubicBezTo>
                      <a:pt x="25" y="329"/>
                      <a:pt x="27" y="328"/>
                      <a:pt x="28" y="327"/>
                    </a:cubicBezTo>
                    <a:cubicBezTo>
                      <a:pt x="30" y="327"/>
                      <a:pt x="31" y="326"/>
                      <a:pt x="33" y="326"/>
                    </a:cubicBezTo>
                    <a:cubicBezTo>
                      <a:pt x="34" y="325"/>
                      <a:pt x="36" y="325"/>
                      <a:pt x="38" y="325"/>
                    </a:cubicBezTo>
                    <a:cubicBezTo>
                      <a:pt x="39" y="325"/>
                      <a:pt x="41" y="325"/>
                      <a:pt x="42" y="325"/>
                    </a:cubicBezTo>
                    <a:cubicBezTo>
                      <a:pt x="44" y="325"/>
                      <a:pt x="46" y="325"/>
                      <a:pt x="47" y="326"/>
                    </a:cubicBezTo>
                    <a:cubicBezTo>
                      <a:pt x="49" y="326"/>
                      <a:pt x="50" y="326"/>
                      <a:pt x="52" y="327"/>
                    </a:cubicBezTo>
                    <a:cubicBezTo>
                      <a:pt x="54" y="327"/>
                      <a:pt x="55" y="328"/>
                      <a:pt x="57" y="328"/>
                    </a:cubicBezTo>
                    <a:cubicBezTo>
                      <a:pt x="58" y="329"/>
                      <a:pt x="60" y="330"/>
                      <a:pt x="61" y="330"/>
                    </a:cubicBezTo>
                    <a:cubicBezTo>
                      <a:pt x="63" y="331"/>
                      <a:pt x="64" y="332"/>
                      <a:pt x="65" y="332"/>
                    </a:cubicBezTo>
                    <a:cubicBezTo>
                      <a:pt x="68" y="334"/>
                      <a:pt x="71" y="336"/>
                      <a:pt x="74" y="337"/>
                    </a:cubicBezTo>
                    <a:cubicBezTo>
                      <a:pt x="82" y="342"/>
                      <a:pt x="82" y="342"/>
                      <a:pt x="82" y="342"/>
                    </a:cubicBezTo>
                    <a:cubicBezTo>
                      <a:pt x="83" y="342"/>
                      <a:pt x="83" y="342"/>
                      <a:pt x="83" y="342"/>
                    </a:cubicBezTo>
                    <a:cubicBezTo>
                      <a:pt x="83" y="343"/>
                      <a:pt x="83" y="343"/>
                      <a:pt x="83" y="343"/>
                    </a:cubicBezTo>
                    <a:cubicBezTo>
                      <a:pt x="81" y="346"/>
                      <a:pt x="80" y="350"/>
                      <a:pt x="79" y="354"/>
                    </a:cubicBezTo>
                    <a:cubicBezTo>
                      <a:pt x="79" y="357"/>
                      <a:pt x="79" y="361"/>
                      <a:pt x="80" y="365"/>
                    </a:cubicBezTo>
                    <a:cubicBezTo>
                      <a:pt x="80" y="367"/>
                      <a:pt x="80" y="369"/>
                      <a:pt x="81" y="371"/>
                    </a:cubicBezTo>
                    <a:cubicBezTo>
                      <a:pt x="81" y="374"/>
                      <a:pt x="81" y="374"/>
                      <a:pt x="81" y="374"/>
                    </a:cubicBezTo>
                    <a:cubicBezTo>
                      <a:pt x="81" y="375"/>
                      <a:pt x="82" y="376"/>
                      <a:pt x="81" y="377"/>
                    </a:cubicBezTo>
                    <a:cubicBezTo>
                      <a:pt x="81" y="378"/>
                      <a:pt x="80" y="377"/>
                      <a:pt x="80" y="377"/>
                    </a:cubicBezTo>
                    <a:cubicBezTo>
                      <a:pt x="79" y="377"/>
                      <a:pt x="79" y="377"/>
                      <a:pt x="78" y="377"/>
                    </a:cubicBezTo>
                    <a:cubicBezTo>
                      <a:pt x="77" y="376"/>
                      <a:pt x="77" y="375"/>
                      <a:pt x="76" y="375"/>
                    </a:cubicBezTo>
                    <a:cubicBezTo>
                      <a:pt x="74" y="374"/>
                      <a:pt x="73" y="372"/>
                      <a:pt x="72" y="371"/>
                    </a:cubicBezTo>
                    <a:cubicBezTo>
                      <a:pt x="72" y="370"/>
                      <a:pt x="72" y="370"/>
                      <a:pt x="72" y="370"/>
                    </a:cubicBezTo>
                    <a:cubicBezTo>
                      <a:pt x="76" y="376"/>
                      <a:pt x="76" y="376"/>
                      <a:pt x="76" y="376"/>
                    </a:cubicBezTo>
                    <a:cubicBezTo>
                      <a:pt x="78" y="378"/>
                      <a:pt x="79" y="379"/>
                      <a:pt x="81" y="381"/>
                    </a:cubicBezTo>
                    <a:cubicBezTo>
                      <a:pt x="82" y="383"/>
                      <a:pt x="84" y="384"/>
                      <a:pt x="86" y="386"/>
                    </a:cubicBezTo>
                    <a:cubicBezTo>
                      <a:pt x="88" y="387"/>
                      <a:pt x="89" y="389"/>
                      <a:pt x="91" y="390"/>
                    </a:cubicBezTo>
                    <a:cubicBezTo>
                      <a:pt x="93" y="392"/>
                      <a:pt x="95" y="393"/>
                      <a:pt x="97" y="394"/>
                    </a:cubicBezTo>
                    <a:cubicBezTo>
                      <a:pt x="99" y="395"/>
                      <a:pt x="101" y="396"/>
                      <a:pt x="103" y="398"/>
                    </a:cubicBezTo>
                    <a:cubicBezTo>
                      <a:pt x="105" y="399"/>
                      <a:pt x="107" y="399"/>
                      <a:pt x="109" y="400"/>
                    </a:cubicBezTo>
                    <a:cubicBezTo>
                      <a:pt x="115" y="403"/>
                      <a:pt x="115" y="403"/>
                      <a:pt x="115" y="403"/>
                    </a:cubicBezTo>
                    <a:cubicBezTo>
                      <a:pt x="119" y="404"/>
                      <a:pt x="124" y="405"/>
                      <a:pt x="128" y="406"/>
                    </a:cubicBezTo>
                    <a:cubicBezTo>
                      <a:pt x="130" y="407"/>
                      <a:pt x="133" y="407"/>
                      <a:pt x="135" y="407"/>
                    </a:cubicBezTo>
                    <a:cubicBezTo>
                      <a:pt x="137" y="408"/>
                      <a:pt x="139" y="408"/>
                      <a:pt x="142" y="408"/>
                    </a:cubicBezTo>
                    <a:cubicBezTo>
                      <a:pt x="151" y="409"/>
                      <a:pt x="160" y="410"/>
                      <a:pt x="169" y="410"/>
                    </a:cubicBezTo>
                    <a:cubicBezTo>
                      <a:pt x="168" y="411"/>
                      <a:pt x="168" y="411"/>
                      <a:pt x="168" y="411"/>
                    </a:cubicBezTo>
                    <a:cubicBezTo>
                      <a:pt x="167" y="405"/>
                      <a:pt x="165" y="400"/>
                      <a:pt x="164" y="394"/>
                    </a:cubicBezTo>
                    <a:cubicBezTo>
                      <a:pt x="163" y="391"/>
                      <a:pt x="162" y="388"/>
                      <a:pt x="162" y="385"/>
                    </a:cubicBezTo>
                    <a:cubicBezTo>
                      <a:pt x="161" y="382"/>
                      <a:pt x="160" y="379"/>
                      <a:pt x="160" y="376"/>
                    </a:cubicBezTo>
                    <a:cubicBezTo>
                      <a:pt x="160" y="373"/>
                      <a:pt x="159" y="370"/>
                      <a:pt x="159" y="367"/>
                    </a:cubicBezTo>
                    <a:cubicBezTo>
                      <a:pt x="158" y="364"/>
                      <a:pt x="158" y="362"/>
                      <a:pt x="158" y="359"/>
                    </a:cubicBezTo>
                    <a:cubicBezTo>
                      <a:pt x="158" y="354"/>
                      <a:pt x="158" y="354"/>
                      <a:pt x="158" y="354"/>
                    </a:cubicBezTo>
                    <a:cubicBezTo>
                      <a:pt x="158" y="353"/>
                      <a:pt x="158" y="351"/>
                      <a:pt x="158" y="350"/>
                    </a:cubicBezTo>
                    <a:cubicBezTo>
                      <a:pt x="158" y="347"/>
                      <a:pt x="158" y="344"/>
                      <a:pt x="159" y="341"/>
                    </a:cubicBezTo>
                    <a:cubicBezTo>
                      <a:pt x="159" y="338"/>
                      <a:pt x="160" y="335"/>
                      <a:pt x="160" y="332"/>
                    </a:cubicBezTo>
                    <a:cubicBezTo>
                      <a:pt x="161" y="329"/>
                      <a:pt x="162" y="326"/>
                      <a:pt x="163" y="323"/>
                    </a:cubicBezTo>
                    <a:cubicBezTo>
                      <a:pt x="163" y="320"/>
                      <a:pt x="164" y="318"/>
                      <a:pt x="166" y="315"/>
                    </a:cubicBezTo>
                    <a:cubicBezTo>
                      <a:pt x="167" y="312"/>
                      <a:pt x="168" y="309"/>
                      <a:pt x="169" y="307"/>
                    </a:cubicBezTo>
                    <a:cubicBezTo>
                      <a:pt x="171" y="301"/>
                      <a:pt x="174" y="296"/>
                      <a:pt x="177" y="291"/>
                    </a:cubicBezTo>
                    <a:cubicBezTo>
                      <a:pt x="179" y="285"/>
                      <a:pt x="182" y="280"/>
                      <a:pt x="185" y="275"/>
                    </a:cubicBezTo>
                    <a:cubicBezTo>
                      <a:pt x="186" y="276"/>
                      <a:pt x="186" y="276"/>
                      <a:pt x="186" y="276"/>
                    </a:cubicBezTo>
                    <a:cubicBezTo>
                      <a:pt x="180" y="277"/>
                      <a:pt x="180" y="277"/>
                      <a:pt x="180" y="277"/>
                    </a:cubicBezTo>
                    <a:cubicBezTo>
                      <a:pt x="174" y="278"/>
                      <a:pt x="174" y="278"/>
                      <a:pt x="174" y="278"/>
                    </a:cubicBezTo>
                    <a:cubicBezTo>
                      <a:pt x="169" y="279"/>
                      <a:pt x="169" y="279"/>
                      <a:pt x="169" y="279"/>
                    </a:cubicBezTo>
                    <a:cubicBezTo>
                      <a:pt x="163" y="279"/>
                      <a:pt x="163" y="279"/>
                      <a:pt x="163" y="279"/>
                    </a:cubicBezTo>
                    <a:cubicBezTo>
                      <a:pt x="158" y="279"/>
                      <a:pt x="158" y="279"/>
                      <a:pt x="158" y="279"/>
                    </a:cubicBezTo>
                    <a:cubicBezTo>
                      <a:pt x="152" y="279"/>
                      <a:pt x="152" y="279"/>
                      <a:pt x="152" y="279"/>
                    </a:cubicBezTo>
                    <a:cubicBezTo>
                      <a:pt x="150" y="279"/>
                      <a:pt x="148" y="278"/>
                      <a:pt x="146" y="278"/>
                    </a:cubicBezTo>
                    <a:cubicBezTo>
                      <a:pt x="145" y="278"/>
                      <a:pt x="143" y="278"/>
                      <a:pt x="141" y="277"/>
                    </a:cubicBezTo>
                    <a:cubicBezTo>
                      <a:pt x="139" y="277"/>
                      <a:pt x="137" y="277"/>
                      <a:pt x="135" y="276"/>
                    </a:cubicBezTo>
                    <a:cubicBezTo>
                      <a:pt x="133" y="276"/>
                      <a:pt x="132" y="276"/>
                      <a:pt x="130" y="275"/>
                    </a:cubicBezTo>
                    <a:cubicBezTo>
                      <a:pt x="128" y="275"/>
                      <a:pt x="126" y="274"/>
                      <a:pt x="124" y="273"/>
                    </a:cubicBezTo>
                    <a:cubicBezTo>
                      <a:pt x="123" y="273"/>
                      <a:pt x="121" y="272"/>
                      <a:pt x="119" y="272"/>
                    </a:cubicBezTo>
                    <a:cubicBezTo>
                      <a:pt x="117" y="271"/>
                      <a:pt x="116" y="270"/>
                      <a:pt x="114" y="269"/>
                    </a:cubicBezTo>
                    <a:cubicBezTo>
                      <a:pt x="112" y="269"/>
                      <a:pt x="111" y="268"/>
                      <a:pt x="109" y="267"/>
                    </a:cubicBezTo>
                    <a:cubicBezTo>
                      <a:pt x="107" y="266"/>
                      <a:pt x="106" y="264"/>
                      <a:pt x="104" y="263"/>
                    </a:cubicBezTo>
                    <a:cubicBezTo>
                      <a:pt x="103" y="262"/>
                      <a:pt x="101" y="261"/>
                      <a:pt x="100" y="260"/>
                    </a:cubicBezTo>
                    <a:cubicBezTo>
                      <a:pt x="100" y="260"/>
                      <a:pt x="100" y="260"/>
                      <a:pt x="100" y="260"/>
                    </a:cubicBezTo>
                    <a:cubicBezTo>
                      <a:pt x="99" y="259"/>
                      <a:pt x="99" y="259"/>
                      <a:pt x="99" y="259"/>
                    </a:cubicBezTo>
                    <a:cubicBezTo>
                      <a:pt x="99" y="259"/>
                      <a:pt x="99" y="258"/>
                      <a:pt x="98" y="257"/>
                    </a:cubicBezTo>
                    <a:cubicBezTo>
                      <a:pt x="98" y="257"/>
                      <a:pt x="97" y="256"/>
                      <a:pt x="97" y="256"/>
                    </a:cubicBezTo>
                    <a:cubicBezTo>
                      <a:pt x="96" y="255"/>
                      <a:pt x="96" y="255"/>
                      <a:pt x="95" y="254"/>
                    </a:cubicBezTo>
                    <a:cubicBezTo>
                      <a:pt x="94" y="254"/>
                      <a:pt x="93" y="253"/>
                      <a:pt x="93" y="253"/>
                    </a:cubicBezTo>
                    <a:cubicBezTo>
                      <a:pt x="90" y="251"/>
                      <a:pt x="87" y="250"/>
                      <a:pt x="84" y="249"/>
                    </a:cubicBezTo>
                    <a:cubicBezTo>
                      <a:pt x="81" y="248"/>
                      <a:pt x="77" y="246"/>
                      <a:pt x="74" y="245"/>
                    </a:cubicBezTo>
                    <a:cubicBezTo>
                      <a:pt x="73" y="244"/>
                      <a:pt x="71" y="243"/>
                      <a:pt x="70" y="242"/>
                    </a:cubicBezTo>
                    <a:cubicBezTo>
                      <a:pt x="68" y="241"/>
                      <a:pt x="67" y="240"/>
                      <a:pt x="66" y="239"/>
                    </a:cubicBezTo>
                    <a:cubicBezTo>
                      <a:pt x="66" y="239"/>
                      <a:pt x="66" y="239"/>
                      <a:pt x="66" y="239"/>
                    </a:cubicBezTo>
                    <a:cubicBezTo>
                      <a:pt x="66" y="238"/>
                      <a:pt x="66" y="238"/>
                      <a:pt x="66" y="238"/>
                    </a:cubicBezTo>
                    <a:cubicBezTo>
                      <a:pt x="65" y="233"/>
                      <a:pt x="65" y="233"/>
                      <a:pt x="65" y="233"/>
                    </a:cubicBezTo>
                    <a:cubicBezTo>
                      <a:pt x="65" y="231"/>
                      <a:pt x="64" y="230"/>
                      <a:pt x="64" y="228"/>
                    </a:cubicBezTo>
                    <a:cubicBezTo>
                      <a:pt x="63" y="226"/>
                      <a:pt x="63" y="224"/>
                      <a:pt x="62" y="223"/>
                    </a:cubicBezTo>
                    <a:cubicBezTo>
                      <a:pt x="61" y="221"/>
                      <a:pt x="61" y="221"/>
                      <a:pt x="61" y="221"/>
                    </a:cubicBezTo>
                    <a:cubicBezTo>
                      <a:pt x="59" y="219"/>
                      <a:pt x="59" y="219"/>
                      <a:pt x="59" y="219"/>
                    </a:cubicBezTo>
                    <a:cubicBezTo>
                      <a:pt x="58" y="218"/>
                      <a:pt x="56" y="216"/>
                      <a:pt x="55" y="215"/>
                    </a:cubicBezTo>
                    <a:cubicBezTo>
                      <a:pt x="54" y="214"/>
                      <a:pt x="52" y="213"/>
                      <a:pt x="51" y="212"/>
                    </a:cubicBezTo>
                    <a:cubicBezTo>
                      <a:pt x="48" y="210"/>
                      <a:pt x="45" y="208"/>
                      <a:pt x="43" y="206"/>
                    </a:cubicBezTo>
                    <a:cubicBezTo>
                      <a:pt x="41" y="204"/>
                      <a:pt x="40" y="203"/>
                      <a:pt x="39" y="202"/>
                    </a:cubicBezTo>
                    <a:cubicBezTo>
                      <a:pt x="38" y="200"/>
                      <a:pt x="36" y="199"/>
                      <a:pt x="35" y="198"/>
                    </a:cubicBezTo>
                    <a:cubicBezTo>
                      <a:pt x="32" y="193"/>
                      <a:pt x="32" y="193"/>
                      <a:pt x="32" y="193"/>
                    </a:cubicBezTo>
                    <a:cubicBezTo>
                      <a:pt x="31" y="192"/>
                      <a:pt x="30" y="190"/>
                      <a:pt x="29" y="189"/>
                    </a:cubicBezTo>
                    <a:cubicBezTo>
                      <a:pt x="28" y="187"/>
                      <a:pt x="28" y="185"/>
                      <a:pt x="27" y="184"/>
                    </a:cubicBezTo>
                    <a:cubicBezTo>
                      <a:pt x="25" y="179"/>
                      <a:pt x="25" y="179"/>
                      <a:pt x="25" y="179"/>
                    </a:cubicBezTo>
                    <a:cubicBezTo>
                      <a:pt x="24" y="177"/>
                      <a:pt x="23" y="175"/>
                      <a:pt x="23" y="174"/>
                    </a:cubicBezTo>
                    <a:cubicBezTo>
                      <a:pt x="21" y="169"/>
                      <a:pt x="21" y="169"/>
                      <a:pt x="21" y="169"/>
                    </a:cubicBezTo>
                    <a:cubicBezTo>
                      <a:pt x="21" y="168"/>
                      <a:pt x="21" y="168"/>
                      <a:pt x="21" y="168"/>
                    </a:cubicBezTo>
                    <a:cubicBezTo>
                      <a:pt x="21" y="168"/>
                      <a:pt x="21" y="168"/>
                      <a:pt x="21" y="168"/>
                    </a:cubicBezTo>
                    <a:cubicBezTo>
                      <a:pt x="22" y="165"/>
                      <a:pt x="22" y="162"/>
                      <a:pt x="22" y="159"/>
                    </a:cubicBezTo>
                    <a:cubicBezTo>
                      <a:pt x="22" y="155"/>
                      <a:pt x="23" y="152"/>
                      <a:pt x="23" y="149"/>
                    </a:cubicBezTo>
                    <a:cubicBezTo>
                      <a:pt x="23" y="142"/>
                      <a:pt x="23" y="135"/>
                      <a:pt x="22" y="129"/>
                    </a:cubicBezTo>
                    <a:cubicBezTo>
                      <a:pt x="22" y="122"/>
                      <a:pt x="22" y="116"/>
                      <a:pt x="21" y="109"/>
                    </a:cubicBezTo>
                    <a:cubicBezTo>
                      <a:pt x="21" y="106"/>
                      <a:pt x="21" y="102"/>
                      <a:pt x="20" y="99"/>
                    </a:cubicBezTo>
                    <a:cubicBezTo>
                      <a:pt x="20" y="96"/>
                      <a:pt x="20" y="92"/>
                      <a:pt x="19" y="89"/>
                    </a:cubicBezTo>
                    <a:cubicBezTo>
                      <a:pt x="19" y="83"/>
                      <a:pt x="18" y="76"/>
                      <a:pt x="17" y="69"/>
                    </a:cubicBezTo>
                    <a:cubicBezTo>
                      <a:pt x="16" y="63"/>
                      <a:pt x="15" y="56"/>
                      <a:pt x="14" y="50"/>
                    </a:cubicBezTo>
                    <a:cubicBezTo>
                      <a:pt x="13" y="43"/>
                      <a:pt x="12" y="37"/>
                      <a:pt x="11" y="30"/>
                    </a:cubicBezTo>
                    <a:cubicBezTo>
                      <a:pt x="9" y="24"/>
                      <a:pt x="8" y="17"/>
                      <a:pt x="6" y="11"/>
                    </a:cubicBezTo>
                    <a:cubicBezTo>
                      <a:pt x="6" y="10"/>
                      <a:pt x="6" y="10"/>
                      <a:pt x="6" y="10"/>
                    </a:cubicBezTo>
                    <a:cubicBezTo>
                      <a:pt x="7" y="10"/>
                      <a:pt x="7" y="10"/>
                      <a:pt x="7" y="10"/>
                    </a:cubicBezTo>
                    <a:cubicBezTo>
                      <a:pt x="46" y="5"/>
                      <a:pt x="46" y="5"/>
                      <a:pt x="46" y="5"/>
                    </a:cubicBezTo>
                    <a:cubicBezTo>
                      <a:pt x="84" y="2"/>
                      <a:pt x="84" y="2"/>
                      <a:pt x="84" y="2"/>
                    </a:cubicBezTo>
                    <a:cubicBezTo>
                      <a:pt x="104" y="1"/>
                      <a:pt x="104" y="1"/>
                      <a:pt x="104" y="1"/>
                    </a:cubicBezTo>
                    <a:cubicBezTo>
                      <a:pt x="113" y="1"/>
                      <a:pt x="113" y="1"/>
                      <a:pt x="113" y="1"/>
                    </a:cubicBezTo>
                    <a:cubicBezTo>
                      <a:pt x="116" y="1"/>
                      <a:pt x="120" y="0"/>
                      <a:pt x="123" y="0"/>
                    </a:cubicBezTo>
                    <a:cubicBezTo>
                      <a:pt x="162" y="1"/>
                      <a:pt x="162" y="1"/>
                      <a:pt x="162" y="1"/>
                    </a:cubicBezTo>
                    <a:cubicBezTo>
                      <a:pt x="162" y="1"/>
                      <a:pt x="162" y="1"/>
                      <a:pt x="162" y="1"/>
                    </a:cubicBezTo>
                    <a:cubicBezTo>
                      <a:pt x="162" y="2"/>
                      <a:pt x="162" y="2"/>
                      <a:pt x="162" y="2"/>
                    </a:cubicBezTo>
                    <a:cubicBezTo>
                      <a:pt x="162" y="3"/>
                      <a:pt x="162" y="4"/>
                      <a:pt x="163" y="6"/>
                    </a:cubicBezTo>
                    <a:cubicBezTo>
                      <a:pt x="163" y="8"/>
                      <a:pt x="163" y="8"/>
                      <a:pt x="163" y="8"/>
                    </a:cubicBezTo>
                    <a:cubicBezTo>
                      <a:pt x="163" y="8"/>
                      <a:pt x="163" y="9"/>
                      <a:pt x="164" y="10"/>
                    </a:cubicBezTo>
                    <a:cubicBezTo>
                      <a:pt x="164" y="11"/>
                      <a:pt x="165" y="12"/>
                      <a:pt x="165" y="13"/>
                    </a:cubicBezTo>
                    <a:cubicBezTo>
                      <a:pt x="166" y="15"/>
                      <a:pt x="167" y="16"/>
                      <a:pt x="168" y="17"/>
                    </a:cubicBezTo>
                    <a:cubicBezTo>
                      <a:pt x="169" y="19"/>
                      <a:pt x="171" y="21"/>
                      <a:pt x="173" y="23"/>
                    </a:cubicBezTo>
                    <a:cubicBezTo>
                      <a:pt x="175" y="25"/>
                      <a:pt x="177" y="27"/>
                      <a:pt x="178" y="30"/>
                    </a:cubicBezTo>
                    <a:cubicBezTo>
                      <a:pt x="180" y="32"/>
                      <a:pt x="182" y="34"/>
                      <a:pt x="183" y="36"/>
                    </a:cubicBezTo>
                    <a:cubicBezTo>
                      <a:pt x="184" y="38"/>
                      <a:pt x="185" y="39"/>
                      <a:pt x="185" y="40"/>
                    </a:cubicBezTo>
                    <a:cubicBezTo>
                      <a:pt x="186" y="41"/>
                      <a:pt x="187" y="43"/>
                      <a:pt x="187" y="44"/>
                    </a:cubicBezTo>
                    <a:cubicBezTo>
                      <a:pt x="189" y="46"/>
                      <a:pt x="190" y="49"/>
                      <a:pt x="191" y="52"/>
                    </a:cubicBezTo>
                    <a:cubicBezTo>
                      <a:pt x="192" y="54"/>
                      <a:pt x="193" y="57"/>
                      <a:pt x="194" y="60"/>
                    </a:cubicBezTo>
                    <a:cubicBezTo>
                      <a:pt x="192" y="60"/>
                      <a:pt x="192" y="60"/>
                      <a:pt x="192" y="60"/>
                    </a:cubicBezTo>
                    <a:cubicBezTo>
                      <a:pt x="190" y="53"/>
                      <a:pt x="187" y="45"/>
                      <a:pt x="184" y="38"/>
                    </a:cubicBezTo>
                    <a:cubicBezTo>
                      <a:pt x="184" y="36"/>
                      <a:pt x="183" y="34"/>
                      <a:pt x="183" y="32"/>
                    </a:cubicBezTo>
                    <a:cubicBezTo>
                      <a:pt x="183" y="30"/>
                      <a:pt x="183" y="29"/>
                      <a:pt x="184" y="28"/>
                    </a:cubicBezTo>
                    <a:cubicBezTo>
                      <a:pt x="184" y="27"/>
                      <a:pt x="186" y="27"/>
                      <a:pt x="187" y="26"/>
                    </a:cubicBezTo>
                    <a:cubicBezTo>
                      <a:pt x="189" y="26"/>
                      <a:pt x="191" y="27"/>
                      <a:pt x="193" y="27"/>
                    </a:cubicBezTo>
                    <a:cubicBezTo>
                      <a:pt x="198" y="28"/>
                      <a:pt x="198" y="28"/>
                      <a:pt x="198" y="28"/>
                    </a:cubicBezTo>
                    <a:cubicBezTo>
                      <a:pt x="198" y="29"/>
                      <a:pt x="198" y="29"/>
                      <a:pt x="198" y="29"/>
                    </a:cubicBezTo>
                    <a:cubicBezTo>
                      <a:pt x="198" y="27"/>
                      <a:pt x="199" y="26"/>
                      <a:pt x="200" y="24"/>
                    </a:cubicBezTo>
                    <a:cubicBezTo>
                      <a:pt x="201" y="23"/>
                      <a:pt x="202" y="21"/>
                      <a:pt x="203" y="20"/>
                    </a:cubicBezTo>
                    <a:cubicBezTo>
                      <a:pt x="205" y="18"/>
                      <a:pt x="205" y="18"/>
                      <a:pt x="205" y="18"/>
                    </a:cubicBezTo>
                    <a:cubicBezTo>
                      <a:pt x="207" y="16"/>
                      <a:pt x="207" y="16"/>
                      <a:pt x="207" y="16"/>
                    </a:cubicBezTo>
                    <a:cubicBezTo>
                      <a:pt x="208" y="15"/>
                      <a:pt x="209" y="14"/>
                      <a:pt x="211" y="13"/>
                    </a:cubicBezTo>
                    <a:cubicBezTo>
                      <a:pt x="212" y="13"/>
                      <a:pt x="214" y="12"/>
                      <a:pt x="215" y="11"/>
                    </a:cubicBezTo>
                    <a:cubicBezTo>
                      <a:pt x="217" y="11"/>
                      <a:pt x="218" y="10"/>
                      <a:pt x="220" y="9"/>
                    </a:cubicBezTo>
                    <a:cubicBezTo>
                      <a:pt x="222" y="9"/>
                      <a:pt x="223" y="8"/>
                      <a:pt x="225" y="8"/>
                    </a:cubicBezTo>
                    <a:cubicBezTo>
                      <a:pt x="226" y="8"/>
                      <a:pt x="228" y="7"/>
                      <a:pt x="230" y="7"/>
                    </a:cubicBezTo>
                    <a:cubicBezTo>
                      <a:pt x="231" y="7"/>
                      <a:pt x="233" y="7"/>
                      <a:pt x="235" y="7"/>
                    </a:cubicBezTo>
                    <a:cubicBezTo>
                      <a:pt x="236" y="7"/>
                      <a:pt x="238" y="7"/>
                      <a:pt x="240" y="6"/>
                    </a:cubicBezTo>
                    <a:cubicBezTo>
                      <a:pt x="243" y="6"/>
                      <a:pt x="246" y="6"/>
                      <a:pt x="249" y="7"/>
                    </a:cubicBezTo>
                    <a:cubicBezTo>
                      <a:pt x="256" y="7"/>
                      <a:pt x="263" y="7"/>
                      <a:pt x="269" y="8"/>
                    </a:cubicBezTo>
                    <a:cubicBezTo>
                      <a:pt x="270" y="8"/>
                      <a:pt x="270" y="8"/>
                      <a:pt x="270" y="8"/>
                    </a:cubicBezTo>
                    <a:cubicBezTo>
                      <a:pt x="270" y="9"/>
                      <a:pt x="270" y="9"/>
                      <a:pt x="270" y="9"/>
                    </a:cubicBezTo>
                    <a:cubicBezTo>
                      <a:pt x="269" y="17"/>
                      <a:pt x="269" y="17"/>
                      <a:pt x="269" y="17"/>
                    </a:cubicBezTo>
                    <a:cubicBezTo>
                      <a:pt x="269" y="20"/>
                      <a:pt x="269" y="23"/>
                      <a:pt x="269" y="25"/>
                    </a:cubicBezTo>
                    <a:cubicBezTo>
                      <a:pt x="269" y="28"/>
                      <a:pt x="269" y="31"/>
                      <a:pt x="269" y="34"/>
                    </a:cubicBezTo>
                    <a:cubicBezTo>
                      <a:pt x="269" y="36"/>
                      <a:pt x="270" y="39"/>
                      <a:pt x="270" y="42"/>
                    </a:cubicBezTo>
                    <a:cubicBezTo>
                      <a:pt x="271" y="53"/>
                      <a:pt x="273" y="64"/>
                      <a:pt x="276" y="75"/>
                    </a:cubicBezTo>
                    <a:cubicBezTo>
                      <a:pt x="278" y="85"/>
                      <a:pt x="280" y="96"/>
                      <a:pt x="282" y="107"/>
                    </a:cubicBezTo>
                    <a:cubicBezTo>
                      <a:pt x="282" y="110"/>
                      <a:pt x="283" y="113"/>
                      <a:pt x="283" y="116"/>
                    </a:cubicBezTo>
                    <a:cubicBezTo>
                      <a:pt x="284" y="118"/>
                      <a:pt x="284" y="121"/>
                      <a:pt x="284" y="124"/>
                    </a:cubicBezTo>
                    <a:cubicBezTo>
                      <a:pt x="284" y="127"/>
                      <a:pt x="285" y="129"/>
                      <a:pt x="285" y="132"/>
                    </a:cubicBezTo>
                    <a:cubicBezTo>
                      <a:pt x="285" y="141"/>
                      <a:pt x="285" y="141"/>
                      <a:pt x="285" y="141"/>
                    </a:cubicBezTo>
                    <a:cubicBezTo>
                      <a:pt x="285" y="141"/>
                      <a:pt x="285" y="141"/>
                      <a:pt x="285" y="141"/>
                    </a:cubicBezTo>
                    <a:cubicBezTo>
                      <a:pt x="285" y="141"/>
                      <a:pt x="285" y="141"/>
                      <a:pt x="285" y="141"/>
                    </a:cubicBezTo>
                    <a:cubicBezTo>
                      <a:pt x="280" y="146"/>
                      <a:pt x="280" y="146"/>
                      <a:pt x="280" y="146"/>
                    </a:cubicBezTo>
                    <a:cubicBezTo>
                      <a:pt x="278" y="147"/>
                      <a:pt x="277" y="149"/>
                      <a:pt x="275" y="150"/>
                    </a:cubicBezTo>
                    <a:cubicBezTo>
                      <a:pt x="274" y="151"/>
                      <a:pt x="272" y="153"/>
                      <a:pt x="270" y="154"/>
                    </a:cubicBezTo>
                    <a:cubicBezTo>
                      <a:pt x="267" y="156"/>
                      <a:pt x="267" y="156"/>
                      <a:pt x="267" y="156"/>
                    </a:cubicBezTo>
                    <a:cubicBezTo>
                      <a:pt x="265" y="158"/>
                      <a:pt x="265" y="158"/>
                      <a:pt x="265" y="158"/>
                    </a:cubicBezTo>
                    <a:cubicBezTo>
                      <a:pt x="262" y="160"/>
                      <a:pt x="262" y="160"/>
                      <a:pt x="262" y="160"/>
                    </a:cubicBezTo>
                    <a:cubicBezTo>
                      <a:pt x="259" y="161"/>
                      <a:pt x="259" y="161"/>
                      <a:pt x="259" y="161"/>
                    </a:cubicBezTo>
                    <a:cubicBezTo>
                      <a:pt x="257" y="162"/>
                      <a:pt x="255" y="163"/>
                      <a:pt x="253" y="164"/>
                    </a:cubicBezTo>
                    <a:cubicBezTo>
                      <a:pt x="251" y="165"/>
                      <a:pt x="249" y="165"/>
                      <a:pt x="247" y="166"/>
                    </a:cubicBezTo>
                    <a:cubicBezTo>
                      <a:pt x="245" y="166"/>
                      <a:pt x="243" y="167"/>
                      <a:pt x="241" y="167"/>
                    </a:cubicBezTo>
                    <a:cubicBezTo>
                      <a:pt x="238" y="167"/>
                      <a:pt x="236" y="167"/>
                      <a:pt x="234" y="167"/>
                    </a:cubicBezTo>
                    <a:cubicBezTo>
                      <a:pt x="232" y="167"/>
                      <a:pt x="230" y="167"/>
                      <a:pt x="228" y="167"/>
                    </a:cubicBezTo>
                    <a:cubicBezTo>
                      <a:pt x="225" y="166"/>
                      <a:pt x="223" y="166"/>
                      <a:pt x="221" y="165"/>
                    </a:cubicBezTo>
                    <a:cubicBezTo>
                      <a:pt x="219" y="165"/>
                      <a:pt x="217" y="164"/>
                      <a:pt x="215" y="164"/>
                    </a:cubicBezTo>
                    <a:cubicBezTo>
                      <a:pt x="213" y="163"/>
                      <a:pt x="211" y="162"/>
                      <a:pt x="209" y="162"/>
                    </a:cubicBezTo>
                    <a:cubicBezTo>
                      <a:pt x="207" y="161"/>
                      <a:pt x="205" y="160"/>
                      <a:pt x="203" y="159"/>
                    </a:cubicBezTo>
                    <a:cubicBezTo>
                      <a:pt x="199" y="157"/>
                      <a:pt x="195" y="156"/>
                      <a:pt x="191" y="154"/>
                    </a:cubicBezTo>
                    <a:cubicBezTo>
                      <a:pt x="191" y="154"/>
                      <a:pt x="191" y="154"/>
                      <a:pt x="191" y="154"/>
                    </a:cubicBezTo>
                    <a:cubicBezTo>
                      <a:pt x="191" y="153"/>
                      <a:pt x="191" y="153"/>
                      <a:pt x="191" y="153"/>
                    </a:cubicBezTo>
                    <a:cubicBezTo>
                      <a:pt x="191" y="148"/>
                      <a:pt x="191" y="142"/>
                      <a:pt x="193" y="136"/>
                    </a:cubicBezTo>
                    <a:cubicBezTo>
                      <a:pt x="194" y="134"/>
                      <a:pt x="195" y="131"/>
                      <a:pt x="197" y="129"/>
                    </a:cubicBezTo>
                    <a:cubicBezTo>
                      <a:pt x="197" y="128"/>
                      <a:pt x="198" y="128"/>
                      <a:pt x="198" y="127"/>
                    </a:cubicBezTo>
                    <a:cubicBezTo>
                      <a:pt x="198" y="127"/>
                      <a:pt x="199" y="127"/>
                      <a:pt x="199" y="127"/>
                    </a:cubicBezTo>
                    <a:cubicBezTo>
                      <a:pt x="199" y="126"/>
                      <a:pt x="199" y="126"/>
                      <a:pt x="199" y="126"/>
                    </a:cubicBezTo>
                    <a:cubicBezTo>
                      <a:pt x="199" y="126"/>
                      <a:pt x="200" y="126"/>
                      <a:pt x="200" y="126"/>
                    </a:cubicBezTo>
                    <a:cubicBezTo>
                      <a:pt x="200" y="126"/>
                      <a:pt x="200" y="126"/>
                      <a:pt x="200" y="126"/>
                    </a:cubicBezTo>
                    <a:cubicBezTo>
                      <a:pt x="200" y="127"/>
                      <a:pt x="200" y="127"/>
                      <a:pt x="200" y="127"/>
                    </a:cubicBezTo>
                    <a:cubicBezTo>
                      <a:pt x="198" y="126"/>
                      <a:pt x="198" y="126"/>
                      <a:pt x="198" y="126"/>
                    </a:cubicBezTo>
                    <a:cubicBezTo>
                      <a:pt x="196" y="126"/>
                      <a:pt x="196" y="126"/>
                      <a:pt x="196" y="126"/>
                    </a:cubicBezTo>
                    <a:cubicBezTo>
                      <a:pt x="196" y="126"/>
                      <a:pt x="196" y="126"/>
                      <a:pt x="196" y="126"/>
                    </a:cubicBezTo>
                    <a:cubicBezTo>
                      <a:pt x="196" y="126"/>
                      <a:pt x="196" y="126"/>
                      <a:pt x="196" y="126"/>
                    </a:cubicBezTo>
                    <a:cubicBezTo>
                      <a:pt x="193" y="121"/>
                      <a:pt x="193" y="121"/>
                      <a:pt x="193" y="121"/>
                    </a:cubicBezTo>
                    <a:cubicBezTo>
                      <a:pt x="192" y="120"/>
                      <a:pt x="190" y="119"/>
                      <a:pt x="189" y="117"/>
                    </a:cubicBezTo>
                    <a:cubicBezTo>
                      <a:pt x="188" y="116"/>
                      <a:pt x="187" y="115"/>
                      <a:pt x="186" y="113"/>
                    </a:cubicBezTo>
                    <a:cubicBezTo>
                      <a:pt x="184" y="112"/>
                      <a:pt x="183" y="111"/>
                      <a:pt x="181" y="110"/>
                    </a:cubicBezTo>
                    <a:cubicBezTo>
                      <a:pt x="180" y="109"/>
                      <a:pt x="178" y="108"/>
                      <a:pt x="177" y="107"/>
                    </a:cubicBezTo>
                    <a:cubicBezTo>
                      <a:pt x="175" y="107"/>
                      <a:pt x="174" y="106"/>
                      <a:pt x="172" y="106"/>
                    </a:cubicBezTo>
                    <a:cubicBezTo>
                      <a:pt x="170" y="105"/>
                      <a:pt x="169" y="105"/>
                      <a:pt x="167" y="104"/>
                    </a:cubicBezTo>
                    <a:cubicBezTo>
                      <a:pt x="165" y="104"/>
                      <a:pt x="164" y="104"/>
                      <a:pt x="162" y="104"/>
                    </a:cubicBezTo>
                    <a:cubicBezTo>
                      <a:pt x="158" y="104"/>
                      <a:pt x="155" y="104"/>
                      <a:pt x="151" y="104"/>
                    </a:cubicBezTo>
                    <a:cubicBezTo>
                      <a:pt x="148" y="104"/>
                      <a:pt x="144" y="104"/>
                      <a:pt x="141" y="104"/>
                    </a:cubicBezTo>
                    <a:cubicBezTo>
                      <a:pt x="139" y="104"/>
                      <a:pt x="137" y="103"/>
                      <a:pt x="136" y="103"/>
                    </a:cubicBezTo>
                    <a:cubicBezTo>
                      <a:pt x="134" y="103"/>
                      <a:pt x="132" y="103"/>
                      <a:pt x="130" y="103"/>
                    </a:cubicBezTo>
                    <a:cubicBezTo>
                      <a:pt x="127" y="102"/>
                      <a:pt x="123" y="102"/>
                      <a:pt x="120" y="101"/>
                    </a:cubicBezTo>
                    <a:cubicBezTo>
                      <a:pt x="120" y="101"/>
                      <a:pt x="120" y="101"/>
                      <a:pt x="120" y="101"/>
                    </a:cubicBezTo>
                    <a:cubicBezTo>
                      <a:pt x="120" y="100"/>
                      <a:pt x="120" y="100"/>
                      <a:pt x="120" y="100"/>
                    </a:cubicBezTo>
                    <a:cubicBezTo>
                      <a:pt x="120" y="100"/>
                      <a:pt x="120" y="100"/>
                      <a:pt x="120" y="100"/>
                    </a:cubicBezTo>
                    <a:cubicBezTo>
                      <a:pt x="120" y="100"/>
                      <a:pt x="120" y="100"/>
                      <a:pt x="120" y="100"/>
                    </a:cubicBezTo>
                    <a:cubicBezTo>
                      <a:pt x="120" y="100"/>
                      <a:pt x="120" y="100"/>
                      <a:pt x="120" y="100"/>
                    </a:cubicBezTo>
                    <a:cubicBezTo>
                      <a:pt x="121" y="100"/>
                      <a:pt x="120" y="101"/>
                      <a:pt x="120" y="101"/>
                    </a:cubicBezTo>
                    <a:cubicBezTo>
                      <a:pt x="121" y="101"/>
                      <a:pt x="121" y="101"/>
                      <a:pt x="121" y="101"/>
                    </a:cubicBezTo>
                    <a:cubicBezTo>
                      <a:pt x="121" y="102"/>
                      <a:pt x="121" y="102"/>
                      <a:pt x="121" y="102"/>
                    </a:cubicBezTo>
                    <a:cubicBezTo>
                      <a:pt x="121" y="103"/>
                      <a:pt x="121" y="103"/>
                      <a:pt x="121" y="103"/>
                    </a:cubicBezTo>
                    <a:cubicBezTo>
                      <a:pt x="121" y="105"/>
                      <a:pt x="121" y="105"/>
                      <a:pt x="121" y="105"/>
                    </a:cubicBezTo>
                    <a:cubicBezTo>
                      <a:pt x="121" y="110"/>
                      <a:pt x="121" y="110"/>
                      <a:pt x="121" y="110"/>
                    </a:cubicBezTo>
                    <a:cubicBezTo>
                      <a:pt x="120" y="121"/>
                      <a:pt x="120" y="121"/>
                      <a:pt x="120" y="121"/>
                    </a:cubicBezTo>
                    <a:cubicBezTo>
                      <a:pt x="120" y="127"/>
                      <a:pt x="120" y="134"/>
                      <a:pt x="120" y="141"/>
                    </a:cubicBezTo>
                    <a:cubicBezTo>
                      <a:pt x="121" y="154"/>
                      <a:pt x="121" y="168"/>
                      <a:pt x="123" y="181"/>
                    </a:cubicBezTo>
                    <a:cubicBezTo>
                      <a:pt x="123" y="183"/>
                      <a:pt x="123" y="183"/>
                      <a:pt x="123" y="183"/>
                    </a:cubicBezTo>
                    <a:cubicBezTo>
                      <a:pt x="123" y="181"/>
                      <a:pt x="123" y="181"/>
                      <a:pt x="123" y="181"/>
                    </a:cubicBezTo>
                    <a:cubicBezTo>
                      <a:pt x="123" y="181"/>
                      <a:pt x="122" y="181"/>
                      <a:pt x="122" y="181"/>
                    </a:cubicBezTo>
                    <a:cubicBezTo>
                      <a:pt x="122" y="181"/>
                      <a:pt x="122" y="181"/>
                      <a:pt x="123" y="181"/>
                    </a:cubicBezTo>
                    <a:cubicBezTo>
                      <a:pt x="123" y="181"/>
                      <a:pt x="123" y="181"/>
                      <a:pt x="123" y="181"/>
                    </a:cubicBezTo>
                    <a:cubicBezTo>
                      <a:pt x="123" y="181"/>
                      <a:pt x="123" y="181"/>
                      <a:pt x="123" y="181"/>
                    </a:cubicBezTo>
                    <a:cubicBezTo>
                      <a:pt x="123" y="181"/>
                      <a:pt x="123" y="181"/>
                      <a:pt x="123" y="181"/>
                    </a:cubicBezTo>
                    <a:cubicBezTo>
                      <a:pt x="124" y="181"/>
                      <a:pt x="124" y="181"/>
                      <a:pt x="124" y="181"/>
                    </a:cubicBezTo>
                    <a:cubicBezTo>
                      <a:pt x="125" y="181"/>
                      <a:pt x="125" y="181"/>
                      <a:pt x="126" y="181"/>
                    </a:cubicBezTo>
                    <a:cubicBezTo>
                      <a:pt x="127" y="181"/>
                      <a:pt x="128" y="181"/>
                      <a:pt x="130" y="180"/>
                    </a:cubicBezTo>
                    <a:cubicBezTo>
                      <a:pt x="131" y="180"/>
                      <a:pt x="132" y="179"/>
                      <a:pt x="132" y="178"/>
                    </a:cubicBezTo>
                    <a:cubicBezTo>
                      <a:pt x="133" y="177"/>
                      <a:pt x="133" y="176"/>
                      <a:pt x="133" y="175"/>
                    </a:cubicBezTo>
                    <a:cubicBezTo>
                      <a:pt x="133" y="174"/>
                      <a:pt x="133" y="174"/>
                      <a:pt x="133" y="174"/>
                    </a:cubicBezTo>
                    <a:cubicBezTo>
                      <a:pt x="133" y="174"/>
                      <a:pt x="133" y="174"/>
                      <a:pt x="133" y="174"/>
                    </a:cubicBezTo>
                    <a:cubicBezTo>
                      <a:pt x="138" y="177"/>
                      <a:pt x="138" y="177"/>
                      <a:pt x="138" y="177"/>
                    </a:cubicBezTo>
                    <a:cubicBezTo>
                      <a:pt x="140" y="178"/>
                      <a:pt x="142" y="178"/>
                      <a:pt x="143" y="179"/>
                    </a:cubicBezTo>
                    <a:cubicBezTo>
                      <a:pt x="145" y="179"/>
                      <a:pt x="147" y="180"/>
                      <a:pt x="148" y="180"/>
                    </a:cubicBezTo>
                    <a:cubicBezTo>
                      <a:pt x="150" y="181"/>
                      <a:pt x="152" y="181"/>
                      <a:pt x="154" y="181"/>
                    </a:cubicBezTo>
                    <a:cubicBezTo>
                      <a:pt x="155" y="181"/>
                      <a:pt x="157" y="181"/>
                      <a:pt x="159" y="181"/>
                    </a:cubicBezTo>
                    <a:cubicBezTo>
                      <a:pt x="161" y="181"/>
                      <a:pt x="163" y="181"/>
                      <a:pt x="164" y="181"/>
                    </a:cubicBezTo>
                    <a:cubicBezTo>
                      <a:pt x="168" y="181"/>
                      <a:pt x="171" y="180"/>
                      <a:pt x="175" y="180"/>
                    </a:cubicBezTo>
                    <a:cubicBezTo>
                      <a:pt x="182" y="178"/>
                      <a:pt x="189" y="176"/>
                      <a:pt x="196" y="175"/>
                    </a:cubicBezTo>
                    <a:cubicBezTo>
                      <a:pt x="199" y="174"/>
                      <a:pt x="203" y="173"/>
                      <a:pt x="206" y="172"/>
                    </a:cubicBezTo>
                    <a:cubicBezTo>
                      <a:pt x="210" y="171"/>
                      <a:pt x="213" y="171"/>
                      <a:pt x="217" y="170"/>
                    </a:cubicBezTo>
                    <a:cubicBezTo>
                      <a:pt x="217" y="170"/>
                      <a:pt x="217" y="170"/>
                      <a:pt x="217" y="170"/>
                    </a:cubicBezTo>
                    <a:cubicBezTo>
                      <a:pt x="217" y="170"/>
                      <a:pt x="217" y="170"/>
                      <a:pt x="217" y="170"/>
                    </a:cubicBezTo>
                    <a:cubicBezTo>
                      <a:pt x="220" y="173"/>
                      <a:pt x="222" y="175"/>
                      <a:pt x="225" y="177"/>
                    </a:cubicBezTo>
                    <a:cubicBezTo>
                      <a:pt x="233" y="184"/>
                      <a:pt x="233" y="184"/>
                      <a:pt x="233" y="184"/>
                    </a:cubicBezTo>
                    <a:cubicBezTo>
                      <a:pt x="238" y="189"/>
                      <a:pt x="243" y="193"/>
                      <a:pt x="248" y="198"/>
                    </a:cubicBezTo>
                    <a:cubicBezTo>
                      <a:pt x="249" y="199"/>
                      <a:pt x="250" y="201"/>
                      <a:pt x="251" y="202"/>
                    </a:cubicBezTo>
                    <a:cubicBezTo>
                      <a:pt x="252" y="203"/>
                      <a:pt x="253" y="205"/>
                      <a:pt x="254" y="206"/>
                    </a:cubicBezTo>
                    <a:cubicBezTo>
                      <a:pt x="255" y="208"/>
                      <a:pt x="256" y="209"/>
                      <a:pt x="257" y="211"/>
                    </a:cubicBezTo>
                    <a:cubicBezTo>
                      <a:pt x="257" y="212"/>
                      <a:pt x="258" y="214"/>
                      <a:pt x="259" y="216"/>
                    </a:cubicBezTo>
                    <a:cubicBezTo>
                      <a:pt x="259" y="217"/>
                      <a:pt x="260" y="219"/>
                      <a:pt x="260" y="221"/>
                    </a:cubicBezTo>
                    <a:cubicBezTo>
                      <a:pt x="260" y="223"/>
                      <a:pt x="260" y="224"/>
                      <a:pt x="260" y="226"/>
                    </a:cubicBezTo>
                    <a:cubicBezTo>
                      <a:pt x="260" y="228"/>
                      <a:pt x="260" y="230"/>
                      <a:pt x="260" y="231"/>
                    </a:cubicBezTo>
                    <a:cubicBezTo>
                      <a:pt x="259" y="237"/>
                      <a:pt x="259" y="237"/>
                      <a:pt x="259" y="237"/>
                    </a:cubicBezTo>
                    <a:cubicBezTo>
                      <a:pt x="259" y="237"/>
                      <a:pt x="259" y="237"/>
                      <a:pt x="259" y="237"/>
                    </a:cubicBezTo>
                    <a:cubicBezTo>
                      <a:pt x="261" y="242"/>
                      <a:pt x="261" y="242"/>
                      <a:pt x="261" y="242"/>
                    </a:cubicBezTo>
                    <a:cubicBezTo>
                      <a:pt x="262" y="244"/>
                      <a:pt x="262" y="246"/>
                      <a:pt x="263" y="248"/>
                    </a:cubicBezTo>
                    <a:cubicBezTo>
                      <a:pt x="265" y="254"/>
                      <a:pt x="265" y="254"/>
                      <a:pt x="265" y="254"/>
                    </a:cubicBezTo>
                    <a:cubicBezTo>
                      <a:pt x="266" y="256"/>
                      <a:pt x="266" y="258"/>
                      <a:pt x="267" y="260"/>
                    </a:cubicBezTo>
                    <a:cubicBezTo>
                      <a:pt x="267" y="262"/>
                      <a:pt x="268" y="264"/>
                      <a:pt x="268" y="266"/>
                    </a:cubicBezTo>
                    <a:cubicBezTo>
                      <a:pt x="268" y="268"/>
                      <a:pt x="269" y="270"/>
                      <a:pt x="269" y="273"/>
                    </a:cubicBezTo>
                    <a:cubicBezTo>
                      <a:pt x="269" y="275"/>
                      <a:pt x="269" y="277"/>
                      <a:pt x="269" y="279"/>
                    </a:cubicBezTo>
                    <a:cubicBezTo>
                      <a:pt x="269" y="281"/>
                      <a:pt x="269" y="283"/>
                      <a:pt x="268" y="285"/>
                    </a:cubicBezTo>
                    <a:cubicBezTo>
                      <a:pt x="268" y="289"/>
                      <a:pt x="267" y="293"/>
                      <a:pt x="266" y="297"/>
                    </a:cubicBezTo>
                    <a:cubicBezTo>
                      <a:pt x="265" y="299"/>
                      <a:pt x="265" y="301"/>
                      <a:pt x="264" y="303"/>
                    </a:cubicBezTo>
                    <a:cubicBezTo>
                      <a:pt x="264" y="305"/>
                      <a:pt x="264" y="308"/>
                      <a:pt x="263" y="310"/>
                    </a:cubicBezTo>
                    <a:cubicBezTo>
                      <a:pt x="263" y="312"/>
                      <a:pt x="263" y="314"/>
                      <a:pt x="263" y="316"/>
                    </a:cubicBezTo>
                    <a:cubicBezTo>
                      <a:pt x="263" y="319"/>
                      <a:pt x="263" y="319"/>
                      <a:pt x="263" y="319"/>
                    </a:cubicBezTo>
                    <a:cubicBezTo>
                      <a:pt x="263" y="322"/>
                      <a:pt x="263" y="322"/>
                      <a:pt x="263" y="322"/>
                    </a:cubicBezTo>
                    <a:cubicBezTo>
                      <a:pt x="263" y="324"/>
                      <a:pt x="263" y="326"/>
                      <a:pt x="263" y="328"/>
                    </a:cubicBezTo>
                    <a:cubicBezTo>
                      <a:pt x="263" y="335"/>
                      <a:pt x="263" y="335"/>
                      <a:pt x="263" y="335"/>
                    </a:cubicBezTo>
                    <a:cubicBezTo>
                      <a:pt x="263" y="335"/>
                      <a:pt x="263" y="335"/>
                      <a:pt x="263" y="335"/>
                    </a:cubicBezTo>
                    <a:cubicBezTo>
                      <a:pt x="263" y="335"/>
                      <a:pt x="263" y="335"/>
                      <a:pt x="263" y="335"/>
                    </a:cubicBezTo>
                    <a:cubicBezTo>
                      <a:pt x="259" y="345"/>
                      <a:pt x="259" y="345"/>
                      <a:pt x="259" y="345"/>
                    </a:cubicBezTo>
                    <a:cubicBezTo>
                      <a:pt x="258" y="347"/>
                      <a:pt x="257" y="349"/>
                      <a:pt x="257" y="350"/>
                    </a:cubicBezTo>
                    <a:cubicBezTo>
                      <a:pt x="255" y="356"/>
                      <a:pt x="255" y="356"/>
                      <a:pt x="255" y="356"/>
                    </a:cubicBezTo>
                    <a:cubicBezTo>
                      <a:pt x="253" y="361"/>
                      <a:pt x="253" y="361"/>
                      <a:pt x="253" y="361"/>
                    </a:cubicBezTo>
                    <a:cubicBezTo>
                      <a:pt x="251" y="367"/>
                      <a:pt x="251" y="367"/>
                      <a:pt x="251" y="367"/>
                    </a:cubicBezTo>
                    <a:cubicBezTo>
                      <a:pt x="251" y="369"/>
                      <a:pt x="250" y="370"/>
                      <a:pt x="250" y="372"/>
                    </a:cubicBezTo>
                    <a:cubicBezTo>
                      <a:pt x="249" y="378"/>
                      <a:pt x="249" y="378"/>
                      <a:pt x="249" y="378"/>
                    </a:cubicBezTo>
                    <a:cubicBezTo>
                      <a:pt x="249" y="379"/>
                      <a:pt x="248" y="380"/>
                      <a:pt x="248" y="381"/>
                    </a:cubicBezTo>
                    <a:cubicBezTo>
                      <a:pt x="248" y="384"/>
                      <a:pt x="248" y="384"/>
                      <a:pt x="248" y="384"/>
                    </a:cubicBezTo>
                    <a:cubicBezTo>
                      <a:pt x="248" y="389"/>
                      <a:pt x="248" y="389"/>
                      <a:pt x="248" y="389"/>
                    </a:cubicBezTo>
                    <a:cubicBezTo>
                      <a:pt x="248" y="395"/>
                      <a:pt x="248" y="395"/>
                      <a:pt x="248" y="395"/>
                    </a:cubicBezTo>
                    <a:cubicBezTo>
                      <a:pt x="248" y="397"/>
                      <a:pt x="248" y="399"/>
                      <a:pt x="248" y="401"/>
                    </a:cubicBezTo>
                    <a:cubicBezTo>
                      <a:pt x="248" y="409"/>
                      <a:pt x="248" y="416"/>
                      <a:pt x="249" y="424"/>
                    </a:cubicBezTo>
                    <a:cubicBezTo>
                      <a:pt x="249" y="424"/>
                      <a:pt x="249" y="424"/>
                      <a:pt x="249" y="424"/>
                    </a:cubicBezTo>
                    <a:cubicBezTo>
                      <a:pt x="250" y="427"/>
                      <a:pt x="251" y="430"/>
                      <a:pt x="252" y="433"/>
                    </a:cubicBezTo>
                    <a:cubicBezTo>
                      <a:pt x="253" y="434"/>
                      <a:pt x="253" y="436"/>
                      <a:pt x="254" y="437"/>
                    </a:cubicBezTo>
                    <a:cubicBezTo>
                      <a:pt x="254" y="439"/>
                      <a:pt x="255" y="440"/>
                      <a:pt x="255" y="442"/>
                    </a:cubicBezTo>
                    <a:cubicBezTo>
                      <a:pt x="255" y="442"/>
                      <a:pt x="255" y="443"/>
                      <a:pt x="255" y="444"/>
                    </a:cubicBezTo>
                    <a:cubicBezTo>
                      <a:pt x="256" y="445"/>
                      <a:pt x="256" y="446"/>
                      <a:pt x="256" y="446"/>
                    </a:cubicBezTo>
                    <a:cubicBezTo>
                      <a:pt x="256" y="448"/>
                      <a:pt x="256" y="450"/>
                      <a:pt x="255" y="451"/>
                    </a:cubicBezTo>
                    <a:cubicBezTo>
                      <a:pt x="255" y="452"/>
                      <a:pt x="255" y="453"/>
                      <a:pt x="254" y="453"/>
                    </a:cubicBezTo>
                    <a:cubicBezTo>
                      <a:pt x="254" y="454"/>
                      <a:pt x="254" y="454"/>
                      <a:pt x="253" y="455"/>
                    </a:cubicBezTo>
                    <a:cubicBezTo>
                      <a:pt x="252" y="456"/>
                      <a:pt x="251" y="457"/>
                      <a:pt x="250" y="458"/>
                    </a:cubicBezTo>
                    <a:close/>
                    <a:moveTo>
                      <a:pt x="250" y="458"/>
                    </a:moveTo>
                    <a:cubicBezTo>
                      <a:pt x="251" y="457"/>
                      <a:pt x="252" y="456"/>
                      <a:pt x="253" y="455"/>
                    </a:cubicBezTo>
                    <a:cubicBezTo>
                      <a:pt x="254" y="454"/>
                      <a:pt x="254" y="454"/>
                      <a:pt x="254" y="453"/>
                    </a:cubicBezTo>
                    <a:cubicBezTo>
                      <a:pt x="255" y="453"/>
                      <a:pt x="255" y="452"/>
                      <a:pt x="255" y="451"/>
                    </a:cubicBezTo>
                    <a:cubicBezTo>
                      <a:pt x="256" y="450"/>
                      <a:pt x="256" y="448"/>
                      <a:pt x="256" y="446"/>
                    </a:cubicBezTo>
                    <a:cubicBezTo>
                      <a:pt x="256" y="446"/>
                      <a:pt x="256" y="445"/>
                      <a:pt x="255" y="444"/>
                    </a:cubicBezTo>
                    <a:cubicBezTo>
                      <a:pt x="255" y="443"/>
                      <a:pt x="255" y="442"/>
                      <a:pt x="255" y="442"/>
                    </a:cubicBezTo>
                    <a:cubicBezTo>
                      <a:pt x="255" y="440"/>
                      <a:pt x="254" y="439"/>
                      <a:pt x="254" y="437"/>
                    </a:cubicBezTo>
                    <a:cubicBezTo>
                      <a:pt x="253" y="436"/>
                      <a:pt x="253" y="434"/>
                      <a:pt x="252" y="433"/>
                    </a:cubicBezTo>
                    <a:cubicBezTo>
                      <a:pt x="251" y="430"/>
                      <a:pt x="250" y="427"/>
                      <a:pt x="249" y="424"/>
                    </a:cubicBezTo>
                    <a:cubicBezTo>
                      <a:pt x="249" y="424"/>
                      <a:pt x="249" y="424"/>
                      <a:pt x="249" y="424"/>
                    </a:cubicBezTo>
                    <a:cubicBezTo>
                      <a:pt x="248" y="416"/>
                      <a:pt x="248" y="409"/>
                      <a:pt x="248" y="401"/>
                    </a:cubicBezTo>
                    <a:cubicBezTo>
                      <a:pt x="247" y="399"/>
                      <a:pt x="248" y="397"/>
                      <a:pt x="248" y="395"/>
                    </a:cubicBezTo>
                    <a:cubicBezTo>
                      <a:pt x="248" y="389"/>
                      <a:pt x="248" y="389"/>
                      <a:pt x="248" y="389"/>
                    </a:cubicBezTo>
                    <a:cubicBezTo>
                      <a:pt x="248" y="384"/>
                      <a:pt x="248" y="384"/>
                      <a:pt x="248" y="384"/>
                    </a:cubicBezTo>
                    <a:cubicBezTo>
                      <a:pt x="248" y="381"/>
                      <a:pt x="248" y="381"/>
                      <a:pt x="248" y="381"/>
                    </a:cubicBezTo>
                    <a:cubicBezTo>
                      <a:pt x="248" y="380"/>
                      <a:pt x="248" y="379"/>
                      <a:pt x="249" y="378"/>
                    </a:cubicBezTo>
                    <a:cubicBezTo>
                      <a:pt x="250" y="372"/>
                      <a:pt x="250" y="372"/>
                      <a:pt x="250" y="372"/>
                    </a:cubicBezTo>
                    <a:cubicBezTo>
                      <a:pt x="250" y="370"/>
                      <a:pt x="251" y="369"/>
                      <a:pt x="251" y="367"/>
                    </a:cubicBezTo>
                    <a:cubicBezTo>
                      <a:pt x="253" y="361"/>
                      <a:pt x="253" y="361"/>
                      <a:pt x="253" y="361"/>
                    </a:cubicBezTo>
                    <a:cubicBezTo>
                      <a:pt x="255" y="356"/>
                      <a:pt x="255" y="356"/>
                      <a:pt x="255" y="356"/>
                    </a:cubicBezTo>
                    <a:cubicBezTo>
                      <a:pt x="257" y="350"/>
                      <a:pt x="257" y="350"/>
                      <a:pt x="257" y="350"/>
                    </a:cubicBezTo>
                    <a:cubicBezTo>
                      <a:pt x="257" y="349"/>
                      <a:pt x="258" y="347"/>
                      <a:pt x="259" y="345"/>
                    </a:cubicBezTo>
                    <a:cubicBezTo>
                      <a:pt x="263" y="335"/>
                      <a:pt x="263" y="335"/>
                      <a:pt x="263" y="335"/>
                    </a:cubicBezTo>
                    <a:cubicBezTo>
                      <a:pt x="263" y="335"/>
                      <a:pt x="263" y="335"/>
                      <a:pt x="263" y="335"/>
                    </a:cubicBezTo>
                    <a:cubicBezTo>
                      <a:pt x="263" y="328"/>
                      <a:pt x="263" y="328"/>
                      <a:pt x="263" y="328"/>
                    </a:cubicBezTo>
                    <a:cubicBezTo>
                      <a:pt x="262" y="326"/>
                      <a:pt x="262" y="324"/>
                      <a:pt x="262" y="322"/>
                    </a:cubicBezTo>
                    <a:cubicBezTo>
                      <a:pt x="262" y="319"/>
                      <a:pt x="262" y="319"/>
                      <a:pt x="262" y="319"/>
                    </a:cubicBezTo>
                    <a:cubicBezTo>
                      <a:pt x="263" y="316"/>
                      <a:pt x="263" y="316"/>
                      <a:pt x="263" y="316"/>
                    </a:cubicBezTo>
                    <a:cubicBezTo>
                      <a:pt x="263" y="314"/>
                      <a:pt x="263" y="312"/>
                      <a:pt x="263" y="310"/>
                    </a:cubicBezTo>
                    <a:cubicBezTo>
                      <a:pt x="263" y="307"/>
                      <a:pt x="264" y="305"/>
                      <a:pt x="264" y="303"/>
                    </a:cubicBezTo>
                    <a:cubicBezTo>
                      <a:pt x="264" y="301"/>
                      <a:pt x="265" y="299"/>
                      <a:pt x="265" y="297"/>
                    </a:cubicBezTo>
                    <a:cubicBezTo>
                      <a:pt x="266" y="293"/>
                      <a:pt x="267" y="289"/>
                      <a:pt x="268" y="285"/>
                    </a:cubicBezTo>
                    <a:cubicBezTo>
                      <a:pt x="268" y="283"/>
                      <a:pt x="269" y="281"/>
                      <a:pt x="269" y="279"/>
                    </a:cubicBezTo>
                    <a:cubicBezTo>
                      <a:pt x="269" y="277"/>
                      <a:pt x="269" y="275"/>
                      <a:pt x="268" y="273"/>
                    </a:cubicBezTo>
                    <a:cubicBezTo>
                      <a:pt x="268" y="270"/>
                      <a:pt x="268" y="268"/>
                      <a:pt x="268" y="266"/>
                    </a:cubicBezTo>
                    <a:cubicBezTo>
                      <a:pt x="267" y="264"/>
                      <a:pt x="267" y="262"/>
                      <a:pt x="266" y="260"/>
                    </a:cubicBezTo>
                    <a:cubicBezTo>
                      <a:pt x="266" y="258"/>
                      <a:pt x="265" y="256"/>
                      <a:pt x="265" y="254"/>
                    </a:cubicBezTo>
                    <a:cubicBezTo>
                      <a:pt x="263" y="248"/>
                      <a:pt x="263" y="248"/>
                      <a:pt x="263" y="248"/>
                    </a:cubicBezTo>
                    <a:cubicBezTo>
                      <a:pt x="262" y="246"/>
                      <a:pt x="261" y="244"/>
                      <a:pt x="261" y="242"/>
                    </a:cubicBezTo>
                    <a:cubicBezTo>
                      <a:pt x="258" y="237"/>
                      <a:pt x="258" y="237"/>
                      <a:pt x="258" y="237"/>
                    </a:cubicBezTo>
                    <a:cubicBezTo>
                      <a:pt x="258" y="237"/>
                      <a:pt x="258" y="237"/>
                      <a:pt x="258" y="237"/>
                    </a:cubicBezTo>
                    <a:cubicBezTo>
                      <a:pt x="258" y="237"/>
                      <a:pt x="258" y="237"/>
                      <a:pt x="258" y="237"/>
                    </a:cubicBezTo>
                    <a:cubicBezTo>
                      <a:pt x="259" y="231"/>
                      <a:pt x="259" y="231"/>
                      <a:pt x="259" y="231"/>
                    </a:cubicBezTo>
                    <a:cubicBezTo>
                      <a:pt x="260" y="230"/>
                      <a:pt x="260" y="228"/>
                      <a:pt x="260" y="226"/>
                    </a:cubicBezTo>
                    <a:cubicBezTo>
                      <a:pt x="260" y="224"/>
                      <a:pt x="260" y="223"/>
                      <a:pt x="260" y="221"/>
                    </a:cubicBezTo>
                    <a:cubicBezTo>
                      <a:pt x="259" y="219"/>
                      <a:pt x="259" y="218"/>
                      <a:pt x="258" y="216"/>
                    </a:cubicBezTo>
                    <a:cubicBezTo>
                      <a:pt x="258" y="214"/>
                      <a:pt x="257" y="213"/>
                      <a:pt x="256" y="211"/>
                    </a:cubicBezTo>
                    <a:cubicBezTo>
                      <a:pt x="255" y="210"/>
                      <a:pt x="255" y="208"/>
                      <a:pt x="254" y="207"/>
                    </a:cubicBezTo>
                    <a:cubicBezTo>
                      <a:pt x="253" y="205"/>
                      <a:pt x="252" y="204"/>
                      <a:pt x="251" y="202"/>
                    </a:cubicBezTo>
                    <a:cubicBezTo>
                      <a:pt x="250" y="201"/>
                      <a:pt x="249" y="200"/>
                      <a:pt x="247" y="198"/>
                    </a:cubicBezTo>
                    <a:cubicBezTo>
                      <a:pt x="243" y="193"/>
                      <a:pt x="238" y="189"/>
                      <a:pt x="232" y="184"/>
                    </a:cubicBezTo>
                    <a:cubicBezTo>
                      <a:pt x="224" y="178"/>
                      <a:pt x="224" y="178"/>
                      <a:pt x="224" y="178"/>
                    </a:cubicBezTo>
                    <a:cubicBezTo>
                      <a:pt x="222" y="176"/>
                      <a:pt x="219" y="173"/>
                      <a:pt x="217" y="171"/>
                    </a:cubicBezTo>
                    <a:cubicBezTo>
                      <a:pt x="217" y="171"/>
                      <a:pt x="217" y="171"/>
                      <a:pt x="217" y="171"/>
                    </a:cubicBezTo>
                    <a:cubicBezTo>
                      <a:pt x="214" y="171"/>
                      <a:pt x="210" y="172"/>
                      <a:pt x="207" y="173"/>
                    </a:cubicBezTo>
                    <a:cubicBezTo>
                      <a:pt x="203" y="173"/>
                      <a:pt x="200" y="174"/>
                      <a:pt x="196" y="175"/>
                    </a:cubicBezTo>
                    <a:cubicBezTo>
                      <a:pt x="189" y="177"/>
                      <a:pt x="182" y="179"/>
                      <a:pt x="175" y="180"/>
                    </a:cubicBezTo>
                    <a:cubicBezTo>
                      <a:pt x="172" y="181"/>
                      <a:pt x="168" y="181"/>
                      <a:pt x="164" y="182"/>
                    </a:cubicBezTo>
                    <a:cubicBezTo>
                      <a:pt x="163" y="182"/>
                      <a:pt x="161" y="182"/>
                      <a:pt x="159" y="182"/>
                    </a:cubicBezTo>
                    <a:cubicBezTo>
                      <a:pt x="157" y="182"/>
                      <a:pt x="155" y="182"/>
                      <a:pt x="154" y="181"/>
                    </a:cubicBezTo>
                    <a:cubicBezTo>
                      <a:pt x="152" y="181"/>
                      <a:pt x="150" y="181"/>
                      <a:pt x="148" y="181"/>
                    </a:cubicBezTo>
                    <a:cubicBezTo>
                      <a:pt x="147" y="180"/>
                      <a:pt x="145" y="180"/>
                      <a:pt x="143" y="179"/>
                    </a:cubicBezTo>
                    <a:cubicBezTo>
                      <a:pt x="141" y="179"/>
                      <a:pt x="140" y="178"/>
                      <a:pt x="138" y="177"/>
                    </a:cubicBezTo>
                    <a:cubicBezTo>
                      <a:pt x="133" y="175"/>
                      <a:pt x="133" y="175"/>
                      <a:pt x="133" y="175"/>
                    </a:cubicBezTo>
                    <a:cubicBezTo>
                      <a:pt x="134" y="175"/>
                      <a:pt x="134" y="175"/>
                      <a:pt x="134" y="175"/>
                    </a:cubicBezTo>
                    <a:cubicBezTo>
                      <a:pt x="134" y="176"/>
                      <a:pt x="133" y="177"/>
                      <a:pt x="133" y="178"/>
                    </a:cubicBezTo>
                    <a:cubicBezTo>
                      <a:pt x="132" y="180"/>
                      <a:pt x="131" y="180"/>
                      <a:pt x="130" y="181"/>
                    </a:cubicBezTo>
                    <a:cubicBezTo>
                      <a:pt x="129" y="181"/>
                      <a:pt x="127" y="181"/>
                      <a:pt x="126" y="181"/>
                    </a:cubicBezTo>
                    <a:cubicBezTo>
                      <a:pt x="125" y="181"/>
                      <a:pt x="125" y="181"/>
                      <a:pt x="124"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3" y="181"/>
                      <a:pt x="123" y="181"/>
                      <a:pt x="123" y="181"/>
                    </a:cubicBezTo>
                    <a:cubicBezTo>
                      <a:pt x="122" y="181"/>
                      <a:pt x="122" y="181"/>
                      <a:pt x="122" y="181"/>
                    </a:cubicBezTo>
                    <a:cubicBezTo>
                      <a:pt x="121" y="174"/>
                      <a:pt x="121" y="168"/>
                      <a:pt x="121" y="161"/>
                    </a:cubicBezTo>
                    <a:cubicBezTo>
                      <a:pt x="120" y="154"/>
                      <a:pt x="120" y="148"/>
                      <a:pt x="120" y="141"/>
                    </a:cubicBezTo>
                    <a:cubicBezTo>
                      <a:pt x="120" y="134"/>
                      <a:pt x="120" y="127"/>
                      <a:pt x="120" y="121"/>
                    </a:cubicBezTo>
                    <a:cubicBezTo>
                      <a:pt x="120" y="110"/>
                      <a:pt x="120" y="110"/>
                      <a:pt x="120" y="110"/>
                    </a:cubicBezTo>
                    <a:cubicBezTo>
                      <a:pt x="120" y="105"/>
                      <a:pt x="120" y="105"/>
                      <a:pt x="120" y="105"/>
                    </a:cubicBezTo>
                    <a:cubicBezTo>
                      <a:pt x="120" y="103"/>
                      <a:pt x="120" y="103"/>
                      <a:pt x="120" y="103"/>
                    </a:cubicBezTo>
                    <a:cubicBezTo>
                      <a:pt x="120" y="102"/>
                      <a:pt x="120" y="102"/>
                      <a:pt x="120" y="102"/>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1"/>
                      <a:pt x="120" y="101"/>
                      <a:pt x="120" y="101"/>
                    </a:cubicBezTo>
                    <a:cubicBezTo>
                      <a:pt x="120" y="100"/>
                      <a:pt x="120" y="100"/>
                      <a:pt x="120" y="100"/>
                    </a:cubicBezTo>
                    <a:cubicBezTo>
                      <a:pt x="124" y="101"/>
                      <a:pt x="127" y="102"/>
                      <a:pt x="130" y="102"/>
                    </a:cubicBezTo>
                    <a:cubicBezTo>
                      <a:pt x="132" y="102"/>
                      <a:pt x="134" y="102"/>
                      <a:pt x="136" y="103"/>
                    </a:cubicBezTo>
                    <a:cubicBezTo>
                      <a:pt x="137" y="103"/>
                      <a:pt x="139" y="103"/>
                      <a:pt x="141" y="103"/>
                    </a:cubicBezTo>
                    <a:cubicBezTo>
                      <a:pt x="144" y="103"/>
                      <a:pt x="148" y="103"/>
                      <a:pt x="151" y="103"/>
                    </a:cubicBezTo>
                    <a:cubicBezTo>
                      <a:pt x="155" y="103"/>
                      <a:pt x="158" y="103"/>
                      <a:pt x="162" y="103"/>
                    </a:cubicBezTo>
                    <a:cubicBezTo>
                      <a:pt x="164" y="103"/>
                      <a:pt x="165" y="103"/>
                      <a:pt x="167" y="104"/>
                    </a:cubicBezTo>
                    <a:cubicBezTo>
                      <a:pt x="169" y="104"/>
                      <a:pt x="171" y="104"/>
                      <a:pt x="172" y="105"/>
                    </a:cubicBezTo>
                    <a:cubicBezTo>
                      <a:pt x="174" y="105"/>
                      <a:pt x="176" y="106"/>
                      <a:pt x="177" y="107"/>
                    </a:cubicBezTo>
                    <a:cubicBezTo>
                      <a:pt x="179" y="107"/>
                      <a:pt x="181" y="108"/>
                      <a:pt x="182" y="109"/>
                    </a:cubicBezTo>
                    <a:cubicBezTo>
                      <a:pt x="183" y="110"/>
                      <a:pt x="185" y="111"/>
                      <a:pt x="186" y="113"/>
                    </a:cubicBezTo>
                    <a:cubicBezTo>
                      <a:pt x="187" y="114"/>
                      <a:pt x="189" y="115"/>
                      <a:pt x="190" y="117"/>
                    </a:cubicBezTo>
                    <a:cubicBezTo>
                      <a:pt x="191" y="118"/>
                      <a:pt x="192" y="119"/>
                      <a:pt x="193" y="121"/>
                    </a:cubicBezTo>
                    <a:cubicBezTo>
                      <a:pt x="196" y="125"/>
                      <a:pt x="196" y="125"/>
                      <a:pt x="196" y="125"/>
                    </a:cubicBezTo>
                    <a:cubicBezTo>
                      <a:pt x="196" y="125"/>
                      <a:pt x="196" y="125"/>
                      <a:pt x="196" y="125"/>
                    </a:cubicBezTo>
                    <a:cubicBezTo>
                      <a:pt x="198" y="126"/>
                      <a:pt x="198" y="126"/>
                      <a:pt x="198" y="126"/>
                    </a:cubicBezTo>
                    <a:cubicBezTo>
                      <a:pt x="199" y="126"/>
                      <a:pt x="199" y="126"/>
                      <a:pt x="200" y="126"/>
                    </a:cubicBezTo>
                    <a:cubicBezTo>
                      <a:pt x="200" y="126"/>
                      <a:pt x="200" y="126"/>
                      <a:pt x="200" y="127"/>
                    </a:cubicBezTo>
                    <a:cubicBezTo>
                      <a:pt x="200" y="127"/>
                      <a:pt x="200" y="127"/>
                      <a:pt x="200" y="127"/>
                    </a:cubicBezTo>
                    <a:cubicBezTo>
                      <a:pt x="200" y="127"/>
                      <a:pt x="200" y="127"/>
                      <a:pt x="200" y="127"/>
                    </a:cubicBezTo>
                    <a:cubicBezTo>
                      <a:pt x="199" y="127"/>
                      <a:pt x="199" y="127"/>
                      <a:pt x="199" y="127"/>
                    </a:cubicBezTo>
                    <a:cubicBezTo>
                      <a:pt x="199" y="128"/>
                      <a:pt x="199" y="128"/>
                      <a:pt x="199" y="128"/>
                    </a:cubicBezTo>
                    <a:cubicBezTo>
                      <a:pt x="198" y="128"/>
                      <a:pt x="198" y="129"/>
                      <a:pt x="197" y="129"/>
                    </a:cubicBezTo>
                    <a:cubicBezTo>
                      <a:pt x="196" y="132"/>
                      <a:pt x="194" y="134"/>
                      <a:pt x="194" y="137"/>
                    </a:cubicBezTo>
                    <a:cubicBezTo>
                      <a:pt x="192" y="142"/>
                      <a:pt x="192" y="148"/>
                      <a:pt x="192" y="153"/>
                    </a:cubicBezTo>
                    <a:cubicBezTo>
                      <a:pt x="191" y="153"/>
                      <a:pt x="191" y="153"/>
                      <a:pt x="191" y="153"/>
                    </a:cubicBezTo>
                    <a:cubicBezTo>
                      <a:pt x="195" y="155"/>
                      <a:pt x="199" y="157"/>
                      <a:pt x="203" y="158"/>
                    </a:cubicBezTo>
                    <a:cubicBezTo>
                      <a:pt x="205" y="159"/>
                      <a:pt x="207" y="160"/>
                      <a:pt x="209" y="161"/>
                    </a:cubicBezTo>
                    <a:cubicBezTo>
                      <a:pt x="211" y="161"/>
                      <a:pt x="213" y="162"/>
                      <a:pt x="215" y="163"/>
                    </a:cubicBezTo>
                    <a:cubicBezTo>
                      <a:pt x="217" y="163"/>
                      <a:pt x="219" y="164"/>
                      <a:pt x="221" y="164"/>
                    </a:cubicBezTo>
                    <a:cubicBezTo>
                      <a:pt x="224" y="165"/>
                      <a:pt x="226" y="165"/>
                      <a:pt x="228" y="166"/>
                    </a:cubicBezTo>
                    <a:cubicBezTo>
                      <a:pt x="230" y="166"/>
                      <a:pt x="232" y="166"/>
                      <a:pt x="234" y="166"/>
                    </a:cubicBezTo>
                    <a:cubicBezTo>
                      <a:pt x="236" y="166"/>
                      <a:pt x="238" y="166"/>
                      <a:pt x="240" y="166"/>
                    </a:cubicBezTo>
                    <a:cubicBezTo>
                      <a:pt x="243" y="166"/>
                      <a:pt x="245" y="165"/>
                      <a:pt x="247" y="165"/>
                    </a:cubicBezTo>
                    <a:cubicBezTo>
                      <a:pt x="249" y="164"/>
                      <a:pt x="251" y="164"/>
                      <a:pt x="253" y="163"/>
                    </a:cubicBezTo>
                    <a:cubicBezTo>
                      <a:pt x="255" y="162"/>
                      <a:pt x="257" y="161"/>
                      <a:pt x="259" y="160"/>
                    </a:cubicBezTo>
                    <a:cubicBezTo>
                      <a:pt x="261" y="159"/>
                      <a:pt x="261" y="159"/>
                      <a:pt x="261" y="159"/>
                    </a:cubicBezTo>
                    <a:cubicBezTo>
                      <a:pt x="264" y="157"/>
                      <a:pt x="264" y="157"/>
                      <a:pt x="264" y="157"/>
                    </a:cubicBezTo>
                    <a:cubicBezTo>
                      <a:pt x="267" y="155"/>
                      <a:pt x="267" y="155"/>
                      <a:pt x="267" y="155"/>
                    </a:cubicBezTo>
                    <a:cubicBezTo>
                      <a:pt x="269" y="153"/>
                      <a:pt x="269" y="153"/>
                      <a:pt x="269" y="153"/>
                    </a:cubicBezTo>
                    <a:cubicBezTo>
                      <a:pt x="271" y="152"/>
                      <a:pt x="273" y="151"/>
                      <a:pt x="274" y="149"/>
                    </a:cubicBezTo>
                    <a:cubicBezTo>
                      <a:pt x="276" y="148"/>
                      <a:pt x="278" y="146"/>
                      <a:pt x="279" y="145"/>
                    </a:cubicBezTo>
                    <a:cubicBezTo>
                      <a:pt x="284" y="140"/>
                      <a:pt x="284" y="140"/>
                      <a:pt x="284" y="140"/>
                    </a:cubicBezTo>
                    <a:cubicBezTo>
                      <a:pt x="284" y="141"/>
                      <a:pt x="284" y="141"/>
                      <a:pt x="284" y="141"/>
                    </a:cubicBezTo>
                    <a:cubicBezTo>
                      <a:pt x="284" y="132"/>
                      <a:pt x="284" y="132"/>
                      <a:pt x="284" y="132"/>
                    </a:cubicBezTo>
                    <a:cubicBezTo>
                      <a:pt x="283" y="129"/>
                      <a:pt x="283" y="127"/>
                      <a:pt x="283" y="124"/>
                    </a:cubicBezTo>
                    <a:cubicBezTo>
                      <a:pt x="283" y="121"/>
                      <a:pt x="282" y="118"/>
                      <a:pt x="282" y="116"/>
                    </a:cubicBezTo>
                    <a:cubicBezTo>
                      <a:pt x="282" y="113"/>
                      <a:pt x="281" y="110"/>
                      <a:pt x="281" y="107"/>
                    </a:cubicBezTo>
                    <a:cubicBezTo>
                      <a:pt x="279" y="97"/>
                      <a:pt x="277" y="86"/>
                      <a:pt x="274" y="75"/>
                    </a:cubicBezTo>
                    <a:cubicBezTo>
                      <a:pt x="272" y="64"/>
                      <a:pt x="270" y="53"/>
                      <a:pt x="269" y="42"/>
                    </a:cubicBezTo>
                    <a:cubicBezTo>
                      <a:pt x="269" y="39"/>
                      <a:pt x="268" y="36"/>
                      <a:pt x="268" y="34"/>
                    </a:cubicBezTo>
                    <a:cubicBezTo>
                      <a:pt x="268" y="31"/>
                      <a:pt x="268" y="28"/>
                      <a:pt x="268" y="25"/>
                    </a:cubicBezTo>
                    <a:cubicBezTo>
                      <a:pt x="268" y="23"/>
                      <a:pt x="268" y="20"/>
                      <a:pt x="268" y="17"/>
                    </a:cubicBezTo>
                    <a:cubicBezTo>
                      <a:pt x="269" y="9"/>
                      <a:pt x="269" y="9"/>
                      <a:pt x="269" y="9"/>
                    </a:cubicBezTo>
                    <a:cubicBezTo>
                      <a:pt x="269" y="9"/>
                      <a:pt x="269" y="9"/>
                      <a:pt x="269" y="9"/>
                    </a:cubicBezTo>
                    <a:cubicBezTo>
                      <a:pt x="263" y="9"/>
                      <a:pt x="256" y="8"/>
                      <a:pt x="249" y="8"/>
                    </a:cubicBezTo>
                    <a:cubicBezTo>
                      <a:pt x="246" y="8"/>
                      <a:pt x="243" y="8"/>
                      <a:pt x="240" y="8"/>
                    </a:cubicBezTo>
                    <a:cubicBezTo>
                      <a:pt x="238" y="8"/>
                      <a:pt x="236" y="8"/>
                      <a:pt x="235" y="8"/>
                    </a:cubicBezTo>
                    <a:cubicBezTo>
                      <a:pt x="233" y="8"/>
                      <a:pt x="231" y="8"/>
                      <a:pt x="230" y="9"/>
                    </a:cubicBezTo>
                    <a:cubicBezTo>
                      <a:pt x="228" y="9"/>
                      <a:pt x="227" y="9"/>
                      <a:pt x="225" y="9"/>
                    </a:cubicBezTo>
                    <a:cubicBezTo>
                      <a:pt x="223" y="10"/>
                      <a:pt x="222" y="10"/>
                      <a:pt x="220" y="11"/>
                    </a:cubicBezTo>
                    <a:cubicBezTo>
                      <a:pt x="219" y="11"/>
                      <a:pt x="217" y="12"/>
                      <a:pt x="216" y="12"/>
                    </a:cubicBezTo>
                    <a:cubicBezTo>
                      <a:pt x="214" y="13"/>
                      <a:pt x="213" y="14"/>
                      <a:pt x="211" y="15"/>
                    </a:cubicBezTo>
                    <a:cubicBezTo>
                      <a:pt x="210" y="16"/>
                      <a:pt x="209" y="16"/>
                      <a:pt x="207" y="17"/>
                    </a:cubicBezTo>
                    <a:cubicBezTo>
                      <a:pt x="206" y="19"/>
                      <a:pt x="206" y="19"/>
                      <a:pt x="206" y="19"/>
                    </a:cubicBezTo>
                    <a:cubicBezTo>
                      <a:pt x="204" y="21"/>
                      <a:pt x="204" y="21"/>
                      <a:pt x="204" y="21"/>
                    </a:cubicBezTo>
                    <a:cubicBezTo>
                      <a:pt x="203" y="22"/>
                      <a:pt x="202" y="24"/>
                      <a:pt x="201" y="25"/>
                    </a:cubicBezTo>
                    <a:cubicBezTo>
                      <a:pt x="200" y="26"/>
                      <a:pt x="200" y="28"/>
                      <a:pt x="199" y="29"/>
                    </a:cubicBezTo>
                    <a:cubicBezTo>
                      <a:pt x="199" y="30"/>
                      <a:pt x="199" y="30"/>
                      <a:pt x="199" y="30"/>
                    </a:cubicBezTo>
                    <a:cubicBezTo>
                      <a:pt x="198" y="30"/>
                      <a:pt x="198" y="30"/>
                      <a:pt x="198" y="30"/>
                    </a:cubicBezTo>
                    <a:cubicBezTo>
                      <a:pt x="192" y="29"/>
                      <a:pt x="192" y="29"/>
                      <a:pt x="192" y="29"/>
                    </a:cubicBezTo>
                    <a:cubicBezTo>
                      <a:pt x="191" y="28"/>
                      <a:pt x="189" y="28"/>
                      <a:pt x="187" y="28"/>
                    </a:cubicBezTo>
                    <a:cubicBezTo>
                      <a:pt x="186" y="28"/>
                      <a:pt x="185" y="28"/>
                      <a:pt x="185" y="29"/>
                    </a:cubicBezTo>
                    <a:cubicBezTo>
                      <a:pt x="185" y="30"/>
                      <a:pt x="185" y="31"/>
                      <a:pt x="185" y="31"/>
                    </a:cubicBezTo>
                    <a:cubicBezTo>
                      <a:pt x="185" y="33"/>
                      <a:pt x="185" y="35"/>
                      <a:pt x="186" y="37"/>
                    </a:cubicBezTo>
                    <a:cubicBezTo>
                      <a:pt x="188" y="45"/>
                      <a:pt x="191" y="52"/>
                      <a:pt x="194" y="60"/>
                    </a:cubicBezTo>
                    <a:cubicBezTo>
                      <a:pt x="192" y="60"/>
                      <a:pt x="192" y="60"/>
                      <a:pt x="192" y="60"/>
                    </a:cubicBezTo>
                    <a:cubicBezTo>
                      <a:pt x="192" y="57"/>
                      <a:pt x="191" y="55"/>
                      <a:pt x="190" y="52"/>
                    </a:cubicBezTo>
                    <a:cubicBezTo>
                      <a:pt x="189" y="50"/>
                      <a:pt x="187" y="47"/>
                      <a:pt x="186" y="44"/>
                    </a:cubicBezTo>
                    <a:cubicBezTo>
                      <a:pt x="186" y="43"/>
                      <a:pt x="185" y="42"/>
                      <a:pt x="184" y="41"/>
                    </a:cubicBezTo>
                    <a:cubicBezTo>
                      <a:pt x="183" y="40"/>
                      <a:pt x="183" y="38"/>
                      <a:pt x="182" y="37"/>
                    </a:cubicBezTo>
                    <a:cubicBezTo>
                      <a:pt x="181" y="35"/>
                      <a:pt x="179" y="33"/>
                      <a:pt x="177" y="31"/>
                    </a:cubicBezTo>
                    <a:cubicBezTo>
                      <a:pt x="175" y="28"/>
                      <a:pt x="174" y="26"/>
                      <a:pt x="172" y="24"/>
                    </a:cubicBezTo>
                    <a:cubicBezTo>
                      <a:pt x="170" y="22"/>
                      <a:pt x="168" y="20"/>
                      <a:pt x="166" y="18"/>
                    </a:cubicBezTo>
                    <a:cubicBezTo>
                      <a:pt x="166" y="17"/>
                      <a:pt x="165" y="15"/>
                      <a:pt x="164" y="14"/>
                    </a:cubicBezTo>
                    <a:cubicBezTo>
                      <a:pt x="163" y="13"/>
                      <a:pt x="163" y="12"/>
                      <a:pt x="162" y="10"/>
                    </a:cubicBezTo>
                    <a:cubicBezTo>
                      <a:pt x="162" y="10"/>
                      <a:pt x="162" y="9"/>
                      <a:pt x="161" y="8"/>
                    </a:cubicBezTo>
                    <a:cubicBezTo>
                      <a:pt x="161" y="6"/>
                      <a:pt x="161" y="6"/>
                      <a:pt x="161" y="6"/>
                    </a:cubicBezTo>
                    <a:cubicBezTo>
                      <a:pt x="161" y="5"/>
                      <a:pt x="161" y="3"/>
                      <a:pt x="161" y="2"/>
                    </a:cubicBezTo>
                    <a:cubicBezTo>
                      <a:pt x="162" y="2"/>
                      <a:pt x="162" y="2"/>
                      <a:pt x="162" y="2"/>
                    </a:cubicBezTo>
                    <a:cubicBezTo>
                      <a:pt x="123" y="2"/>
                      <a:pt x="123" y="2"/>
                      <a:pt x="123" y="2"/>
                    </a:cubicBezTo>
                    <a:cubicBezTo>
                      <a:pt x="120" y="2"/>
                      <a:pt x="116" y="2"/>
                      <a:pt x="113" y="2"/>
                    </a:cubicBezTo>
                    <a:cubicBezTo>
                      <a:pt x="104" y="3"/>
                      <a:pt x="104" y="3"/>
                      <a:pt x="104" y="3"/>
                    </a:cubicBezTo>
                    <a:cubicBezTo>
                      <a:pt x="84" y="4"/>
                      <a:pt x="84" y="4"/>
                      <a:pt x="84" y="4"/>
                    </a:cubicBezTo>
                    <a:cubicBezTo>
                      <a:pt x="46" y="7"/>
                      <a:pt x="46" y="7"/>
                      <a:pt x="46" y="7"/>
                    </a:cubicBezTo>
                    <a:cubicBezTo>
                      <a:pt x="7" y="11"/>
                      <a:pt x="7" y="11"/>
                      <a:pt x="7" y="11"/>
                    </a:cubicBezTo>
                    <a:cubicBezTo>
                      <a:pt x="8" y="10"/>
                      <a:pt x="8" y="10"/>
                      <a:pt x="8" y="10"/>
                    </a:cubicBezTo>
                    <a:cubicBezTo>
                      <a:pt x="10" y="17"/>
                      <a:pt x="11" y="23"/>
                      <a:pt x="12" y="30"/>
                    </a:cubicBezTo>
                    <a:cubicBezTo>
                      <a:pt x="14" y="36"/>
                      <a:pt x="15" y="43"/>
                      <a:pt x="16" y="49"/>
                    </a:cubicBezTo>
                    <a:cubicBezTo>
                      <a:pt x="17" y="56"/>
                      <a:pt x="18" y="63"/>
                      <a:pt x="19" y="69"/>
                    </a:cubicBezTo>
                    <a:cubicBezTo>
                      <a:pt x="19" y="76"/>
                      <a:pt x="20" y="82"/>
                      <a:pt x="21" y="89"/>
                    </a:cubicBezTo>
                    <a:cubicBezTo>
                      <a:pt x="21" y="92"/>
                      <a:pt x="22" y="96"/>
                      <a:pt x="22" y="99"/>
                    </a:cubicBezTo>
                    <a:cubicBezTo>
                      <a:pt x="22" y="102"/>
                      <a:pt x="22" y="106"/>
                      <a:pt x="23" y="109"/>
                    </a:cubicBezTo>
                    <a:cubicBezTo>
                      <a:pt x="23" y="115"/>
                      <a:pt x="24" y="122"/>
                      <a:pt x="24" y="129"/>
                    </a:cubicBezTo>
                    <a:cubicBezTo>
                      <a:pt x="24" y="135"/>
                      <a:pt x="24" y="142"/>
                      <a:pt x="24" y="149"/>
                    </a:cubicBezTo>
                    <a:cubicBezTo>
                      <a:pt x="24" y="152"/>
                      <a:pt x="24" y="155"/>
                      <a:pt x="24" y="159"/>
                    </a:cubicBezTo>
                    <a:cubicBezTo>
                      <a:pt x="23" y="162"/>
                      <a:pt x="23" y="165"/>
                      <a:pt x="22" y="169"/>
                    </a:cubicBezTo>
                    <a:cubicBezTo>
                      <a:pt x="22" y="168"/>
                      <a:pt x="22" y="168"/>
                      <a:pt x="22" y="168"/>
                    </a:cubicBezTo>
                    <a:cubicBezTo>
                      <a:pt x="24" y="173"/>
                      <a:pt x="24" y="173"/>
                      <a:pt x="24" y="173"/>
                    </a:cubicBezTo>
                    <a:cubicBezTo>
                      <a:pt x="25" y="175"/>
                      <a:pt x="25" y="177"/>
                      <a:pt x="26" y="178"/>
                    </a:cubicBezTo>
                    <a:cubicBezTo>
                      <a:pt x="28" y="183"/>
                      <a:pt x="28" y="183"/>
                      <a:pt x="28" y="183"/>
                    </a:cubicBezTo>
                    <a:cubicBezTo>
                      <a:pt x="29" y="185"/>
                      <a:pt x="30" y="186"/>
                      <a:pt x="31" y="188"/>
                    </a:cubicBezTo>
                    <a:cubicBezTo>
                      <a:pt x="31" y="189"/>
                      <a:pt x="32" y="191"/>
                      <a:pt x="33" y="192"/>
                    </a:cubicBezTo>
                    <a:cubicBezTo>
                      <a:pt x="36" y="197"/>
                      <a:pt x="36" y="197"/>
                      <a:pt x="36" y="197"/>
                    </a:cubicBezTo>
                    <a:cubicBezTo>
                      <a:pt x="37" y="198"/>
                      <a:pt x="39" y="199"/>
                      <a:pt x="40" y="201"/>
                    </a:cubicBezTo>
                    <a:cubicBezTo>
                      <a:pt x="41" y="202"/>
                      <a:pt x="42" y="203"/>
                      <a:pt x="43" y="204"/>
                    </a:cubicBezTo>
                    <a:cubicBezTo>
                      <a:pt x="46" y="207"/>
                      <a:pt x="49" y="209"/>
                      <a:pt x="52" y="211"/>
                    </a:cubicBezTo>
                    <a:cubicBezTo>
                      <a:pt x="53" y="212"/>
                      <a:pt x="55" y="213"/>
                      <a:pt x="56" y="214"/>
                    </a:cubicBezTo>
                    <a:cubicBezTo>
                      <a:pt x="57" y="215"/>
                      <a:pt x="59" y="216"/>
                      <a:pt x="60" y="218"/>
                    </a:cubicBezTo>
                    <a:cubicBezTo>
                      <a:pt x="62" y="220"/>
                      <a:pt x="62" y="220"/>
                      <a:pt x="62" y="220"/>
                    </a:cubicBezTo>
                    <a:cubicBezTo>
                      <a:pt x="63" y="222"/>
                      <a:pt x="63" y="222"/>
                      <a:pt x="63" y="222"/>
                    </a:cubicBezTo>
                    <a:cubicBezTo>
                      <a:pt x="64" y="224"/>
                      <a:pt x="65" y="226"/>
                      <a:pt x="65" y="227"/>
                    </a:cubicBezTo>
                    <a:cubicBezTo>
                      <a:pt x="66" y="229"/>
                      <a:pt x="66" y="231"/>
                      <a:pt x="67" y="233"/>
                    </a:cubicBezTo>
                    <a:cubicBezTo>
                      <a:pt x="67" y="238"/>
                      <a:pt x="67" y="238"/>
                      <a:pt x="67" y="238"/>
                    </a:cubicBezTo>
                    <a:cubicBezTo>
                      <a:pt x="67" y="238"/>
                      <a:pt x="67" y="238"/>
                      <a:pt x="67" y="238"/>
                    </a:cubicBezTo>
                    <a:cubicBezTo>
                      <a:pt x="68" y="239"/>
                      <a:pt x="69" y="240"/>
                      <a:pt x="71" y="241"/>
                    </a:cubicBezTo>
                    <a:cubicBezTo>
                      <a:pt x="72" y="242"/>
                      <a:pt x="73" y="243"/>
                      <a:pt x="75" y="244"/>
                    </a:cubicBezTo>
                    <a:cubicBezTo>
                      <a:pt x="78" y="245"/>
                      <a:pt x="81" y="246"/>
                      <a:pt x="84" y="248"/>
                    </a:cubicBezTo>
                    <a:cubicBezTo>
                      <a:pt x="87" y="249"/>
                      <a:pt x="90" y="250"/>
                      <a:pt x="93" y="252"/>
                    </a:cubicBezTo>
                    <a:cubicBezTo>
                      <a:pt x="94" y="252"/>
                      <a:pt x="95" y="253"/>
                      <a:pt x="96" y="253"/>
                    </a:cubicBezTo>
                    <a:cubicBezTo>
                      <a:pt x="96" y="254"/>
                      <a:pt x="97" y="254"/>
                      <a:pt x="98" y="255"/>
                    </a:cubicBezTo>
                    <a:cubicBezTo>
                      <a:pt x="98" y="255"/>
                      <a:pt x="99" y="256"/>
                      <a:pt x="99" y="257"/>
                    </a:cubicBezTo>
                    <a:cubicBezTo>
                      <a:pt x="100" y="257"/>
                      <a:pt x="100" y="258"/>
                      <a:pt x="101" y="259"/>
                    </a:cubicBezTo>
                    <a:cubicBezTo>
                      <a:pt x="100" y="259"/>
                      <a:pt x="100" y="259"/>
                      <a:pt x="100" y="259"/>
                    </a:cubicBezTo>
                    <a:cubicBezTo>
                      <a:pt x="102" y="260"/>
                      <a:pt x="103" y="261"/>
                      <a:pt x="105" y="262"/>
                    </a:cubicBezTo>
                    <a:cubicBezTo>
                      <a:pt x="106" y="263"/>
                      <a:pt x="108" y="265"/>
                      <a:pt x="109" y="265"/>
                    </a:cubicBezTo>
                    <a:cubicBezTo>
                      <a:pt x="111" y="266"/>
                      <a:pt x="113" y="267"/>
                      <a:pt x="114" y="268"/>
                    </a:cubicBezTo>
                    <a:cubicBezTo>
                      <a:pt x="116" y="269"/>
                      <a:pt x="118" y="270"/>
                      <a:pt x="119" y="270"/>
                    </a:cubicBezTo>
                    <a:cubicBezTo>
                      <a:pt x="121" y="271"/>
                      <a:pt x="123" y="272"/>
                      <a:pt x="125" y="272"/>
                    </a:cubicBezTo>
                    <a:cubicBezTo>
                      <a:pt x="127" y="273"/>
                      <a:pt x="128" y="273"/>
                      <a:pt x="130" y="274"/>
                    </a:cubicBezTo>
                    <a:cubicBezTo>
                      <a:pt x="132" y="274"/>
                      <a:pt x="134" y="275"/>
                      <a:pt x="136" y="275"/>
                    </a:cubicBezTo>
                    <a:cubicBezTo>
                      <a:pt x="137" y="276"/>
                      <a:pt x="139" y="276"/>
                      <a:pt x="141" y="276"/>
                    </a:cubicBezTo>
                    <a:cubicBezTo>
                      <a:pt x="143" y="276"/>
                      <a:pt x="145" y="277"/>
                      <a:pt x="147" y="277"/>
                    </a:cubicBezTo>
                    <a:cubicBezTo>
                      <a:pt x="148" y="277"/>
                      <a:pt x="150" y="277"/>
                      <a:pt x="152" y="277"/>
                    </a:cubicBezTo>
                    <a:cubicBezTo>
                      <a:pt x="158" y="278"/>
                      <a:pt x="158" y="278"/>
                      <a:pt x="158" y="278"/>
                    </a:cubicBezTo>
                    <a:cubicBezTo>
                      <a:pt x="163" y="278"/>
                      <a:pt x="163" y="278"/>
                      <a:pt x="163" y="278"/>
                    </a:cubicBezTo>
                    <a:cubicBezTo>
                      <a:pt x="169" y="277"/>
                      <a:pt x="169" y="277"/>
                      <a:pt x="169" y="277"/>
                    </a:cubicBezTo>
                    <a:cubicBezTo>
                      <a:pt x="174" y="277"/>
                      <a:pt x="174" y="277"/>
                      <a:pt x="174" y="277"/>
                    </a:cubicBezTo>
                    <a:cubicBezTo>
                      <a:pt x="180" y="276"/>
                      <a:pt x="180" y="276"/>
                      <a:pt x="180" y="276"/>
                    </a:cubicBezTo>
                    <a:cubicBezTo>
                      <a:pt x="185" y="275"/>
                      <a:pt x="185" y="275"/>
                      <a:pt x="185" y="275"/>
                    </a:cubicBezTo>
                    <a:cubicBezTo>
                      <a:pt x="186" y="274"/>
                      <a:pt x="186" y="274"/>
                      <a:pt x="186" y="274"/>
                    </a:cubicBezTo>
                    <a:cubicBezTo>
                      <a:pt x="186" y="276"/>
                      <a:pt x="186" y="276"/>
                      <a:pt x="186" y="276"/>
                    </a:cubicBezTo>
                    <a:cubicBezTo>
                      <a:pt x="183" y="281"/>
                      <a:pt x="180" y="286"/>
                      <a:pt x="178" y="291"/>
                    </a:cubicBezTo>
                    <a:cubicBezTo>
                      <a:pt x="175" y="296"/>
                      <a:pt x="172" y="302"/>
                      <a:pt x="170" y="307"/>
                    </a:cubicBezTo>
                    <a:cubicBezTo>
                      <a:pt x="169" y="310"/>
                      <a:pt x="168" y="313"/>
                      <a:pt x="167" y="315"/>
                    </a:cubicBezTo>
                    <a:cubicBezTo>
                      <a:pt x="165" y="318"/>
                      <a:pt x="164" y="321"/>
                      <a:pt x="164" y="324"/>
                    </a:cubicBezTo>
                    <a:cubicBezTo>
                      <a:pt x="163" y="326"/>
                      <a:pt x="162" y="329"/>
                      <a:pt x="161" y="332"/>
                    </a:cubicBezTo>
                    <a:cubicBezTo>
                      <a:pt x="161" y="335"/>
                      <a:pt x="160" y="338"/>
                      <a:pt x="160" y="341"/>
                    </a:cubicBezTo>
                    <a:cubicBezTo>
                      <a:pt x="159" y="344"/>
                      <a:pt x="159" y="347"/>
                      <a:pt x="159" y="350"/>
                    </a:cubicBezTo>
                    <a:cubicBezTo>
                      <a:pt x="159" y="351"/>
                      <a:pt x="159" y="353"/>
                      <a:pt x="159" y="354"/>
                    </a:cubicBezTo>
                    <a:cubicBezTo>
                      <a:pt x="159" y="358"/>
                      <a:pt x="159" y="358"/>
                      <a:pt x="159" y="358"/>
                    </a:cubicBezTo>
                    <a:cubicBezTo>
                      <a:pt x="159" y="361"/>
                      <a:pt x="159" y="364"/>
                      <a:pt x="160" y="367"/>
                    </a:cubicBezTo>
                    <a:cubicBezTo>
                      <a:pt x="160" y="370"/>
                      <a:pt x="161" y="373"/>
                      <a:pt x="161" y="376"/>
                    </a:cubicBezTo>
                    <a:cubicBezTo>
                      <a:pt x="161" y="379"/>
                      <a:pt x="162" y="382"/>
                      <a:pt x="163" y="385"/>
                    </a:cubicBezTo>
                    <a:cubicBezTo>
                      <a:pt x="163" y="388"/>
                      <a:pt x="164" y="391"/>
                      <a:pt x="165" y="394"/>
                    </a:cubicBezTo>
                    <a:cubicBezTo>
                      <a:pt x="166" y="399"/>
                      <a:pt x="167" y="405"/>
                      <a:pt x="169" y="411"/>
                    </a:cubicBezTo>
                    <a:cubicBezTo>
                      <a:pt x="169" y="411"/>
                      <a:pt x="169" y="411"/>
                      <a:pt x="169" y="411"/>
                    </a:cubicBezTo>
                    <a:cubicBezTo>
                      <a:pt x="168" y="411"/>
                      <a:pt x="168" y="411"/>
                      <a:pt x="168" y="411"/>
                    </a:cubicBezTo>
                    <a:cubicBezTo>
                      <a:pt x="159" y="411"/>
                      <a:pt x="150" y="410"/>
                      <a:pt x="141" y="409"/>
                    </a:cubicBezTo>
                    <a:cubicBezTo>
                      <a:pt x="139" y="409"/>
                      <a:pt x="137" y="408"/>
                      <a:pt x="135" y="408"/>
                    </a:cubicBezTo>
                    <a:cubicBezTo>
                      <a:pt x="132" y="408"/>
                      <a:pt x="130" y="407"/>
                      <a:pt x="128" y="407"/>
                    </a:cubicBezTo>
                    <a:cubicBezTo>
                      <a:pt x="124" y="406"/>
                      <a:pt x="119" y="405"/>
                      <a:pt x="115" y="404"/>
                    </a:cubicBezTo>
                    <a:cubicBezTo>
                      <a:pt x="108" y="401"/>
                      <a:pt x="108" y="401"/>
                      <a:pt x="108" y="401"/>
                    </a:cubicBezTo>
                    <a:cubicBezTo>
                      <a:pt x="106" y="400"/>
                      <a:pt x="104" y="399"/>
                      <a:pt x="102" y="398"/>
                    </a:cubicBezTo>
                    <a:cubicBezTo>
                      <a:pt x="100" y="397"/>
                      <a:pt x="98" y="396"/>
                      <a:pt x="96" y="395"/>
                    </a:cubicBezTo>
                    <a:cubicBezTo>
                      <a:pt x="94" y="393"/>
                      <a:pt x="92" y="392"/>
                      <a:pt x="91" y="391"/>
                    </a:cubicBezTo>
                    <a:cubicBezTo>
                      <a:pt x="89" y="389"/>
                      <a:pt x="87" y="388"/>
                      <a:pt x="85" y="386"/>
                    </a:cubicBezTo>
                    <a:cubicBezTo>
                      <a:pt x="84" y="385"/>
                      <a:pt x="82" y="383"/>
                      <a:pt x="80" y="382"/>
                    </a:cubicBezTo>
                    <a:cubicBezTo>
                      <a:pt x="79" y="380"/>
                      <a:pt x="77" y="378"/>
                      <a:pt x="76" y="376"/>
                    </a:cubicBezTo>
                    <a:cubicBezTo>
                      <a:pt x="72" y="371"/>
                      <a:pt x="72" y="371"/>
                      <a:pt x="72" y="371"/>
                    </a:cubicBezTo>
                    <a:cubicBezTo>
                      <a:pt x="72" y="370"/>
                      <a:pt x="72" y="370"/>
                      <a:pt x="72" y="370"/>
                    </a:cubicBezTo>
                    <a:cubicBezTo>
                      <a:pt x="73" y="372"/>
                      <a:pt x="75" y="373"/>
                      <a:pt x="76" y="374"/>
                    </a:cubicBezTo>
                    <a:cubicBezTo>
                      <a:pt x="77" y="375"/>
                      <a:pt x="78" y="375"/>
                      <a:pt x="79" y="376"/>
                    </a:cubicBezTo>
                    <a:cubicBezTo>
                      <a:pt x="79" y="376"/>
                      <a:pt x="80" y="377"/>
                      <a:pt x="81" y="377"/>
                    </a:cubicBezTo>
                    <a:cubicBezTo>
                      <a:pt x="81" y="376"/>
                      <a:pt x="81" y="375"/>
                      <a:pt x="81" y="374"/>
                    </a:cubicBezTo>
                    <a:cubicBezTo>
                      <a:pt x="80" y="371"/>
                      <a:pt x="80" y="371"/>
                      <a:pt x="80" y="371"/>
                    </a:cubicBezTo>
                    <a:cubicBezTo>
                      <a:pt x="80" y="369"/>
                      <a:pt x="79" y="367"/>
                      <a:pt x="79" y="365"/>
                    </a:cubicBezTo>
                    <a:cubicBezTo>
                      <a:pt x="79" y="361"/>
                      <a:pt x="78" y="357"/>
                      <a:pt x="79" y="354"/>
                    </a:cubicBezTo>
                    <a:cubicBezTo>
                      <a:pt x="79" y="350"/>
                      <a:pt x="80" y="346"/>
                      <a:pt x="82" y="342"/>
                    </a:cubicBezTo>
                    <a:cubicBezTo>
                      <a:pt x="82" y="343"/>
                      <a:pt x="82" y="343"/>
                      <a:pt x="82" y="343"/>
                    </a:cubicBezTo>
                    <a:cubicBezTo>
                      <a:pt x="74" y="338"/>
                      <a:pt x="74" y="338"/>
                      <a:pt x="74" y="338"/>
                    </a:cubicBezTo>
                    <a:cubicBezTo>
                      <a:pt x="71" y="336"/>
                      <a:pt x="68" y="335"/>
                      <a:pt x="65" y="333"/>
                    </a:cubicBezTo>
                    <a:cubicBezTo>
                      <a:pt x="64" y="332"/>
                      <a:pt x="62" y="332"/>
                      <a:pt x="61" y="331"/>
                    </a:cubicBezTo>
                    <a:cubicBezTo>
                      <a:pt x="59" y="330"/>
                      <a:pt x="58" y="330"/>
                      <a:pt x="56" y="329"/>
                    </a:cubicBezTo>
                    <a:cubicBezTo>
                      <a:pt x="55" y="328"/>
                      <a:pt x="53" y="328"/>
                      <a:pt x="52" y="327"/>
                    </a:cubicBezTo>
                    <a:cubicBezTo>
                      <a:pt x="50" y="327"/>
                      <a:pt x="49" y="326"/>
                      <a:pt x="47" y="326"/>
                    </a:cubicBezTo>
                    <a:cubicBezTo>
                      <a:pt x="46" y="326"/>
                      <a:pt x="44" y="326"/>
                      <a:pt x="42" y="326"/>
                    </a:cubicBezTo>
                    <a:cubicBezTo>
                      <a:pt x="41" y="325"/>
                      <a:pt x="39" y="326"/>
                      <a:pt x="38" y="326"/>
                    </a:cubicBezTo>
                    <a:cubicBezTo>
                      <a:pt x="36" y="326"/>
                      <a:pt x="35" y="326"/>
                      <a:pt x="33" y="326"/>
                    </a:cubicBezTo>
                    <a:cubicBezTo>
                      <a:pt x="31" y="327"/>
                      <a:pt x="30" y="327"/>
                      <a:pt x="28" y="328"/>
                    </a:cubicBezTo>
                    <a:cubicBezTo>
                      <a:pt x="27" y="329"/>
                      <a:pt x="25" y="329"/>
                      <a:pt x="24" y="330"/>
                    </a:cubicBezTo>
                    <a:cubicBezTo>
                      <a:pt x="23" y="331"/>
                      <a:pt x="21" y="331"/>
                      <a:pt x="20" y="332"/>
                    </a:cubicBezTo>
                    <a:cubicBezTo>
                      <a:pt x="19" y="333"/>
                      <a:pt x="17" y="334"/>
                      <a:pt x="16" y="335"/>
                    </a:cubicBezTo>
                    <a:cubicBezTo>
                      <a:pt x="12" y="338"/>
                      <a:pt x="12" y="338"/>
                      <a:pt x="12" y="338"/>
                    </a:cubicBezTo>
                    <a:cubicBezTo>
                      <a:pt x="12" y="338"/>
                      <a:pt x="12" y="338"/>
                      <a:pt x="12" y="338"/>
                    </a:cubicBezTo>
                    <a:cubicBezTo>
                      <a:pt x="13" y="344"/>
                      <a:pt x="13" y="344"/>
                      <a:pt x="13" y="344"/>
                    </a:cubicBezTo>
                    <a:cubicBezTo>
                      <a:pt x="13" y="347"/>
                      <a:pt x="13" y="349"/>
                      <a:pt x="13" y="351"/>
                    </a:cubicBezTo>
                    <a:cubicBezTo>
                      <a:pt x="14" y="357"/>
                      <a:pt x="14" y="357"/>
                      <a:pt x="14" y="357"/>
                    </a:cubicBezTo>
                    <a:cubicBezTo>
                      <a:pt x="14" y="360"/>
                      <a:pt x="14" y="362"/>
                      <a:pt x="14" y="364"/>
                    </a:cubicBezTo>
                    <a:cubicBezTo>
                      <a:pt x="15" y="370"/>
                      <a:pt x="15" y="370"/>
                      <a:pt x="15" y="370"/>
                    </a:cubicBezTo>
                    <a:cubicBezTo>
                      <a:pt x="15" y="373"/>
                      <a:pt x="14" y="375"/>
                      <a:pt x="14" y="377"/>
                    </a:cubicBezTo>
                    <a:cubicBezTo>
                      <a:pt x="14" y="383"/>
                      <a:pt x="14" y="383"/>
                      <a:pt x="14" y="383"/>
                    </a:cubicBezTo>
                    <a:cubicBezTo>
                      <a:pt x="14" y="385"/>
                      <a:pt x="13" y="388"/>
                      <a:pt x="13" y="390"/>
                    </a:cubicBezTo>
                    <a:cubicBezTo>
                      <a:pt x="12" y="396"/>
                      <a:pt x="12" y="396"/>
                      <a:pt x="12" y="396"/>
                    </a:cubicBezTo>
                    <a:cubicBezTo>
                      <a:pt x="12" y="398"/>
                      <a:pt x="11" y="400"/>
                      <a:pt x="11" y="403"/>
                    </a:cubicBezTo>
                    <a:cubicBezTo>
                      <a:pt x="8" y="415"/>
                      <a:pt x="8" y="415"/>
                      <a:pt x="8" y="415"/>
                    </a:cubicBezTo>
                    <a:cubicBezTo>
                      <a:pt x="7" y="417"/>
                      <a:pt x="7" y="419"/>
                      <a:pt x="6" y="421"/>
                    </a:cubicBezTo>
                    <a:cubicBezTo>
                      <a:pt x="4" y="428"/>
                      <a:pt x="4" y="428"/>
                      <a:pt x="4" y="428"/>
                    </a:cubicBezTo>
                    <a:cubicBezTo>
                      <a:pt x="0" y="440"/>
                      <a:pt x="0" y="440"/>
                      <a:pt x="0" y="440"/>
                    </a:cubicBezTo>
                    <a:cubicBezTo>
                      <a:pt x="0" y="440"/>
                      <a:pt x="0" y="440"/>
                      <a:pt x="0" y="440"/>
                    </a:cubicBezTo>
                    <a:cubicBezTo>
                      <a:pt x="6" y="438"/>
                      <a:pt x="6" y="438"/>
                      <a:pt x="6" y="438"/>
                    </a:cubicBezTo>
                    <a:cubicBezTo>
                      <a:pt x="8" y="437"/>
                      <a:pt x="10" y="437"/>
                      <a:pt x="12" y="436"/>
                    </a:cubicBezTo>
                    <a:cubicBezTo>
                      <a:pt x="14" y="436"/>
                      <a:pt x="16" y="436"/>
                      <a:pt x="18" y="435"/>
                    </a:cubicBezTo>
                    <a:cubicBezTo>
                      <a:pt x="20" y="435"/>
                      <a:pt x="22" y="435"/>
                      <a:pt x="24" y="435"/>
                    </a:cubicBezTo>
                    <a:cubicBezTo>
                      <a:pt x="27" y="435"/>
                      <a:pt x="29" y="436"/>
                      <a:pt x="31" y="436"/>
                    </a:cubicBezTo>
                    <a:cubicBezTo>
                      <a:pt x="33" y="436"/>
                      <a:pt x="35" y="437"/>
                      <a:pt x="37" y="438"/>
                    </a:cubicBezTo>
                    <a:cubicBezTo>
                      <a:pt x="38" y="439"/>
                      <a:pt x="40" y="439"/>
                      <a:pt x="42" y="441"/>
                    </a:cubicBezTo>
                    <a:cubicBezTo>
                      <a:pt x="43" y="441"/>
                      <a:pt x="44" y="442"/>
                      <a:pt x="45" y="443"/>
                    </a:cubicBezTo>
                    <a:cubicBezTo>
                      <a:pt x="47" y="445"/>
                      <a:pt x="47" y="445"/>
                      <a:pt x="47" y="445"/>
                    </a:cubicBezTo>
                    <a:cubicBezTo>
                      <a:pt x="49" y="446"/>
                      <a:pt x="50" y="448"/>
                      <a:pt x="51" y="449"/>
                    </a:cubicBezTo>
                    <a:cubicBezTo>
                      <a:pt x="53" y="451"/>
                      <a:pt x="54" y="453"/>
                      <a:pt x="55" y="454"/>
                    </a:cubicBezTo>
                    <a:cubicBezTo>
                      <a:pt x="57" y="456"/>
                      <a:pt x="58" y="458"/>
                      <a:pt x="59" y="460"/>
                    </a:cubicBezTo>
                    <a:cubicBezTo>
                      <a:pt x="60" y="461"/>
                      <a:pt x="61" y="463"/>
                      <a:pt x="62" y="465"/>
                    </a:cubicBezTo>
                    <a:cubicBezTo>
                      <a:pt x="63" y="467"/>
                      <a:pt x="64" y="469"/>
                      <a:pt x="65" y="471"/>
                    </a:cubicBezTo>
                    <a:cubicBezTo>
                      <a:pt x="66" y="473"/>
                      <a:pt x="66" y="475"/>
                      <a:pt x="67" y="477"/>
                    </a:cubicBezTo>
                    <a:cubicBezTo>
                      <a:pt x="69" y="481"/>
                      <a:pt x="70" y="485"/>
                      <a:pt x="72" y="489"/>
                    </a:cubicBezTo>
                    <a:cubicBezTo>
                      <a:pt x="72" y="489"/>
                      <a:pt x="72" y="489"/>
                      <a:pt x="72" y="489"/>
                    </a:cubicBezTo>
                    <a:cubicBezTo>
                      <a:pt x="77" y="488"/>
                      <a:pt x="83" y="488"/>
                      <a:pt x="88" y="487"/>
                    </a:cubicBezTo>
                    <a:cubicBezTo>
                      <a:pt x="94" y="487"/>
                      <a:pt x="99" y="486"/>
                      <a:pt x="105" y="486"/>
                    </a:cubicBezTo>
                    <a:cubicBezTo>
                      <a:pt x="116" y="484"/>
                      <a:pt x="127" y="483"/>
                      <a:pt x="138" y="482"/>
                    </a:cubicBezTo>
                    <a:cubicBezTo>
                      <a:pt x="143" y="481"/>
                      <a:pt x="149" y="481"/>
                      <a:pt x="154" y="481"/>
                    </a:cubicBezTo>
                    <a:cubicBezTo>
                      <a:pt x="157" y="481"/>
                      <a:pt x="160" y="481"/>
                      <a:pt x="162" y="481"/>
                    </a:cubicBezTo>
                    <a:cubicBezTo>
                      <a:pt x="165" y="481"/>
                      <a:pt x="168" y="481"/>
                      <a:pt x="171" y="481"/>
                    </a:cubicBezTo>
                    <a:cubicBezTo>
                      <a:pt x="173" y="481"/>
                      <a:pt x="176" y="482"/>
                      <a:pt x="179" y="482"/>
                    </a:cubicBezTo>
                    <a:cubicBezTo>
                      <a:pt x="182" y="483"/>
                      <a:pt x="184" y="483"/>
                      <a:pt x="187" y="484"/>
                    </a:cubicBezTo>
                    <a:cubicBezTo>
                      <a:pt x="190" y="484"/>
                      <a:pt x="192" y="485"/>
                      <a:pt x="195" y="486"/>
                    </a:cubicBezTo>
                    <a:cubicBezTo>
                      <a:pt x="198" y="487"/>
                      <a:pt x="200" y="488"/>
                      <a:pt x="203" y="489"/>
                    </a:cubicBezTo>
                    <a:cubicBezTo>
                      <a:pt x="203" y="489"/>
                      <a:pt x="203" y="489"/>
                      <a:pt x="203" y="489"/>
                    </a:cubicBezTo>
                    <a:cubicBezTo>
                      <a:pt x="204" y="485"/>
                      <a:pt x="204" y="485"/>
                      <a:pt x="204" y="485"/>
                    </a:cubicBezTo>
                    <a:cubicBezTo>
                      <a:pt x="205" y="484"/>
                      <a:pt x="205" y="483"/>
                      <a:pt x="206" y="482"/>
                    </a:cubicBezTo>
                    <a:cubicBezTo>
                      <a:pt x="206" y="481"/>
                      <a:pt x="207" y="480"/>
                      <a:pt x="208" y="479"/>
                    </a:cubicBezTo>
                    <a:cubicBezTo>
                      <a:pt x="209" y="477"/>
                      <a:pt x="209" y="477"/>
                      <a:pt x="209" y="477"/>
                    </a:cubicBezTo>
                    <a:cubicBezTo>
                      <a:pt x="210" y="476"/>
                      <a:pt x="210" y="476"/>
                      <a:pt x="210" y="476"/>
                    </a:cubicBezTo>
                    <a:cubicBezTo>
                      <a:pt x="211" y="475"/>
                      <a:pt x="212" y="474"/>
                      <a:pt x="213" y="473"/>
                    </a:cubicBezTo>
                    <a:cubicBezTo>
                      <a:pt x="213" y="472"/>
                      <a:pt x="215" y="472"/>
                      <a:pt x="216" y="471"/>
                    </a:cubicBezTo>
                    <a:cubicBezTo>
                      <a:pt x="217" y="470"/>
                      <a:pt x="218" y="470"/>
                      <a:pt x="219" y="469"/>
                    </a:cubicBezTo>
                    <a:cubicBezTo>
                      <a:pt x="220" y="469"/>
                      <a:pt x="221" y="468"/>
                      <a:pt x="222" y="468"/>
                    </a:cubicBezTo>
                    <a:cubicBezTo>
                      <a:pt x="227" y="466"/>
                      <a:pt x="231" y="465"/>
                      <a:pt x="236" y="464"/>
                    </a:cubicBezTo>
                    <a:cubicBezTo>
                      <a:pt x="237" y="463"/>
                      <a:pt x="238" y="463"/>
                      <a:pt x="240" y="463"/>
                    </a:cubicBezTo>
                    <a:cubicBezTo>
                      <a:pt x="241" y="462"/>
                      <a:pt x="242" y="462"/>
                      <a:pt x="243" y="461"/>
                    </a:cubicBezTo>
                    <a:cubicBezTo>
                      <a:pt x="245" y="460"/>
                      <a:pt x="248" y="459"/>
                      <a:pt x="250" y="45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12"/>
              <p:cNvSpPr>
                <a:spLocks noEditPoints="1"/>
              </p:cNvSpPr>
              <p:nvPr/>
            </p:nvSpPr>
            <p:spPr bwMode="auto">
              <a:xfrm>
                <a:off x="5784851" y="5611813"/>
                <a:ext cx="874713" cy="1508125"/>
              </a:xfrm>
              <a:custGeom>
                <a:avLst/>
                <a:gdLst>
                  <a:gd name="T0" fmla="*/ 131 w 270"/>
                  <a:gd name="T1" fmla="*/ 462 h 465"/>
                  <a:gd name="T2" fmla="*/ 4 w 270"/>
                  <a:gd name="T3" fmla="*/ 409 h 465"/>
                  <a:gd name="T4" fmla="*/ 1 w 270"/>
                  <a:gd name="T5" fmla="*/ 357 h 465"/>
                  <a:gd name="T6" fmla="*/ 40 w 270"/>
                  <a:gd name="T7" fmla="*/ 326 h 465"/>
                  <a:gd name="T8" fmla="*/ 77 w 270"/>
                  <a:gd name="T9" fmla="*/ 337 h 465"/>
                  <a:gd name="T10" fmla="*/ 75 w 270"/>
                  <a:gd name="T11" fmla="*/ 361 h 465"/>
                  <a:gd name="T12" fmla="*/ 155 w 270"/>
                  <a:gd name="T13" fmla="*/ 385 h 465"/>
                  <a:gd name="T14" fmla="*/ 172 w 270"/>
                  <a:gd name="T15" fmla="*/ 255 h 465"/>
                  <a:gd name="T16" fmla="*/ 116 w 270"/>
                  <a:gd name="T17" fmla="*/ 239 h 465"/>
                  <a:gd name="T18" fmla="*/ 64 w 270"/>
                  <a:gd name="T19" fmla="*/ 228 h 465"/>
                  <a:gd name="T20" fmla="*/ 21 w 270"/>
                  <a:gd name="T21" fmla="*/ 175 h 465"/>
                  <a:gd name="T22" fmla="*/ 27 w 270"/>
                  <a:gd name="T23" fmla="*/ 67 h 465"/>
                  <a:gd name="T24" fmla="*/ 85 w 270"/>
                  <a:gd name="T25" fmla="*/ 0 h 465"/>
                  <a:gd name="T26" fmla="*/ 166 w 270"/>
                  <a:gd name="T27" fmla="*/ 8 h 465"/>
                  <a:gd name="T28" fmla="*/ 186 w 270"/>
                  <a:gd name="T29" fmla="*/ 19 h 465"/>
                  <a:gd name="T30" fmla="*/ 201 w 270"/>
                  <a:gd name="T31" fmla="*/ 7 h 465"/>
                  <a:gd name="T32" fmla="*/ 258 w 270"/>
                  <a:gd name="T33" fmla="*/ 3 h 465"/>
                  <a:gd name="T34" fmla="*/ 270 w 270"/>
                  <a:gd name="T35" fmla="*/ 108 h 465"/>
                  <a:gd name="T36" fmla="*/ 258 w 270"/>
                  <a:gd name="T37" fmla="*/ 144 h 465"/>
                  <a:gd name="T38" fmla="*/ 216 w 270"/>
                  <a:gd name="T39" fmla="*/ 139 h 465"/>
                  <a:gd name="T40" fmla="*/ 193 w 270"/>
                  <a:gd name="T41" fmla="*/ 94 h 465"/>
                  <a:gd name="T42" fmla="*/ 119 w 270"/>
                  <a:gd name="T43" fmla="*/ 84 h 465"/>
                  <a:gd name="T44" fmla="*/ 119 w 270"/>
                  <a:gd name="T45" fmla="*/ 152 h 465"/>
                  <a:gd name="T46" fmla="*/ 174 w 270"/>
                  <a:gd name="T47" fmla="*/ 167 h 465"/>
                  <a:gd name="T48" fmla="*/ 225 w 270"/>
                  <a:gd name="T49" fmla="*/ 182 h 465"/>
                  <a:gd name="T50" fmla="*/ 255 w 270"/>
                  <a:gd name="T51" fmla="*/ 225 h 465"/>
                  <a:gd name="T52" fmla="*/ 256 w 270"/>
                  <a:gd name="T53" fmla="*/ 277 h 465"/>
                  <a:gd name="T54" fmla="*/ 246 w 270"/>
                  <a:gd name="T55" fmla="*/ 383 h 465"/>
                  <a:gd name="T56" fmla="*/ 246 w 270"/>
                  <a:gd name="T57" fmla="*/ 383 h 465"/>
                  <a:gd name="T58" fmla="*/ 256 w 270"/>
                  <a:gd name="T59" fmla="*/ 277 h 465"/>
                  <a:gd name="T60" fmla="*/ 255 w 270"/>
                  <a:gd name="T61" fmla="*/ 225 h 465"/>
                  <a:gd name="T62" fmla="*/ 225 w 270"/>
                  <a:gd name="T63" fmla="*/ 183 h 465"/>
                  <a:gd name="T64" fmla="*/ 152 w 270"/>
                  <a:gd name="T65" fmla="*/ 162 h 465"/>
                  <a:gd name="T66" fmla="*/ 118 w 270"/>
                  <a:gd name="T67" fmla="*/ 153 h 465"/>
                  <a:gd name="T68" fmla="*/ 118 w 270"/>
                  <a:gd name="T69" fmla="*/ 83 h 465"/>
                  <a:gd name="T70" fmla="*/ 184 w 270"/>
                  <a:gd name="T71" fmla="*/ 93 h 465"/>
                  <a:gd name="T72" fmla="*/ 207 w 270"/>
                  <a:gd name="T73" fmla="*/ 136 h 465"/>
                  <a:gd name="T74" fmla="*/ 249 w 270"/>
                  <a:gd name="T75" fmla="*/ 143 h 465"/>
                  <a:gd name="T76" fmla="*/ 269 w 270"/>
                  <a:gd name="T77" fmla="*/ 117 h 465"/>
                  <a:gd name="T78" fmla="*/ 262 w 270"/>
                  <a:gd name="T79" fmla="*/ 38 h 465"/>
                  <a:gd name="T80" fmla="*/ 201 w 270"/>
                  <a:gd name="T81" fmla="*/ 8 h 465"/>
                  <a:gd name="T82" fmla="*/ 188 w 270"/>
                  <a:gd name="T83" fmla="*/ 25 h 465"/>
                  <a:gd name="T84" fmla="*/ 166 w 270"/>
                  <a:gd name="T85" fmla="*/ 10 h 465"/>
                  <a:gd name="T86" fmla="*/ 121 w 270"/>
                  <a:gd name="T87" fmla="*/ 3 h 465"/>
                  <a:gd name="T88" fmla="*/ 28 w 270"/>
                  <a:gd name="T89" fmla="*/ 67 h 465"/>
                  <a:gd name="T90" fmla="*/ 34 w 270"/>
                  <a:gd name="T91" fmla="*/ 186 h 465"/>
                  <a:gd name="T92" fmla="*/ 82 w 270"/>
                  <a:gd name="T93" fmla="*/ 227 h 465"/>
                  <a:gd name="T94" fmla="*/ 126 w 270"/>
                  <a:gd name="T95" fmla="*/ 242 h 465"/>
                  <a:gd name="T96" fmla="*/ 173 w 270"/>
                  <a:gd name="T97" fmla="*/ 255 h 465"/>
                  <a:gd name="T98" fmla="*/ 156 w 270"/>
                  <a:gd name="T99" fmla="*/ 385 h 465"/>
                  <a:gd name="T100" fmla="*/ 75 w 270"/>
                  <a:gd name="T101" fmla="*/ 371 h 465"/>
                  <a:gd name="T102" fmla="*/ 75 w 270"/>
                  <a:gd name="T103" fmla="*/ 341 h 465"/>
                  <a:gd name="T104" fmla="*/ 49 w 270"/>
                  <a:gd name="T105" fmla="*/ 327 h 465"/>
                  <a:gd name="T106" fmla="*/ 2 w 270"/>
                  <a:gd name="T107" fmla="*/ 357 h 465"/>
                  <a:gd name="T108" fmla="*/ 62 w 270"/>
                  <a:gd name="T109" fmla="*/ 462 h 465"/>
                  <a:gd name="T110" fmla="*/ 182 w 270"/>
                  <a:gd name="T111"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465">
                    <a:moveTo>
                      <a:pt x="250" y="423"/>
                    </a:moveTo>
                    <a:cubicBezTo>
                      <a:pt x="200" y="465"/>
                      <a:pt x="200" y="465"/>
                      <a:pt x="200" y="465"/>
                    </a:cubicBezTo>
                    <a:cubicBezTo>
                      <a:pt x="200" y="465"/>
                      <a:pt x="200" y="465"/>
                      <a:pt x="200" y="465"/>
                    </a:cubicBezTo>
                    <a:cubicBezTo>
                      <a:pt x="200" y="465"/>
                      <a:pt x="200" y="465"/>
                      <a:pt x="200" y="465"/>
                    </a:cubicBezTo>
                    <a:cubicBezTo>
                      <a:pt x="182" y="465"/>
                      <a:pt x="182" y="465"/>
                      <a:pt x="182" y="465"/>
                    </a:cubicBezTo>
                    <a:cubicBezTo>
                      <a:pt x="165" y="464"/>
                      <a:pt x="165" y="464"/>
                      <a:pt x="165" y="464"/>
                    </a:cubicBezTo>
                    <a:cubicBezTo>
                      <a:pt x="131" y="462"/>
                      <a:pt x="131" y="462"/>
                      <a:pt x="131" y="462"/>
                    </a:cubicBezTo>
                    <a:cubicBezTo>
                      <a:pt x="113" y="461"/>
                      <a:pt x="113" y="461"/>
                      <a:pt x="113" y="461"/>
                    </a:cubicBezTo>
                    <a:cubicBezTo>
                      <a:pt x="96" y="461"/>
                      <a:pt x="96" y="461"/>
                      <a:pt x="96" y="461"/>
                    </a:cubicBezTo>
                    <a:cubicBezTo>
                      <a:pt x="79" y="461"/>
                      <a:pt x="79" y="461"/>
                      <a:pt x="79" y="461"/>
                    </a:cubicBezTo>
                    <a:cubicBezTo>
                      <a:pt x="61" y="462"/>
                      <a:pt x="61" y="462"/>
                      <a:pt x="61" y="462"/>
                    </a:cubicBezTo>
                    <a:cubicBezTo>
                      <a:pt x="61" y="462"/>
                      <a:pt x="61" y="462"/>
                      <a:pt x="61" y="462"/>
                    </a:cubicBezTo>
                    <a:cubicBezTo>
                      <a:pt x="61" y="462"/>
                      <a:pt x="61" y="462"/>
                      <a:pt x="61" y="462"/>
                    </a:cubicBezTo>
                    <a:cubicBezTo>
                      <a:pt x="4" y="409"/>
                      <a:pt x="4" y="409"/>
                      <a:pt x="4" y="409"/>
                    </a:cubicBezTo>
                    <a:cubicBezTo>
                      <a:pt x="4" y="409"/>
                      <a:pt x="4" y="409"/>
                      <a:pt x="4" y="409"/>
                    </a:cubicBezTo>
                    <a:cubicBezTo>
                      <a:pt x="4" y="409"/>
                      <a:pt x="4" y="409"/>
                      <a:pt x="4" y="409"/>
                    </a:cubicBezTo>
                    <a:cubicBezTo>
                      <a:pt x="5" y="399"/>
                      <a:pt x="5" y="399"/>
                      <a:pt x="5" y="399"/>
                    </a:cubicBezTo>
                    <a:cubicBezTo>
                      <a:pt x="4" y="388"/>
                      <a:pt x="4" y="388"/>
                      <a:pt x="4" y="388"/>
                    </a:cubicBezTo>
                    <a:cubicBezTo>
                      <a:pt x="3" y="378"/>
                      <a:pt x="3" y="378"/>
                      <a:pt x="3" y="378"/>
                    </a:cubicBezTo>
                    <a:cubicBezTo>
                      <a:pt x="2" y="367"/>
                      <a:pt x="2" y="367"/>
                      <a:pt x="2" y="367"/>
                    </a:cubicBezTo>
                    <a:cubicBezTo>
                      <a:pt x="1" y="357"/>
                      <a:pt x="1" y="357"/>
                      <a:pt x="1" y="357"/>
                    </a:cubicBezTo>
                    <a:cubicBezTo>
                      <a:pt x="0" y="346"/>
                      <a:pt x="0" y="346"/>
                      <a:pt x="0" y="346"/>
                    </a:cubicBezTo>
                    <a:cubicBezTo>
                      <a:pt x="0" y="336"/>
                      <a:pt x="0" y="336"/>
                      <a:pt x="0" y="336"/>
                    </a:cubicBezTo>
                    <a:cubicBezTo>
                      <a:pt x="0" y="325"/>
                      <a:pt x="0" y="325"/>
                      <a:pt x="0" y="325"/>
                    </a:cubicBezTo>
                    <a:cubicBezTo>
                      <a:pt x="1" y="325"/>
                      <a:pt x="1" y="325"/>
                      <a:pt x="1" y="325"/>
                    </a:cubicBezTo>
                    <a:cubicBezTo>
                      <a:pt x="1" y="325"/>
                      <a:pt x="1" y="325"/>
                      <a:pt x="1" y="325"/>
                    </a:cubicBezTo>
                    <a:cubicBezTo>
                      <a:pt x="20" y="325"/>
                      <a:pt x="20" y="325"/>
                      <a:pt x="20" y="325"/>
                    </a:cubicBezTo>
                    <a:cubicBezTo>
                      <a:pt x="40" y="326"/>
                      <a:pt x="40" y="326"/>
                      <a:pt x="40" y="326"/>
                    </a:cubicBezTo>
                    <a:cubicBezTo>
                      <a:pt x="50" y="327"/>
                      <a:pt x="50" y="327"/>
                      <a:pt x="50" y="327"/>
                    </a:cubicBezTo>
                    <a:cubicBezTo>
                      <a:pt x="54" y="327"/>
                      <a:pt x="54" y="327"/>
                      <a:pt x="54" y="327"/>
                    </a:cubicBezTo>
                    <a:cubicBezTo>
                      <a:pt x="56" y="327"/>
                      <a:pt x="58" y="328"/>
                      <a:pt x="59" y="328"/>
                    </a:cubicBezTo>
                    <a:cubicBezTo>
                      <a:pt x="78" y="332"/>
                      <a:pt x="78" y="332"/>
                      <a:pt x="78" y="332"/>
                    </a:cubicBezTo>
                    <a:cubicBezTo>
                      <a:pt x="79" y="332"/>
                      <a:pt x="79" y="332"/>
                      <a:pt x="79" y="332"/>
                    </a:cubicBezTo>
                    <a:cubicBezTo>
                      <a:pt x="79" y="332"/>
                      <a:pt x="79" y="332"/>
                      <a:pt x="79" y="332"/>
                    </a:cubicBezTo>
                    <a:cubicBezTo>
                      <a:pt x="77" y="337"/>
                      <a:pt x="77" y="337"/>
                      <a:pt x="77" y="337"/>
                    </a:cubicBezTo>
                    <a:cubicBezTo>
                      <a:pt x="76" y="338"/>
                      <a:pt x="76" y="338"/>
                      <a:pt x="76" y="339"/>
                    </a:cubicBezTo>
                    <a:cubicBezTo>
                      <a:pt x="76" y="341"/>
                      <a:pt x="76" y="341"/>
                      <a:pt x="76" y="341"/>
                    </a:cubicBezTo>
                    <a:cubicBezTo>
                      <a:pt x="75" y="342"/>
                      <a:pt x="75" y="343"/>
                      <a:pt x="75" y="344"/>
                    </a:cubicBezTo>
                    <a:cubicBezTo>
                      <a:pt x="75" y="346"/>
                      <a:pt x="75" y="346"/>
                      <a:pt x="75" y="346"/>
                    </a:cubicBezTo>
                    <a:cubicBezTo>
                      <a:pt x="75" y="347"/>
                      <a:pt x="75" y="348"/>
                      <a:pt x="75" y="349"/>
                    </a:cubicBezTo>
                    <a:cubicBezTo>
                      <a:pt x="74" y="351"/>
                      <a:pt x="74" y="351"/>
                      <a:pt x="74" y="351"/>
                    </a:cubicBezTo>
                    <a:cubicBezTo>
                      <a:pt x="75" y="354"/>
                      <a:pt x="75" y="358"/>
                      <a:pt x="75" y="361"/>
                    </a:cubicBezTo>
                    <a:cubicBezTo>
                      <a:pt x="75" y="364"/>
                      <a:pt x="75" y="367"/>
                      <a:pt x="75" y="371"/>
                    </a:cubicBezTo>
                    <a:cubicBezTo>
                      <a:pt x="75" y="370"/>
                      <a:pt x="75" y="370"/>
                      <a:pt x="75" y="370"/>
                    </a:cubicBezTo>
                    <a:cubicBezTo>
                      <a:pt x="95" y="373"/>
                      <a:pt x="95" y="373"/>
                      <a:pt x="95" y="373"/>
                    </a:cubicBezTo>
                    <a:cubicBezTo>
                      <a:pt x="116" y="376"/>
                      <a:pt x="116" y="376"/>
                      <a:pt x="116" y="376"/>
                    </a:cubicBezTo>
                    <a:cubicBezTo>
                      <a:pt x="136" y="380"/>
                      <a:pt x="136" y="380"/>
                      <a:pt x="136" y="380"/>
                    </a:cubicBezTo>
                    <a:cubicBezTo>
                      <a:pt x="156" y="384"/>
                      <a:pt x="156" y="384"/>
                      <a:pt x="156" y="384"/>
                    </a:cubicBezTo>
                    <a:cubicBezTo>
                      <a:pt x="155" y="385"/>
                      <a:pt x="155" y="385"/>
                      <a:pt x="155" y="385"/>
                    </a:cubicBezTo>
                    <a:cubicBezTo>
                      <a:pt x="155" y="368"/>
                      <a:pt x="155" y="368"/>
                      <a:pt x="155" y="368"/>
                    </a:cubicBezTo>
                    <a:cubicBezTo>
                      <a:pt x="155" y="363"/>
                      <a:pt x="155" y="357"/>
                      <a:pt x="155" y="352"/>
                    </a:cubicBezTo>
                    <a:cubicBezTo>
                      <a:pt x="156" y="346"/>
                      <a:pt x="156" y="341"/>
                      <a:pt x="157" y="335"/>
                    </a:cubicBezTo>
                    <a:cubicBezTo>
                      <a:pt x="157" y="330"/>
                      <a:pt x="158" y="325"/>
                      <a:pt x="159" y="319"/>
                    </a:cubicBezTo>
                    <a:cubicBezTo>
                      <a:pt x="161" y="303"/>
                      <a:pt x="161" y="303"/>
                      <a:pt x="161" y="303"/>
                    </a:cubicBezTo>
                    <a:cubicBezTo>
                      <a:pt x="165" y="287"/>
                      <a:pt x="165" y="287"/>
                      <a:pt x="165" y="287"/>
                    </a:cubicBezTo>
                    <a:cubicBezTo>
                      <a:pt x="167" y="276"/>
                      <a:pt x="170" y="266"/>
                      <a:pt x="172" y="255"/>
                    </a:cubicBezTo>
                    <a:cubicBezTo>
                      <a:pt x="173" y="256"/>
                      <a:pt x="173" y="256"/>
                      <a:pt x="173" y="256"/>
                    </a:cubicBezTo>
                    <a:cubicBezTo>
                      <a:pt x="163" y="254"/>
                      <a:pt x="163" y="254"/>
                      <a:pt x="163" y="254"/>
                    </a:cubicBezTo>
                    <a:cubicBezTo>
                      <a:pt x="153" y="252"/>
                      <a:pt x="153" y="252"/>
                      <a:pt x="153" y="252"/>
                    </a:cubicBezTo>
                    <a:cubicBezTo>
                      <a:pt x="150" y="251"/>
                      <a:pt x="147" y="250"/>
                      <a:pt x="144" y="249"/>
                    </a:cubicBezTo>
                    <a:cubicBezTo>
                      <a:pt x="141" y="248"/>
                      <a:pt x="138" y="247"/>
                      <a:pt x="135" y="246"/>
                    </a:cubicBezTo>
                    <a:cubicBezTo>
                      <a:pt x="125" y="243"/>
                      <a:pt x="125" y="243"/>
                      <a:pt x="125" y="243"/>
                    </a:cubicBezTo>
                    <a:cubicBezTo>
                      <a:pt x="116" y="239"/>
                      <a:pt x="116" y="239"/>
                      <a:pt x="116" y="239"/>
                    </a:cubicBezTo>
                    <a:cubicBezTo>
                      <a:pt x="110" y="236"/>
                      <a:pt x="104" y="234"/>
                      <a:pt x="98" y="231"/>
                    </a:cubicBezTo>
                    <a:cubicBezTo>
                      <a:pt x="98" y="231"/>
                      <a:pt x="98" y="231"/>
                      <a:pt x="98" y="231"/>
                    </a:cubicBezTo>
                    <a:cubicBezTo>
                      <a:pt x="94" y="230"/>
                      <a:pt x="94" y="230"/>
                      <a:pt x="94" y="230"/>
                    </a:cubicBezTo>
                    <a:cubicBezTo>
                      <a:pt x="90" y="229"/>
                      <a:pt x="90" y="229"/>
                      <a:pt x="90" y="229"/>
                    </a:cubicBezTo>
                    <a:cubicBezTo>
                      <a:pt x="87" y="229"/>
                      <a:pt x="85" y="228"/>
                      <a:pt x="82" y="228"/>
                    </a:cubicBezTo>
                    <a:cubicBezTo>
                      <a:pt x="76" y="228"/>
                      <a:pt x="71" y="228"/>
                      <a:pt x="65" y="228"/>
                    </a:cubicBezTo>
                    <a:cubicBezTo>
                      <a:pt x="64" y="228"/>
                      <a:pt x="64" y="228"/>
                      <a:pt x="64" y="228"/>
                    </a:cubicBezTo>
                    <a:cubicBezTo>
                      <a:pt x="64" y="227"/>
                      <a:pt x="64" y="227"/>
                      <a:pt x="64" y="227"/>
                    </a:cubicBezTo>
                    <a:cubicBezTo>
                      <a:pt x="60" y="220"/>
                      <a:pt x="60" y="220"/>
                      <a:pt x="60" y="220"/>
                    </a:cubicBezTo>
                    <a:cubicBezTo>
                      <a:pt x="55" y="213"/>
                      <a:pt x="55" y="213"/>
                      <a:pt x="55" y="213"/>
                    </a:cubicBezTo>
                    <a:cubicBezTo>
                      <a:pt x="54" y="210"/>
                      <a:pt x="52" y="208"/>
                      <a:pt x="50" y="206"/>
                    </a:cubicBezTo>
                    <a:cubicBezTo>
                      <a:pt x="48" y="204"/>
                      <a:pt x="46" y="202"/>
                      <a:pt x="45" y="199"/>
                    </a:cubicBezTo>
                    <a:cubicBezTo>
                      <a:pt x="41" y="195"/>
                      <a:pt x="37" y="191"/>
                      <a:pt x="33" y="187"/>
                    </a:cubicBezTo>
                    <a:cubicBezTo>
                      <a:pt x="29" y="183"/>
                      <a:pt x="25" y="179"/>
                      <a:pt x="21" y="175"/>
                    </a:cubicBezTo>
                    <a:cubicBezTo>
                      <a:pt x="20" y="175"/>
                      <a:pt x="20" y="175"/>
                      <a:pt x="20" y="175"/>
                    </a:cubicBezTo>
                    <a:cubicBezTo>
                      <a:pt x="20" y="174"/>
                      <a:pt x="20" y="174"/>
                      <a:pt x="20" y="174"/>
                    </a:cubicBezTo>
                    <a:cubicBezTo>
                      <a:pt x="25" y="153"/>
                      <a:pt x="25" y="153"/>
                      <a:pt x="25" y="153"/>
                    </a:cubicBezTo>
                    <a:cubicBezTo>
                      <a:pt x="27" y="132"/>
                      <a:pt x="27" y="132"/>
                      <a:pt x="27" y="132"/>
                    </a:cubicBezTo>
                    <a:cubicBezTo>
                      <a:pt x="28" y="110"/>
                      <a:pt x="28" y="110"/>
                      <a:pt x="28" y="110"/>
                    </a:cubicBezTo>
                    <a:cubicBezTo>
                      <a:pt x="28" y="88"/>
                      <a:pt x="28" y="88"/>
                      <a:pt x="28" y="88"/>
                    </a:cubicBezTo>
                    <a:cubicBezTo>
                      <a:pt x="27" y="67"/>
                      <a:pt x="27" y="67"/>
                      <a:pt x="27" y="67"/>
                    </a:cubicBezTo>
                    <a:cubicBezTo>
                      <a:pt x="23" y="45"/>
                      <a:pt x="23" y="45"/>
                      <a:pt x="23" y="45"/>
                    </a:cubicBezTo>
                    <a:cubicBezTo>
                      <a:pt x="19" y="24"/>
                      <a:pt x="19" y="24"/>
                      <a:pt x="19" y="24"/>
                    </a:cubicBezTo>
                    <a:cubicBezTo>
                      <a:pt x="13" y="3"/>
                      <a:pt x="13" y="3"/>
                      <a:pt x="13" y="3"/>
                    </a:cubicBezTo>
                    <a:cubicBezTo>
                      <a:pt x="13" y="2"/>
                      <a:pt x="13" y="2"/>
                      <a:pt x="13" y="2"/>
                    </a:cubicBezTo>
                    <a:cubicBezTo>
                      <a:pt x="14" y="2"/>
                      <a:pt x="14" y="2"/>
                      <a:pt x="14" y="2"/>
                    </a:cubicBezTo>
                    <a:cubicBezTo>
                      <a:pt x="50" y="0"/>
                      <a:pt x="50" y="0"/>
                      <a:pt x="50" y="0"/>
                    </a:cubicBezTo>
                    <a:cubicBezTo>
                      <a:pt x="85" y="0"/>
                      <a:pt x="85" y="0"/>
                      <a:pt x="85" y="0"/>
                    </a:cubicBezTo>
                    <a:cubicBezTo>
                      <a:pt x="121" y="2"/>
                      <a:pt x="121" y="2"/>
                      <a:pt x="121" y="2"/>
                    </a:cubicBezTo>
                    <a:cubicBezTo>
                      <a:pt x="156" y="6"/>
                      <a:pt x="156" y="6"/>
                      <a:pt x="156" y="6"/>
                    </a:cubicBezTo>
                    <a:cubicBezTo>
                      <a:pt x="156" y="6"/>
                      <a:pt x="156" y="6"/>
                      <a:pt x="156" y="6"/>
                    </a:cubicBezTo>
                    <a:cubicBezTo>
                      <a:pt x="157" y="6"/>
                      <a:pt x="158" y="6"/>
                      <a:pt x="159" y="6"/>
                    </a:cubicBezTo>
                    <a:cubicBezTo>
                      <a:pt x="160" y="6"/>
                      <a:pt x="160" y="6"/>
                      <a:pt x="161" y="6"/>
                    </a:cubicBezTo>
                    <a:cubicBezTo>
                      <a:pt x="162" y="7"/>
                      <a:pt x="163" y="7"/>
                      <a:pt x="164" y="7"/>
                    </a:cubicBezTo>
                    <a:cubicBezTo>
                      <a:pt x="165" y="8"/>
                      <a:pt x="166" y="8"/>
                      <a:pt x="166" y="8"/>
                    </a:cubicBezTo>
                    <a:cubicBezTo>
                      <a:pt x="168" y="9"/>
                      <a:pt x="170" y="10"/>
                      <a:pt x="171" y="11"/>
                    </a:cubicBezTo>
                    <a:cubicBezTo>
                      <a:pt x="172" y="12"/>
                      <a:pt x="174" y="14"/>
                      <a:pt x="175" y="15"/>
                    </a:cubicBezTo>
                    <a:cubicBezTo>
                      <a:pt x="181" y="20"/>
                      <a:pt x="185" y="25"/>
                      <a:pt x="190" y="30"/>
                    </a:cubicBezTo>
                    <a:cubicBezTo>
                      <a:pt x="189" y="31"/>
                      <a:pt x="189" y="31"/>
                      <a:pt x="189" y="31"/>
                    </a:cubicBezTo>
                    <a:cubicBezTo>
                      <a:pt x="189" y="30"/>
                      <a:pt x="188" y="29"/>
                      <a:pt x="188" y="28"/>
                    </a:cubicBezTo>
                    <a:cubicBezTo>
                      <a:pt x="187" y="27"/>
                      <a:pt x="187" y="26"/>
                      <a:pt x="187" y="25"/>
                    </a:cubicBezTo>
                    <a:cubicBezTo>
                      <a:pt x="186" y="23"/>
                      <a:pt x="186" y="21"/>
                      <a:pt x="186" y="19"/>
                    </a:cubicBezTo>
                    <a:cubicBezTo>
                      <a:pt x="185" y="17"/>
                      <a:pt x="185" y="15"/>
                      <a:pt x="184" y="13"/>
                    </a:cubicBezTo>
                    <a:cubicBezTo>
                      <a:pt x="184" y="12"/>
                      <a:pt x="184" y="11"/>
                      <a:pt x="183" y="10"/>
                    </a:cubicBezTo>
                    <a:cubicBezTo>
                      <a:pt x="183" y="9"/>
                      <a:pt x="183" y="8"/>
                      <a:pt x="182" y="7"/>
                    </a:cubicBezTo>
                    <a:cubicBezTo>
                      <a:pt x="182" y="6"/>
                      <a:pt x="182" y="6"/>
                      <a:pt x="182" y="6"/>
                    </a:cubicBezTo>
                    <a:cubicBezTo>
                      <a:pt x="183" y="6"/>
                      <a:pt x="183" y="6"/>
                      <a:pt x="183" y="6"/>
                    </a:cubicBezTo>
                    <a:cubicBezTo>
                      <a:pt x="186" y="6"/>
                      <a:pt x="189" y="6"/>
                      <a:pt x="192" y="7"/>
                    </a:cubicBezTo>
                    <a:cubicBezTo>
                      <a:pt x="201" y="7"/>
                      <a:pt x="201" y="7"/>
                      <a:pt x="201" y="7"/>
                    </a:cubicBezTo>
                    <a:cubicBezTo>
                      <a:pt x="211" y="6"/>
                      <a:pt x="211" y="6"/>
                      <a:pt x="211" y="6"/>
                    </a:cubicBezTo>
                    <a:cubicBezTo>
                      <a:pt x="220" y="5"/>
                      <a:pt x="220" y="5"/>
                      <a:pt x="220" y="5"/>
                    </a:cubicBezTo>
                    <a:cubicBezTo>
                      <a:pt x="238" y="3"/>
                      <a:pt x="238" y="3"/>
                      <a:pt x="238" y="3"/>
                    </a:cubicBezTo>
                    <a:cubicBezTo>
                      <a:pt x="248" y="3"/>
                      <a:pt x="248" y="3"/>
                      <a:pt x="248" y="3"/>
                    </a:cubicBezTo>
                    <a:cubicBezTo>
                      <a:pt x="257" y="2"/>
                      <a:pt x="257" y="2"/>
                      <a:pt x="257" y="2"/>
                    </a:cubicBezTo>
                    <a:cubicBezTo>
                      <a:pt x="258" y="2"/>
                      <a:pt x="258" y="2"/>
                      <a:pt x="258" y="2"/>
                    </a:cubicBezTo>
                    <a:cubicBezTo>
                      <a:pt x="258" y="3"/>
                      <a:pt x="258" y="3"/>
                      <a:pt x="258" y="3"/>
                    </a:cubicBezTo>
                    <a:cubicBezTo>
                      <a:pt x="263" y="38"/>
                      <a:pt x="263" y="38"/>
                      <a:pt x="263" y="38"/>
                    </a:cubicBezTo>
                    <a:cubicBezTo>
                      <a:pt x="266" y="55"/>
                      <a:pt x="266" y="55"/>
                      <a:pt x="266" y="55"/>
                    </a:cubicBezTo>
                    <a:cubicBezTo>
                      <a:pt x="266" y="61"/>
                      <a:pt x="267" y="67"/>
                      <a:pt x="268" y="73"/>
                    </a:cubicBezTo>
                    <a:cubicBezTo>
                      <a:pt x="269" y="81"/>
                      <a:pt x="269" y="81"/>
                      <a:pt x="269" y="81"/>
                    </a:cubicBezTo>
                    <a:cubicBezTo>
                      <a:pt x="269" y="84"/>
                      <a:pt x="269" y="87"/>
                      <a:pt x="269" y="90"/>
                    </a:cubicBezTo>
                    <a:cubicBezTo>
                      <a:pt x="270" y="99"/>
                      <a:pt x="270" y="99"/>
                      <a:pt x="270" y="99"/>
                    </a:cubicBezTo>
                    <a:cubicBezTo>
                      <a:pt x="270" y="102"/>
                      <a:pt x="270" y="105"/>
                      <a:pt x="270" y="108"/>
                    </a:cubicBezTo>
                    <a:cubicBezTo>
                      <a:pt x="270" y="117"/>
                      <a:pt x="270" y="117"/>
                      <a:pt x="270" y="117"/>
                    </a:cubicBezTo>
                    <a:cubicBezTo>
                      <a:pt x="270" y="120"/>
                      <a:pt x="270" y="123"/>
                      <a:pt x="269" y="125"/>
                    </a:cubicBezTo>
                    <a:cubicBezTo>
                      <a:pt x="268" y="143"/>
                      <a:pt x="268" y="143"/>
                      <a:pt x="268" y="143"/>
                    </a:cubicBezTo>
                    <a:cubicBezTo>
                      <a:pt x="268" y="144"/>
                      <a:pt x="268" y="144"/>
                      <a:pt x="268" y="144"/>
                    </a:cubicBezTo>
                    <a:cubicBezTo>
                      <a:pt x="267" y="144"/>
                      <a:pt x="267" y="144"/>
                      <a:pt x="267" y="144"/>
                    </a:cubicBezTo>
                    <a:cubicBezTo>
                      <a:pt x="263" y="144"/>
                      <a:pt x="263" y="144"/>
                      <a:pt x="263" y="144"/>
                    </a:cubicBezTo>
                    <a:cubicBezTo>
                      <a:pt x="261" y="144"/>
                      <a:pt x="259" y="144"/>
                      <a:pt x="258" y="144"/>
                    </a:cubicBezTo>
                    <a:cubicBezTo>
                      <a:pt x="253" y="144"/>
                      <a:pt x="253" y="144"/>
                      <a:pt x="253" y="144"/>
                    </a:cubicBezTo>
                    <a:cubicBezTo>
                      <a:pt x="252" y="144"/>
                      <a:pt x="250" y="144"/>
                      <a:pt x="248" y="144"/>
                    </a:cubicBezTo>
                    <a:cubicBezTo>
                      <a:pt x="244" y="143"/>
                      <a:pt x="244" y="143"/>
                      <a:pt x="244" y="143"/>
                    </a:cubicBezTo>
                    <a:cubicBezTo>
                      <a:pt x="242" y="143"/>
                      <a:pt x="241" y="143"/>
                      <a:pt x="239" y="143"/>
                    </a:cubicBezTo>
                    <a:cubicBezTo>
                      <a:pt x="230" y="141"/>
                      <a:pt x="230" y="141"/>
                      <a:pt x="230" y="141"/>
                    </a:cubicBezTo>
                    <a:cubicBezTo>
                      <a:pt x="221" y="139"/>
                      <a:pt x="221" y="139"/>
                      <a:pt x="221" y="139"/>
                    </a:cubicBezTo>
                    <a:cubicBezTo>
                      <a:pt x="216" y="139"/>
                      <a:pt x="216" y="139"/>
                      <a:pt x="216" y="139"/>
                    </a:cubicBezTo>
                    <a:cubicBezTo>
                      <a:pt x="215" y="138"/>
                      <a:pt x="213" y="138"/>
                      <a:pt x="212" y="138"/>
                    </a:cubicBezTo>
                    <a:cubicBezTo>
                      <a:pt x="207" y="137"/>
                      <a:pt x="207" y="137"/>
                      <a:pt x="207" y="137"/>
                    </a:cubicBezTo>
                    <a:cubicBezTo>
                      <a:pt x="205" y="137"/>
                      <a:pt x="204" y="137"/>
                      <a:pt x="202" y="137"/>
                    </a:cubicBezTo>
                    <a:cubicBezTo>
                      <a:pt x="193" y="136"/>
                      <a:pt x="193" y="136"/>
                      <a:pt x="193" y="136"/>
                    </a:cubicBezTo>
                    <a:cubicBezTo>
                      <a:pt x="193" y="136"/>
                      <a:pt x="193" y="136"/>
                      <a:pt x="193" y="136"/>
                    </a:cubicBezTo>
                    <a:cubicBezTo>
                      <a:pt x="193" y="136"/>
                      <a:pt x="193" y="136"/>
                      <a:pt x="193" y="136"/>
                    </a:cubicBezTo>
                    <a:cubicBezTo>
                      <a:pt x="193" y="94"/>
                      <a:pt x="193" y="94"/>
                      <a:pt x="193" y="94"/>
                    </a:cubicBezTo>
                    <a:cubicBezTo>
                      <a:pt x="193" y="94"/>
                      <a:pt x="193" y="94"/>
                      <a:pt x="193" y="94"/>
                    </a:cubicBezTo>
                    <a:cubicBezTo>
                      <a:pt x="184" y="94"/>
                      <a:pt x="184" y="94"/>
                      <a:pt x="184" y="94"/>
                    </a:cubicBezTo>
                    <a:cubicBezTo>
                      <a:pt x="174" y="93"/>
                      <a:pt x="174" y="93"/>
                      <a:pt x="174" y="93"/>
                    </a:cubicBezTo>
                    <a:cubicBezTo>
                      <a:pt x="165" y="92"/>
                      <a:pt x="165" y="92"/>
                      <a:pt x="165" y="92"/>
                    </a:cubicBezTo>
                    <a:cubicBezTo>
                      <a:pt x="156" y="90"/>
                      <a:pt x="156" y="90"/>
                      <a:pt x="156" y="90"/>
                    </a:cubicBezTo>
                    <a:cubicBezTo>
                      <a:pt x="137" y="87"/>
                      <a:pt x="137" y="87"/>
                      <a:pt x="137" y="87"/>
                    </a:cubicBezTo>
                    <a:cubicBezTo>
                      <a:pt x="131" y="86"/>
                      <a:pt x="125" y="85"/>
                      <a:pt x="119" y="84"/>
                    </a:cubicBezTo>
                    <a:cubicBezTo>
                      <a:pt x="119" y="83"/>
                      <a:pt x="119" y="83"/>
                      <a:pt x="119" y="83"/>
                    </a:cubicBezTo>
                    <a:cubicBezTo>
                      <a:pt x="119" y="100"/>
                      <a:pt x="119" y="100"/>
                      <a:pt x="119" y="100"/>
                    </a:cubicBezTo>
                    <a:cubicBezTo>
                      <a:pt x="117" y="117"/>
                      <a:pt x="117" y="117"/>
                      <a:pt x="117" y="117"/>
                    </a:cubicBezTo>
                    <a:cubicBezTo>
                      <a:pt x="116" y="133"/>
                      <a:pt x="116" y="133"/>
                      <a:pt x="116" y="133"/>
                    </a:cubicBezTo>
                    <a:cubicBezTo>
                      <a:pt x="116" y="150"/>
                      <a:pt x="116" y="150"/>
                      <a:pt x="116" y="150"/>
                    </a:cubicBezTo>
                    <a:cubicBezTo>
                      <a:pt x="116" y="150"/>
                      <a:pt x="116" y="150"/>
                      <a:pt x="116" y="150"/>
                    </a:cubicBezTo>
                    <a:cubicBezTo>
                      <a:pt x="117" y="151"/>
                      <a:pt x="118" y="152"/>
                      <a:pt x="119" y="152"/>
                    </a:cubicBezTo>
                    <a:cubicBezTo>
                      <a:pt x="120" y="153"/>
                      <a:pt x="121" y="154"/>
                      <a:pt x="122" y="154"/>
                    </a:cubicBezTo>
                    <a:cubicBezTo>
                      <a:pt x="123" y="155"/>
                      <a:pt x="124" y="155"/>
                      <a:pt x="125" y="156"/>
                    </a:cubicBezTo>
                    <a:cubicBezTo>
                      <a:pt x="126" y="156"/>
                      <a:pt x="128" y="157"/>
                      <a:pt x="129" y="157"/>
                    </a:cubicBezTo>
                    <a:cubicBezTo>
                      <a:pt x="129" y="157"/>
                      <a:pt x="129" y="157"/>
                      <a:pt x="129" y="157"/>
                    </a:cubicBezTo>
                    <a:cubicBezTo>
                      <a:pt x="140" y="159"/>
                      <a:pt x="140" y="159"/>
                      <a:pt x="140" y="159"/>
                    </a:cubicBezTo>
                    <a:cubicBezTo>
                      <a:pt x="152" y="161"/>
                      <a:pt x="152" y="161"/>
                      <a:pt x="152" y="161"/>
                    </a:cubicBezTo>
                    <a:cubicBezTo>
                      <a:pt x="159" y="163"/>
                      <a:pt x="167" y="165"/>
                      <a:pt x="174" y="167"/>
                    </a:cubicBezTo>
                    <a:cubicBezTo>
                      <a:pt x="186" y="170"/>
                      <a:pt x="186" y="170"/>
                      <a:pt x="186" y="170"/>
                    </a:cubicBezTo>
                    <a:cubicBezTo>
                      <a:pt x="197" y="172"/>
                      <a:pt x="197" y="172"/>
                      <a:pt x="197" y="172"/>
                    </a:cubicBezTo>
                    <a:cubicBezTo>
                      <a:pt x="208" y="174"/>
                      <a:pt x="208" y="174"/>
                      <a:pt x="208" y="174"/>
                    </a:cubicBezTo>
                    <a:cubicBezTo>
                      <a:pt x="220" y="174"/>
                      <a:pt x="220" y="174"/>
                      <a:pt x="220" y="174"/>
                    </a:cubicBezTo>
                    <a:cubicBezTo>
                      <a:pt x="220" y="174"/>
                      <a:pt x="220" y="174"/>
                      <a:pt x="220" y="174"/>
                    </a:cubicBezTo>
                    <a:cubicBezTo>
                      <a:pt x="220" y="174"/>
                      <a:pt x="220" y="174"/>
                      <a:pt x="220" y="174"/>
                    </a:cubicBezTo>
                    <a:cubicBezTo>
                      <a:pt x="225" y="182"/>
                      <a:pt x="225" y="182"/>
                      <a:pt x="225" y="182"/>
                    </a:cubicBezTo>
                    <a:cubicBezTo>
                      <a:pt x="231" y="190"/>
                      <a:pt x="231" y="190"/>
                      <a:pt x="231" y="190"/>
                    </a:cubicBezTo>
                    <a:cubicBezTo>
                      <a:pt x="237" y="197"/>
                      <a:pt x="237" y="197"/>
                      <a:pt x="237" y="197"/>
                    </a:cubicBezTo>
                    <a:cubicBezTo>
                      <a:pt x="239" y="200"/>
                      <a:pt x="241" y="202"/>
                      <a:pt x="243" y="205"/>
                    </a:cubicBezTo>
                    <a:cubicBezTo>
                      <a:pt x="245" y="207"/>
                      <a:pt x="247" y="210"/>
                      <a:pt x="248" y="213"/>
                    </a:cubicBezTo>
                    <a:cubicBezTo>
                      <a:pt x="250" y="215"/>
                      <a:pt x="252" y="218"/>
                      <a:pt x="253" y="221"/>
                    </a:cubicBezTo>
                    <a:cubicBezTo>
                      <a:pt x="254" y="222"/>
                      <a:pt x="254" y="222"/>
                      <a:pt x="254" y="223"/>
                    </a:cubicBezTo>
                    <a:cubicBezTo>
                      <a:pt x="255" y="225"/>
                      <a:pt x="255" y="225"/>
                      <a:pt x="255" y="225"/>
                    </a:cubicBezTo>
                    <a:cubicBezTo>
                      <a:pt x="257" y="230"/>
                      <a:pt x="257" y="230"/>
                      <a:pt x="257" y="230"/>
                    </a:cubicBezTo>
                    <a:cubicBezTo>
                      <a:pt x="258" y="233"/>
                      <a:pt x="259" y="236"/>
                      <a:pt x="259" y="239"/>
                    </a:cubicBezTo>
                    <a:cubicBezTo>
                      <a:pt x="260" y="241"/>
                      <a:pt x="260" y="242"/>
                      <a:pt x="260" y="244"/>
                    </a:cubicBezTo>
                    <a:cubicBezTo>
                      <a:pt x="260" y="245"/>
                      <a:pt x="260" y="247"/>
                      <a:pt x="260" y="249"/>
                    </a:cubicBezTo>
                    <a:cubicBezTo>
                      <a:pt x="260" y="252"/>
                      <a:pt x="260" y="255"/>
                      <a:pt x="260" y="258"/>
                    </a:cubicBezTo>
                    <a:cubicBezTo>
                      <a:pt x="259" y="262"/>
                      <a:pt x="259" y="265"/>
                      <a:pt x="258" y="268"/>
                    </a:cubicBezTo>
                    <a:cubicBezTo>
                      <a:pt x="258" y="271"/>
                      <a:pt x="257" y="274"/>
                      <a:pt x="256" y="277"/>
                    </a:cubicBezTo>
                    <a:cubicBezTo>
                      <a:pt x="251" y="296"/>
                      <a:pt x="251" y="296"/>
                      <a:pt x="251" y="296"/>
                    </a:cubicBezTo>
                    <a:cubicBezTo>
                      <a:pt x="250" y="299"/>
                      <a:pt x="249" y="302"/>
                      <a:pt x="249" y="305"/>
                    </a:cubicBezTo>
                    <a:cubicBezTo>
                      <a:pt x="248" y="308"/>
                      <a:pt x="247" y="311"/>
                      <a:pt x="247" y="315"/>
                    </a:cubicBezTo>
                    <a:cubicBezTo>
                      <a:pt x="247" y="315"/>
                      <a:pt x="247" y="315"/>
                      <a:pt x="247" y="315"/>
                    </a:cubicBezTo>
                    <a:cubicBezTo>
                      <a:pt x="247" y="324"/>
                      <a:pt x="247" y="333"/>
                      <a:pt x="247" y="342"/>
                    </a:cubicBezTo>
                    <a:cubicBezTo>
                      <a:pt x="246" y="351"/>
                      <a:pt x="246" y="360"/>
                      <a:pt x="246" y="369"/>
                    </a:cubicBezTo>
                    <a:cubicBezTo>
                      <a:pt x="246" y="383"/>
                      <a:pt x="246" y="383"/>
                      <a:pt x="246" y="383"/>
                    </a:cubicBezTo>
                    <a:cubicBezTo>
                      <a:pt x="247" y="396"/>
                      <a:pt x="247" y="396"/>
                      <a:pt x="247" y="396"/>
                    </a:cubicBezTo>
                    <a:cubicBezTo>
                      <a:pt x="248" y="410"/>
                      <a:pt x="248" y="410"/>
                      <a:pt x="248" y="410"/>
                    </a:cubicBezTo>
                    <a:lnTo>
                      <a:pt x="250" y="423"/>
                    </a:lnTo>
                    <a:close/>
                    <a:moveTo>
                      <a:pt x="250" y="423"/>
                    </a:moveTo>
                    <a:cubicBezTo>
                      <a:pt x="248" y="410"/>
                      <a:pt x="248" y="410"/>
                      <a:pt x="248" y="410"/>
                    </a:cubicBezTo>
                    <a:cubicBezTo>
                      <a:pt x="247" y="396"/>
                      <a:pt x="247" y="396"/>
                      <a:pt x="247" y="396"/>
                    </a:cubicBezTo>
                    <a:cubicBezTo>
                      <a:pt x="246" y="383"/>
                      <a:pt x="246" y="383"/>
                      <a:pt x="246" y="383"/>
                    </a:cubicBezTo>
                    <a:cubicBezTo>
                      <a:pt x="246" y="369"/>
                      <a:pt x="246" y="369"/>
                      <a:pt x="246" y="369"/>
                    </a:cubicBezTo>
                    <a:cubicBezTo>
                      <a:pt x="246" y="360"/>
                      <a:pt x="246" y="351"/>
                      <a:pt x="246" y="342"/>
                    </a:cubicBezTo>
                    <a:cubicBezTo>
                      <a:pt x="247" y="333"/>
                      <a:pt x="247" y="324"/>
                      <a:pt x="247" y="315"/>
                    </a:cubicBezTo>
                    <a:cubicBezTo>
                      <a:pt x="247" y="315"/>
                      <a:pt x="247" y="315"/>
                      <a:pt x="247" y="315"/>
                    </a:cubicBezTo>
                    <a:cubicBezTo>
                      <a:pt x="247" y="311"/>
                      <a:pt x="248" y="308"/>
                      <a:pt x="248" y="305"/>
                    </a:cubicBezTo>
                    <a:cubicBezTo>
                      <a:pt x="249" y="302"/>
                      <a:pt x="250" y="299"/>
                      <a:pt x="251" y="296"/>
                    </a:cubicBezTo>
                    <a:cubicBezTo>
                      <a:pt x="256" y="277"/>
                      <a:pt x="256" y="277"/>
                      <a:pt x="256" y="277"/>
                    </a:cubicBezTo>
                    <a:cubicBezTo>
                      <a:pt x="257" y="274"/>
                      <a:pt x="257" y="271"/>
                      <a:pt x="258" y="268"/>
                    </a:cubicBezTo>
                    <a:cubicBezTo>
                      <a:pt x="259" y="265"/>
                      <a:pt x="259" y="262"/>
                      <a:pt x="260" y="258"/>
                    </a:cubicBezTo>
                    <a:cubicBezTo>
                      <a:pt x="260" y="255"/>
                      <a:pt x="260" y="252"/>
                      <a:pt x="260" y="249"/>
                    </a:cubicBezTo>
                    <a:cubicBezTo>
                      <a:pt x="260" y="247"/>
                      <a:pt x="260" y="246"/>
                      <a:pt x="260" y="244"/>
                    </a:cubicBezTo>
                    <a:cubicBezTo>
                      <a:pt x="260" y="242"/>
                      <a:pt x="259" y="241"/>
                      <a:pt x="259" y="239"/>
                    </a:cubicBezTo>
                    <a:cubicBezTo>
                      <a:pt x="259" y="236"/>
                      <a:pt x="258" y="233"/>
                      <a:pt x="257" y="230"/>
                    </a:cubicBezTo>
                    <a:cubicBezTo>
                      <a:pt x="255" y="225"/>
                      <a:pt x="255" y="225"/>
                      <a:pt x="255" y="225"/>
                    </a:cubicBezTo>
                    <a:cubicBezTo>
                      <a:pt x="254" y="223"/>
                      <a:pt x="254" y="223"/>
                      <a:pt x="254" y="223"/>
                    </a:cubicBezTo>
                    <a:cubicBezTo>
                      <a:pt x="254" y="223"/>
                      <a:pt x="253" y="222"/>
                      <a:pt x="253" y="221"/>
                    </a:cubicBezTo>
                    <a:cubicBezTo>
                      <a:pt x="251" y="218"/>
                      <a:pt x="250" y="215"/>
                      <a:pt x="248" y="213"/>
                    </a:cubicBezTo>
                    <a:cubicBezTo>
                      <a:pt x="246" y="210"/>
                      <a:pt x="245" y="208"/>
                      <a:pt x="243" y="205"/>
                    </a:cubicBezTo>
                    <a:cubicBezTo>
                      <a:pt x="241" y="202"/>
                      <a:pt x="239" y="200"/>
                      <a:pt x="237" y="198"/>
                    </a:cubicBezTo>
                    <a:cubicBezTo>
                      <a:pt x="231" y="190"/>
                      <a:pt x="231" y="190"/>
                      <a:pt x="231" y="190"/>
                    </a:cubicBezTo>
                    <a:cubicBezTo>
                      <a:pt x="225" y="183"/>
                      <a:pt x="225" y="183"/>
                      <a:pt x="225" y="183"/>
                    </a:cubicBezTo>
                    <a:cubicBezTo>
                      <a:pt x="220" y="175"/>
                      <a:pt x="220" y="175"/>
                      <a:pt x="220" y="175"/>
                    </a:cubicBezTo>
                    <a:cubicBezTo>
                      <a:pt x="220" y="175"/>
                      <a:pt x="220" y="175"/>
                      <a:pt x="220" y="175"/>
                    </a:cubicBezTo>
                    <a:cubicBezTo>
                      <a:pt x="208" y="174"/>
                      <a:pt x="208" y="174"/>
                      <a:pt x="208" y="174"/>
                    </a:cubicBezTo>
                    <a:cubicBezTo>
                      <a:pt x="197" y="172"/>
                      <a:pt x="197" y="172"/>
                      <a:pt x="197" y="172"/>
                    </a:cubicBezTo>
                    <a:cubicBezTo>
                      <a:pt x="185" y="170"/>
                      <a:pt x="185" y="170"/>
                      <a:pt x="185" y="170"/>
                    </a:cubicBezTo>
                    <a:cubicBezTo>
                      <a:pt x="174" y="167"/>
                      <a:pt x="174" y="167"/>
                      <a:pt x="174" y="167"/>
                    </a:cubicBezTo>
                    <a:cubicBezTo>
                      <a:pt x="167" y="165"/>
                      <a:pt x="159" y="163"/>
                      <a:pt x="152" y="162"/>
                    </a:cubicBezTo>
                    <a:cubicBezTo>
                      <a:pt x="140" y="159"/>
                      <a:pt x="140" y="159"/>
                      <a:pt x="140" y="159"/>
                    </a:cubicBezTo>
                    <a:cubicBezTo>
                      <a:pt x="129" y="157"/>
                      <a:pt x="129" y="157"/>
                      <a:pt x="129" y="157"/>
                    </a:cubicBezTo>
                    <a:cubicBezTo>
                      <a:pt x="129" y="157"/>
                      <a:pt x="129" y="157"/>
                      <a:pt x="129" y="157"/>
                    </a:cubicBezTo>
                    <a:cubicBezTo>
                      <a:pt x="128" y="157"/>
                      <a:pt x="128" y="157"/>
                      <a:pt x="127" y="157"/>
                    </a:cubicBezTo>
                    <a:cubicBezTo>
                      <a:pt x="126" y="157"/>
                      <a:pt x="126" y="157"/>
                      <a:pt x="125" y="156"/>
                    </a:cubicBezTo>
                    <a:cubicBezTo>
                      <a:pt x="124" y="156"/>
                      <a:pt x="123" y="155"/>
                      <a:pt x="122" y="155"/>
                    </a:cubicBezTo>
                    <a:cubicBezTo>
                      <a:pt x="120" y="154"/>
                      <a:pt x="119" y="154"/>
                      <a:pt x="118" y="153"/>
                    </a:cubicBezTo>
                    <a:cubicBezTo>
                      <a:pt x="117" y="152"/>
                      <a:pt x="116" y="151"/>
                      <a:pt x="115" y="150"/>
                    </a:cubicBezTo>
                    <a:cubicBezTo>
                      <a:pt x="115" y="150"/>
                      <a:pt x="115" y="150"/>
                      <a:pt x="115" y="150"/>
                    </a:cubicBezTo>
                    <a:cubicBezTo>
                      <a:pt x="115" y="150"/>
                      <a:pt x="115" y="150"/>
                      <a:pt x="115" y="150"/>
                    </a:cubicBezTo>
                    <a:cubicBezTo>
                      <a:pt x="116" y="133"/>
                      <a:pt x="116" y="133"/>
                      <a:pt x="116" y="133"/>
                    </a:cubicBezTo>
                    <a:cubicBezTo>
                      <a:pt x="117" y="117"/>
                      <a:pt x="117" y="117"/>
                      <a:pt x="117" y="117"/>
                    </a:cubicBezTo>
                    <a:cubicBezTo>
                      <a:pt x="118" y="100"/>
                      <a:pt x="118" y="100"/>
                      <a:pt x="118" y="100"/>
                    </a:cubicBezTo>
                    <a:cubicBezTo>
                      <a:pt x="118" y="83"/>
                      <a:pt x="118" y="83"/>
                      <a:pt x="118" y="83"/>
                    </a:cubicBezTo>
                    <a:cubicBezTo>
                      <a:pt x="118" y="83"/>
                      <a:pt x="118" y="83"/>
                      <a:pt x="118" y="83"/>
                    </a:cubicBezTo>
                    <a:cubicBezTo>
                      <a:pt x="119" y="83"/>
                      <a:pt x="119" y="83"/>
                      <a:pt x="119" y="83"/>
                    </a:cubicBezTo>
                    <a:cubicBezTo>
                      <a:pt x="125" y="84"/>
                      <a:pt x="131" y="85"/>
                      <a:pt x="137" y="86"/>
                    </a:cubicBezTo>
                    <a:cubicBezTo>
                      <a:pt x="156" y="90"/>
                      <a:pt x="156" y="90"/>
                      <a:pt x="156" y="90"/>
                    </a:cubicBezTo>
                    <a:cubicBezTo>
                      <a:pt x="165" y="91"/>
                      <a:pt x="165" y="91"/>
                      <a:pt x="165" y="91"/>
                    </a:cubicBezTo>
                    <a:cubicBezTo>
                      <a:pt x="174" y="92"/>
                      <a:pt x="174" y="92"/>
                      <a:pt x="174" y="92"/>
                    </a:cubicBezTo>
                    <a:cubicBezTo>
                      <a:pt x="184" y="93"/>
                      <a:pt x="184" y="93"/>
                      <a:pt x="184" y="93"/>
                    </a:cubicBezTo>
                    <a:cubicBezTo>
                      <a:pt x="193" y="94"/>
                      <a:pt x="193" y="94"/>
                      <a:pt x="193" y="94"/>
                    </a:cubicBezTo>
                    <a:cubicBezTo>
                      <a:pt x="193" y="94"/>
                      <a:pt x="193" y="94"/>
                      <a:pt x="193" y="94"/>
                    </a:cubicBezTo>
                    <a:cubicBezTo>
                      <a:pt x="193" y="94"/>
                      <a:pt x="193" y="94"/>
                      <a:pt x="193" y="94"/>
                    </a:cubicBezTo>
                    <a:cubicBezTo>
                      <a:pt x="193" y="136"/>
                      <a:pt x="193" y="136"/>
                      <a:pt x="193" y="136"/>
                    </a:cubicBezTo>
                    <a:cubicBezTo>
                      <a:pt x="193" y="136"/>
                      <a:pt x="193" y="136"/>
                      <a:pt x="193" y="136"/>
                    </a:cubicBezTo>
                    <a:cubicBezTo>
                      <a:pt x="202" y="136"/>
                      <a:pt x="202" y="136"/>
                      <a:pt x="202" y="136"/>
                    </a:cubicBezTo>
                    <a:cubicBezTo>
                      <a:pt x="204" y="136"/>
                      <a:pt x="205" y="136"/>
                      <a:pt x="207" y="136"/>
                    </a:cubicBezTo>
                    <a:cubicBezTo>
                      <a:pt x="212" y="137"/>
                      <a:pt x="212" y="137"/>
                      <a:pt x="212" y="137"/>
                    </a:cubicBezTo>
                    <a:cubicBezTo>
                      <a:pt x="213" y="137"/>
                      <a:pt x="215" y="137"/>
                      <a:pt x="216" y="138"/>
                    </a:cubicBezTo>
                    <a:cubicBezTo>
                      <a:pt x="221" y="138"/>
                      <a:pt x="221" y="138"/>
                      <a:pt x="221" y="138"/>
                    </a:cubicBezTo>
                    <a:cubicBezTo>
                      <a:pt x="230" y="140"/>
                      <a:pt x="230" y="140"/>
                      <a:pt x="230" y="140"/>
                    </a:cubicBezTo>
                    <a:cubicBezTo>
                      <a:pt x="239" y="142"/>
                      <a:pt x="239" y="142"/>
                      <a:pt x="239" y="142"/>
                    </a:cubicBezTo>
                    <a:cubicBezTo>
                      <a:pt x="241" y="142"/>
                      <a:pt x="242" y="142"/>
                      <a:pt x="244" y="142"/>
                    </a:cubicBezTo>
                    <a:cubicBezTo>
                      <a:pt x="249" y="143"/>
                      <a:pt x="249" y="143"/>
                      <a:pt x="249" y="143"/>
                    </a:cubicBezTo>
                    <a:cubicBezTo>
                      <a:pt x="250" y="143"/>
                      <a:pt x="252" y="143"/>
                      <a:pt x="253" y="143"/>
                    </a:cubicBezTo>
                    <a:cubicBezTo>
                      <a:pt x="258" y="143"/>
                      <a:pt x="258" y="143"/>
                      <a:pt x="258" y="143"/>
                    </a:cubicBezTo>
                    <a:cubicBezTo>
                      <a:pt x="259" y="143"/>
                      <a:pt x="261" y="143"/>
                      <a:pt x="262" y="143"/>
                    </a:cubicBezTo>
                    <a:cubicBezTo>
                      <a:pt x="267" y="142"/>
                      <a:pt x="267" y="142"/>
                      <a:pt x="267" y="142"/>
                    </a:cubicBezTo>
                    <a:cubicBezTo>
                      <a:pt x="267" y="143"/>
                      <a:pt x="267" y="143"/>
                      <a:pt x="267" y="143"/>
                    </a:cubicBezTo>
                    <a:cubicBezTo>
                      <a:pt x="268" y="125"/>
                      <a:pt x="268" y="125"/>
                      <a:pt x="268" y="125"/>
                    </a:cubicBezTo>
                    <a:cubicBezTo>
                      <a:pt x="269" y="123"/>
                      <a:pt x="269" y="120"/>
                      <a:pt x="269" y="117"/>
                    </a:cubicBezTo>
                    <a:cubicBezTo>
                      <a:pt x="269" y="108"/>
                      <a:pt x="269" y="108"/>
                      <a:pt x="269" y="108"/>
                    </a:cubicBezTo>
                    <a:cubicBezTo>
                      <a:pt x="269" y="105"/>
                      <a:pt x="269" y="102"/>
                      <a:pt x="269" y="99"/>
                    </a:cubicBezTo>
                    <a:cubicBezTo>
                      <a:pt x="268" y="90"/>
                      <a:pt x="268" y="90"/>
                      <a:pt x="268" y="90"/>
                    </a:cubicBezTo>
                    <a:cubicBezTo>
                      <a:pt x="268" y="87"/>
                      <a:pt x="268" y="84"/>
                      <a:pt x="267" y="81"/>
                    </a:cubicBezTo>
                    <a:cubicBezTo>
                      <a:pt x="267" y="73"/>
                      <a:pt x="267" y="73"/>
                      <a:pt x="267" y="73"/>
                    </a:cubicBezTo>
                    <a:cubicBezTo>
                      <a:pt x="266" y="67"/>
                      <a:pt x="265" y="61"/>
                      <a:pt x="265" y="55"/>
                    </a:cubicBezTo>
                    <a:cubicBezTo>
                      <a:pt x="262" y="38"/>
                      <a:pt x="262" y="38"/>
                      <a:pt x="262" y="38"/>
                    </a:cubicBezTo>
                    <a:cubicBezTo>
                      <a:pt x="256" y="3"/>
                      <a:pt x="256" y="3"/>
                      <a:pt x="256" y="3"/>
                    </a:cubicBezTo>
                    <a:cubicBezTo>
                      <a:pt x="257" y="4"/>
                      <a:pt x="257" y="4"/>
                      <a:pt x="257" y="4"/>
                    </a:cubicBezTo>
                    <a:cubicBezTo>
                      <a:pt x="248" y="4"/>
                      <a:pt x="248" y="4"/>
                      <a:pt x="248" y="4"/>
                    </a:cubicBezTo>
                    <a:cubicBezTo>
                      <a:pt x="239" y="5"/>
                      <a:pt x="239" y="5"/>
                      <a:pt x="239" y="5"/>
                    </a:cubicBezTo>
                    <a:cubicBezTo>
                      <a:pt x="220" y="7"/>
                      <a:pt x="220" y="7"/>
                      <a:pt x="220" y="7"/>
                    </a:cubicBezTo>
                    <a:cubicBezTo>
                      <a:pt x="211" y="7"/>
                      <a:pt x="211" y="7"/>
                      <a:pt x="211" y="7"/>
                    </a:cubicBezTo>
                    <a:cubicBezTo>
                      <a:pt x="201" y="8"/>
                      <a:pt x="201" y="8"/>
                      <a:pt x="201" y="8"/>
                    </a:cubicBezTo>
                    <a:cubicBezTo>
                      <a:pt x="192" y="8"/>
                      <a:pt x="192" y="8"/>
                      <a:pt x="192" y="8"/>
                    </a:cubicBezTo>
                    <a:cubicBezTo>
                      <a:pt x="189" y="8"/>
                      <a:pt x="186" y="7"/>
                      <a:pt x="183" y="7"/>
                    </a:cubicBezTo>
                    <a:cubicBezTo>
                      <a:pt x="183" y="6"/>
                      <a:pt x="183" y="6"/>
                      <a:pt x="183" y="6"/>
                    </a:cubicBezTo>
                    <a:cubicBezTo>
                      <a:pt x="184" y="7"/>
                      <a:pt x="184" y="8"/>
                      <a:pt x="185" y="9"/>
                    </a:cubicBezTo>
                    <a:cubicBezTo>
                      <a:pt x="185" y="10"/>
                      <a:pt x="185" y="11"/>
                      <a:pt x="186" y="12"/>
                    </a:cubicBezTo>
                    <a:cubicBezTo>
                      <a:pt x="186" y="14"/>
                      <a:pt x="187" y="16"/>
                      <a:pt x="187" y="19"/>
                    </a:cubicBezTo>
                    <a:cubicBezTo>
                      <a:pt x="187" y="21"/>
                      <a:pt x="188" y="23"/>
                      <a:pt x="188" y="25"/>
                    </a:cubicBezTo>
                    <a:cubicBezTo>
                      <a:pt x="188" y="26"/>
                      <a:pt x="189" y="27"/>
                      <a:pt x="189" y="28"/>
                    </a:cubicBezTo>
                    <a:cubicBezTo>
                      <a:pt x="189" y="29"/>
                      <a:pt x="190" y="30"/>
                      <a:pt x="190" y="31"/>
                    </a:cubicBezTo>
                    <a:cubicBezTo>
                      <a:pt x="192" y="34"/>
                      <a:pt x="192" y="34"/>
                      <a:pt x="192" y="34"/>
                    </a:cubicBezTo>
                    <a:cubicBezTo>
                      <a:pt x="189" y="31"/>
                      <a:pt x="189" y="31"/>
                      <a:pt x="189" y="31"/>
                    </a:cubicBezTo>
                    <a:cubicBezTo>
                      <a:pt x="184" y="26"/>
                      <a:pt x="179" y="21"/>
                      <a:pt x="174" y="16"/>
                    </a:cubicBezTo>
                    <a:cubicBezTo>
                      <a:pt x="173" y="15"/>
                      <a:pt x="172" y="14"/>
                      <a:pt x="170" y="13"/>
                    </a:cubicBezTo>
                    <a:cubicBezTo>
                      <a:pt x="169" y="12"/>
                      <a:pt x="167" y="11"/>
                      <a:pt x="166" y="10"/>
                    </a:cubicBezTo>
                    <a:cubicBezTo>
                      <a:pt x="165" y="9"/>
                      <a:pt x="164" y="9"/>
                      <a:pt x="163" y="9"/>
                    </a:cubicBezTo>
                    <a:cubicBezTo>
                      <a:pt x="163" y="8"/>
                      <a:pt x="162" y="8"/>
                      <a:pt x="161" y="8"/>
                    </a:cubicBezTo>
                    <a:cubicBezTo>
                      <a:pt x="160" y="8"/>
                      <a:pt x="159" y="8"/>
                      <a:pt x="158" y="7"/>
                    </a:cubicBezTo>
                    <a:cubicBezTo>
                      <a:pt x="156" y="7"/>
                      <a:pt x="156" y="7"/>
                      <a:pt x="156" y="7"/>
                    </a:cubicBezTo>
                    <a:cubicBezTo>
                      <a:pt x="156" y="7"/>
                      <a:pt x="156" y="7"/>
                      <a:pt x="156" y="7"/>
                    </a:cubicBezTo>
                    <a:cubicBezTo>
                      <a:pt x="156" y="7"/>
                      <a:pt x="156" y="7"/>
                      <a:pt x="156" y="7"/>
                    </a:cubicBezTo>
                    <a:cubicBezTo>
                      <a:pt x="121" y="3"/>
                      <a:pt x="121" y="3"/>
                      <a:pt x="121" y="3"/>
                    </a:cubicBezTo>
                    <a:cubicBezTo>
                      <a:pt x="85" y="2"/>
                      <a:pt x="85" y="2"/>
                      <a:pt x="85" y="2"/>
                    </a:cubicBezTo>
                    <a:cubicBezTo>
                      <a:pt x="50" y="2"/>
                      <a:pt x="50" y="2"/>
                      <a:pt x="50" y="2"/>
                    </a:cubicBezTo>
                    <a:cubicBezTo>
                      <a:pt x="14" y="4"/>
                      <a:pt x="14" y="4"/>
                      <a:pt x="14" y="4"/>
                    </a:cubicBezTo>
                    <a:cubicBezTo>
                      <a:pt x="15" y="3"/>
                      <a:pt x="15" y="3"/>
                      <a:pt x="15" y="3"/>
                    </a:cubicBezTo>
                    <a:cubicBezTo>
                      <a:pt x="21" y="24"/>
                      <a:pt x="21" y="24"/>
                      <a:pt x="21" y="24"/>
                    </a:cubicBezTo>
                    <a:cubicBezTo>
                      <a:pt x="25" y="45"/>
                      <a:pt x="25" y="45"/>
                      <a:pt x="25" y="45"/>
                    </a:cubicBezTo>
                    <a:cubicBezTo>
                      <a:pt x="28" y="67"/>
                      <a:pt x="28" y="67"/>
                      <a:pt x="28" y="67"/>
                    </a:cubicBezTo>
                    <a:cubicBezTo>
                      <a:pt x="30" y="88"/>
                      <a:pt x="30" y="88"/>
                      <a:pt x="30" y="88"/>
                    </a:cubicBezTo>
                    <a:cubicBezTo>
                      <a:pt x="30" y="110"/>
                      <a:pt x="30" y="110"/>
                      <a:pt x="30" y="110"/>
                    </a:cubicBezTo>
                    <a:cubicBezTo>
                      <a:pt x="29" y="132"/>
                      <a:pt x="29" y="132"/>
                      <a:pt x="29" y="132"/>
                    </a:cubicBezTo>
                    <a:cubicBezTo>
                      <a:pt x="26" y="153"/>
                      <a:pt x="26" y="153"/>
                      <a:pt x="26" y="153"/>
                    </a:cubicBezTo>
                    <a:cubicBezTo>
                      <a:pt x="22" y="175"/>
                      <a:pt x="22" y="175"/>
                      <a:pt x="22" y="175"/>
                    </a:cubicBezTo>
                    <a:cubicBezTo>
                      <a:pt x="22" y="174"/>
                      <a:pt x="22" y="174"/>
                      <a:pt x="22" y="174"/>
                    </a:cubicBezTo>
                    <a:cubicBezTo>
                      <a:pt x="25" y="178"/>
                      <a:pt x="29" y="182"/>
                      <a:pt x="34" y="186"/>
                    </a:cubicBezTo>
                    <a:cubicBezTo>
                      <a:pt x="38" y="190"/>
                      <a:pt x="42" y="194"/>
                      <a:pt x="45" y="199"/>
                    </a:cubicBezTo>
                    <a:cubicBezTo>
                      <a:pt x="47" y="201"/>
                      <a:pt x="49" y="203"/>
                      <a:pt x="51" y="205"/>
                    </a:cubicBezTo>
                    <a:cubicBezTo>
                      <a:pt x="53" y="207"/>
                      <a:pt x="55" y="210"/>
                      <a:pt x="56" y="212"/>
                    </a:cubicBezTo>
                    <a:cubicBezTo>
                      <a:pt x="61" y="219"/>
                      <a:pt x="61" y="219"/>
                      <a:pt x="61" y="219"/>
                    </a:cubicBezTo>
                    <a:cubicBezTo>
                      <a:pt x="65" y="227"/>
                      <a:pt x="65" y="227"/>
                      <a:pt x="65" y="227"/>
                    </a:cubicBezTo>
                    <a:cubicBezTo>
                      <a:pt x="65" y="226"/>
                      <a:pt x="65" y="226"/>
                      <a:pt x="65" y="226"/>
                    </a:cubicBezTo>
                    <a:cubicBezTo>
                      <a:pt x="71" y="226"/>
                      <a:pt x="76" y="226"/>
                      <a:pt x="82" y="227"/>
                    </a:cubicBezTo>
                    <a:cubicBezTo>
                      <a:pt x="85" y="227"/>
                      <a:pt x="88" y="227"/>
                      <a:pt x="90" y="228"/>
                    </a:cubicBezTo>
                    <a:cubicBezTo>
                      <a:pt x="95" y="229"/>
                      <a:pt x="95" y="229"/>
                      <a:pt x="95" y="229"/>
                    </a:cubicBezTo>
                    <a:cubicBezTo>
                      <a:pt x="99" y="230"/>
                      <a:pt x="99" y="230"/>
                      <a:pt x="99" y="230"/>
                    </a:cubicBezTo>
                    <a:cubicBezTo>
                      <a:pt x="99" y="230"/>
                      <a:pt x="99" y="230"/>
                      <a:pt x="99" y="230"/>
                    </a:cubicBezTo>
                    <a:cubicBezTo>
                      <a:pt x="99" y="230"/>
                      <a:pt x="99" y="230"/>
                      <a:pt x="99" y="230"/>
                    </a:cubicBezTo>
                    <a:cubicBezTo>
                      <a:pt x="105" y="233"/>
                      <a:pt x="111" y="235"/>
                      <a:pt x="117" y="238"/>
                    </a:cubicBezTo>
                    <a:cubicBezTo>
                      <a:pt x="126" y="242"/>
                      <a:pt x="126" y="242"/>
                      <a:pt x="126" y="242"/>
                    </a:cubicBezTo>
                    <a:cubicBezTo>
                      <a:pt x="135" y="245"/>
                      <a:pt x="135" y="245"/>
                      <a:pt x="135" y="245"/>
                    </a:cubicBezTo>
                    <a:cubicBezTo>
                      <a:pt x="138" y="246"/>
                      <a:pt x="141" y="247"/>
                      <a:pt x="144" y="248"/>
                    </a:cubicBezTo>
                    <a:cubicBezTo>
                      <a:pt x="147" y="249"/>
                      <a:pt x="151" y="250"/>
                      <a:pt x="154" y="251"/>
                    </a:cubicBezTo>
                    <a:cubicBezTo>
                      <a:pt x="163" y="253"/>
                      <a:pt x="163" y="253"/>
                      <a:pt x="163" y="253"/>
                    </a:cubicBezTo>
                    <a:cubicBezTo>
                      <a:pt x="173" y="255"/>
                      <a:pt x="173" y="255"/>
                      <a:pt x="173" y="255"/>
                    </a:cubicBezTo>
                    <a:cubicBezTo>
                      <a:pt x="173" y="255"/>
                      <a:pt x="173" y="255"/>
                      <a:pt x="173" y="255"/>
                    </a:cubicBezTo>
                    <a:cubicBezTo>
                      <a:pt x="173" y="255"/>
                      <a:pt x="173" y="255"/>
                      <a:pt x="173" y="255"/>
                    </a:cubicBezTo>
                    <a:cubicBezTo>
                      <a:pt x="171" y="266"/>
                      <a:pt x="168" y="276"/>
                      <a:pt x="166" y="287"/>
                    </a:cubicBezTo>
                    <a:cubicBezTo>
                      <a:pt x="162" y="303"/>
                      <a:pt x="162" y="303"/>
                      <a:pt x="162" y="303"/>
                    </a:cubicBezTo>
                    <a:cubicBezTo>
                      <a:pt x="160" y="319"/>
                      <a:pt x="160" y="319"/>
                      <a:pt x="160" y="319"/>
                    </a:cubicBezTo>
                    <a:cubicBezTo>
                      <a:pt x="159" y="325"/>
                      <a:pt x="158" y="330"/>
                      <a:pt x="157" y="336"/>
                    </a:cubicBezTo>
                    <a:cubicBezTo>
                      <a:pt x="157" y="341"/>
                      <a:pt x="157" y="346"/>
                      <a:pt x="156" y="352"/>
                    </a:cubicBezTo>
                    <a:cubicBezTo>
                      <a:pt x="156" y="357"/>
                      <a:pt x="156" y="363"/>
                      <a:pt x="156" y="368"/>
                    </a:cubicBezTo>
                    <a:cubicBezTo>
                      <a:pt x="156" y="385"/>
                      <a:pt x="156" y="385"/>
                      <a:pt x="156" y="385"/>
                    </a:cubicBezTo>
                    <a:cubicBezTo>
                      <a:pt x="156" y="385"/>
                      <a:pt x="156" y="385"/>
                      <a:pt x="156" y="385"/>
                    </a:cubicBezTo>
                    <a:cubicBezTo>
                      <a:pt x="156" y="385"/>
                      <a:pt x="156" y="385"/>
                      <a:pt x="156" y="385"/>
                    </a:cubicBezTo>
                    <a:cubicBezTo>
                      <a:pt x="136" y="381"/>
                      <a:pt x="136" y="381"/>
                      <a:pt x="136" y="381"/>
                    </a:cubicBezTo>
                    <a:cubicBezTo>
                      <a:pt x="116" y="377"/>
                      <a:pt x="116" y="377"/>
                      <a:pt x="116" y="377"/>
                    </a:cubicBezTo>
                    <a:cubicBezTo>
                      <a:pt x="95" y="374"/>
                      <a:pt x="95" y="374"/>
                      <a:pt x="95" y="374"/>
                    </a:cubicBezTo>
                    <a:cubicBezTo>
                      <a:pt x="75" y="371"/>
                      <a:pt x="75" y="371"/>
                      <a:pt x="75" y="371"/>
                    </a:cubicBezTo>
                    <a:cubicBezTo>
                      <a:pt x="75" y="371"/>
                      <a:pt x="75" y="371"/>
                      <a:pt x="75" y="371"/>
                    </a:cubicBezTo>
                    <a:cubicBezTo>
                      <a:pt x="75" y="371"/>
                      <a:pt x="75" y="371"/>
                      <a:pt x="75" y="371"/>
                    </a:cubicBezTo>
                    <a:cubicBezTo>
                      <a:pt x="75" y="367"/>
                      <a:pt x="74" y="364"/>
                      <a:pt x="74" y="361"/>
                    </a:cubicBezTo>
                    <a:cubicBezTo>
                      <a:pt x="74" y="358"/>
                      <a:pt x="74" y="354"/>
                      <a:pt x="74" y="351"/>
                    </a:cubicBezTo>
                    <a:cubicBezTo>
                      <a:pt x="74" y="349"/>
                      <a:pt x="74" y="349"/>
                      <a:pt x="74" y="349"/>
                    </a:cubicBezTo>
                    <a:cubicBezTo>
                      <a:pt x="74" y="348"/>
                      <a:pt x="74" y="347"/>
                      <a:pt x="74" y="346"/>
                    </a:cubicBezTo>
                    <a:cubicBezTo>
                      <a:pt x="74" y="344"/>
                      <a:pt x="74" y="344"/>
                      <a:pt x="74" y="344"/>
                    </a:cubicBezTo>
                    <a:cubicBezTo>
                      <a:pt x="74" y="343"/>
                      <a:pt x="75" y="342"/>
                      <a:pt x="75" y="341"/>
                    </a:cubicBezTo>
                    <a:cubicBezTo>
                      <a:pt x="75" y="339"/>
                      <a:pt x="75" y="339"/>
                      <a:pt x="75" y="339"/>
                    </a:cubicBezTo>
                    <a:cubicBezTo>
                      <a:pt x="76" y="338"/>
                      <a:pt x="76" y="337"/>
                      <a:pt x="76" y="337"/>
                    </a:cubicBezTo>
                    <a:cubicBezTo>
                      <a:pt x="78" y="332"/>
                      <a:pt x="78" y="332"/>
                      <a:pt x="78" y="332"/>
                    </a:cubicBezTo>
                    <a:cubicBezTo>
                      <a:pt x="78" y="333"/>
                      <a:pt x="78" y="333"/>
                      <a:pt x="78" y="333"/>
                    </a:cubicBezTo>
                    <a:cubicBezTo>
                      <a:pt x="59" y="329"/>
                      <a:pt x="59" y="329"/>
                      <a:pt x="59" y="329"/>
                    </a:cubicBezTo>
                    <a:cubicBezTo>
                      <a:pt x="58" y="328"/>
                      <a:pt x="56" y="328"/>
                      <a:pt x="54" y="328"/>
                    </a:cubicBezTo>
                    <a:cubicBezTo>
                      <a:pt x="49" y="327"/>
                      <a:pt x="49" y="327"/>
                      <a:pt x="49" y="327"/>
                    </a:cubicBezTo>
                    <a:cubicBezTo>
                      <a:pt x="40" y="326"/>
                      <a:pt x="40" y="326"/>
                      <a:pt x="40" y="326"/>
                    </a:cubicBezTo>
                    <a:cubicBezTo>
                      <a:pt x="20" y="326"/>
                      <a:pt x="20" y="326"/>
                      <a:pt x="20" y="326"/>
                    </a:cubicBezTo>
                    <a:cubicBezTo>
                      <a:pt x="1" y="325"/>
                      <a:pt x="1" y="325"/>
                      <a:pt x="1" y="325"/>
                    </a:cubicBezTo>
                    <a:cubicBezTo>
                      <a:pt x="1" y="325"/>
                      <a:pt x="1" y="325"/>
                      <a:pt x="1" y="325"/>
                    </a:cubicBezTo>
                    <a:cubicBezTo>
                      <a:pt x="0" y="336"/>
                      <a:pt x="0" y="336"/>
                      <a:pt x="0" y="336"/>
                    </a:cubicBezTo>
                    <a:cubicBezTo>
                      <a:pt x="1" y="346"/>
                      <a:pt x="1" y="346"/>
                      <a:pt x="1" y="346"/>
                    </a:cubicBezTo>
                    <a:cubicBezTo>
                      <a:pt x="2" y="357"/>
                      <a:pt x="2" y="357"/>
                      <a:pt x="2" y="357"/>
                    </a:cubicBezTo>
                    <a:cubicBezTo>
                      <a:pt x="3" y="367"/>
                      <a:pt x="3" y="367"/>
                      <a:pt x="3" y="367"/>
                    </a:cubicBezTo>
                    <a:cubicBezTo>
                      <a:pt x="4" y="378"/>
                      <a:pt x="4" y="378"/>
                      <a:pt x="4" y="378"/>
                    </a:cubicBezTo>
                    <a:cubicBezTo>
                      <a:pt x="5" y="388"/>
                      <a:pt x="5" y="388"/>
                      <a:pt x="5" y="388"/>
                    </a:cubicBezTo>
                    <a:cubicBezTo>
                      <a:pt x="5" y="399"/>
                      <a:pt x="5" y="399"/>
                      <a:pt x="5" y="399"/>
                    </a:cubicBezTo>
                    <a:cubicBezTo>
                      <a:pt x="4" y="409"/>
                      <a:pt x="4" y="409"/>
                      <a:pt x="4" y="409"/>
                    </a:cubicBezTo>
                    <a:cubicBezTo>
                      <a:pt x="4" y="409"/>
                      <a:pt x="4" y="409"/>
                      <a:pt x="4" y="409"/>
                    </a:cubicBezTo>
                    <a:cubicBezTo>
                      <a:pt x="62" y="462"/>
                      <a:pt x="62" y="462"/>
                      <a:pt x="62" y="462"/>
                    </a:cubicBezTo>
                    <a:cubicBezTo>
                      <a:pt x="61" y="462"/>
                      <a:pt x="61" y="462"/>
                      <a:pt x="61" y="462"/>
                    </a:cubicBezTo>
                    <a:cubicBezTo>
                      <a:pt x="79" y="461"/>
                      <a:pt x="79" y="461"/>
                      <a:pt x="79" y="461"/>
                    </a:cubicBezTo>
                    <a:cubicBezTo>
                      <a:pt x="96" y="461"/>
                      <a:pt x="96" y="461"/>
                      <a:pt x="96" y="461"/>
                    </a:cubicBezTo>
                    <a:cubicBezTo>
                      <a:pt x="113" y="461"/>
                      <a:pt x="113" y="461"/>
                      <a:pt x="113" y="461"/>
                    </a:cubicBezTo>
                    <a:cubicBezTo>
                      <a:pt x="131" y="462"/>
                      <a:pt x="131" y="462"/>
                      <a:pt x="131" y="462"/>
                    </a:cubicBezTo>
                    <a:cubicBezTo>
                      <a:pt x="165" y="464"/>
                      <a:pt x="165" y="464"/>
                      <a:pt x="165" y="464"/>
                    </a:cubicBezTo>
                    <a:cubicBezTo>
                      <a:pt x="182" y="465"/>
                      <a:pt x="182" y="465"/>
                      <a:pt x="182" y="465"/>
                    </a:cubicBezTo>
                    <a:cubicBezTo>
                      <a:pt x="200" y="465"/>
                      <a:pt x="200" y="465"/>
                      <a:pt x="200" y="465"/>
                    </a:cubicBezTo>
                    <a:cubicBezTo>
                      <a:pt x="200" y="465"/>
                      <a:pt x="200" y="465"/>
                      <a:pt x="200" y="465"/>
                    </a:cubicBezTo>
                    <a:lnTo>
                      <a:pt x="250" y="42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13"/>
              <p:cNvSpPr>
                <a:spLocks noEditPoints="1"/>
              </p:cNvSpPr>
              <p:nvPr/>
            </p:nvSpPr>
            <p:spPr bwMode="auto">
              <a:xfrm>
                <a:off x="5830888" y="5618163"/>
                <a:ext cx="796925" cy="1495425"/>
              </a:xfrm>
              <a:custGeom>
                <a:avLst/>
                <a:gdLst>
                  <a:gd name="T0" fmla="*/ 394 w 502"/>
                  <a:gd name="T1" fmla="*/ 942 h 942"/>
                  <a:gd name="T2" fmla="*/ 394 w 502"/>
                  <a:gd name="T3" fmla="*/ 942 h 942"/>
                  <a:gd name="T4" fmla="*/ 108 w 502"/>
                  <a:gd name="T5" fmla="*/ 942 h 942"/>
                  <a:gd name="T6" fmla="*/ 0 w 502"/>
                  <a:gd name="T7" fmla="*/ 844 h 942"/>
                  <a:gd name="T8" fmla="*/ 0 w 502"/>
                  <a:gd name="T9" fmla="*/ 844 h 942"/>
                  <a:gd name="T10" fmla="*/ 0 w 502"/>
                  <a:gd name="T11" fmla="*/ 693 h 942"/>
                  <a:gd name="T12" fmla="*/ 167 w 502"/>
                  <a:gd name="T13" fmla="*/ 693 h 942"/>
                  <a:gd name="T14" fmla="*/ 169 w 502"/>
                  <a:gd name="T15" fmla="*/ 693 h 942"/>
                  <a:gd name="T16" fmla="*/ 167 w 502"/>
                  <a:gd name="T17" fmla="*/ 768 h 942"/>
                  <a:gd name="T18" fmla="*/ 332 w 502"/>
                  <a:gd name="T19" fmla="*/ 770 h 942"/>
                  <a:gd name="T20" fmla="*/ 332 w 502"/>
                  <a:gd name="T21" fmla="*/ 496 h 942"/>
                  <a:gd name="T22" fmla="*/ 108 w 502"/>
                  <a:gd name="T23" fmla="*/ 496 h 942"/>
                  <a:gd name="T24" fmla="*/ 0 w 502"/>
                  <a:gd name="T25" fmla="*/ 398 h 942"/>
                  <a:gd name="T26" fmla="*/ 0 w 502"/>
                  <a:gd name="T27" fmla="*/ 396 h 942"/>
                  <a:gd name="T28" fmla="*/ 0 w 502"/>
                  <a:gd name="T29" fmla="*/ 0 h 942"/>
                  <a:gd name="T30" fmla="*/ 273 w 502"/>
                  <a:gd name="T31" fmla="*/ 0 h 942"/>
                  <a:gd name="T32" fmla="*/ 273 w 502"/>
                  <a:gd name="T33" fmla="*/ 2 h 942"/>
                  <a:gd name="T34" fmla="*/ 324 w 502"/>
                  <a:gd name="T35" fmla="*/ 51 h 942"/>
                  <a:gd name="T36" fmla="*/ 324 w 502"/>
                  <a:gd name="T37" fmla="*/ 0 h 942"/>
                  <a:gd name="T38" fmla="*/ 494 w 502"/>
                  <a:gd name="T39" fmla="*/ 0 h 942"/>
                  <a:gd name="T40" fmla="*/ 496 w 502"/>
                  <a:gd name="T41" fmla="*/ 2 h 942"/>
                  <a:gd name="T42" fmla="*/ 496 w 502"/>
                  <a:gd name="T43" fmla="*/ 253 h 942"/>
                  <a:gd name="T44" fmla="*/ 326 w 502"/>
                  <a:gd name="T45" fmla="*/ 253 h 942"/>
                  <a:gd name="T46" fmla="*/ 326 w 502"/>
                  <a:gd name="T47" fmla="*/ 251 h 942"/>
                  <a:gd name="T48" fmla="*/ 326 w 502"/>
                  <a:gd name="T49" fmla="*/ 178 h 942"/>
                  <a:gd name="T50" fmla="*/ 169 w 502"/>
                  <a:gd name="T51" fmla="*/ 176 h 942"/>
                  <a:gd name="T52" fmla="*/ 169 w 502"/>
                  <a:gd name="T53" fmla="*/ 321 h 942"/>
                  <a:gd name="T54" fmla="*/ 394 w 502"/>
                  <a:gd name="T55" fmla="*/ 321 h 942"/>
                  <a:gd name="T56" fmla="*/ 502 w 502"/>
                  <a:gd name="T57" fmla="*/ 419 h 942"/>
                  <a:gd name="T58" fmla="*/ 502 w 502"/>
                  <a:gd name="T59" fmla="*/ 419 h 942"/>
                  <a:gd name="T60" fmla="*/ 502 w 502"/>
                  <a:gd name="T61" fmla="*/ 844 h 942"/>
                  <a:gd name="T62" fmla="*/ 500 w 502"/>
                  <a:gd name="T63" fmla="*/ 419 h 942"/>
                  <a:gd name="T64" fmla="*/ 394 w 502"/>
                  <a:gd name="T65" fmla="*/ 323 h 942"/>
                  <a:gd name="T66" fmla="*/ 167 w 502"/>
                  <a:gd name="T67" fmla="*/ 323 h 942"/>
                  <a:gd name="T68" fmla="*/ 167 w 502"/>
                  <a:gd name="T69" fmla="*/ 176 h 942"/>
                  <a:gd name="T70" fmla="*/ 169 w 502"/>
                  <a:gd name="T71" fmla="*/ 176 h 942"/>
                  <a:gd name="T72" fmla="*/ 326 w 502"/>
                  <a:gd name="T73" fmla="*/ 176 h 942"/>
                  <a:gd name="T74" fmla="*/ 326 w 502"/>
                  <a:gd name="T75" fmla="*/ 251 h 942"/>
                  <a:gd name="T76" fmla="*/ 494 w 502"/>
                  <a:gd name="T77" fmla="*/ 251 h 942"/>
                  <a:gd name="T78" fmla="*/ 494 w 502"/>
                  <a:gd name="T79" fmla="*/ 2 h 942"/>
                  <a:gd name="T80" fmla="*/ 326 w 502"/>
                  <a:gd name="T81" fmla="*/ 4 h 942"/>
                  <a:gd name="T82" fmla="*/ 328 w 502"/>
                  <a:gd name="T83" fmla="*/ 51 h 942"/>
                  <a:gd name="T84" fmla="*/ 326 w 502"/>
                  <a:gd name="T85" fmla="*/ 53 h 942"/>
                  <a:gd name="T86" fmla="*/ 273 w 502"/>
                  <a:gd name="T87" fmla="*/ 4 h 942"/>
                  <a:gd name="T88" fmla="*/ 2 w 502"/>
                  <a:gd name="T89" fmla="*/ 2 h 942"/>
                  <a:gd name="T90" fmla="*/ 2 w 502"/>
                  <a:gd name="T91" fmla="*/ 396 h 942"/>
                  <a:gd name="T92" fmla="*/ 108 w 502"/>
                  <a:gd name="T93" fmla="*/ 494 h 942"/>
                  <a:gd name="T94" fmla="*/ 334 w 502"/>
                  <a:gd name="T95" fmla="*/ 494 h 942"/>
                  <a:gd name="T96" fmla="*/ 334 w 502"/>
                  <a:gd name="T97" fmla="*/ 770 h 942"/>
                  <a:gd name="T98" fmla="*/ 332 w 502"/>
                  <a:gd name="T99" fmla="*/ 770 h 942"/>
                  <a:gd name="T100" fmla="*/ 167 w 502"/>
                  <a:gd name="T101" fmla="*/ 770 h 942"/>
                  <a:gd name="T102" fmla="*/ 167 w 502"/>
                  <a:gd name="T103" fmla="*/ 693 h 942"/>
                  <a:gd name="T104" fmla="*/ 2 w 502"/>
                  <a:gd name="T105" fmla="*/ 695 h 942"/>
                  <a:gd name="T106" fmla="*/ 2 w 502"/>
                  <a:gd name="T107" fmla="*/ 844 h 942"/>
                  <a:gd name="T108" fmla="*/ 108 w 502"/>
                  <a:gd name="T109" fmla="*/ 942 h 942"/>
                  <a:gd name="T110" fmla="*/ 394 w 502"/>
                  <a:gd name="T111" fmla="*/ 942 h 942"/>
                  <a:gd name="T112" fmla="*/ 502 w 502"/>
                  <a:gd name="T113"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942">
                    <a:moveTo>
                      <a:pt x="502" y="844"/>
                    </a:moveTo>
                    <a:lnTo>
                      <a:pt x="394" y="942"/>
                    </a:lnTo>
                    <a:lnTo>
                      <a:pt x="394" y="942"/>
                    </a:lnTo>
                    <a:lnTo>
                      <a:pt x="394" y="942"/>
                    </a:lnTo>
                    <a:lnTo>
                      <a:pt x="108" y="942"/>
                    </a:lnTo>
                    <a:lnTo>
                      <a:pt x="108" y="942"/>
                    </a:lnTo>
                    <a:lnTo>
                      <a:pt x="108" y="942"/>
                    </a:lnTo>
                    <a:lnTo>
                      <a:pt x="0" y="844"/>
                    </a:lnTo>
                    <a:lnTo>
                      <a:pt x="0" y="844"/>
                    </a:lnTo>
                    <a:lnTo>
                      <a:pt x="0" y="844"/>
                    </a:lnTo>
                    <a:lnTo>
                      <a:pt x="0" y="693"/>
                    </a:lnTo>
                    <a:lnTo>
                      <a:pt x="0" y="693"/>
                    </a:lnTo>
                    <a:lnTo>
                      <a:pt x="2" y="693"/>
                    </a:lnTo>
                    <a:lnTo>
                      <a:pt x="167" y="693"/>
                    </a:lnTo>
                    <a:lnTo>
                      <a:pt x="169" y="693"/>
                    </a:lnTo>
                    <a:lnTo>
                      <a:pt x="169" y="693"/>
                    </a:lnTo>
                    <a:lnTo>
                      <a:pt x="169" y="770"/>
                    </a:lnTo>
                    <a:lnTo>
                      <a:pt x="167" y="768"/>
                    </a:lnTo>
                    <a:lnTo>
                      <a:pt x="332" y="768"/>
                    </a:lnTo>
                    <a:lnTo>
                      <a:pt x="332" y="770"/>
                    </a:lnTo>
                    <a:lnTo>
                      <a:pt x="332" y="494"/>
                    </a:lnTo>
                    <a:lnTo>
                      <a:pt x="332" y="496"/>
                    </a:lnTo>
                    <a:lnTo>
                      <a:pt x="108" y="496"/>
                    </a:lnTo>
                    <a:lnTo>
                      <a:pt x="108" y="496"/>
                    </a:lnTo>
                    <a:lnTo>
                      <a:pt x="106" y="496"/>
                    </a:lnTo>
                    <a:lnTo>
                      <a:pt x="0" y="398"/>
                    </a:lnTo>
                    <a:lnTo>
                      <a:pt x="0" y="398"/>
                    </a:lnTo>
                    <a:lnTo>
                      <a:pt x="0" y="396"/>
                    </a:lnTo>
                    <a:lnTo>
                      <a:pt x="0" y="2"/>
                    </a:lnTo>
                    <a:lnTo>
                      <a:pt x="0" y="0"/>
                    </a:lnTo>
                    <a:lnTo>
                      <a:pt x="2" y="0"/>
                    </a:lnTo>
                    <a:lnTo>
                      <a:pt x="273" y="0"/>
                    </a:lnTo>
                    <a:lnTo>
                      <a:pt x="273" y="0"/>
                    </a:lnTo>
                    <a:lnTo>
                      <a:pt x="273" y="2"/>
                    </a:lnTo>
                    <a:lnTo>
                      <a:pt x="326" y="51"/>
                    </a:lnTo>
                    <a:lnTo>
                      <a:pt x="324" y="51"/>
                    </a:lnTo>
                    <a:lnTo>
                      <a:pt x="324" y="2"/>
                    </a:lnTo>
                    <a:lnTo>
                      <a:pt x="324" y="0"/>
                    </a:lnTo>
                    <a:lnTo>
                      <a:pt x="326" y="0"/>
                    </a:lnTo>
                    <a:lnTo>
                      <a:pt x="494" y="0"/>
                    </a:lnTo>
                    <a:lnTo>
                      <a:pt x="496" y="0"/>
                    </a:lnTo>
                    <a:lnTo>
                      <a:pt x="496" y="2"/>
                    </a:lnTo>
                    <a:lnTo>
                      <a:pt x="496" y="251"/>
                    </a:lnTo>
                    <a:lnTo>
                      <a:pt x="496" y="253"/>
                    </a:lnTo>
                    <a:lnTo>
                      <a:pt x="494" y="253"/>
                    </a:lnTo>
                    <a:lnTo>
                      <a:pt x="326" y="253"/>
                    </a:lnTo>
                    <a:lnTo>
                      <a:pt x="326" y="253"/>
                    </a:lnTo>
                    <a:lnTo>
                      <a:pt x="326" y="251"/>
                    </a:lnTo>
                    <a:lnTo>
                      <a:pt x="326" y="176"/>
                    </a:lnTo>
                    <a:lnTo>
                      <a:pt x="326" y="178"/>
                    </a:lnTo>
                    <a:lnTo>
                      <a:pt x="169" y="176"/>
                    </a:lnTo>
                    <a:lnTo>
                      <a:pt x="169" y="176"/>
                    </a:lnTo>
                    <a:lnTo>
                      <a:pt x="169" y="321"/>
                    </a:lnTo>
                    <a:lnTo>
                      <a:pt x="169" y="321"/>
                    </a:lnTo>
                    <a:lnTo>
                      <a:pt x="394" y="321"/>
                    </a:lnTo>
                    <a:lnTo>
                      <a:pt x="394" y="321"/>
                    </a:lnTo>
                    <a:lnTo>
                      <a:pt x="394" y="321"/>
                    </a:lnTo>
                    <a:lnTo>
                      <a:pt x="502" y="419"/>
                    </a:lnTo>
                    <a:lnTo>
                      <a:pt x="502" y="419"/>
                    </a:lnTo>
                    <a:lnTo>
                      <a:pt x="502" y="419"/>
                    </a:lnTo>
                    <a:lnTo>
                      <a:pt x="502" y="844"/>
                    </a:lnTo>
                    <a:close/>
                    <a:moveTo>
                      <a:pt x="502" y="844"/>
                    </a:moveTo>
                    <a:lnTo>
                      <a:pt x="500" y="419"/>
                    </a:lnTo>
                    <a:lnTo>
                      <a:pt x="500" y="419"/>
                    </a:lnTo>
                    <a:lnTo>
                      <a:pt x="394" y="321"/>
                    </a:lnTo>
                    <a:lnTo>
                      <a:pt x="394" y="323"/>
                    </a:lnTo>
                    <a:lnTo>
                      <a:pt x="169" y="323"/>
                    </a:lnTo>
                    <a:lnTo>
                      <a:pt x="167" y="323"/>
                    </a:lnTo>
                    <a:lnTo>
                      <a:pt x="167" y="321"/>
                    </a:lnTo>
                    <a:lnTo>
                      <a:pt x="167" y="176"/>
                    </a:lnTo>
                    <a:lnTo>
                      <a:pt x="167" y="176"/>
                    </a:lnTo>
                    <a:lnTo>
                      <a:pt x="169" y="176"/>
                    </a:lnTo>
                    <a:lnTo>
                      <a:pt x="326" y="176"/>
                    </a:lnTo>
                    <a:lnTo>
                      <a:pt x="326" y="176"/>
                    </a:lnTo>
                    <a:lnTo>
                      <a:pt x="326" y="176"/>
                    </a:lnTo>
                    <a:lnTo>
                      <a:pt x="326" y="251"/>
                    </a:lnTo>
                    <a:lnTo>
                      <a:pt x="326" y="251"/>
                    </a:lnTo>
                    <a:lnTo>
                      <a:pt x="494" y="251"/>
                    </a:lnTo>
                    <a:lnTo>
                      <a:pt x="494" y="251"/>
                    </a:lnTo>
                    <a:lnTo>
                      <a:pt x="494" y="2"/>
                    </a:lnTo>
                    <a:lnTo>
                      <a:pt x="494" y="4"/>
                    </a:lnTo>
                    <a:lnTo>
                      <a:pt x="326" y="4"/>
                    </a:lnTo>
                    <a:lnTo>
                      <a:pt x="328" y="2"/>
                    </a:lnTo>
                    <a:lnTo>
                      <a:pt x="328" y="51"/>
                    </a:lnTo>
                    <a:lnTo>
                      <a:pt x="328" y="55"/>
                    </a:lnTo>
                    <a:lnTo>
                      <a:pt x="326" y="53"/>
                    </a:lnTo>
                    <a:lnTo>
                      <a:pt x="271" y="4"/>
                    </a:lnTo>
                    <a:lnTo>
                      <a:pt x="273" y="4"/>
                    </a:lnTo>
                    <a:lnTo>
                      <a:pt x="2" y="4"/>
                    </a:lnTo>
                    <a:lnTo>
                      <a:pt x="2" y="2"/>
                    </a:lnTo>
                    <a:lnTo>
                      <a:pt x="2" y="396"/>
                    </a:lnTo>
                    <a:lnTo>
                      <a:pt x="2" y="396"/>
                    </a:lnTo>
                    <a:lnTo>
                      <a:pt x="108" y="494"/>
                    </a:lnTo>
                    <a:lnTo>
                      <a:pt x="108" y="494"/>
                    </a:lnTo>
                    <a:lnTo>
                      <a:pt x="332" y="494"/>
                    </a:lnTo>
                    <a:lnTo>
                      <a:pt x="334" y="494"/>
                    </a:lnTo>
                    <a:lnTo>
                      <a:pt x="334" y="494"/>
                    </a:lnTo>
                    <a:lnTo>
                      <a:pt x="334" y="770"/>
                    </a:lnTo>
                    <a:lnTo>
                      <a:pt x="334" y="770"/>
                    </a:lnTo>
                    <a:lnTo>
                      <a:pt x="332" y="770"/>
                    </a:lnTo>
                    <a:lnTo>
                      <a:pt x="167" y="770"/>
                    </a:lnTo>
                    <a:lnTo>
                      <a:pt x="167" y="770"/>
                    </a:lnTo>
                    <a:lnTo>
                      <a:pt x="167" y="770"/>
                    </a:lnTo>
                    <a:lnTo>
                      <a:pt x="167" y="693"/>
                    </a:lnTo>
                    <a:lnTo>
                      <a:pt x="167" y="695"/>
                    </a:lnTo>
                    <a:lnTo>
                      <a:pt x="2" y="695"/>
                    </a:lnTo>
                    <a:lnTo>
                      <a:pt x="2" y="693"/>
                    </a:lnTo>
                    <a:lnTo>
                      <a:pt x="2" y="844"/>
                    </a:lnTo>
                    <a:lnTo>
                      <a:pt x="2" y="844"/>
                    </a:lnTo>
                    <a:lnTo>
                      <a:pt x="108" y="942"/>
                    </a:lnTo>
                    <a:lnTo>
                      <a:pt x="108" y="942"/>
                    </a:lnTo>
                    <a:lnTo>
                      <a:pt x="394" y="942"/>
                    </a:lnTo>
                    <a:lnTo>
                      <a:pt x="394" y="942"/>
                    </a:lnTo>
                    <a:lnTo>
                      <a:pt x="502" y="84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14"/>
              <p:cNvSpPr>
                <a:spLocks noEditPoints="1"/>
              </p:cNvSpPr>
              <p:nvPr/>
            </p:nvSpPr>
            <p:spPr bwMode="auto">
              <a:xfrm>
                <a:off x="5827713" y="5640388"/>
                <a:ext cx="793750" cy="1414463"/>
              </a:xfrm>
              <a:custGeom>
                <a:avLst/>
                <a:gdLst>
                  <a:gd name="T0" fmla="*/ 392 w 500"/>
                  <a:gd name="T1" fmla="*/ 889 h 891"/>
                  <a:gd name="T2" fmla="*/ 392 w 500"/>
                  <a:gd name="T3" fmla="*/ 889 h 891"/>
                  <a:gd name="T4" fmla="*/ 112 w 500"/>
                  <a:gd name="T5" fmla="*/ 891 h 891"/>
                  <a:gd name="T6" fmla="*/ 6 w 500"/>
                  <a:gd name="T7" fmla="*/ 799 h 891"/>
                  <a:gd name="T8" fmla="*/ 6 w 500"/>
                  <a:gd name="T9" fmla="*/ 795 h 891"/>
                  <a:gd name="T10" fmla="*/ 4 w 500"/>
                  <a:gd name="T11" fmla="*/ 650 h 891"/>
                  <a:gd name="T12" fmla="*/ 173 w 500"/>
                  <a:gd name="T13" fmla="*/ 648 h 891"/>
                  <a:gd name="T14" fmla="*/ 179 w 500"/>
                  <a:gd name="T15" fmla="*/ 656 h 891"/>
                  <a:gd name="T16" fmla="*/ 173 w 500"/>
                  <a:gd name="T17" fmla="*/ 720 h 891"/>
                  <a:gd name="T18" fmla="*/ 324 w 500"/>
                  <a:gd name="T19" fmla="*/ 726 h 891"/>
                  <a:gd name="T20" fmla="*/ 324 w 500"/>
                  <a:gd name="T21" fmla="*/ 470 h 891"/>
                  <a:gd name="T22" fmla="*/ 114 w 500"/>
                  <a:gd name="T23" fmla="*/ 478 h 891"/>
                  <a:gd name="T24" fmla="*/ 108 w 500"/>
                  <a:gd name="T25" fmla="*/ 476 h 891"/>
                  <a:gd name="T26" fmla="*/ 2 w 500"/>
                  <a:gd name="T27" fmla="*/ 382 h 891"/>
                  <a:gd name="T28" fmla="*/ 0 w 500"/>
                  <a:gd name="T29" fmla="*/ 8 h 891"/>
                  <a:gd name="T30" fmla="*/ 10 w 500"/>
                  <a:gd name="T31" fmla="*/ 0 h 891"/>
                  <a:gd name="T32" fmla="*/ 277 w 500"/>
                  <a:gd name="T33" fmla="*/ 0 h 891"/>
                  <a:gd name="T34" fmla="*/ 332 w 500"/>
                  <a:gd name="T35" fmla="*/ 47 h 891"/>
                  <a:gd name="T36" fmla="*/ 316 w 500"/>
                  <a:gd name="T37" fmla="*/ 8 h 891"/>
                  <a:gd name="T38" fmla="*/ 326 w 500"/>
                  <a:gd name="T39" fmla="*/ 0 h 891"/>
                  <a:gd name="T40" fmla="*/ 498 w 500"/>
                  <a:gd name="T41" fmla="*/ 0 h 891"/>
                  <a:gd name="T42" fmla="*/ 498 w 500"/>
                  <a:gd name="T43" fmla="*/ 243 h 891"/>
                  <a:gd name="T44" fmla="*/ 489 w 500"/>
                  <a:gd name="T45" fmla="*/ 251 h 891"/>
                  <a:gd name="T46" fmla="*/ 318 w 500"/>
                  <a:gd name="T47" fmla="*/ 251 h 891"/>
                  <a:gd name="T48" fmla="*/ 318 w 500"/>
                  <a:gd name="T49" fmla="*/ 172 h 891"/>
                  <a:gd name="T50" fmla="*/ 173 w 500"/>
                  <a:gd name="T51" fmla="*/ 178 h 891"/>
                  <a:gd name="T52" fmla="*/ 179 w 500"/>
                  <a:gd name="T53" fmla="*/ 307 h 891"/>
                  <a:gd name="T54" fmla="*/ 392 w 500"/>
                  <a:gd name="T55" fmla="*/ 303 h 891"/>
                  <a:gd name="T56" fmla="*/ 396 w 500"/>
                  <a:gd name="T57" fmla="*/ 305 h 891"/>
                  <a:gd name="T58" fmla="*/ 500 w 500"/>
                  <a:gd name="T59" fmla="*/ 397 h 891"/>
                  <a:gd name="T60" fmla="*/ 498 w 500"/>
                  <a:gd name="T61" fmla="*/ 597 h 891"/>
                  <a:gd name="T62" fmla="*/ 496 w 500"/>
                  <a:gd name="T63" fmla="*/ 795 h 891"/>
                  <a:gd name="T64" fmla="*/ 492 w 500"/>
                  <a:gd name="T65" fmla="*/ 399 h 891"/>
                  <a:gd name="T66" fmla="*/ 387 w 500"/>
                  <a:gd name="T67" fmla="*/ 311 h 891"/>
                  <a:gd name="T68" fmla="*/ 173 w 500"/>
                  <a:gd name="T69" fmla="*/ 315 h 891"/>
                  <a:gd name="T70" fmla="*/ 167 w 500"/>
                  <a:gd name="T71" fmla="*/ 307 h 891"/>
                  <a:gd name="T72" fmla="*/ 165 w 500"/>
                  <a:gd name="T73" fmla="*/ 166 h 891"/>
                  <a:gd name="T74" fmla="*/ 326 w 500"/>
                  <a:gd name="T75" fmla="*/ 164 h 891"/>
                  <a:gd name="T76" fmla="*/ 334 w 500"/>
                  <a:gd name="T77" fmla="*/ 172 h 891"/>
                  <a:gd name="T78" fmla="*/ 326 w 500"/>
                  <a:gd name="T79" fmla="*/ 235 h 891"/>
                  <a:gd name="T80" fmla="*/ 479 w 500"/>
                  <a:gd name="T81" fmla="*/ 243 h 891"/>
                  <a:gd name="T82" fmla="*/ 489 w 500"/>
                  <a:gd name="T83" fmla="*/ 18 h 891"/>
                  <a:gd name="T84" fmla="*/ 334 w 500"/>
                  <a:gd name="T85" fmla="*/ 8 h 891"/>
                  <a:gd name="T86" fmla="*/ 336 w 500"/>
                  <a:gd name="T87" fmla="*/ 76 h 891"/>
                  <a:gd name="T88" fmla="*/ 267 w 500"/>
                  <a:gd name="T89" fmla="*/ 16 h 891"/>
                  <a:gd name="T90" fmla="*/ 10 w 500"/>
                  <a:gd name="T91" fmla="*/ 18 h 891"/>
                  <a:gd name="T92" fmla="*/ 20 w 500"/>
                  <a:gd name="T93" fmla="*/ 378 h 891"/>
                  <a:gd name="T94" fmla="*/ 120 w 500"/>
                  <a:gd name="T95" fmla="*/ 464 h 891"/>
                  <a:gd name="T96" fmla="*/ 332 w 500"/>
                  <a:gd name="T97" fmla="*/ 462 h 891"/>
                  <a:gd name="T98" fmla="*/ 340 w 500"/>
                  <a:gd name="T99" fmla="*/ 470 h 891"/>
                  <a:gd name="T100" fmla="*/ 340 w 500"/>
                  <a:gd name="T101" fmla="*/ 726 h 891"/>
                  <a:gd name="T102" fmla="*/ 332 w 500"/>
                  <a:gd name="T103" fmla="*/ 734 h 891"/>
                  <a:gd name="T104" fmla="*/ 165 w 500"/>
                  <a:gd name="T105" fmla="*/ 734 h 891"/>
                  <a:gd name="T106" fmla="*/ 165 w 500"/>
                  <a:gd name="T107" fmla="*/ 656 h 891"/>
                  <a:gd name="T108" fmla="*/ 10 w 500"/>
                  <a:gd name="T109" fmla="*/ 662 h 891"/>
                  <a:gd name="T110" fmla="*/ 16 w 500"/>
                  <a:gd name="T111" fmla="*/ 795 h 891"/>
                  <a:gd name="T112" fmla="*/ 116 w 500"/>
                  <a:gd name="T113" fmla="*/ 885 h 891"/>
                  <a:gd name="T114" fmla="*/ 392 w 500"/>
                  <a:gd name="T115" fmla="*/ 887 h 891"/>
                  <a:gd name="T116" fmla="*/ 496 w 500"/>
                  <a:gd name="T117" fmla="*/ 795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0" h="891">
                    <a:moveTo>
                      <a:pt x="496" y="795"/>
                    </a:moveTo>
                    <a:lnTo>
                      <a:pt x="392" y="889"/>
                    </a:lnTo>
                    <a:lnTo>
                      <a:pt x="392" y="889"/>
                    </a:lnTo>
                    <a:lnTo>
                      <a:pt x="392" y="889"/>
                    </a:lnTo>
                    <a:lnTo>
                      <a:pt x="114" y="891"/>
                    </a:lnTo>
                    <a:lnTo>
                      <a:pt x="112" y="891"/>
                    </a:lnTo>
                    <a:lnTo>
                      <a:pt x="110" y="891"/>
                    </a:lnTo>
                    <a:lnTo>
                      <a:pt x="6" y="799"/>
                    </a:lnTo>
                    <a:lnTo>
                      <a:pt x="6" y="799"/>
                    </a:lnTo>
                    <a:lnTo>
                      <a:pt x="6" y="795"/>
                    </a:lnTo>
                    <a:lnTo>
                      <a:pt x="4" y="656"/>
                    </a:lnTo>
                    <a:lnTo>
                      <a:pt x="4" y="650"/>
                    </a:lnTo>
                    <a:lnTo>
                      <a:pt x="10" y="650"/>
                    </a:lnTo>
                    <a:lnTo>
                      <a:pt x="173" y="648"/>
                    </a:lnTo>
                    <a:lnTo>
                      <a:pt x="179" y="648"/>
                    </a:lnTo>
                    <a:lnTo>
                      <a:pt x="179" y="656"/>
                    </a:lnTo>
                    <a:lnTo>
                      <a:pt x="179" y="726"/>
                    </a:lnTo>
                    <a:lnTo>
                      <a:pt x="173" y="720"/>
                    </a:lnTo>
                    <a:lnTo>
                      <a:pt x="332" y="720"/>
                    </a:lnTo>
                    <a:lnTo>
                      <a:pt x="324" y="726"/>
                    </a:lnTo>
                    <a:lnTo>
                      <a:pt x="324" y="599"/>
                    </a:lnTo>
                    <a:lnTo>
                      <a:pt x="324" y="470"/>
                    </a:lnTo>
                    <a:lnTo>
                      <a:pt x="332" y="478"/>
                    </a:lnTo>
                    <a:lnTo>
                      <a:pt x="114" y="478"/>
                    </a:lnTo>
                    <a:lnTo>
                      <a:pt x="110" y="478"/>
                    </a:lnTo>
                    <a:lnTo>
                      <a:pt x="108" y="476"/>
                    </a:lnTo>
                    <a:lnTo>
                      <a:pt x="4" y="384"/>
                    </a:lnTo>
                    <a:lnTo>
                      <a:pt x="2" y="382"/>
                    </a:lnTo>
                    <a:lnTo>
                      <a:pt x="2" y="378"/>
                    </a:lnTo>
                    <a:lnTo>
                      <a:pt x="0" y="8"/>
                    </a:lnTo>
                    <a:lnTo>
                      <a:pt x="0" y="0"/>
                    </a:lnTo>
                    <a:lnTo>
                      <a:pt x="10" y="0"/>
                    </a:lnTo>
                    <a:lnTo>
                      <a:pt x="273" y="0"/>
                    </a:lnTo>
                    <a:lnTo>
                      <a:pt x="277" y="0"/>
                    </a:lnTo>
                    <a:lnTo>
                      <a:pt x="281" y="2"/>
                    </a:lnTo>
                    <a:lnTo>
                      <a:pt x="332" y="47"/>
                    </a:lnTo>
                    <a:lnTo>
                      <a:pt x="316" y="55"/>
                    </a:lnTo>
                    <a:lnTo>
                      <a:pt x="316" y="8"/>
                    </a:lnTo>
                    <a:lnTo>
                      <a:pt x="316" y="0"/>
                    </a:lnTo>
                    <a:lnTo>
                      <a:pt x="326" y="0"/>
                    </a:lnTo>
                    <a:lnTo>
                      <a:pt x="489" y="0"/>
                    </a:lnTo>
                    <a:lnTo>
                      <a:pt x="498" y="0"/>
                    </a:lnTo>
                    <a:lnTo>
                      <a:pt x="498" y="8"/>
                    </a:lnTo>
                    <a:lnTo>
                      <a:pt x="498" y="243"/>
                    </a:lnTo>
                    <a:lnTo>
                      <a:pt x="498" y="251"/>
                    </a:lnTo>
                    <a:lnTo>
                      <a:pt x="489" y="251"/>
                    </a:lnTo>
                    <a:lnTo>
                      <a:pt x="326" y="251"/>
                    </a:lnTo>
                    <a:lnTo>
                      <a:pt x="318" y="251"/>
                    </a:lnTo>
                    <a:lnTo>
                      <a:pt x="318" y="243"/>
                    </a:lnTo>
                    <a:lnTo>
                      <a:pt x="318" y="172"/>
                    </a:lnTo>
                    <a:lnTo>
                      <a:pt x="326" y="180"/>
                    </a:lnTo>
                    <a:lnTo>
                      <a:pt x="173" y="178"/>
                    </a:lnTo>
                    <a:lnTo>
                      <a:pt x="179" y="172"/>
                    </a:lnTo>
                    <a:lnTo>
                      <a:pt x="179" y="307"/>
                    </a:lnTo>
                    <a:lnTo>
                      <a:pt x="173" y="300"/>
                    </a:lnTo>
                    <a:lnTo>
                      <a:pt x="392" y="303"/>
                    </a:lnTo>
                    <a:lnTo>
                      <a:pt x="394" y="303"/>
                    </a:lnTo>
                    <a:lnTo>
                      <a:pt x="396" y="305"/>
                    </a:lnTo>
                    <a:lnTo>
                      <a:pt x="498" y="397"/>
                    </a:lnTo>
                    <a:lnTo>
                      <a:pt x="500" y="397"/>
                    </a:lnTo>
                    <a:lnTo>
                      <a:pt x="500" y="399"/>
                    </a:lnTo>
                    <a:lnTo>
                      <a:pt x="498" y="597"/>
                    </a:lnTo>
                    <a:lnTo>
                      <a:pt x="496" y="795"/>
                    </a:lnTo>
                    <a:close/>
                    <a:moveTo>
                      <a:pt x="496" y="795"/>
                    </a:moveTo>
                    <a:lnTo>
                      <a:pt x="494" y="597"/>
                    </a:lnTo>
                    <a:lnTo>
                      <a:pt x="492" y="399"/>
                    </a:lnTo>
                    <a:lnTo>
                      <a:pt x="494" y="403"/>
                    </a:lnTo>
                    <a:lnTo>
                      <a:pt x="387" y="311"/>
                    </a:lnTo>
                    <a:lnTo>
                      <a:pt x="392" y="313"/>
                    </a:lnTo>
                    <a:lnTo>
                      <a:pt x="173" y="315"/>
                    </a:lnTo>
                    <a:lnTo>
                      <a:pt x="167" y="315"/>
                    </a:lnTo>
                    <a:lnTo>
                      <a:pt x="167" y="307"/>
                    </a:lnTo>
                    <a:lnTo>
                      <a:pt x="165" y="172"/>
                    </a:lnTo>
                    <a:lnTo>
                      <a:pt x="165" y="166"/>
                    </a:lnTo>
                    <a:lnTo>
                      <a:pt x="173" y="166"/>
                    </a:lnTo>
                    <a:lnTo>
                      <a:pt x="326" y="164"/>
                    </a:lnTo>
                    <a:lnTo>
                      <a:pt x="334" y="164"/>
                    </a:lnTo>
                    <a:lnTo>
                      <a:pt x="334" y="172"/>
                    </a:lnTo>
                    <a:lnTo>
                      <a:pt x="334" y="243"/>
                    </a:lnTo>
                    <a:lnTo>
                      <a:pt x="326" y="235"/>
                    </a:lnTo>
                    <a:lnTo>
                      <a:pt x="489" y="233"/>
                    </a:lnTo>
                    <a:lnTo>
                      <a:pt x="479" y="243"/>
                    </a:lnTo>
                    <a:lnTo>
                      <a:pt x="479" y="8"/>
                    </a:lnTo>
                    <a:lnTo>
                      <a:pt x="489" y="18"/>
                    </a:lnTo>
                    <a:lnTo>
                      <a:pt x="326" y="18"/>
                    </a:lnTo>
                    <a:lnTo>
                      <a:pt x="334" y="8"/>
                    </a:lnTo>
                    <a:lnTo>
                      <a:pt x="336" y="55"/>
                    </a:lnTo>
                    <a:lnTo>
                      <a:pt x="336" y="76"/>
                    </a:lnTo>
                    <a:lnTo>
                      <a:pt x="320" y="61"/>
                    </a:lnTo>
                    <a:lnTo>
                      <a:pt x="267" y="16"/>
                    </a:lnTo>
                    <a:lnTo>
                      <a:pt x="273" y="18"/>
                    </a:lnTo>
                    <a:lnTo>
                      <a:pt x="10" y="18"/>
                    </a:lnTo>
                    <a:lnTo>
                      <a:pt x="20" y="8"/>
                    </a:lnTo>
                    <a:lnTo>
                      <a:pt x="20" y="378"/>
                    </a:lnTo>
                    <a:lnTo>
                      <a:pt x="16" y="372"/>
                    </a:lnTo>
                    <a:lnTo>
                      <a:pt x="120" y="464"/>
                    </a:lnTo>
                    <a:lnTo>
                      <a:pt x="114" y="460"/>
                    </a:lnTo>
                    <a:lnTo>
                      <a:pt x="332" y="462"/>
                    </a:lnTo>
                    <a:lnTo>
                      <a:pt x="340" y="462"/>
                    </a:lnTo>
                    <a:lnTo>
                      <a:pt x="340" y="470"/>
                    </a:lnTo>
                    <a:lnTo>
                      <a:pt x="340" y="599"/>
                    </a:lnTo>
                    <a:lnTo>
                      <a:pt x="340" y="726"/>
                    </a:lnTo>
                    <a:lnTo>
                      <a:pt x="340" y="734"/>
                    </a:lnTo>
                    <a:lnTo>
                      <a:pt x="332" y="734"/>
                    </a:lnTo>
                    <a:lnTo>
                      <a:pt x="173" y="734"/>
                    </a:lnTo>
                    <a:lnTo>
                      <a:pt x="165" y="734"/>
                    </a:lnTo>
                    <a:lnTo>
                      <a:pt x="165" y="726"/>
                    </a:lnTo>
                    <a:lnTo>
                      <a:pt x="165" y="656"/>
                    </a:lnTo>
                    <a:lnTo>
                      <a:pt x="173" y="662"/>
                    </a:lnTo>
                    <a:lnTo>
                      <a:pt x="10" y="662"/>
                    </a:lnTo>
                    <a:lnTo>
                      <a:pt x="16" y="656"/>
                    </a:lnTo>
                    <a:lnTo>
                      <a:pt x="16" y="795"/>
                    </a:lnTo>
                    <a:lnTo>
                      <a:pt x="14" y="793"/>
                    </a:lnTo>
                    <a:lnTo>
                      <a:pt x="116" y="885"/>
                    </a:lnTo>
                    <a:lnTo>
                      <a:pt x="114" y="883"/>
                    </a:lnTo>
                    <a:lnTo>
                      <a:pt x="392" y="887"/>
                    </a:lnTo>
                    <a:lnTo>
                      <a:pt x="389" y="887"/>
                    </a:lnTo>
                    <a:lnTo>
                      <a:pt x="496" y="79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6" name="文本框 125"/>
            <p:cNvSpPr txBox="1"/>
            <p:nvPr/>
          </p:nvSpPr>
          <p:spPr>
            <a:xfrm>
              <a:off x="6928007" y="3635921"/>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grpSp>
        <p:nvGrpSpPr>
          <p:cNvPr id="52" name="组合 51"/>
          <p:cNvGrpSpPr/>
          <p:nvPr/>
        </p:nvGrpSpPr>
        <p:grpSpPr>
          <a:xfrm>
            <a:off x="6405990" y="4995911"/>
            <a:ext cx="5074657" cy="830997"/>
            <a:chOff x="6405990" y="5246089"/>
            <a:chExt cx="5074657" cy="830997"/>
          </a:xfrm>
        </p:grpSpPr>
        <p:grpSp>
          <p:nvGrpSpPr>
            <p:cNvPr id="109" name="组合 108"/>
            <p:cNvGrpSpPr/>
            <p:nvPr/>
          </p:nvGrpSpPr>
          <p:grpSpPr>
            <a:xfrm>
              <a:off x="6405990" y="5328427"/>
              <a:ext cx="389826" cy="658813"/>
              <a:chOff x="6777038" y="5591175"/>
              <a:chExt cx="906463" cy="1531938"/>
            </a:xfrm>
          </p:grpSpPr>
          <p:sp>
            <p:nvSpPr>
              <p:cNvPr id="110" name="Freeform 315"/>
              <p:cNvSpPr>
                <a:spLocks/>
              </p:cNvSpPr>
              <p:nvPr/>
            </p:nvSpPr>
            <p:spPr bwMode="auto">
              <a:xfrm>
                <a:off x="7142163" y="6237288"/>
                <a:ext cx="538163" cy="528638"/>
              </a:xfrm>
              <a:custGeom>
                <a:avLst/>
                <a:gdLst>
                  <a:gd name="T0" fmla="*/ 82 w 166"/>
                  <a:gd name="T1" fmla="*/ 163 h 163"/>
                  <a:gd name="T2" fmla="*/ 72 w 166"/>
                  <a:gd name="T3" fmla="*/ 156 h 163"/>
                  <a:gd name="T4" fmla="*/ 72 w 166"/>
                  <a:gd name="T5" fmla="*/ 155 h 163"/>
                  <a:gd name="T6" fmla="*/ 147 w 166"/>
                  <a:gd name="T7" fmla="*/ 103 h 163"/>
                  <a:gd name="T8" fmla="*/ 84 w 166"/>
                  <a:gd name="T9" fmla="*/ 139 h 163"/>
                  <a:gd name="T10" fmla="*/ 84 w 166"/>
                  <a:gd name="T11" fmla="*/ 139 h 163"/>
                  <a:gd name="T12" fmla="*/ 82 w 166"/>
                  <a:gd name="T13" fmla="*/ 120 h 163"/>
                  <a:gd name="T14" fmla="*/ 82 w 166"/>
                  <a:gd name="T15" fmla="*/ 119 h 163"/>
                  <a:gd name="T16" fmla="*/ 114 w 166"/>
                  <a:gd name="T17" fmla="*/ 93 h 163"/>
                  <a:gd name="T18" fmla="*/ 77 w 166"/>
                  <a:gd name="T19" fmla="*/ 107 h 163"/>
                  <a:gd name="T20" fmla="*/ 75 w 166"/>
                  <a:gd name="T21" fmla="*/ 103 h 163"/>
                  <a:gd name="T22" fmla="*/ 75 w 166"/>
                  <a:gd name="T23" fmla="*/ 103 h 163"/>
                  <a:gd name="T24" fmla="*/ 75 w 166"/>
                  <a:gd name="T25" fmla="*/ 102 h 163"/>
                  <a:gd name="T26" fmla="*/ 104 w 166"/>
                  <a:gd name="T27" fmla="*/ 80 h 163"/>
                  <a:gd name="T28" fmla="*/ 64 w 166"/>
                  <a:gd name="T29" fmla="*/ 98 h 163"/>
                  <a:gd name="T30" fmla="*/ 64 w 166"/>
                  <a:gd name="T31" fmla="*/ 97 h 163"/>
                  <a:gd name="T32" fmla="*/ 99 w 166"/>
                  <a:gd name="T33" fmla="*/ 76 h 163"/>
                  <a:gd name="T34" fmla="*/ 66 w 166"/>
                  <a:gd name="T35" fmla="*/ 95 h 163"/>
                  <a:gd name="T36" fmla="*/ 65 w 166"/>
                  <a:gd name="T37" fmla="*/ 94 h 163"/>
                  <a:gd name="T38" fmla="*/ 78 w 166"/>
                  <a:gd name="T39" fmla="*/ 75 h 163"/>
                  <a:gd name="T40" fmla="*/ 78 w 166"/>
                  <a:gd name="T41" fmla="*/ 74 h 163"/>
                  <a:gd name="T42" fmla="*/ 117 w 166"/>
                  <a:gd name="T43" fmla="*/ 36 h 163"/>
                  <a:gd name="T44" fmla="*/ 46 w 166"/>
                  <a:gd name="T45" fmla="*/ 76 h 163"/>
                  <a:gd name="T46" fmla="*/ 47 w 166"/>
                  <a:gd name="T47" fmla="*/ 75 h 163"/>
                  <a:gd name="T48" fmla="*/ 11 w 166"/>
                  <a:gd name="T49" fmla="*/ 79 h 163"/>
                  <a:gd name="T50" fmla="*/ 11 w 166"/>
                  <a:gd name="T51" fmla="*/ 78 h 163"/>
                  <a:gd name="T52" fmla="*/ 28 w 166"/>
                  <a:gd name="T53" fmla="*/ 66 h 163"/>
                  <a:gd name="T54" fmla="*/ 52 w 166"/>
                  <a:gd name="T55" fmla="*/ 39 h 163"/>
                  <a:gd name="T56" fmla="*/ 0 w 166"/>
                  <a:gd name="T57" fmla="*/ 69 h 163"/>
                  <a:gd name="T58" fmla="*/ 52 w 166"/>
                  <a:gd name="T59" fmla="*/ 39 h 163"/>
                  <a:gd name="T60" fmla="*/ 120 w 166"/>
                  <a:gd name="T61" fmla="*/ 0 h 163"/>
                  <a:gd name="T62" fmla="*/ 115 w 166"/>
                  <a:gd name="T63" fmla="*/ 18 h 163"/>
                  <a:gd name="T64" fmla="*/ 115 w 166"/>
                  <a:gd name="T65" fmla="*/ 18 h 163"/>
                  <a:gd name="T66" fmla="*/ 50 w 166"/>
                  <a:gd name="T67" fmla="*/ 73 h 163"/>
                  <a:gd name="T68" fmla="*/ 120 w 166"/>
                  <a:gd name="T69" fmla="*/ 34 h 163"/>
                  <a:gd name="T70" fmla="*/ 108 w 166"/>
                  <a:gd name="T71" fmla="*/ 45 h 163"/>
                  <a:gd name="T72" fmla="*/ 148 w 166"/>
                  <a:gd name="T73" fmla="*/ 33 h 163"/>
                  <a:gd name="T74" fmla="*/ 149 w 166"/>
                  <a:gd name="T75" fmla="*/ 34 h 163"/>
                  <a:gd name="T76" fmla="*/ 107 w 166"/>
                  <a:gd name="T77" fmla="*/ 65 h 163"/>
                  <a:gd name="T78" fmla="*/ 146 w 166"/>
                  <a:gd name="T79" fmla="*/ 47 h 163"/>
                  <a:gd name="T80" fmla="*/ 146 w 166"/>
                  <a:gd name="T81" fmla="*/ 48 h 163"/>
                  <a:gd name="T82" fmla="*/ 112 w 166"/>
                  <a:gd name="T83" fmla="*/ 69 h 163"/>
                  <a:gd name="T84" fmla="*/ 133 w 166"/>
                  <a:gd name="T85" fmla="*/ 57 h 163"/>
                  <a:gd name="T86" fmla="*/ 134 w 166"/>
                  <a:gd name="T87" fmla="*/ 57 h 163"/>
                  <a:gd name="T88" fmla="*/ 165 w 166"/>
                  <a:gd name="T89" fmla="*/ 50 h 163"/>
                  <a:gd name="T90" fmla="*/ 165 w 166"/>
                  <a:gd name="T91" fmla="*/ 51 h 163"/>
                  <a:gd name="T92" fmla="*/ 161 w 166"/>
                  <a:gd name="T93" fmla="*/ 54 h 163"/>
                  <a:gd name="T94" fmla="*/ 97 w 166"/>
                  <a:gd name="T95" fmla="*/ 95 h 163"/>
                  <a:gd name="T96" fmla="*/ 146 w 166"/>
                  <a:gd name="T97" fmla="*/ 67 h 163"/>
                  <a:gd name="T98" fmla="*/ 145 w 166"/>
                  <a:gd name="T99" fmla="*/ 83 h 163"/>
                  <a:gd name="T100" fmla="*/ 146 w 166"/>
                  <a:gd name="T101" fmla="*/ 83 h 163"/>
                  <a:gd name="T102" fmla="*/ 158 w 166"/>
                  <a:gd name="T103" fmla="*/ 96 h 163"/>
                  <a:gd name="T104" fmla="*/ 79 w 166"/>
                  <a:gd name="T105" fmla="*/ 151 h 163"/>
                  <a:gd name="T106" fmla="*/ 145 w 166"/>
                  <a:gd name="T107" fmla="*/ 114 h 163"/>
                  <a:gd name="T108" fmla="*/ 156 w 166"/>
                  <a:gd name="T109" fmla="*/ 121 h 163"/>
                  <a:gd name="T110" fmla="*/ 83 w 166"/>
                  <a:gd name="T11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163">
                    <a:moveTo>
                      <a:pt x="83" y="163"/>
                    </a:moveTo>
                    <a:cubicBezTo>
                      <a:pt x="83" y="163"/>
                      <a:pt x="83" y="163"/>
                      <a:pt x="83" y="163"/>
                    </a:cubicBezTo>
                    <a:cubicBezTo>
                      <a:pt x="82" y="163"/>
                      <a:pt x="82" y="163"/>
                      <a:pt x="82" y="163"/>
                    </a:cubicBezTo>
                    <a:cubicBezTo>
                      <a:pt x="82" y="163"/>
                      <a:pt x="82" y="163"/>
                      <a:pt x="82" y="163"/>
                    </a:cubicBezTo>
                    <a:cubicBezTo>
                      <a:pt x="139" y="118"/>
                      <a:pt x="139" y="118"/>
                      <a:pt x="139" y="118"/>
                    </a:cubicBezTo>
                    <a:cubicBezTo>
                      <a:pt x="72" y="156"/>
                      <a:pt x="72" y="156"/>
                      <a:pt x="72" y="156"/>
                    </a:cubicBezTo>
                    <a:cubicBezTo>
                      <a:pt x="72" y="156"/>
                      <a:pt x="72" y="156"/>
                      <a:pt x="72" y="156"/>
                    </a:cubicBezTo>
                    <a:cubicBezTo>
                      <a:pt x="72" y="156"/>
                      <a:pt x="72" y="156"/>
                      <a:pt x="72" y="155"/>
                    </a:cubicBezTo>
                    <a:cubicBezTo>
                      <a:pt x="72" y="155"/>
                      <a:pt x="72" y="155"/>
                      <a:pt x="72" y="155"/>
                    </a:cubicBezTo>
                    <a:cubicBezTo>
                      <a:pt x="72" y="155"/>
                      <a:pt x="72" y="155"/>
                      <a:pt x="72" y="155"/>
                    </a:cubicBezTo>
                    <a:cubicBezTo>
                      <a:pt x="74" y="153"/>
                      <a:pt x="82" y="148"/>
                      <a:pt x="115" y="125"/>
                    </a:cubicBezTo>
                    <a:cubicBezTo>
                      <a:pt x="127" y="117"/>
                      <a:pt x="139" y="109"/>
                      <a:pt x="147" y="103"/>
                    </a:cubicBezTo>
                    <a:cubicBezTo>
                      <a:pt x="140" y="107"/>
                      <a:pt x="131" y="113"/>
                      <a:pt x="121" y="118"/>
                    </a:cubicBezTo>
                    <a:cubicBezTo>
                      <a:pt x="112" y="124"/>
                      <a:pt x="103" y="129"/>
                      <a:pt x="96" y="133"/>
                    </a:cubicBezTo>
                    <a:cubicBezTo>
                      <a:pt x="88" y="137"/>
                      <a:pt x="86" y="139"/>
                      <a:pt x="84" y="139"/>
                    </a:cubicBezTo>
                    <a:cubicBezTo>
                      <a:pt x="84" y="140"/>
                      <a:pt x="84" y="140"/>
                      <a:pt x="84" y="140"/>
                    </a:cubicBezTo>
                    <a:cubicBezTo>
                      <a:pt x="84" y="140"/>
                      <a:pt x="84" y="140"/>
                      <a:pt x="84" y="140"/>
                    </a:cubicBezTo>
                    <a:cubicBezTo>
                      <a:pt x="84" y="140"/>
                      <a:pt x="84" y="140"/>
                      <a:pt x="84" y="139"/>
                    </a:cubicBezTo>
                    <a:cubicBezTo>
                      <a:pt x="83" y="139"/>
                      <a:pt x="83" y="139"/>
                      <a:pt x="84" y="139"/>
                    </a:cubicBezTo>
                    <a:cubicBezTo>
                      <a:pt x="142" y="85"/>
                      <a:pt x="142" y="85"/>
                      <a:pt x="142" y="85"/>
                    </a:cubicBezTo>
                    <a:cubicBezTo>
                      <a:pt x="132" y="91"/>
                      <a:pt x="100" y="110"/>
                      <a:pt x="82" y="120"/>
                    </a:cubicBezTo>
                    <a:cubicBezTo>
                      <a:pt x="82" y="120"/>
                      <a:pt x="82" y="120"/>
                      <a:pt x="82" y="120"/>
                    </a:cubicBezTo>
                    <a:cubicBezTo>
                      <a:pt x="82" y="120"/>
                      <a:pt x="81" y="120"/>
                      <a:pt x="81" y="120"/>
                    </a:cubicBezTo>
                    <a:cubicBezTo>
                      <a:pt x="81" y="120"/>
                      <a:pt x="81" y="120"/>
                      <a:pt x="82" y="119"/>
                    </a:cubicBezTo>
                    <a:cubicBezTo>
                      <a:pt x="82" y="119"/>
                      <a:pt x="82" y="119"/>
                      <a:pt x="82" y="119"/>
                    </a:cubicBezTo>
                    <a:cubicBezTo>
                      <a:pt x="82" y="119"/>
                      <a:pt x="82" y="119"/>
                      <a:pt x="82" y="119"/>
                    </a:cubicBezTo>
                    <a:cubicBezTo>
                      <a:pt x="83" y="118"/>
                      <a:pt x="89" y="113"/>
                      <a:pt x="114" y="93"/>
                    </a:cubicBezTo>
                    <a:cubicBezTo>
                      <a:pt x="124" y="84"/>
                      <a:pt x="135" y="75"/>
                      <a:pt x="141" y="70"/>
                    </a:cubicBezTo>
                    <a:cubicBezTo>
                      <a:pt x="78" y="107"/>
                      <a:pt x="78" y="107"/>
                      <a:pt x="78" y="107"/>
                    </a:cubicBezTo>
                    <a:cubicBezTo>
                      <a:pt x="78" y="107"/>
                      <a:pt x="77" y="107"/>
                      <a:pt x="77" y="107"/>
                    </a:cubicBezTo>
                    <a:cubicBezTo>
                      <a:pt x="77" y="106"/>
                      <a:pt x="77" y="106"/>
                      <a:pt x="77" y="106"/>
                    </a:cubicBezTo>
                    <a:cubicBezTo>
                      <a:pt x="78" y="106"/>
                      <a:pt x="121" y="79"/>
                      <a:pt x="146" y="62"/>
                    </a:cubicBezTo>
                    <a:cubicBezTo>
                      <a:pt x="88" y="96"/>
                      <a:pt x="77" y="102"/>
                      <a:pt x="75" y="103"/>
                    </a:cubicBezTo>
                    <a:cubicBezTo>
                      <a:pt x="75" y="103"/>
                      <a:pt x="75" y="103"/>
                      <a:pt x="75" y="103"/>
                    </a:cubicBezTo>
                    <a:cubicBezTo>
                      <a:pt x="75" y="103"/>
                      <a:pt x="75" y="103"/>
                      <a:pt x="75" y="103"/>
                    </a:cubicBezTo>
                    <a:cubicBezTo>
                      <a:pt x="75" y="103"/>
                      <a:pt x="75" y="103"/>
                      <a:pt x="75" y="103"/>
                    </a:cubicBezTo>
                    <a:cubicBezTo>
                      <a:pt x="75" y="103"/>
                      <a:pt x="75" y="103"/>
                      <a:pt x="75" y="103"/>
                    </a:cubicBezTo>
                    <a:cubicBezTo>
                      <a:pt x="75" y="103"/>
                      <a:pt x="75" y="103"/>
                      <a:pt x="75" y="102"/>
                    </a:cubicBezTo>
                    <a:cubicBezTo>
                      <a:pt x="75" y="102"/>
                      <a:pt x="75" y="102"/>
                      <a:pt x="75" y="102"/>
                    </a:cubicBezTo>
                    <a:cubicBezTo>
                      <a:pt x="75" y="102"/>
                      <a:pt x="75" y="102"/>
                      <a:pt x="75" y="102"/>
                    </a:cubicBezTo>
                    <a:cubicBezTo>
                      <a:pt x="76" y="101"/>
                      <a:pt x="78" y="100"/>
                      <a:pt x="84" y="95"/>
                    </a:cubicBezTo>
                    <a:cubicBezTo>
                      <a:pt x="89" y="91"/>
                      <a:pt x="97" y="85"/>
                      <a:pt x="104" y="80"/>
                    </a:cubicBezTo>
                    <a:cubicBezTo>
                      <a:pt x="114" y="72"/>
                      <a:pt x="124" y="64"/>
                      <a:pt x="129" y="60"/>
                    </a:cubicBezTo>
                    <a:cubicBezTo>
                      <a:pt x="117" y="67"/>
                      <a:pt x="84" y="86"/>
                      <a:pt x="65" y="98"/>
                    </a:cubicBezTo>
                    <a:cubicBezTo>
                      <a:pt x="65" y="98"/>
                      <a:pt x="65" y="98"/>
                      <a:pt x="64" y="98"/>
                    </a:cubicBezTo>
                    <a:cubicBezTo>
                      <a:pt x="64" y="98"/>
                      <a:pt x="64" y="98"/>
                      <a:pt x="64" y="97"/>
                    </a:cubicBezTo>
                    <a:cubicBezTo>
                      <a:pt x="64" y="97"/>
                      <a:pt x="64" y="97"/>
                      <a:pt x="64" y="97"/>
                    </a:cubicBezTo>
                    <a:cubicBezTo>
                      <a:pt x="64" y="97"/>
                      <a:pt x="64" y="97"/>
                      <a:pt x="64" y="97"/>
                    </a:cubicBezTo>
                    <a:cubicBezTo>
                      <a:pt x="65" y="97"/>
                      <a:pt x="65" y="96"/>
                      <a:pt x="65" y="96"/>
                    </a:cubicBezTo>
                    <a:cubicBezTo>
                      <a:pt x="67" y="95"/>
                      <a:pt x="71" y="93"/>
                      <a:pt x="80" y="87"/>
                    </a:cubicBezTo>
                    <a:cubicBezTo>
                      <a:pt x="85" y="84"/>
                      <a:pt x="92" y="80"/>
                      <a:pt x="99" y="76"/>
                    </a:cubicBezTo>
                    <a:cubicBezTo>
                      <a:pt x="74" y="90"/>
                      <a:pt x="67" y="94"/>
                      <a:pt x="66" y="95"/>
                    </a:cubicBezTo>
                    <a:cubicBezTo>
                      <a:pt x="66" y="95"/>
                      <a:pt x="66" y="95"/>
                      <a:pt x="66" y="95"/>
                    </a:cubicBezTo>
                    <a:cubicBezTo>
                      <a:pt x="66" y="95"/>
                      <a:pt x="66" y="95"/>
                      <a:pt x="66" y="95"/>
                    </a:cubicBezTo>
                    <a:cubicBezTo>
                      <a:pt x="65" y="95"/>
                      <a:pt x="65" y="95"/>
                      <a:pt x="65" y="95"/>
                    </a:cubicBezTo>
                    <a:cubicBezTo>
                      <a:pt x="65" y="95"/>
                      <a:pt x="65" y="95"/>
                      <a:pt x="65" y="95"/>
                    </a:cubicBezTo>
                    <a:cubicBezTo>
                      <a:pt x="65" y="94"/>
                      <a:pt x="65" y="94"/>
                      <a:pt x="65" y="94"/>
                    </a:cubicBezTo>
                    <a:cubicBezTo>
                      <a:pt x="88" y="78"/>
                      <a:pt x="126" y="50"/>
                      <a:pt x="141" y="38"/>
                    </a:cubicBezTo>
                    <a:cubicBezTo>
                      <a:pt x="78" y="75"/>
                      <a:pt x="78" y="75"/>
                      <a:pt x="78" y="75"/>
                    </a:cubicBezTo>
                    <a:cubicBezTo>
                      <a:pt x="78" y="75"/>
                      <a:pt x="78" y="75"/>
                      <a:pt x="78" y="75"/>
                    </a:cubicBezTo>
                    <a:cubicBezTo>
                      <a:pt x="78" y="75"/>
                      <a:pt x="78" y="75"/>
                      <a:pt x="78" y="75"/>
                    </a:cubicBezTo>
                    <a:cubicBezTo>
                      <a:pt x="78" y="75"/>
                      <a:pt x="77" y="75"/>
                      <a:pt x="78" y="74"/>
                    </a:cubicBezTo>
                    <a:cubicBezTo>
                      <a:pt x="78" y="74"/>
                      <a:pt x="78" y="74"/>
                      <a:pt x="78" y="74"/>
                    </a:cubicBezTo>
                    <a:cubicBezTo>
                      <a:pt x="78" y="74"/>
                      <a:pt x="78" y="74"/>
                      <a:pt x="78" y="74"/>
                    </a:cubicBezTo>
                    <a:cubicBezTo>
                      <a:pt x="79" y="73"/>
                      <a:pt x="84" y="67"/>
                      <a:pt x="108" y="44"/>
                    </a:cubicBezTo>
                    <a:cubicBezTo>
                      <a:pt x="111" y="41"/>
                      <a:pt x="115" y="38"/>
                      <a:pt x="117" y="36"/>
                    </a:cubicBezTo>
                    <a:cubicBezTo>
                      <a:pt x="106" y="41"/>
                      <a:pt x="68" y="63"/>
                      <a:pt x="47" y="76"/>
                    </a:cubicBezTo>
                    <a:cubicBezTo>
                      <a:pt x="47" y="76"/>
                      <a:pt x="47" y="76"/>
                      <a:pt x="47" y="76"/>
                    </a:cubicBezTo>
                    <a:cubicBezTo>
                      <a:pt x="47" y="76"/>
                      <a:pt x="47" y="76"/>
                      <a:pt x="46" y="76"/>
                    </a:cubicBezTo>
                    <a:cubicBezTo>
                      <a:pt x="46" y="76"/>
                      <a:pt x="46" y="75"/>
                      <a:pt x="47" y="75"/>
                    </a:cubicBezTo>
                    <a:cubicBezTo>
                      <a:pt x="47" y="75"/>
                      <a:pt x="47" y="75"/>
                      <a:pt x="47" y="75"/>
                    </a:cubicBezTo>
                    <a:cubicBezTo>
                      <a:pt x="47" y="75"/>
                      <a:pt x="47" y="75"/>
                      <a:pt x="47" y="75"/>
                    </a:cubicBezTo>
                    <a:cubicBezTo>
                      <a:pt x="48" y="73"/>
                      <a:pt x="54" y="68"/>
                      <a:pt x="81" y="46"/>
                    </a:cubicBezTo>
                    <a:cubicBezTo>
                      <a:pt x="93" y="36"/>
                      <a:pt x="105" y="26"/>
                      <a:pt x="111" y="21"/>
                    </a:cubicBezTo>
                    <a:cubicBezTo>
                      <a:pt x="96" y="29"/>
                      <a:pt x="42" y="61"/>
                      <a:pt x="11" y="79"/>
                    </a:cubicBezTo>
                    <a:cubicBezTo>
                      <a:pt x="11" y="79"/>
                      <a:pt x="11" y="79"/>
                      <a:pt x="11" y="79"/>
                    </a:cubicBezTo>
                    <a:cubicBezTo>
                      <a:pt x="11" y="78"/>
                      <a:pt x="10" y="78"/>
                      <a:pt x="11" y="78"/>
                    </a:cubicBezTo>
                    <a:cubicBezTo>
                      <a:pt x="11" y="78"/>
                      <a:pt x="11" y="78"/>
                      <a:pt x="11" y="78"/>
                    </a:cubicBezTo>
                    <a:cubicBezTo>
                      <a:pt x="11" y="78"/>
                      <a:pt x="11" y="78"/>
                      <a:pt x="11" y="78"/>
                    </a:cubicBezTo>
                    <a:cubicBezTo>
                      <a:pt x="12" y="77"/>
                      <a:pt x="13" y="76"/>
                      <a:pt x="15" y="75"/>
                    </a:cubicBezTo>
                    <a:cubicBezTo>
                      <a:pt x="18" y="72"/>
                      <a:pt x="23" y="69"/>
                      <a:pt x="28" y="66"/>
                    </a:cubicBezTo>
                    <a:cubicBezTo>
                      <a:pt x="38" y="58"/>
                      <a:pt x="51" y="49"/>
                      <a:pt x="65" y="39"/>
                    </a:cubicBezTo>
                    <a:cubicBezTo>
                      <a:pt x="85" y="24"/>
                      <a:pt x="105" y="10"/>
                      <a:pt x="114" y="3"/>
                    </a:cubicBezTo>
                    <a:cubicBezTo>
                      <a:pt x="103" y="9"/>
                      <a:pt x="75" y="26"/>
                      <a:pt x="52" y="39"/>
                    </a:cubicBezTo>
                    <a:cubicBezTo>
                      <a:pt x="7" y="66"/>
                      <a:pt x="1" y="69"/>
                      <a:pt x="1" y="69"/>
                    </a:cubicBezTo>
                    <a:cubicBezTo>
                      <a:pt x="1" y="69"/>
                      <a:pt x="1" y="69"/>
                      <a:pt x="1" y="69"/>
                    </a:cubicBezTo>
                    <a:cubicBezTo>
                      <a:pt x="0" y="69"/>
                      <a:pt x="0" y="69"/>
                      <a:pt x="0" y="69"/>
                    </a:cubicBezTo>
                    <a:cubicBezTo>
                      <a:pt x="0" y="69"/>
                      <a:pt x="0" y="68"/>
                      <a:pt x="0" y="68"/>
                    </a:cubicBezTo>
                    <a:cubicBezTo>
                      <a:pt x="1" y="68"/>
                      <a:pt x="1" y="68"/>
                      <a:pt x="1" y="68"/>
                    </a:cubicBezTo>
                    <a:cubicBezTo>
                      <a:pt x="2" y="68"/>
                      <a:pt x="28" y="53"/>
                      <a:pt x="52" y="39"/>
                    </a:cubicBezTo>
                    <a:cubicBezTo>
                      <a:pt x="105" y="8"/>
                      <a:pt x="118" y="0"/>
                      <a:pt x="120" y="0"/>
                    </a:cubicBezTo>
                    <a:cubicBezTo>
                      <a:pt x="120" y="0"/>
                      <a:pt x="120" y="0"/>
                      <a:pt x="120" y="0"/>
                    </a:cubicBezTo>
                    <a:cubicBezTo>
                      <a:pt x="120" y="0"/>
                      <a:pt x="120" y="0"/>
                      <a:pt x="120" y="0"/>
                    </a:cubicBezTo>
                    <a:cubicBezTo>
                      <a:pt x="120" y="0"/>
                      <a:pt x="120" y="0"/>
                      <a:pt x="120" y="0"/>
                    </a:cubicBezTo>
                    <a:cubicBezTo>
                      <a:pt x="119" y="1"/>
                      <a:pt x="43" y="56"/>
                      <a:pt x="19" y="73"/>
                    </a:cubicBezTo>
                    <a:cubicBezTo>
                      <a:pt x="78" y="39"/>
                      <a:pt x="110" y="20"/>
                      <a:pt x="115" y="18"/>
                    </a:cubicBezTo>
                    <a:cubicBezTo>
                      <a:pt x="115" y="18"/>
                      <a:pt x="115" y="18"/>
                      <a:pt x="115" y="18"/>
                    </a:cubicBezTo>
                    <a:cubicBezTo>
                      <a:pt x="115" y="18"/>
                      <a:pt x="115" y="18"/>
                      <a:pt x="115" y="18"/>
                    </a:cubicBezTo>
                    <a:cubicBezTo>
                      <a:pt x="115" y="18"/>
                      <a:pt x="115" y="18"/>
                      <a:pt x="115" y="18"/>
                    </a:cubicBezTo>
                    <a:cubicBezTo>
                      <a:pt x="115" y="18"/>
                      <a:pt x="115" y="18"/>
                      <a:pt x="115" y="18"/>
                    </a:cubicBezTo>
                    <a:cubicBezTo>
                      <a:pt x="115" y="18"/>
                      <a:pt x="115" y="18"/>
                      <a:pt x="115" y="19"/>
                    </a:cubicBezTo>
                    <a:cubicBezTo>
                      <a:pt x="96" y="35"/>
                      <a:pt x="61" y="64"/>
                      <a:pt x="50" y="73"/>
                    </a:cubicBezTo>
                    <a:cubicBezTo>
                      <a:pt x="118" y="33"/>
                      <a:pt x="119" y="33"/>
                      <a:pt x="119" y="33"/>
                    </a:cubicBezTo>
                    <a:cubicBezTo>
                      <a:pt x="120" y="33"/>
                      <a:pt x="120" y="33"/>
                      <a:pt x="120" y="33"/>
                    </a:cubicBezTo>
                    <a:cubicBezTo>
                      <a:pt x="120" y="33"/>
                      <a:pt x="120" y="34"/>
                      <a:pt x="120" y="34"/>
                    </a:cubicBezTo>
                    <a:cubicBezTo>
                      <a:pt x="120" y="34"/>
                      <a:pt x="120" y="34"/>
                      <a:pt x="120" y="34"/>
                    </a:cubicBezTo>
                    <a:cubicBezTo>
                      <a:pt x="120" y="34"/>
                      <a:pt x="119" y="34"/>
                      <a:pt x="119" y="34"/>
                    </a:cubicBezTo>
                    <a:cubicBezTo>
                      <a:pt x="119" y="35"/>
                      <a:pt x="116" y="38"/>
                      <a:pt x="108" y="45"/>
                    </a:cubicBezTo>
                    <a:cubicBezTo>
                      <a:pt x="99" y="54"/>
                      <a:pt x="85" y="67"/>
                      <a:pt x="80" y="73"/>
                    </a:cubicBezTo>
                    <a:cubicBezTo>
                      <a:pt x="148" y="33"/>
                      <a:pt x="148" y="33"/>
                      <a:pt x="148" y="33"/>
                    </a:cubicBezTo>
                    <a:cubicBezTo>
                      <a:pt x="148" y="33"/>
                      <a:pt x="148" y="33"/>
                      <a:pt x="148" y="33"/>
                    </a:cubicBezTo>
                    <a:cubicBezTo>
                      <a:pt x="149" y="33"/>
                      <a:pt x="149" y="34"/>
                      <a:pt x="149" y="34"/>
                    </a:cubicBezTo>
                    <a:cubicBezTo>
                      <a:pt x="149" y="34"/>
                      <a:pt x="149" y="34"/>
                      <a:pt x="148" y="34"/>
                    </a:cubicBezTo>
                    <a:cubicBezTo>
                      <a:pt x="149" y="34"/>
                      <a:pt x="149" y="34"/>
                      <a:pt x="149" y="34"/>
                    </a:cubicBezTo>
                    <a:cubicBezTo>
                      <a:pt x="148" y="35"/>
                      <a:pt x="148" y="35"/>
                      <a:pt x="148" y="35"/>
                    </a:cubicBezTo>
                    <a:cubicBezTo>
                      <a:pt x="147" y="36"/>
                      <a:pt x="144" y="38"/>
                      <a:pt x="136" y="44"/>
                    </a:cubicBezTo>
                    <a:cubicBezTo>
                      <a:pt x="128" y="49"/>
                      <a:pt x="118" y="57"/>
                      <a:pt x="107" y="65"/>
                    </a:cubicBezTo>
                    <a:cubicBezTo>
                      <a:pt x="93" y="75"/>
                      <a:pt x="79" y="85"/>
                      <a:pt x="72" y="90"/>
                    </a:cubicBezTo>
                    <a:cubicBezTo>
                      <a:pt x="87" y="82"/>
                      <a:pt x="124" y="60"/>
                      <a:pt x="146" y="48"/>
                    </a:cubicBezTo>
                    <a:cubicBezTo>
                      <a:pt x="146" y="47"/>
                      <a:pt x="146" y="47"/>
                      <a:pt x="146" y="47"/>
                    </a:cubicBezTo>
                    <a:cubicBezTo>
                      <a:pt x="146" y="48"/>
                      <a:pt x="146" y="48"/>
                      <a:pt x="146" y="48"/>
                    </a:cubicBezTo>
                    <a:cubicBezTo>
                      <a:pt x="146" y="48"/>
                      <a:pt x="146" y="48"/>
                      <a:pt x="146" y="48"/>
                    </a:cubicBezTo>
                    <a:cubicBezTo>
                      <a:pt x="146" y="48"/>
                      <a:pt x="146" y="48"/>
                      <a:pt x="146" y="48"/>
                    </a:cubicBezTo>
                    <a:cubicBezTo>
                      <a:pt x="146" y="49"/>
                      <a:pt x="145" y="49"/>
                      <a:pt x="145" y="49"/>
                    </a:cubicBezTo>
                    <a:cubicBezTo>
                      <a:pt x="144" y="50"/>
                      <a:pt x="141" y="51"/>
                      <a:pt x="136" y="55"/>
                    </a:cubicBezTo>
                    <a:cubicBezTo>
                      <a:pt x="130" y="58"/>
                      <a:pt x="121" y="63"/>
                      <a:pt x="112" y="69"/>
                    </a:cubicBezTo>
                    <a:cubicBezTo>
                      <a:pt x="112" y="69"/>
                      <a:pt x="112" y="69"/>
                      <a:pt x="111" y="69"/>
                    </a:cubicBezTo>
                    <a:cubicBezTo>
                      <a:pt x="128" y="60"/>
                      <a:pt x="132" y="58"/>
                      <a:pt x="133" y="57"/>
                    </a:cubicBezTo>
                    <a:cubicBezTo>
                      <a:pt x="133" y="57"/>
                      <a:pt x="133" y="57"/>
                      <a:pt x="133" y="57"/>
                    </a:cubicBezTo>
                    <a:cubicBezTo>
                      <a:pt x="133" y="57"/>
                      <a:pt x="133" y="57"/>
                      <a:pt x="133" y="57"/>
                    </a:cubicBezTo>
                    <a:cubicBezTo>
                      <a:pt x="134" y="57"/>
                      <a:pt x="134" y="57"/>
                      <a:pt x="134" y="57"/>
                    </a:cubicBezTo>
                    <a:cubicBezTo>
                      <a:pt x="134" y="57"/>
                      <a:pt x="134" y="57"/>
                      <a:pt x="134" y="57"/>
                    </a:cubicBezTo>
                    <a:cubicBezTo>
                      <a:pt x="134" y="57"/>
                      <a:pt x="134" y="58"/>
                      <a:pt x="134" y="58"/>
                    </a:cubicBezTo>
                    <a:cubicBezTo>
                      <a:pt x="118" y="70"/>
                      <a:pt x="90" y="91"/>
                      <a:pt x="80" y="100"/>
                    </a:cubicBezTo>
                    <a:cubicBezTo>
                      <a:pt x="94" y="91"/>
                      <a:pt x="139" y="65"/>
                      <a:pt x="165" y="50"/>
                    </a:cubicBezTo>
                    <a:cubicBezTo>
                      <a:pt x="165" y="50"/>
                      <a:pt x="165" y="50"/>
                      <a:pt x="165" y="50"/>
                    </a:cubicBezTo>
                    <a:cubicBezTo>
                      <a:pt x="165" y="50"/>
                      <a:pt x="165" y="51"/>
                      <a:pt x="165" y="51"/>
                    </a:cubicBezTo>
                    <a:cubicBezTo>
                      <a:pt x="165" y="51"/>
                      <a:pt x="166" y="51"/>
                      <a:pt x="165" y="51"/>
                    </a:cubicBezTo>
                    <a:cubicBezTo>
                      <a:pt x="165" y="51"/>
                      <a:pt x="165" y="51"/>
                      <a:pt x="165" y="51"/>
                    </a:cubicBezTo>
                    <a:cubicBezTo>
                      <a:pt x="165" y="51"/>
                      <a:pt x="165" y="51"/>
                      <a:pt x="165" y="51"/>
                    </a:cubicBezTo>
                    <a:cubicBezTo>
                      <a:pt x="164" y="52"/>
                      <a:pt x="163" y="52"/>
                      <a:pt x="161" y="54"/>
                    </a:cubicBezTo>
                    <a:cubicBezTo>
                      <a:pt x="159" y="55"/>
                      <a:pt x="156" y="57"/>
                      <a:pt x="152" y="60"/>
                    </a:cubicBezTo>
                    <a:cubicBezTo>
                      <a:pt x="143" y="65"/>
                      <a:pt x="133" y="72"/>
                      <a:pt x="122" y="79"/>
                    </a:cubicBezTo>
                    <a:cubicBezTo>
                      <a:pt x="113" y="84"/>
                      <a:pt x="104" y="90"/>
                      <a:pt x="97" y="95"/>
                    </a:cubicBezTo>
                    <a:cubicBezTo>
                      <a:pt x="146" y="66"/>
                      <a:pt x="146" y="66"/>
                      <a:pt x="146" y="66"/>
                    </a:cubicBezTo>
                    <a:cubicBezTo>
                      <a:pt x="146" y="66"/>
                      <a:pt x="146" y="66"/>
                      <a:pt x="146" y="67"/>
                    </a:cubicBezTo>
                    <a:cubicBezTo>
                      <a:pt x="147" y="67"/>
                      <a:pt x="147" y="67"/>
                      <a:pt x="146" y="67"/>
                    </a:cubicBezTo>
                    <a:cubicBezTo>
                      <a:pt x="128" y="82"/>
                      <a:pt x="96" y="108"/>
                      <a:pt x="86" y="117"/>
                    </a:cubicBezTo>
                    <a:cubicBezTo>
                      <a:pt x="134" y="89"/>
                      <a:pt x="143" y="84"/>
                      <a:pt x="145" y="83"/>
                    </a:cubicBezTo>
                    <a:cubicBezTo>
                      <a:pt x="145" y="83"/>
                      <a:pt x="145" y="83"/>
                      <a:pt x="145" y="83"/>
                    </a:cubicBezTo>
                    <a:cubicBezTo>
                      <a:pt x="145" y="83"/>
                      <a:pt x="145" y="83"/>
                      <a:pt x="145" y="83"/>
                    </a:cubicBezTo>
                    <a:cubicBezTo>
                      <a:pt x="145" y="82"/>
                      <a:pt x="145" y="82"/>
                      <a:pt x="145" y="82"/>
                    </a:cubicBezTo>
                    <a:cubicBezTo>
                      <a:pt x="146" y="82"/>
                      <a:pt x="146" y="83"/>
                      <a:pt x="146" y="83"/>
                    </a:cubicBezTo>
                    <a:cubicBezTo>
                      <a:pt x="146" y="83"/>
                      <a:pt x="146" y="83"/>
                      <a:pt x="146" y="83"/>
                    </a:cubicBezTo>
                    <a:cubicBezTo>
                      <a:pt x="87" y="137"/>
                      <a:pt x="87" y="137"/>
                      <a:pt x="87" y="137"/>
                    </a:cubicBezTo>
                    <a:cubicBezTo>
                      <a:pt x="99" y="130"/>
                      <a:pt x="137" y="108"/>
                      <a:pt x="158" y="96"/>
                    </a:cubicBezTo>
                    <a:cubicBezTo>
                      <a:pt x="158" y="96"/>
                      <a:pt x="159" y="96"/>
                      <a:pt x="159" y="96"/>
                    </a:cubicBezTo>
                    <a:cubicBezTo>
                      <a:pt x="159" y="96"/>
                      <a:pt x="159" y="96"/>
                      <a:pt x="159" y="97"/>
                    </a:cubicBezTo>
                    <a:cubicBezTo>
                      <a:pt x="135" y="112"/>
                      <a:pt x="95" y="140"/>
                      <a:pt x="79" y="151"/>
                    </a:cubicBezTo>
                    <a:cubicBezTo>
                      <a:pt x="144" y="114"/>
                      <a:pt x="144" y="114"/>
                      <a:pt x="144" y="114"/>
                    </a:cubicBezTo>
                    <a:cubicBezTo>
                      <a:pt x="144" y="113"/>
                      <a:pt x="145" y="114"/>
                      <a:pt x="145" y="114"/>
                    </a:cubicBezTo>
                    <a:cubicBezTo>
                      <a:pt x="145" y="114"/>
                      <a:pt x="145" y="114"/>
                      <a:pt x="145" y="114"/>
                    </a:cubicBezTo>
                    <a:cubicBezTo>
                      <a:pt x="88" y="160"/>
                      <a:pt x="88" y="160"/>
                      <a:pt x="88" y="160"/>
                    </a:cubicBezTo>
                    <a:cubicBezTo>
                      <a:pt x="100" y="152"/>
                      <a:pt x="135" y="132"/>
                      <a:pt x="155" y="121"/>
                    </a:cubicBezTo>
                    <a:cubicBezTo>
                      <a:pt x="155" y="121"/>
                      <a:pt x="155" y="121"/>
                      <a:pt x="156" y="121"/>
                    </a:cubicBezTo>
                    <a:cubicBezTo>
                      <a:pt x="156" y="121"/>
                      <a:pt x="156" y="121"/>
                      <a:pt x="155" y="122"/>
                    </a:cubicBezTo>
                    <a:cubicBezTo>
                      <a:pt x="96" y="156"/>
                      <a:pt x="85" y="162"/>
                      <a:pt x="83" y="163"/>
                    </a:cubicBezTo>
                    <a:cubicBezTo>
                      <a:pt x="83" y="163"/>
                      <a:pt x="83" y="163"/>
                      <a:pt x="83" y="163"/>
                    </a:cubicBezTo>
                    <a:cubicBezTo>
                      <a:pt x="83" y="163"/>
                      <a:pt x="83" y="163"/>
                      <a:pt x="83" y="163"/>
                    </a:cubicBezTo>
                    <a:cubicBezTo>
                      <a:pt x="83" y="163"/>
                      <a:pt x="83" y="163"/>
                      <a:pt x="83" y="16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16"/>
              <p:cNvSpPr>
                <a:spLocks/>
              </p:cNvSpPr>
              <p:nvPr/>
            </p:nvSpPr>
            <p:spPr bwMode="auto">
              <a:xfrm>
                <a:off x="7094538" y="5630863"/>
                <a:ext cx="579438" cy="422275"/>
              </a:xfrm>
              <a:custGeom>
                <a:avLst/>
                <a:gdLst>
                  <a:gd name="T0" fmla="*/ 76 w 179"/>
                  <a:gd name="T1" fmla="*/ 129 h 130"/>
                  <a:gd name="T2" fmla="*/ 68 w 179"/>
                  <a:gd name="T3" fmla="*/ 113 h 130"/>
                  <a:gd name="T4" fmla="*/ 67 w 179"/>
                  <a:gd name="T5" fmla="*/ 113 h 130"/>
                  <a:gd name="T6" fmla="*/ 115 w 179"/>
                  <a:gd name="T7" fmla="*/ 82 h 130"/>
                  <a:gd name="T8" fmla="*/ 89 w 179"/>
                  <a:gd name="T9" fmla="*/ 95 h 130"/>
                  <a:gd name="T10" fmla="*/ 79 w 179"/>
                  <a:gd name="T11" fmla="*/ 83 h 130"/>
                  <a:gd name="T12" fmla="*/ 79 w 179"/>
                  <a:gd name="T13" fmla="*/ 83 h 130"/>
                  <a:gd name="T14" fmla="*/ 135 w 179"/>
                  <a:gd name="T15" fmla="*/ 47 h 130"/>
                  <a:gd name="T16" fmla="*/ 59 w 179"/>
                  <a:gd name="T17" fmla="*/ 90 h 130"/>
                  <a:gd name="T18" fmla="*/ 59 w 179"/>
                  <a:gd name="T19" fmla="*/ 89 h 130"/>
                  <a:gd name="T20" fmla="*/ 69 w 179"/>
                  <a:gd name="T21" fmla="*/ 83 h 130"/>
                  <a:gd name="T22" fmla="*/ 68 w 179"/>
                  <a:gd name="T23" fmla="*/ 84 h 130"/>
                  <a:gd name="T24" fmla="*/ 137 w 179"/>
                  <a:gd name="T25" fmla="*/ 40 h 130"/>
                  <a:gd name="T26" fmla="*/ 37 w 179"/>
                  <a:gd name="T27" fmla="*/ 97 h 130"/>
                  <a:gd name="T28" fmla="*/ 57 w 179"/>
                  <a:gd name="T29" fmla="*/ 83 h 130"/>
                  <a:gd name="T30" fmla="*/ 109 w 179"/>
                  <a:gd name="T31" fmla="*/ 48 h 130"/>
                  <a:gd name="T32" fmla="*/ 51 w 179"/>
                  <a:gd name="T33" fmla="*/ 81 h 130"/>
                  <a:gd name="T34" fmla="*/ 51 w 179"/>
                  <a:gd name="T35" fmla="*/ 80 h 130"/>
                  <a:gd name="T36" fmla="*/ 1 w 179"/>
                  <a:gd name="T37" fmla="*/ 95 h 130"/>
                  <a:gd name="T38" fmla="*/ 1 w 179"/>
                  <a:gd name="T39" fmla="*/ 94 h 130"/>
                  <a:gd name="T40" fmla="*/ 71 w 179"/>
                  <a:gd name="T41" fmla="*/ 51 h 130"/>
                  <a:gd name="T42" fmla="*/ 14 w 179"/>
                  <a:gd name="T43" fmla="*/ 81 h 130"/>
                  <a:gd name="T44" fmla="*/ 153 w 179"/>
                  <a:gd name="T45" fmla="*/ 1 h 130"/>
                  <a:gd name="T46" fmla="*/ 153 w 179"/>
                  <a:gd name="T47" fmla="*/ 1 h 130"/>
                  <a:gd name="T48" fmla="*/ 81 w 179"/>
                  <a:gd name="T49" fmla="*/ 48 h 130"/>
                  <a:gd name="T50" fmla="*/ 155 w 179"/>
                  <a:gd name="T51" fmla="*/ 5 h 130"/>
                  <a:gd name="T52" fmla="*/ 156 w 179"/>
                  <a:gd name="T53" fmla="*/ 6 h 130"/>
                  <a:gd name="T54" fmla="*/ 167 w 179"/>
                  <a:gd name="T55" fmla="*/ 13 h 130"/>
                  <a:gd name="T56" fmla="*/ 162 w 179"/>
                  <a:gd name="T57" fmla="*/ 24 h 130"/>
                  <a:gd name="T58" fmla="*/ 94 w 179"/>
                  <a:gd name="T59" fmla="*/ 67 h 130"/>
                  <a:gd name="T60" fmla="*/ 167 w 179"/>
                  <a:gd name="T61" fmla="*/ 25 h 130"/>
                  <a:gd name="T62" fmla="*/ 168 w 179"/>
                  <a:gd name="T63" fmla="*/ 26 h 130"/>
                  <a:gd name="T64" fmla="*/ 173 w 179"/>
                  <a:gd name="T65" fmla="*/ 24 h 130"/>
                  <a:gd name="T66" fmla="*/ 174 w 179"/>
                  <a:gd name="T67" fmla="*/ 24 h 130"/>
                  <a:gd name="T68" fmla="*/ 98 w 179"/>
                  <a:gd name="T69" fmla="*/ 72 h 130"/>
                  <a:gd name="T70" fmla="*/ 165 w 179"/>
                  <a:gd name="T71" fmla="*/ 33 h 130"/>
                  <a:gd name="T72" fmla="*/ 164 w 179"/>
                  <a:gd name="T73" fmla="*/ 51 h 130"/>
                  <a:gd name="T74" fmla="*/ 79 w 179"/>
                  <a:gd name="T75" fmla="*/ 106 h 130"/>
                  <a:gd name="T76" fmla="*/ 153 w 179"/>
                  <a:gd name="T77" fmla="*/ 64 h 130"/>
                  <a:gd name="T78" fmla="*/ 124 w 179"/>
                  <a:gd name="T79" fmla="*/ 89 h 130"/>
                  <a:gd name="T80" fmla="*/ 142 w 179"/>
                  <a:gd name="T81" fmla="*/ 91 h 130"/>
                  <a:gd name="T82" fmla="*/ 150 w 179"/>
                  <a:gd name="T83" fmla="*/ 86 h 130"/>
                  <a:gd name="T84" fmla="*/ 150 w 179"/>
                  <a:gd name="T85" fmla="*/ 87 h 130"/>
                  <a:gd name="T86" fmla="*/ 114 w 179"/>
                  <a:gd name="T87" fmla="*/ 119 h 130"/>
                  <a:gd name="T88" fmla="*/ 152 w 179"/>
                  <a:gd name="T89" fmla="*/ 111 h 130"/>
                  <a:gd name="T90" fmla="*/ 179 w 179"/>
                  <a:gd name="T91" fmla="*/ 101 h 130"/>
                  <a:gd name="T92" fmla="*/ 164 w 179"/>
                  <a:gd name="T93" fmla="*/ 120 h 130"/>
                  <a:gd name="T94" fmla="*/ 162 w 179"/>
                  <a:gd name="T95" fmla="*/ 122 h 130"/>
                  <a:gd name="T96" fmla="*/ 162 w 179"/>
                  <a:gd name="T97" fmla="*/ 122 h 130"/>
                  <a:gd name="T98" fmla="*/ 163 w 179"/>
                  <a:gd name="T99" fmla="*/ 111 h 130"/>
                  <a:gd name="T100" fmla="*/ 151 w 179"/>
                  <a:gd name="T101" fmla="*/ 110 h 130"/>
                  <a:gd name="T102" fmla="*/ 109 w 179"/>
                  <a:gd name="T103" fmla="*/ 122 h 130"/>
                  <a:gd name="T104" fmla="*/ 124 w 179"/>
                  <a:gd name="T105" fmla="*/ 10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9" h="130">
                    <a:moveTo>
                      <a:pt x="76" y="130"/>
                    </a:moveTo>
                    <a:cubicBezTo>
                      <a:pt x="76" y="130"/>
                      <a:pt x="76" y="130"/>
                      <a:pt x="76" y="130"/>
                    </a:cubicBezTo>
                    <a:cubicBezTo>
                      <a:pt x="76" y="130"/>
                      <a:pt x="76" y="130"/>
                      <a:pt x="76" y="129"/>
                    </a:cubicBezTo>
                    <a:cubicBezTo>
                      <a:pt x="76" y="129"/>
                      <a:pt x="76" y="129"/>
                      <a:pt x="123" y="88"/>
                    </a:cubicBezTo>
                    <a:cubicBezTo>
                      <a:pt x="134" y="79"/>
                      <a:pt x="144" y="71"/>
                      <a:pt x="149" y="67"/>
                    </a:cubicBezTo>
                    <a:cubicBezTo>
                      <a:pt x="68" y="113"/>
                      <a:pt x="68" y="113"/>
                      <a:pt x="68" y="113"/>
                    </a:cubicBezTo>
                    <a:cubicBezTo>
                      <a:pt x="68" y="113"/>
                      <a:pt x="67" y="113"/>
                      <a:pt x="67" y="113"/>
                    </a:cubicBezTo>
                    <a:cubicBezTo>
                      <a:pt x="67" y="113"/>
                      <a:pt x="67" y="113"/>
                      <a:pt x="67" y="113"/>
                    </a:cubicBezTo>
                    <a:cubicBezTo>
                      <a:pt x="67" y="113"/>
                      <a:pt x="67" y="113"/>
                      <a:pt x="67" y="113"/>
                    </a:cubicBezTo>
                    <a:cubicBezTo>
                      <a:pt x="67" y="113"/>
                      <a:pt x="67" y="113"/>
                      <a:pt x="67" y="113"/>
                    </a:cubicBezTo>
                    <a:cubicBezTo>
                      <a:pt x="67" y="113"/>
                      <a:pt x="67" y="113"/>
                      <a:pt x="67" y="113"/>
                    </a:cubicBezTo>
                    <a:cubicBezTo>
                      <a:pt x="69" y="111"/>
                      <a:pt x="77" y="106"/>
                      <a:pt x="115" y="82"/>
                    </a:cubicBezTo>
                    <a:cubicBezTo>
                      <a:pt x="131" y="72"/>
                      <a:pt x="147" y="62"/>
                      <a:pt x="156" y="56"/>
                    </a:cubicBezTo>
                    <a:cubicBezTo>
                      <a:pt x="141" y="64"/>
                      <a:pt x="109" y="83"/>
                      <a:pt x="89" y="95"/>
                    </a:cubicBezTo>
                    <a:cubicBezTo>
                      <a:pt x="89" y="95"/>
                      <a:pt x="89" y="95"/>
                      <a:pt x="89" y="95"/>
                    </a:cubicBezTo>
                    <a:cubicBezTo>
                      <a:pt x="88" y="94"/>
                      <a:pt x="89" y="94"/>
                      <a:pt x="89" y="94"/>
                    </a:cubicBezTo>
                    <a:cubicBezTo>
                      <a:pt x="107" y="79"/>
                      <a:pt x="152" y="44"/>
                      <a:pt x="163" y="35"/>
                    </a:cubicBezTo>
                    <a:cubicBezTo>
                      <a:pt x="151" y="42"/>
                      <a:pt x="100" y="71"/>
                      <a:pt x="79" y="83"/>
                    </a:cubicBezTo>
                    <a:cubicBezTo>
                      <a:pt x="79" y="84"/>
                      <a:pt x="79" y="84"/>
                      <a:pt x="79" y="84"/>
                    </a:cubicBezTo>
                    <a:cubicBezTo>
                      <a:pt x="79" y="84"/>
                      <a:pt x="79" y="83"/>
                      <a:pt x="79" y="83"/>
                    </a:cubicBezTo>
                    <a:cubicBezTo>
                      <a:pt x="79" y="83"/>
                      <a:pt x="79" y="83"/>
                      <a:pt x="79" y="83"/>
                    </a:cubicBezTo>
                    <a:cubicBezTo>
                      <a:pt x="79" y="83"/>
                      <a:pt x="79" y="83"/>
                      <a:pt x="79" y="83"/>
                    </a:cubicBezTo>
                    <a:cubicBezTo>
                      <a:pt x="79" y="83"/>
                      <a:pt x="79" y="83"/>
                      <a:pt x="79" y="83"/>
                    </a:cubicBezTo>
                    <a:cubicBezTo>
                      <a:pt x="81" y="81"/>
                      <a:pt x="91" y="75"/>
                      <a:pt x="135" y="47"/>
                    </a:cubicBezTo>
                    <a:cubicBezTo>
                      <a:pt x="142" y="43"/>
                      <a:pt x="148" y="40"/>
                      <a:pt x="153" y="36"/>
                    </a:cubicBezTo>
                    <a:cubicBezTo>
                      <a:pt x="60" y="90"/>
                      <a:pt x="60" y="90"/>
                      <a:pt x="60" y="90"/>
                    </a:cubicBezTo>
                    <a:cubicBezTo>
                      <a:pt x="59" y="90"/>
                      <a:pt x="59" y="90"/>
                      <a:pt x="59" y="90"/>
                    </a:cubicBezTo>
                    <a:cubicBezTo>
                      <a:pt x="59" y="90"/>
                      <a:pt x="59" y="90"/>
                      <a:pt x="59" y="90"/>
                    </a:cubicBezTo>
                    <a:cubicBezTo>
                      <a:pt x="59" y="89"/>
                      <a:pt x="59" y="89"/>
                      <a:pt x="59" y="89"/>
                    </a:cubicBezTo>
                    <a:cubicBezTo>
                      <a:pt x="59" y="89"/>
                      <a:pt x="59" y="89"/>
                      <a:pt x="59" y="89"/>
                    </a:cubicBezTo>
                    <a:cubicBezTo>
                      <a:pt x="61" y="88"/>
                      <a:pt x="65" y="86"/>
                      <a:pt x="76" y="79"/>
                    </a:cubicBezTo>
                    <a:cubicBezTo>
                      <a:pt x="79" y="77"/>
                      <a:pt x="84" y="75"/>
                      <a:pt x="88" y="72"/>
                    </a:cubicBezTo>
                    <a:cubicBezTo>
                      <a:pt x="75" y="80"/>
                      <a:pt x="71" y="82"/>
                      <a:pt x="69" y="83"/>
                    </a:cubicBezTo>
                    <a:cubicBezTo>
                      <a:pt x="68" y="84"/>
                      <a:pt x="68" y="84"/>
                      <a:pt x="68" y="84"/>
                    </a:cubicBezTo>
                    <a:cubicBezTo>
                      <a:pt x="68" y="83"/>
                      <a:pt x="68" y="83"/>
                      <a:pt x="68" y="83"/>
                    </a:cubicBezTo>
                    <a:cubicBezTo>
                      <a:pt x="68" y="84"/>
                      <a:pt x="68" y="84"/>
                      <a:pt x="68" y="84"/>
                    </a:cubicBezTo>
                    <a:cubicBezTo>
                      <a:pt x="68" y="84"/>
                      <a:pt x="68" y="83"/>
                      <a:pt x="68" y="83"/>
                    </a:cubicBezTo>
                    <a:cubicBezTo>
                      <a:pt x="67" y="83"/>
                      <a:pt x="68" y="83"/>
                      <a:pt x="68" y="83"/>
                    </a:cubicBezTo>
                    <a:cubicBezTo>
                      <a:pt x="137" y="40"/>
                      <a:pt x="137" y="40"/>
                      <a:pt x="137" y="40"/>
                    </a:cubicBezTo>
                    <a:cubicBezTo>
                      <a:pt x="37" y="97"/>
                      <a:pt x="37" y="97"/>
                      <a:pt x="37" y="97"/>
                    </a:cubicBezTo>
                    <a:cubicBezTo>
                      <a:pt x="37" y="97"/>
                      <a:pt x="37" y="97"/>
                      <a:pt x="37" y="97"/>
                    </a:cubicBezTo>
                    <a:cubicBezTo>
                      <a:pt x="36" y="97"/>
                      <a:pt x="36" y="97"/>
                      <a:pt x="37" y="97"/>
                    </a:cubicBezTo>
                    <a:cubicBezTo>
                      <a:pt x="37" y="97"/>
                      <a:pt x="37" y="97"/>
                      <a:pt x="37" y="97"/>
                    </a:cubicBezTo>
                    <a:cubicBezTo>
                      <a:pt x="37" y="96"/>
                      <a:pt x="37" y="96"/>
                      <a:pt x="37" y="96"/>
                    </a:cubicBezTo>
                    <a:cubicBezTo>
                      <a:pt x="38" y="95"/>
                      <a:pt x="42" y="93"/>
                      <a:pt x="57" y="83"/>
                    </a:cubicBezTo>
                    <a:cubicBezTo>
                      <a:pt x="68" y="76"/>
                      <a:pt x="83" y="67"/>
                      <a:pt x="101" y="55"/>
                    </a:cubicBezTo>
                    <a:cubicBezTo>
                      <a:pt x="118" y="44"/>
                      <a:pt x="134" y="34"/>
                      <a:pt x="146" y="26"/>
                    </a:cubicBezTo>
                    <a:cubicBezTo>
                      <a:pt x="136" y="32"/>
                      <a:pt x="122" y="40"/>
                      <a:pt x="109" y="48"/>
                    </a:cubicBezTo>
                    <a:cubicBezTo>
                      <a:pt x="95" y="56"/>
                      <a:pt x="80" y="64"/>
                      <a:pt x="69" y="71"/>
                    </a:cubicBezTo>
                    <a:cubicBezTo>
                      <a:pt x="57" y="78"/>
                      <a:pt x="53" y="80"/>
                      <a:pt x="51" y="81"/>
                    </a:cubicBezTo>
                    <a:cubicBezTo>
                      <a:pt x="51" y="81"/>
                      <a:pt x="51" y="81"/>
                      <a:pt x="51" y="81"/>
                    </a:cubicBezTo>
                    <a:cubicBezTo>
                      <a:pt x="51" y="81"/>
                      <a:pt x="51" y="81"/>
                      <a:pt x="51" y="81"/>
                    </a:cubicBezTo>
                    <a:cubicBezTo>
                      <a:pt x="51" y="81"/>
                      <a:pt x="51" y="81"/>
                      <a:pt x="51" y="81"/>
                    </a:cubicBezTo>
                    <a:cubicBezTo>
                      <a:pt x="50" y="81"/>
                      <a:pt x="50" y="80"/>
                      <a:pt x="51" y="80"/>
                    </a:cubicBezTo>
                    <a:cubicBezTo>
                      <a:pt x="149" y="10"/>
                      <a:pt x="149" y="10"/>
                      <a:pt x="149" y="10"/>
                    </a:cubicBezTo>
                    <a:cubicBezTo>
                      <a:pt x="136" y="17"/>
                      <a:pt x="108" y="33"/>
                      <a:pt x="81" y="49"/>
                    </a:cubicBezTo>
                    <a:cubicBezTo>
                      <a:pt x="7" y="92"/>
                      <a:pt x="2" y="95"/>
                      <a:pt x="1" y="95"/>
                    </a:cubicBezTo>
                    <a:cubicBezTo>
                      <a:pt x="1" y="95"/>
                      <a:pt x="1" y="95"/>
                      <a:pt x="1" y="95"/>
                    </a:cubicBezTo>
                    <a:cubicBezTo>
                      <a:pt x="1" y="95"/>
                      <a:pt x="1" y="95"/>
                      <a:pt x="1" y="95"/>
                    </a:cubicBezTo>
                    <a:cubicBezTo>
                      <a:pt x="1" y="95"/>
                      <a:pt x="0" y="95"/>
                      <a:pt x="1" y="94"/>
                    </a:cubicBezTo>
                    <a:cubicBezTo>
                      <a:pt x="1" y="94"/>
                      <a:pt x="1" y="94"/>
                      <a:pt x="1" y="94"/>
                    </a:cubicBezTo>
                    <a:cubicBezTo>
                      <a:pt x="1" y="94"/>
                      <a:pt x="1" y="94"/>
                      <a:pt x="1" y="94"/>
                    </a:cubicBezTo>
                    <a:cubicBezTo>
                      <a:pt x="3" y="92"/>
                      <a:pt x="14" y="86"/>
                      <a:pt x="71" y="51"/>
                    </a:cubicBezTo>
                    <a:cubicBezTo>
                      <a:pt x="96" y="36"/>
                      <a:pt x="123" y="19"/>
                      <a:pt x="139" y="9"/>
                    </a:cubicBezTo>
                    <a:cubicBezTo>
                      <a:pt x="15" y="81"/>
                      <a:pt x="15" y="81"/>
                      <a:pt x="15" y="81"/>
                    </a:cubicBezTo>
                    <a:cubicBezTo>
                      <a:pt x="14" y="81"/>
                      <a:pt x="14" y="81"/>
                      <a:pt x="14" y="81"/>
                    </a:cubicBezTo>
                    <a:cubicBezTo>
                      <a:pt x="14" y="81"/>
                      <a:pt x="14" y="80"/>
                      <a:pt x="14" y="80"/>
                    </a:cubicBezTo>
                    <a:cubicBezTo>
                      <a:pt x="153" y="0"/>
                      <a:pt x="153" y="0"/>
                      <a:pt x="153" y="0"/>
                    </a:cubicBezTo>
                    <a:cubicBezTo>
                      <a:pt x="153" y="0"/>
                      <a:pt x="153" y="0"/>
                      <a:pt x="153" y="1"/>
                    </a:cubicBezTo>
                    <a:cubicBezTo>
                      <a:pt x="153" y="1"/>
                      <a:pt x="153" y="1"/>
                      <a:pt x="153" y="1"/>
                    </a:cubicBezTo>
                    <a:cubicBezTo>
                      <a:pt x="153" y="1"/>
                      <a:pt x="153" y="1"/>
                      <a:pt x="153" y="1"/>
                    </a:cubicBezTo>
                    <a:cubicBezTo>
                      <a:pt x="153" y="1"/>
                      <a:pt x="153" y="1"/>
                      <a:pt x="153" y="1"/>
                    </a:cubicBezTo>
                    <a:cubicBezTo>
                      <a:pt x="151" y="3"/>
                      <a:pt x="138" y="11"/>
                      <a:pt x="71" y="52"/>
                    </a:cubicBezTo>
                    <a:cubicBezTo>
                      <a:pt x="50" y="65"/>
                      <a:pt x="27" y="78"/>
                      <a:pt x="14" y="87"/>
                    </a:cubicBezTo>
                    <a:cubicBezTo>
                      <a:pt x="30" y="78"/>
                      <a:pt x="56" y="62"/>
                      <a:pt x="81" y="48"/>
                    </a:cubicBezTo>
                    <a:cubicBezTo>
                      <a:pt x="100" y="37"/>
                      <a:pt x="118" y="26"/>
                      <a:pt x="132" y="18"/>
                    </a:cubicBezTo>
                    <a:cubicBezTo>
                      <a:pt x="148" y="9"/>
                      <a:pt x="153" y="6"/>
                      <a:pt x="155" y="5"/>
                    </a:cubicBezTo>
                    <a:cubicBezTo>
                      <a:pt x="155" y="5"/>
                      <a:pt x="155" y="5"/>
                      <a:pt x="155" y="5"/>
                    </a:cubicBezTo>
                    <a:cubicBezTo>
                      <a:pt x="155" y="5"/>
                      <a:pt x="155" y="5"/>
                      <a:pt x="155" y="5"/>
                    </a:cubicBezTo>
                    <a:cubicBezTo>
                      <a:pt x="156" y="5"/>
                      <a:pt x="156" y="5"/>
                      <a:pt x="156" y="5"/>
                    </a:cubicBezTo>
                    <a:cubicBezTo>
                      <a:pt x="156" y="5"/>
                      <a:pt x="156" y="6"/>
                      <a:pt x="156" y="6"/>
                    </a:cubicBezTo>
                    <a:cubicBezTo>
                      <a:pt x="58" y="76"/>
                      <a:pt x="58" y="76"/>
                      <a:pt x="58" y="76"/>
                    </a:cubicBezTo>
                    <a:cubicBezTo>
                      <a:pt x="77" y="65"/>
                      <a:pt x="134" y="32"/>
                      <a:pt x="167" y="13"/>
                    </a:cubicBezTo>
                    <a:cubicBezTo>
                      <a:pt x="167" y="13"/>
                      <a:pt x="167" y="13"/>
                      <a:pt x="167" y="13"/>
                    </a:cubicBezTo>
                    <a:cubicBezTo>
                      <a:pt x="167" y="14"/>
                      <a:pt x="167" y="14"/>
                      <a:pt x="167" y="14"/>
                    </a:cubicBezTo>
                    <a:cubicBezTo>
                      <a:pt x="132" y="36"/>
                      <a:pt x="73" y="74"/>
                      <a:pt x="48" y="90"/>
                    </a:cubicBezTo>
                    <a:cubicBezTo>
                      <a:pt x="162" y="24"/>
                      <a:pt x="162" y="24"/>
                      <a:pt x="162" y="24"/>
                    </a:cubicBezTo>
                    <a:cubicBezTo>
                      <a:pt x="162" y="24"/>
                      <a:pt x="162" y="24"/>
                      <a:pt x="162" y="25"/>
                    </a:cubicBezTo>
                    <a:cubicBezTo>
                      <a:pt x="162" y="25"/>
                      <a:pt x="162" y="25"/>
                      <a:pt x="162" y="25"/>
                    </a:cubicBezTo>
                    <a:cubicBezTo>
                      <a:pt x="94" y="67"/>
                      <a:pt x="94" y="67"/>
                      <a:pt x="94" y="67"/>
                    </a:cubicBezTo>
                    <a:cubicBezTo>
                      <a:pt x="154" y="33"/>
                      <a:pt x="165" y="26"/>
                      <a:pt x="167" y="25"/>
                    </a:cubicBezTo>
                    <a:cubicBezTo>
                      <a:pt x="167" y="25"/>
                      <a:pt x="167" y="25"/>
                      <a:pt x="167" y="25"/>
                    </a:cubicBezTo>
                    <a:cubicBezTo>
                      <a:pt x="167" y="25"/>
                      <a:pt x="167" y="25"/>
                      <a:pt x="167" y="25"/>
                    </a:cubicBezTo>
                    <a:cubicBezTo>
                      <a:pt x="168" y="25"/>
                      <a:pt x="168" y="25"/>
                      <a:pt x="168" y="25"/>
                    </a:cubicBezTo>
                    <a:cubicBezTo>
                      <a:pt x="168" y="25"/>
                      <a:pt x="168" y="25"/>
                      <a:pt x="168" y="25"/>
                    </a:cubicBezTo>
                    <a:cubicBezTo>
                      <a:pt x="168" y="26"/>
                      <a:pt x="168" y="26"/>
                      <a:pt x="168" y="26"/>
                    </a:cubicBezTo>
                    <a:cubicBezTo>
                      <a:pt x="153" y="35"/>
                      <a:pt x="132" y="47"/>
                      <a:pt x="112" y="59"/>
                    </a:cubicBezTo>
                    <a:cubicBezTo>
                      <a:pt x="173" y="24"/>
                      <a:pt x="173" y="24"/>
                      <a:pt x="173" y="24"/>
                    </a:cubicBezTo>
                    <a:cubicBezTo>
                      <a:pt x="173" y="24"/>
                      <a:pt x="173" y="24"/>
                      <a:pt x="173" y="24"/>
                    </a:cubicBezTo>
                    <a:cubicBezTo>
                      <a:pt x="174" y="24"/>
                      <a:pt x="174" y="24"/>
                      <a:pt x="174" y="24"/>
                    </a:cubicBezTo>
                    <a:cubicBezTo>
                      <a:pt x="174" y="24"/>
                      <a:pt x="174" y="24"/>
                      <a:pt x="174" y="24"/>
                    </a:cubicBezTo>
                    <a:cubicBezTo>
                      <a:pt x="174" y="24"/>
                      <a:pt x="174" y="24"/>
                      <a:pt x="174" y="24"/>
                    </a:cubicBezTo>
                    <a:cubicBezTo>
                      <a:pt x="173" y="25"/>
                      <a:pt x="173" y="25"/>
                      <a:pt x="173" y="25"/>
                    </a:cubicBezTo>
                    <a:cubicBezTo>
                      <a:pt x="171" y="26"/>
                      <a:pt x="163" y="31"/>
                      <a:pt x="136" y="48"/>
                    </a:cubicBezTo>
                    <a:cubicBezTo>
                      <a:pt x="123" y="56"/>
                      <a:pt x="109" y="65"/>
                      <a:pt x="98" y="72"/>
                    </a:cubicBezTo>
                    <a:cubicBezTo>
                      <a:pt x="128" y="54"/>
                      <a:pt x="164" y="33"/>
                      <a:pt x="165" y="33"/>
                    </a:cubicBezTo>
                    <a:cubicBezTo>
                      <a:pt x="165" y="33"/>
                      <a:pt x="165" y="33"/>
                      <a:pt x="165" y="33"/>
                    </a:cubicBezTo>
                    <a:cubicBezTo>
                      <a:pt x="165" y="33"/>
                      <a:pt x="165" y="33"/>
                      <a:pt x="165" y="33"/>
                    </a:cubicBezTo>
                    <a:cubicBezTo>
                      <a:pt x="166" y="34"/>
                      <a:pt x="166" y="34"/>
                      <a:pt x="127" y="65"/>
                    </a:cubicBezTo>
                    <a:cubicBezTo>
                      <a:pt x="115" y="75"/>
                      <a:pt x="102" y="85"/>
                      <a:pt x="95" y="90"/>
                    </a:cubicBezTo>
                    <a:cubicBezTo>
                      <a:pt x="163" y="50"/>
                      <a:pt x="164" y="51"/>
                      <a:pt x="164" y="51"/>
                    </a:cubicBezTo>
                    <a:cubicBezTo>
                      <a:pt x="164" y="51"/>
                      <a:pt x="164" y="51"/>
                      <a:pt x="164" y="51"/>
                    </a:cubicBezTo>
                    <a:cubicBezTo>
                      <a:pt x="165" y="52"/>
                      <a:pt x="165" y="52"/>
                      <a:pt x="116" y="82"/>
                    </a:cubicBezTo>
                    <a:cubicBezTo>
                      <a:pt x="103" y="91"/>
                      <a:pt x="89" y="100"/>
                      <a:pt x="79" y="106"/>
                    </a:cubicBezTo>
                    <a:cubicBezTo>
                      <a:pt x="152" y="63"/>
                      <a:pt x="152" y="63"/>
                      <a:pt x="152" y="63"/>
                    </a:cubicBezTo>
                    <a:cubicBezTo>
                      <a:pt x="152" y="63"/>
                      <a:pt x="153" y="63"/>
                      <a:pt x="153" y="64"/>
                    </a:cubicBezTo>
                    <a:cubicBezTo>
                      <a:pt x="153" y="64"/>
                      <a:pt x="153" y="64"/>
                      <a:pt x="153" y="64"/>
                    </a:cubicBezTo>
                    <a:cubicBezTo>
                      <a:pt x="153" y="64"/>
                      <a:pt x="153" y="64"/>
                      <a:pt x="153" y="64"/>
                    </a:cubicBezTo>
                    <a:cubicBezTo>
                      <a:pt x="153" y="64"/>
                      <a:pt x="153" y="64"/>
                      <a:pt x="153" y="64"/>
                    </a:cubicBezTo>
                    <a:cubicBezTo>
                      <a:pt x="151" y="66"/>
                      <a:pt x="146" y="71"/>
                      <a:pt x="124" y="89"/>
                    </a:cubicBezTo>
                    <a:cubicBezTo>
                      <a:pt x="108" y="103"/>
                      <a:pt x="86" y="121"/>
                      <a:pt x="79" y="127"/>
                    </a:cubicBezTo>
                    <a:cubicBezTo>
                      <a:pt x="87" y="123"/>
                      <a:pt x="107" y="111"/>
                      <a:pt x="123" y="102"/>
                    </a:cubicBezTo>
                    <a:cubicBezTo>
                      <a:pt x="131" y="98"/>
                      <a:pt x="137" y="94"/>
                      <a:pt x="142" y="91"/>
                    </a:cubicBezTo>
                    <a:cubicBezTo>
                      <a:pt x="147" y="88"/>
                      <a:pt x="149" y="87"/>
                      <a:pt x="150" y="86"/>
                    </a:cubicBezTo>
                    <a:cubicBezTo>
                      <a:pt x="150" y="86"/>
                      <a:pt x="150" y="86"/>
                      <a:pt x="150" y="86"/>
                    </a:cubicBezTo>
                    <a:cubicBezTo>
                      <a:pt x="150" y="86"/>
                      <a:pt x="150" y="86"/>
                      <a:pt x="150" y="86"/>
                    </a:cubicBezTo>
                    <a:cubicBezTo>
                      <a:pt x="151" y="86"/>
                      <a:pt x="151" y="86"/>
                      <a:pt x="151" y="86"/>
                    </a:cubicBezTo>
                    <a:cubicBezTo>
                      <a:pt x="151" y="87"/>
                      <a:pt x="151" y="87"/>
                      <a:pt x="150" y="87"/>
                    </a:cubicBezTo>
                    <a:cubicBezTo>
                      <a:pt x="150" y="87"/>
                      <a:pt x="150" y="87"/>
                      <a:pt x="150" y="87"/>
                    </a:cubicBezTo>
                    <a:cubicBezTo>
                      <a:pt x="150" y="87"/>
                      <a:pt x="150" y="87"/>
                      <a:pt x="150" y="87"/>
                    </a:cubicBezTo>
                    <a:cubicBezTo>
                      <a:pt x="149" y="88"/>
                      <a:pt x="145" y="92"/>
                      <a:pt x="130" y="105"/>
                    </a:cubicBezTo>
                    <a:cubicBezTo>
                      <a:pt x="124" y="110"/>
                      <a:pt x="117" y="116"/>
                      <a:pt x="114" y="119"/>
                    </a:cubicBezTo>
                    <a:cubicBezTo>
                      <a:pt x="161" y="91"/>
                      <a:pt x="162" y="91"/>
                      <a:pt x="162" y="91"/>
                    </a:cubicBezTo>
                    <a:cubicBezTo>
                      <a:pt x="162" y="91"/>
                      <a:pt x="163" y="91"/>
                      <a:pt x="163" y="91"/>
                    </a:cubicBezTo>
                    <a:cubicBezTo>
                      <a:pt x="163" y="92"/>
                      <a:pt x="163" y="92"/>
                      <a:pt x="152" y="111"/>
                    </a:cubicBezTo>
                    <a:cubicBezTo>
                      <a:pt x="150" y="114"/>
                      <a:pt x="148" y="117"/>
                      <a:pt x="147" y="119"/>
                    </a:cubicBezTo>
                    <a:cubicBezTo>
                      <a:pt x="152" y="116"/>
                      <a:pt x="169" y="106"/>
                      <a:pt x="179" y="101"/>
                    </a:cubicBezTo>
                    <a:cubicBezTo>
                      <a:pt x="179" y="101"/>
                      <a:pt x="179" y="101"/>
                      <a:pt x="179" y="101"/>
                    </a:cubicBezTo>
                    <a:cubicBezTo>
                      <a:pt x="179" y="101"/>
                      <a:pt x="179" y="101"/>
                      <a:pt x="179" y="101"/>
                    </a:cubicBezTo>
                    <a:cubicBezTo>
                      <a:pt x="179" y="101"/>
                      <a:pt x="179" y="101"/>
                      <a:pt x="168" y="115"/>
                    </a:cubicBezTo>
                    <a:cubicBezTo>
                      <a:pt x="167" y="117"/>
                      <a:pt x="165" y="119"/>
                      <a:pt x="164" y="120"/>
                    </a:cubicBezTo>
                    <a:cubicBezTo>
                      <a:pt x="164" y="120"/>
                      <a:pt x="164" y="120"/>
                      <a:pt x="164" y="121"/>
                    </a:cubicBezTo>
                    <a:cubicBezTo>
                      <a:pt x="164" y="121"/>
                      <a:pt x="164" y="121"/>
                      <a:pt x="164" y="121"/>
                    </a:cubicBezTo>
                    <a:cubicBezTo>
                      <a:pt x="162" y="123"/>
                      <a:pt x="162" y="123"/>
                      <a:pt x="162" y="122"/>
                    </a:cubicBezTo>
                    <a:cubicBezTo>
                      <a:pt x="161" y="122"/>
                      <a:pt x="161" y="122"/>
                      <a:pt x="162" y="122"/>
                    </a:cubicBezTo>
                    <a:cubicBezTo>
                      <a:pt x="162" y="122"/>
                      <a:pt x="162" y="122"/>
                      <a:pt x="162" y="122"/>
                    </a:cubicBezTo>
                    <a:cubicBezTo>
                      <a:pt x="162" y="122"/>
                      <a:pt x="162" y="122"/>
                      <a:pt x="162" y="122"/>
                    </a:cubicBezTo>
                    <a:cubicBezTo>
                      <a:pt x="162" y="121"/>
                      <a:pt x="164" y="119"/>
                      <a:pt x="168" y="114"/>
                    </a:cubicBezTo>
                    <a:cubicBezTo>
                      <a:pt x="171" y="110"/>
                      <a:pt x="175" y="105"/>
                      <a:pt x="177" y="103"/>
                    </a:cubicBezTo>
                    <a:cubicBezTo>
                      <a:pt x="174" y="105"/>
                      <a:pt x="168" y="108"/>
                      <a:pt x="163" y="111"/>
                    </a:cubicBezTo>
                    <a:cubicBezTo>
                      <a:pt x="159" y="114"/>
                      <a:pt x="154" y="116"/>
                      <a:pt x="151" y="118"/>
                    </a:cubicBezTo>
                    <a:cubicBezTo>
                      <a:pt x="146" y="121"/>
                      <a:pt x="146" y="121"/>
                      <a:pt x="146" y="120"/>
                    </a:cubicBezTo>
                    <a:cubicBezTo>
                      <a:pt x="145" y="120"/>
                      <a:pt x="145" y="120"/>
                      <a:pt x="151" y="110"/>
                    </a:cubicBezTo>
                    <a:cubicBezTo>
                      <a:pt x="155" y="104"/>
                      <a:pt x="159" y="96"/>
                      <a:pt x="161" y="93"/>
                    </a:cubicBezTo>
                    <a:cubicBezTo>
                      <a:pt x="154" y="96"/>
                      <a:pt x="123" y="115"/>
                      <a:pt x="110" y="122"/>
                    </a:cubicBezTo>
                    <a:cubicBezTo>
                      <a:pt x="109" y="123"/>
                      <a:pt x="109" y="122"/>
                      <a:pt x="109" y="122"/>
                    </a:cubicBezTo>
                    <a:cubicBezTo>
                      <a:pt x="109" y="122"/>
                      <a:pt x="109" y="122"/>
                      <a:pt x="109" y="122"/>
                    </a:cubicBezTo>
                    <a:cubicBezTo>
                      <a:pt x="120" y="112"/>
                      <a:pt x="139" y="96"/>
                      <a:pt x="147" y="89"/>
                    </a:cubicBezTo>
                    <a:cubicBezTo>
                      <a:pt x="142" y="92"/>
                      <a:pt x="133" y="97"/>
                      <a:pt x="124" y="103"/>
                    </a:cubicBezTo>
                    <a:cubicBezTo>
                      <a:pt x="79" y="128"/>
                      <a:pt x="77" y="130"/>
                      <a:pt x="76"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17"/>
              <p:cNvSpPr>
                <a:spLocks/>
              </p:cNvSpPr>
              <p:nvPr/>
            </p:nvSpPr>
            <p:spPr bwMode="auto">
              <a:xfrm>
                <a:off x="7318376" y="5640388"/>
                <a:ext cx="147638" cy="103188"/>
              </a:xfrm>
              <a:custGeom>
                <a:avLst/>
                <a:gdLst>
                  <a:gd name="T0" fmla="*/ 0 w 46"/>
                  <a:gd name="T1" fmla="*/ 32 h 32"/>
                  <a:gd name="T2" fmla="*/ 0 w 46"/>
                  <a:gd name="T3" fmla="*/ 32 h 32"/>
                  <a:gd name="T4" fmla="*/ 0 w 46"/>
                  <a:gd name="T5" fmla="*/ 32 h 32"/>
                  <a:gd name="T6" fmla="*/ 0 w 46"/>
                  <a:gd name="T7" fmla="*/ 31 h 32"/>
                  <a:gd name="T8" fmla="*/ 27 w 46"/>
                  <a:gd name="T9" fmla="*/ 13 h 32"/>
                  <a:gd name="T10" fmla="*/ 26 w 46"/>
                  <a:gd name="T11" fmla="*/ 14 h 32"/>
                  <a:gd name="T12" fmla="*/ 13 w 46"/>
                  <a:gd name="T13" fmla="*/ 20 h 32"/>
                  <a:gd name="T14" fmla="*/ 24 w 46"/>
                  <a:gd name="T15" fmla="*/ 1 h 32"/>
                  <a:gd name="T16" fmla="*/ 14 w 46"/>
                  <a:gd name="T17" fmla="*/ 7 h 32"/>
                  <a:gd name="T18" fmla="*/ 14 w 46"/>
                  <a:gd name="T19" fmla="*/ 7 h 32"/>
                  <a:gd name="T20" fmla="*/ 10 w 46"/>
                  <a:gd name="T21" fmla="*/ 8 h 32"/>
                  <a:gd name="T22" fmla="*/ 8 w 46"/>
                  <a:gd name="T23" fmla="*/ 9 h 32"/>
                  <a:gd name="T24" fmla="*/ 7 w 46"/>
                  <a:gd name="T25" fmla="*/ 9 h 32"/>
                  <a:gd name="T26" fmla="*/ 7 w 46"/>
                  <a:gd name="T27" fmla="*/ 8 h 32"/>
                  <a:gd name="T28" fmla="*/ 10 w 46"/>
                  <a:gd name="T29" fmla="*/ 7 h 32"/>
                  <a:gd name="T30" fmla="*/ 10 w 46"/>
                  <a:gd name="T31" fmla="*/ 7 h 32"/>
                  <a:gd name="T32" fmla="*/ 14 w 46"/>
                  <a:gd name="T33" fmla="*/ 6 h 32"/>
                  <a:gd name="T34" fmla="*/ 25 w 46"/>
                  <a:gd name="T35" fmla="*/ 0 h 32"/>
                  <a:gd name="T36" fmla="*/ 25 w 46"/>
                  <a:gd name="T37" fmla="*/ 0 h 32"/>
                  <a:gd name="T38" fmla="*/ 26 w 46"/>
                  <a:gd name="T39" fmla="*/ 0 h 32"/>
                  <a:gd name="T40" fmla="*/ 15 w 46"/>
                  <a:gd name="T41" fmla="*/ 19 h 32"/>
                  <a:gd name="T42" fmla="*/ 26 w 46"/>
                  <a:gd name="T43" fmla="*/ 13 h 32"/>
                  <a:gd name="T44" fmla="*/ 36 w 46"/>
                  <a:gd name="T45" fmla="*/ 7 h 32"/>
                  <a:gd name="T46" fmla="*/ 36 w 46"/>
                  <a:gd name="T47" fmla="*/ 7 h 32"/>
                  <a:gd name="T48" fmla="*/ 36 w 46"/>
                  <a:gd name="T49" fmla="*/ 8 h 32"/>
                  <a:gd name="T50" fmla="*/ 36 w 46"/>
                  <a:gd name="T51" fmla="*/ 8 h 32"/>
                  <a:gd name="T52" fmla="*/ 36 w 46"/>
                  <a:gd name="T53" fmla="*/ 8 h 32"/>
                  <a:gd name="T54" fmla="*/ 18 w 46"/>
                  <a:gd name="T55" fmla="*/ 20 h 32"/>
                  <a:gd name="T56" fmla="*/ 10 w 46"/>
                  <a:gd name="T57" fmla="*/ 26 h 32"/>
                  <a:gd name="T58" fmla="*/ 29 w 46"/>
                  <a:gd name="T59" fmla="*/ 15 h 32"/>
                  <a:gd name="T60" fmla="*/ 43 w 46"/>
                  <a:gd name="T61" fmla="*/ 6 h 32"/>
                  <a:gd name="T62" fmla="*/ 43 w 46"/>
                  <a:gd name="T63" fmla="*/ 6 h 32"/>
                  <a:gd name="T64" fmla="*/ 43 w 46"/>
                  <a:gd name="T65" fmla="*/ 6 h 32"/>
                  <a:gd name="T66" fmla="*/ 44 w 46"/>
                  <a:gd name="T67" fmla="*/ 6 h 32"/>
                  <a:gd name="T68" fmla="*/ 44 w 46"/>
                  <a:gd name="T69" fmla="*/ 7 h 32"/>
                  <a:gd name="T70" fmla="*/ 44 w 46"/>
                  <a:gd name="T71" fmla="*/ 7 h 32"/>
                  <a:gd name="T72" fmla="*/ 32 w 46"/>
                  <a:gd name="T73" fmla="*/ 17 h 32"/>
                  <a:gd name="T74" fmla="*/ 45 w 46"/>
                  <a:gd name="T75" fmla="*/ 9 h 32"/>
                  <a:gd name="T76" fmla="*/ 46 w 46"/>
                  <a:gd name="T77" fmla="*/ 9 h 32"/>
                  <a:gd name="T78" fmla="*/ 45 w 46"/>
                  <a:gd name="T79" fmla="*/ 10 h 32"/>
                  <a:gd name="T80" fmla="*/ 45 w 46"/>
                  <a:gd name="T81" fmla="*/ 10 h 32"/>
                  <a:gd name="T82" fmla="*/ 26 w 46"/>
                  <a:gd name="T83" fmla="*/ 21 h 32"/>
                  <a:gd name="T84" fmla="*/ 25 w 46"/>
                  <a:gd name="T85" fmla="*/ 21 h 32"/>
                  <a:gd name="T86" fmla="*/ 25 w 46"/>
                  <a:gd name="T87" fmla="*/ 20 h 32"/>
                  <a:gd name="T88" fmla="*/ 38 w 46"/>
                  <a:gd name="T89" fmla="*/ 10 h 32"/>
                  <a:gd name="T90" fmla="*/ 29 w 46"/>
                  <a:gd name="T91" fmla="*/ 16 h 32"/>
                  <a:gd name="T92" fmla="*/ 1 w 46"/>
                  <a:gd name="T93" fmla="*/ 32 h 32"/>
                  <a:gd name="T94" fmla="*/ 1 w 46"/>
                  <a:gd name="T95" fmla="*/ 32 h 32"/>
                  <a:gd name="T96" fmla="*/ 1 w 46"/>
                  <a:gd name="T97" fmla="*/ 32 h 32"/>
                  <a:gd name="T98" fmla="*/ 0 w 46"/>
                  <a:gd name="T9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32">
                    <a:moveTo>
                      <a:pt x="0" y="32"/>
                    </a:moveTo>
                    <a:cubicBezTo>
                      <a:pt x="0" y="32"/>
                      <a:pt x="0" y="32"/>
                      <a:pt x="0" y="32"/>
                    </a:cubicBezTo>
                    <a:cubicBezTo>
                      <a:pt x="0" y="32"/>
                      <a:pt x="0" y="32"/>
                      <a:pt x="0" y="32"/>
                    </a:cubicBezTo>
                    <a:cubicBezTo>
                      <a:pt x="0" y="32"/>
                      <a:pt x="0" y="31"/>
                      <a:pt x="0" y="31"/>
                    </a:cubicBezTo>
                    <a:cubicBezTo>
                      <a:pt x="9" y="25"/>
                      <a:pt x="20" y="18"/>
                      <a:pt x="27" y="13"/>
                    </a:cubicBezTo>
                    <a:cubicBezTo>
                      <a:pt x="27" y="13"/>
                      <a:pt x="26" y="13"/>
                      <a:pt x="26" y="14"/>
                    </a:cubicBezTo>
                    <a:cubicBezTo>
                      <a:pt x="14" y="21"/>
                      <a:pt x="14" y="21"/>
                      <a:pt x="13" y="20"/>
                    </a:cubicBezTo>
                    <a:cubicBezTo>
                      <a:pt x="13" y="20"/>
                      <a:pt x="13" y="20"/>
                      <a:pt x="24" y="1"/>
                    </a:cubicBezTo>
                    <a:cubicBezTo>
                      <a:pt x="16" y="6"/>
                      <a:pt x="14" y="7"/>
                      <a:pt x="14" y="7"/>
                    </a:cubicBezTo>
                    <a:cubicBezTo>
                      <a:pt x="14" y="7"/>
                      <a:pt x="14" y="7"/>
                      <a:pt x="14" y="7"/>
                    </a:cubicBezTo>
                    <a:cubicBezTo>
                      <a:pt x="14" y="7"/>
                      <a:pt x="12" y="8"/>
                      <a:pt x="10" y="8"/>
                    </a:cubicBezTo>
                    <a:cubicBezTo>
                      <a:pt x="8" y="9"/>
                      <a:pt x="8" y="9"/>
                      <a:pt x="8" y="9"/>
                    </a:cubicBezTo>
                    <a:cubicBezTo>
                      <a:pt x="8" y="9"/>
                      <a:pt x="7" y="9"/>
                      <a:pt x="7" y="9"/>
                    </a:cubicBezTo>
                    <a:cubicBezTo>
                      <a:pt x="7" y="9"/>
                      <a:pt x="7" y="9"/>
                      <a:pt x="7" y="8"/>
                    </a:cubicBezTo>
                    <a:cubicBezTo>
                      <a:pt x="10" y="7"/>
                      <a:pt x="10" y="7"/>
                      <a:pt x="10" y="7"/>
                    </a:cubicBezTo>
                    <a:cubicBezTo>
                      <a:pt x="10" y="7"/>
                      <a:pt x="10" y="7"/>
                      <a:pt x="10" y="7"/>
                    </a:cubicBezTo>
                    <a:cubicBezTo>
                      <a:pt x="12" y="7"/>
                      <a:pt x="13" y="6"/>
                      <a:pt x="14" y="6"/>
                    </a:cubicBezTo>
                    <a:cubicBezTo>
                      <a:pt x="14" y="6"/>
                      <a:pt x="21" y="2"/>
                      <a:pt x="25" y="0"/>
                    </a:cubicBezTo>
                    <a:cubicBezTo>
                      <a:pt x="25" y="0"/>
                      <a:pt x="25" y="0"/>
                      <a:pt x="25" y="0"/>
                    </a:cubicBezTo>
                    <a:cubicBezTo>
                      <a:pt x="26" y="0"/>
                      <a:pt x="26" y="0"/>
                      <a:pt x="26" y="0"/>
                    </a:cubicBezTo>
                    <a:cubicBezTo>
                      <a:pt x="22" y="6"/>
                      <a:pt x="17" y="15"/>
                      <a:pt x="15" y="19"/>
                    </a:cubicBezTo>
                    <a:cubicBezTo>
                      <a:pt x="17" y="18"/>
                      <a:pt x="22" y="15"/>
                      <a:pt x="26" y="13"/>
                    </a:cubicBezTo>
                    <a:cubicBezTo>
                      <a:pt x="35" y="7"/>
                      <a:pt x="35" y="7"/>
                      <a:pt x="36" y="7"/>
                    </a:cubicBezTo>
                    <a:cubicBezTo>
                      <a:pt x="36" y="7"/>
                      <a:pt x="36" y="7"/>
                      <a:pt x="36" y="7"/>
                    </a:cubicBezTo>
                    <a:cubicBezTo>
                      <a:pt x="36" y="7"/>
                      <a:pt x="36" y="7"/>
                      <a:pt x="36" y="8"/>
                    </a:cubicBezTo>
                    <a:cubicBezTo>
                      <a:pt x="36" y="8"/>
                      <a:pt x="36" y="8"/>
                      <a:pt x="36" y="8"/>
                    </a:cubicBezTo>
                    <a:cubicBezTo>
                      <a:pt x="36" y="8"/>
                      <a:pt x="36" y="8"/>
                      <a:pt x="36" y="8"/>
                    </a:cubicBezTo>
                    <a:cubicBezTo>
                      <a:pt x="35" y="9"/>
                      <a:pt x="31" y="11"/>
                      <a:pt x="18" y="20"/>
                    </a:cubicBezTo>
                    <a:cubicBezTo>
                      <a:pt x="15" y="22"/>
                      <a:pt x="12" y="24"/>
                      <a:pt x="10" y="26"/>
                    </a:cubicBezTo>
                    <a:cubicBezTo>
                      <a:pt x="16" y="23"/>
                      <a:pt x="23" y="18"/>
                      <a:pt x="29" y="15"/>
                    </a:cubicBezTo>
                    <a:cubicBezTo>
                      <a:pt x="39" y="9"/>
                      <a:pt x="42" y="7"/>
                      <a:pt x="43" y="6"/>
                    </a:cubicBezTo>
                    <a:cubicBezTo>
                      <a:pt x="43" y="6"/>
                      <a:pt x="43" y="6"/>
                      <a:pt x="43" y="6"/>
                    </a:cubicBezTo>
                    <a:cubicBezTo>
                      <a:pt x="43" y="6"/>
                      <a:pt x="43" y="6"/>
                      <a:pt x="43" y="6"/>
                    </a:cubicBezTo>
                    <a:cubicBezTo>
                      <a:pt x="44" y="6"/>
                      <a:pt x="44" y="6"/>
                      <a:pt x="44" y="6"/>
                    </a:cubicBezTo>
                    <a:cubicBezTo>
                      <a:pt x="44" y="6"/>
                      <a:pt x="44" y="6"/>
                      <a:pt x="44" y="7"/>
                    </a:cubicBezTo>
                    <a:cubicBezTo>
                      <a:pt x="44" y="7"/>
                      <a:pt x="44" y="7"/>
                      <a:pt x="44" y="7"/>
                    </a:cubicBezTo>
                    <a:cubicBezTo>
                      <a:pt x="32" y="17"/>
                      <a:pt x="32" y="17"/>
                      <a:pt x="32" y="17"/>
                    </a:cubicBezTo>
                    <a:cubicBezTo>
                      <a:pt x="45" y="9"/>
                      <a:pt x="45" y="9"/>
                      <a:pt x="45" y="9"/>
                    </a:cubicBezTo>
                    <a:cubicBezTo>
                      <a:pt x="45" y="9"/>
                      <a:pt x="46" y="9"/>
                      <a:pt x="46" y="9"/>
                    </a:cubicBezTo>
                    <a:cubicBezTo>
                      <a:pt x="46" y="9"/>
                      <a:pt x="46" y="10"/>
                      <a:pt x="45" y="10"/>
                    </a:cubicBezTo>
                    <a:cubicBezTo>
                      <a:pt x="45" y="10"/>
                      <a:pt x="45" y="10"/>
                      <a:pt x="45" y="10"/>
                    </a:cubicBezTo>
                    <a:cubicBezTo>
                      <a:pt x="44" y="10"/>
                      <a:pt x="33" y="17"/>
                      <a:pt x="26" y="21"/>
                    </a:cubicBezTo>
                    <a:cubicBezTo>
                      <a:pt x="25" y="21"/>
                      <a:pt x="25" y="21"/>
                      <a:pt x="25" y="21"/>
                    </a:cubicBezTo>
                    <a:cubicBezTo>
                      <a:pt x="25" y="21"/>
                      <a:pt x="25" y="21"/>
                      <a:pt x="25" y="20"/>
                    </a:cubicBezTo>
                    <a:cubicBezTo>
                      <a:pt x="38" y="10"/>
                      <a:pt x="38" y="10"/>
                      <a:pt x="38" y="10"/>
                    </a:cubicBezTo>
                    <a:cubicBezTo>
                      <a:pt x="36" y="12"/>
                      <a:pt x="32" y="14"/>
                      <a:pt x="29" y="16"/>
                    </a:cubicBezTo>
                    <a:cubicBezTo>
                      <a:pt x="6" y="29"/>
                      <a:pt x="2" y="32"/>
                      <a:pt x="1" y="32"/>
                    </a:cubicBezTo>
                    <a:cubicBezTo>
                      <a:pt x="1" y="32"/>
                      <a:pt x="1" y="32"/>
                      <a:pt x="1" y="32"/>
                    </a:cubicBezTo>
                    <a:cubicBezTo>
                      <a:pt x="1" y="32"/>
                      <a:pt x="1" y="32"/>
                      <a:pt x="1" y="32"/>
                    </a:cubicBezTo>
                    <a:cubicBezTo>
                      <a:pt x="0" y="32"/>
                      <a:pt x="0" y="32"/>
                      <a:pt x="0" y="3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18"/>
              <p:cNvSpPr>
                <a:spLocks/>
              </p:cNvSpPr>
              <p:nvPr/>
            </p:nvSpPr>
            <p:spPr bwMode="auto">
              <a:xfrm>
                <a:off x="6792913" y="5630863"/>
                <a:ext cx="877888" cy="1450975"/>
              </a:xfrm>
              <a:custGeom>
                <a:avLst/>
                <a:gdLst>
                  <a:gd name="T0" fmla="*/ 69 w 271"/>
                  <a:gd name="T1" fmla="*/ 431 h 447"/>
                  <a:gd name="T2" fmla="*/ 48 w 271"/>
                  <a:gd name="T3" fmla="*/ 432 h 447"/>
                  <a:gd name="T4" fmla="*/ 40 w 271"/>
                  <a:gd name="T5" fmla="*/ 432 h 447"/>
                  <a:gd name="T6" fmla="*/ 28 w 271"/>
                  <a:gd name="T7" fmla="*/ 412 h 447"/>
                  <a:gd name="T8" fmla="*/ 110 w 271"/>
                  <a:gd name="T9" fmla="*/ 350 h 447"/>
                  <a:gd name="T10" fmla="*/ 18 w 271"/>
                  <a:gd name="T11" fmla="*/ 384 h 447"/>
                  <a:gd name="T12" fmla="*/ 102 w 271"/>
                  <a:gd name="T13" fmla="*/ 305 h 447"/>
                  <a:gd name="T14" fmla="*/ 6 w 271"/>
                  <a:gd name="T15" fmla="*/ 354 h 447"/>
                  <a:gd name="T16" fmla="*/ 26 w 271"/>
                  <a:gd name="T17" fmla="*/ 327 h 447"/>
                  <a:gd name="T18" fmla="*/ 16 w 271"/>
                  <a:gd name="T19" fmla="*/ 321 h 447"/>
                  <a:gd name="T20" fmla="*/ 10 w 271"/>
                  <a:gd name="T21" fmla="*/ 295 h 447"/>
                  <a:gd name="T22" fmla="*/ 26 w 271"/>
                  <a:gd name="T23" fmla="*/ 256 h 447"/>
                  <a:gd name="T24" fmla="*/ 125 w 271"/>
                  <a:gd name="T25" fmla="*/ 186 h 447"/>
                  <a:gd name="T26" fmla="*/ 24 w 271"/>
                  <a:gd name="T27" fmla="*/ 222 h 447"/>
                  <a:gd name="T28" fmla="*/ 0 w 271"/>
                  <a:gd name="T29" fmla="*/ 221 h 447"/>
                  <a:gd name="T30" fmla="*/ 12 w 271"/>
                  <a:gd name="T31" fmla="*/ 192 h 447"/>
                  <a:gd name="T32" fmla="*/ 10 w 271"/>
                  <a:gd name="T33" fmla="*/ 180 h 447"/>
                  <a:gd name="T34" fmla="*/ 6 w 271"/>
                  <a:gd name="T35" fmla="*/ 160 h 447"/>
                  <a:gd name="T36" fmla="*/ 49 w 271"/>
                  <a:gd name="T37" fmla="*/ 114 h 447"/>
                  <a:gd name="T38" fmla="*/ 160 w 271"/>
                  <a:gd name="T39" fmla="*/ 26 h 447"/>
                  <a:gd name="T40" fmla="*/ 7 w 271"/>
                  <a:gd name="T41" fmla="*/ 96 h 447"/>
                  <a:gd name="T42" fmla="*/ 102 w 271"/>
                  <a:gd name="T43" fmla="*/ 19 h 447"/>
                  <a:gd name="T44" fmla="*/ 77 w 271"/>
                  <a:gd name="T45" fmla="*/ 3 h 447"/>
                  <a:gd name="T46" fmla="*/ 81 w 271"/>
                  <a:gd name="T47" fmla="*/ 1 h 447"/>
                  <a:gd name="T48" fmla="*/ 48 w 271"/>
                  <a:gd name="T49" fmla="*/ 46 h 447"/>
                  <a:gd name="T50" fmla="*/ 11 w 271"/>
                  <a:gd name="T51" fmla="*/ 92 h 447"/>
                  <a:gd name="T52" fmla="*/ 178 w 271"/>
                  <a:gd name="T53" fmla="*/ 14 h 447"/>
                  <a:gd name="T54" fmla="*/ 213 w 271"/>
                  <a:gd name="T55" fmla="*/ 14 h 447"/>
                  <a:gd name="T56" fmla="*/ 100 w 271"/>
                  <a:gd name="T57" fmla="*/ 86 h 447"/>
                  <a:gd name="T58" fmla="*/ 33 w 271"/>
                  <a:gd name="T59" fmla="*/ 165 h 447"/>
                  <a:gd name="T60" fmla="*/ 87 w 271"/>
                  <a:gd name="T61" fmla="*/ 169 h 447"/>
                  <a:gd name="T62" fmla="*/ 93 w 271"/>
                  <a:gd name="T63" fmla="*/ 169 h 447"/>
                  <a:gd name="T64" fmla="*/ 139 w 271"/>
                  <a:gd name="T65" fmla="*/ 177 h 447"/>
                  <a:gd name="T66" fmla="*/ 151 w 271"/>
                  <a:gd name="T67" fmla="*/ 183 h 447"/>
                  <a:gd name="T68" fmla="*/ 201 w 271"/>
                  <a:gd name="T69" fmla="*/ 177 h 447"/>
                  <a:gd name="T70" fmla="*/ 91 w 271"/>
                  <a:gd name="T71" fmla="*/ 267 h 447"/>
                  <a:gd name="T72" fmla="*/ 101 w 271"/>
                  <a:gd name="T73" fmla="*/ 273 h 447"/>
                  <a:gd name="T74" fmla="*/ 105 w 271"/>
                  <a:gd name="T75" fmla="*/ 281 h 447"/>
                  <a:gd name="T76" fmla="*/ 82 w 271"/>
                  <a:gd name="T77" fmla="*/ 300 h 447"/>
                  <a:gd name="T78" fmla="*/ 106 w 271"/>
                  <a:gd name="T79" fmla="*/ 290 h 447"/>
                  <a:gd name="T80" fmla="*/ 98 w 271"/>
                  <a:gd name="T81" fmla="*/ 302 h 447"/>
                  <a:gd name="T82" fmla="*/ 15 w 271"/>
                  <a:gd name="T83" fmla="*/ 373 h 447"/>
                  <a:gd name="T84" fmla="*/ 85 w 271"/>
                  <a:gd name="T85" fmla="*/ 345 h 447"/>
                  <a:gd name="T86" fmla="*/ 80 w 271"/>
                  <a:gd name="T87" fmla="*/ 381 h 447"/>
                  <a:gd name="T88" fmla="*/ 120 w 271"/>
                  <a:gd name="T89" fmla="*/ 359 h 447"/>
                  <a:gd name="T90" fmla="*/ 162 w 271"/>
                  <a:gd name="T91" fmla="*/ 361 h 447"/>
                  <a:gd name="T92" fmla="*/ 183 w 271"/>
                  <a:gd name="T93" fmla="*/ 354 h 447"/>
                  <a:gd name="T94" fmla="*/ 241 w 271"/>
                  <a:gd name="T95" fmla="*/ 347 h 447"/>
                  <a:gd name="T96" fmla="*/ 271 w 271"/>
                  <a:gd name="T97" fmla="*/ 339 h 447"/>
                  <a:gd name="T98" fmla="*/ 260 w 271"/>
                  <a:gd name="T99" fmla="*/ 355 h 447"/>
                  <a:gd name="T100" fmla="*/ 260 w 271"/>
                  <a:gd name="T101" fmla="*/ 357 h 447"/>
                  <a:gd name="T102" fmla="*/ 260 w 271"/>
                  <a:gd name="T103" fmla="*/ 362 h 447"/>
                  <a:gd name="T104" fmla="*/ 257 w 271"/>
                  <a:gd name="T105" fmla="*/ 365 h 447"/>
                  <a:gd name="T106" fmla="*/ 262 w 271"/>
                  <a:gd name="T107" fmla="*/ 379 h 447"/>
                  <a:gd name="T108" fmla="*/ 224 w 271"/>
                  <a:gd name="T109" fmla="*/ 422 h 447"/>
                  <a:gd name="T110" fmla="*/ 204 w 271"/>
                  <a:gd name="T111" fmla="*/ 438 h 447"/>
                  <a:gd name="T112" fmla="*/ 200 w 271"/>
                  <a:gd name="T113" fmla="*/ 437 h 447"/>
                  <a:gd name="T114" fmla="*/ 174 w 271"/>
                  <a:gd name="T115" fmla="*/ 429 h 447"/>
                  <a:gd name="T116" fmla="*/ 179 w 271"/>
                  <a:gd name="T117" fmla="*/ 411 h 447"/>
                  <a:gd name="T118" fmla="*/ 136 w 271"/>
                  <a:gd name="T119" fmla="*/ 434 h 447"/>
                  <a:gd name="T120" fmla="*/ 122 w 271"/>
                  <a:gd name="T121" fmla="*/ 438 h 447"/>
                  <a:gd name="T122" fmla="*/ 125 w 271"/>
                  <a:gd name="T123"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 h="447">
                    <a:moveTo>
                      <a:pt x="69" y="447"/>
                    </a:moveTo>
                    <a:cubicBezTo>
                      <a:pt x="69" y="447"/>
                      <a:pt x="69" y="447"/>
                      <a:pt x="69" y="447"/>
                    </a:cubicBezTo>
                    <a:cubicBezTo>
                      <a:pt x="69" y="447"/>
                      <a:pt x="69" y="447"/>
                      <a:pt x="69" y="447"/>
                    </a:cubicBezTo>
                    <a:cubicBezTo>
                      <a:pt x="69" y="447"/>
                      <a:pt x="69" y="447"/>
                      <a:pt x="69" y="446"/>
                    </a:cubicBezTo>
                    <a:cubicBezTo>
                      <a:pt x="69" y="446"/>
                      <a:pt x="69" y="446"/>
                      <a:pt x="69" y="446"/>
                    </a:cubicBezTo>
                    <a:cubicBezTo>
                      <a:pt x="69" y="446"/>
                      <a:pt x="69" y="446"/>
                      <a:pt x="69" y="446"/>
                    </a:cubicBezTo>
                    <a:cubicBezTo>
                      <a:pt x="70" y="445"/>
                      <a:pt x="76" y="441"/>
                      <a:pt x="98" y="426"/>
                    </a:cubicBezTo>
                    <a:cubicBezTo>
                      <a:pt x="114" y="416"/>
                      <a:pt x="136" y="401"/>
                      <a:pt x="163" y="383"/>
                    </a:cubicBezTo>
                    <a:cubicBezTo>
                      <a:pt x="197" y="361"/>
                      <a:pt x="231" y="338"/>
                      <a:pt x="247" y="327"/>
                    </a:cubicBezTo>
                    <a:cubicBezTo>
                      <a:pt x="208" y="350"/>
                      <a:pt x="71" y="430"/>
                      <a:pt x="69" y="431"/>
                    </a:cubicBezTo>
                    <a:cubicBezTo>
                      <a:pt x="69" y="431"/>
                      <a:pt x="69" y="431"/>
                      <a:pt x="68" y="430"/>
                    </a:cubicBezTo>
                    <a:cubicBezTo>
                      <a:pt x="68" y="430"/>
                      <a:pt x="68" y="430"/>
                      <a:pt x="69" y="430"/>
                    </a:cubicBezTo>
                    <a:cubicBezTo>
                      <a:pt x="173" y="360"/>
                      <a:pt x="173" y="360"/>
                      <a:pt x="173" y="360"/>
                    </a:cubicBezTo>
                    <a:cubicBezTo>
                      <a:pt x="157" y="369"/>
                      <a:pt x="127" y="386"/>
                      <a:pt x="102" y="401"/>
                    </a:cubicBezTo>
                    <a:cubicBezTo>
                      <a:pt x="87" y="409"/>
                      <a:pt x="74" y="417"/>
                      <a:pt x="64" y="423"/>
                    </a:cubicBezTo>
                    <a:cubicBezTo>
                      <a:pt x="59" y="425"/>
                      <a:pt x="55" y="428"/>
                      <a:pt x="53" y="429"/>
                    </a:cubicBezTo>
                    <a:cubicBezTo>
                      <a:pt x="50" y="431"/>
                      <a:pt x="49" y="431"/>
                      <a:pt x="48" y="432"/>
                    </a:cubicBezTo>
                    <a:cubicBezTo>
                      <a:pt x="48" y="432"/>
                      <a:pt x="48" y="432"/>
                      <a:pt x="48" y="432"/>
                    </a:cubicBezTo>
                    <a:cubicBezTo>
                      <a:pt x="48" y="432"/>
                      <a:pt x="48" y="432"/>
                      <a:pt x="48" y="432"/>
                    </a:cubicBezTo>
                    <a:cubicBezTo>
                      <a:pt x="48" y="432"/>
                      <a:pt x="48" y="432"/>
                      <a:pt x="48" y="432"/>
                    </a:cubicBezTo>
                    <a:cubicBezTo>
                      <a:pt x="47" y="431"/>
                      <a:pt x="47" y="431"/>
                      <a:pt x="48" y="431"/>
                    </a:cubicBezTo>
                    <a:cubicBezTo>
                      <a:pt x="48" y="431"/>
                      <a:pt x="48" y="431"/>
                      <a:pt x="48" y="431"/>
                    </a:cubicBezTo>
                    <a:cubicBezTo>
                      <a:pt x="48" y="431"/>
                      <a:pt x="48" y="431"/>
                      <a:pt x="48" y="431"/>
                    </a:cubicBezTo>
                    <a:cubicBezTo>
                      <a:pt x="49" y="430"/>
                      <a:pt x="50" y="430"/>
                      <a:pt x="53" y="428"/>
                    </a:cubicBezTo>
                    <a:cubicBezTo>
                      <a:pt x="56" y="426"/>
                      <a:pt x="60" y="423"/>
                      <a:pt x="66" y="420"/>
                    </a:cubicBezTo>
                    <a:cubicBezTo>
                      <a:pt x="76" y="413"/>
                      <a:pt x="91" y="405"/>
                      <a:pt x="105" y="396"/>
                    </a:cubicBezTo>
                    <a:cubicBezTo>
                      <a:pt x="121" y="386"/>
                      <a:pt x="137" y="377"/>
                      <a:pt x="148" y="370"/>
                    </a:cubicBezTo>
                    <a:cubicBezTo>
                      <a:pt x="123" y="384"/>
                      <a:pt x="71" y="414"/>
                      <a:pt x="41" y="432"/>
                    </a:cubicBezTo>
                    <a:cubicBezTo>
                      <a:pt x="40" y="432"/>
                      <a:pt x="40" y="432"/>
                      <a:pt x="40" y="432"/>
                    </a:cubicBezTo>
                    <a:cubicBezTo>
                      <a:pt x="40" y="432"/>
                      <a:pt x="40" y="432"/>
                      <a:pt x="40" y="432"/>
                    </a:cubicBezTo>
                    <a:cubicBezTo>
                      <a:pt x="135" y="365"/>
                      <a:pt x="135" y="365"/>
                      <a:pt x="135" y="365"/>
                    </a:cubicBezTo>
                    <a:cubicBezTo>
                      <a:pt x="56" y="410"/>
                      <a:pt x="56" y="410"/>
                      <a:pt x="56" y="410"/>
                    </a:cubicBezTo>
                    <a:cubicBezTo>
                      <a:pt x="56" y="410"/>
                      <a:pt x="56" y="410"/>
                      <a:pt x="55" y="410"/>
                    </a:cubicBezTo>
                    <a:cubicBezTo>
                      <a:pt x="55" y="410"/>
                      <a:pt x="55" y="410"/>
                      <a:pt x="56" y="409"/>
                    </a:cubicBezTo>
                    <a:cubicBezTo>
                      <a:pt x="74" y="395"/>
                      <a:pt x="106" y="370"/>
                      <a:pt x="116" y="361"/>
                    </a:cubicBezTo>
                    <a:cubicBezTo>
                      <a:pt x="115" y="362"/>
                      <a:pt x="113" y="363"/>
                      <a:pt x="112" y="364"/>
                    </a:cubicBezTo>
                    <a:cubicBezTo>
                      <a:pt x="106" y="367"/>
                      <a:pt x="98" y="372"/>
                      <a:pt x="91" y="376"/>
                    </a:cubicBezTo>
                    <a:cubicBezTo>
                      <a:pt x="78" y="384"/>
                      <a:pt x="63" y="392"/>
                      <a:pt x="52" y="399"/>
                    </a:cubicBezTo>
                    <a:cubicBezTo>
                      <a:pt x="45" y="403"/>
                      <a:pt x="39" y="406"/>
                      <a:pt x="35" y="408"/>
                    </a:cubicBezTo>
                    <a:cubicBezTo>
                      <a:pt x="31" y="411"/>
                      <a:pt x="29"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2"/>
                      <a:pt x="28" y="412"/>
                      <a:pt x="28" y="412"/>
                    </a:cubicBezTo>
                    <a:cubicBezTo>
                      <a:pt x="28" y="411"/>
                      <a:pt x="29" y="410"/>
                      <a:pt x="32" y="409"/>
                    </a:cubicBezTo>
                    <a:cubicBezTo>
                      <a:pt x="32" y="409"/>
                      <a:pt x="32" y="409"/>
                      <a:pt x="32" y="409"/>
                    </a:cubicBezTo>
                    <a:cubicBezTo>
                      <a:pt x="55" y="391"/>
                      <a:pt x="97" y="360"/>
                      <a:pt x="110" y="350"/>
                    </a:cubicBezTo>
                    <a:cubicBezTo>
                      <a:pt x="35" y="394"/>
                      <a:pt x="35" y="393"/>
                      <a:pt x="34" y="393"/>
                    </a:cubicBezTo>
                    <a:cubicBezTo>
                      <a:pt x="34" y="393"/>
                      <a:pt x="34" y="393"/>
                      <a:pt x="34" y="393"/>
                    </a:cubicBezTo>
                    <a:cubicBezTo>
                      <a:pt x="34" y="392"/>
                      <a:pt x="34" y="392"/>
                      <a:pt x="42" y="385"/>
                    </a:cubicBezTo>
                    <a:cubicBezTo>
                      <a:pt x="47" y="380"/>
                      <a:pt x="53" y="374"/>
                      <a:pt x="59" y="368"/>
                    </a:cubicBezTo>
                    <a:cubicBezTo>
                      <a:pt x="68" y="360"/>
                      <a:pt x="77" y="352"/>
                      <a:pt x="81" y="347"/>
                    </a:cubicBezTo>
                    <a:cubicBezTo>
                      <a:pt x="30" y="377"/>
                      <a:pt x="20" y="383"/>
                      <a:pt x="18" y="384"/>
                    </a:cubicBezTo>
                    <a:cubicBezTo>
                      <a:pt x="18" y="384"/>
                      <a:pt x="18" y="384"/>
                      <a:pt x="18" y="384"/>
                    </a:cubicBezTo>
                    <a:cubicBezTo>
                      <a:pt x="18" y="384"/>
                      <a:pt x="18" y="384"/>
                      <a:pt x="18" y="384"/>
                    </a:cubicBezTo>
                    <a:cubicBezTo>
                      <a:pt x="18" y="384"/>
                      <a:pt x="18" y="384"/>
                      <a:pt x="18" y="384"/>
                    </a:cubicBezTo>
                    <a:cubicBezTo>
                      <a:pt x="18" y="384"/>
                      <a:pt x="18" y="384"/>
                      <a:pt x="18" y="384"/>
                    </a:cubicBezTo>
                    <a:cubicBezTo>
                      <a:pt x="17" y="383"/>
                      <a:pt x="17" y="383"/>
                      <a:pt x="18" y="383"/>
                    </a:cubicBezTo>
                    <a:cubicBezTo>
                      <a:pt x="43" y="365"/>
                      <a:pt x="88" y="334"/>
                      <a:pt x="104" y="323"/>
                    </a:cubicBezTo>
                    <a:cubicBezTo>
                      <a:pt x="95" y="328"/>
                      <a:pt x="79" y="337"/>
                      <a:pt x="63" y="346"/>
                    </a:cubicBezTo>
                    <a:cubicBezTo>
                      <a:pt x="21" y="371"/>
                      <a:pt x="12" y="376"/>
                      <a:pt x="10" y="377"/>
                    </a:cubicBezTo>
                    <a:cubicBezTo>
                      <a:pt x="10" y="377"/>
                      <a:pt x="10" y="377"/>
                      <a:pt x="10" y="377"/>
                    </a:cubicBezTo>
                    <a:cubicBezTo>
                      <a:pt x="10" y="377"/>
                      <a:pt x="10" y="377"/>
                      <a:pt x="10" y="377"/>
                    </a:cubicBezTo>
                    <a:cubicBezTo>
                      <a:pt x="10" y="377"/>
                      <a:pt x="10" y="377"/>
                      <a:pt x="10" y="377"/>
                    </a:cubicBezTo>
                    <a:cubicBezTo>
                      <a:pt x="10" y="377"/>
                      <a:pt x="10" y="377"/>
                      <a:pt x="10" y="377"/>
                    </a:cubicBezTo>
                    <a:cubicBezTo>
                      <a:pt x="10" y="376"/>
                      <a:pt x="10" y="376"/>
                      <a:pt x="10" y="376"/>
                    </a:cubicBezTo>
                    <a:cubicBezTo>
                      <a:pt x="38" y="354"/>
                      <a:pt x="89" y="316"/>
                      <a:pt x="102" y="305"/>
                    </a:cubicBezTo>
                    <a:cubicBezTo>
                      <a:pt x="15" y="355"/>
                      <a:pt x="15" y="355"/>
                      <a:pt x="15" y="355"/>
                    </a:cubicBezTo>
                    <a:cubicBezTo>
                      <a:pt x="15" y="355"/>
                      <a:pt x="14" y="355"/>
                      <a:pt x="14" y="355"/>
                    </a:cubicBezTo>
                    <a:cubicBezTo>
                      <a:pt x="14" y="355"/>
                      <a:pt x="14" y="354"/>
                      <a:pt x="14" y="354"/>
                    </a:cubicBezTo>
                    <a:cubicBezTo>
                      <a:pt x="37" y="340"/>
                      <a:pt x="72" y="318"/>
                      <a:pt x="94" y="304"/>
                    </a:cubicBezTo>
                    <a:cubicBezTo>
                      <a:pt x="23" y="345"/>
                      <a:pt x="9" y="353"/>
                      <a:pt x="7" y="354"/>
                    </a:cubicBezTo>
                    <a:cubicBezTo>
                      <a:pt x="6" y="354"/>
                      <a:pt x="6" y="355"/>
                      <a:pt x="6" y="355"/>
                    </a:cubicBezTo>
                    <a:cubicBezTo>
                      <a:pt x="6" y="354"/>
                      <a:pt x="6" y="354"/>
                      <a:pt x="6" y="354"/>
                    </a:cubicBezTo>
                    <a:cubicBezTo>
                      <a:pt x="6" y="355"/>
                      <a:pt x="6" y="355"/>
                      <a:pt x="6" y="355"/>
                    </a:cubicBezTo>
                    <a:cubicBezTo>
                      <a:pt x="6" y="355"/>
                      <a:pt x="6" y="354"/>
                      <a:pt x="6" y="354"/>
                    </a:cubicBezTo>
                    <a:cubicBezTo>
                      <a:pt x="5" y="354"/>
                      <a:pt x="5" y="354"/>
                      <a:pt x="6" y="354"/>
                    </a:cubicBezTo>
                    <a:cubicBezTo>
                      <a:pt x="32" y="337"/>
                      <a:pt x="76" y="309"/>
                      <a:pt x="96" y="296"/>
                    </a:cubicBezTo>
                    <a:cubicBezTo>
                      <a:pt x="11" y="345"/>
                      <a:pt x="11" y="345"/>
                      <a:pt x="11" y="345"/>
                    </a:cubicBezTo>
                    <a:cubicBezTo>
                      <a:pt x="11" y="346"/>
                      <a:pt x="11" y="345"/>
                      <a:pt x="11" y="345"/>
                    </a:cubicBezTo>
                    <a:cubicBezTo>
                      <a:pt x="10" y="345"/>
                      <a:pt x="10" y="345"/>
                      <a:pt x="11" y="345"/>
                    </a:cubicBezTo>
                    <a:cubicBezTo>
                      <a:pt x="27" y="334"/>
                      <a:pt x="53" y="318"/>
                      <a:pt x="68" y="308"/>
                    </a:cubicBezTo>
                    <a:cubicBezTo>
                      <a:pt x="55" y="316"/>
                      <a:pt x="33" y="328"/>
                      <a:pt x="20" y="336"/>
                    </a:cubicBezTo>
                    <a:cubicBezTo>
                      <a:pt x="20" y="336"/>
                      <a:pt x="20" y="336"/>
                      <a:pt x="19" y="336"/>
                    </a:cubicBezTo>
                    <a:cubicBezTo>
                      <a:pt x="19" y="336"/>
                      <a:pt x="19" y="335"/>
                      <a:pt x="20" y="335"/>
                    </a:cubicBezTo>
                    <a:cubicBezTo>
                      <a:pt x="40" y="322"/>
                      <a:pt x="72" y="302"/>
                      <a:pt x="91" y="289"/>
                    </a:cubicBezTo>
                    <a:cubicBezTo>
                      <a:pt x="27" y="327"/>
                      <a:pt x="26" y="327"/>
                      <a:pt x="26" y="327"/>
                    </a:cubicBezTo>
                    <a:cubicBezTo>
                      <a:pt x="26" y="327"/>
                      <a:pt x="26" y="327"/>
                      <a:pt x="26" y="326"/>
                    </a:cubicBezTo>
                    <a:cubicBezTo>
                      <a:pt x="25" y="326"/>
                      <a:pt x="26" y="326"/>
                      <a:pt x="26" y="326"/>
                    </a:cubicBezTo>
                    <a:cubicBezTo>
                      <a:pt x="93" y="277"/>
                      <a:pt x="93" y="277"/>
                      <a:pt x="93" y="277"/>
                    </a:cubicBezTo>
                    <a:cubicBezTo>
                      <a:pt x="87" y="281"/>
                      <a:pt x="77" y="287"/>
                      <a:pt x="67" y="292"/>
                    </a:cubicBezTo>
                    <a:cubicBezTo>
                      <a:pt x="27" y="316"/>
                      <a:pt x="19" y="321"/>
                      <a:pt x="17" y="321"/>
                    </a:cubicBezTo>
                    <a:cubicBezTo>
                      <a:pt x="17" y="321"/>
                      <a:pt x="17" y="321"/>
                      <a:pt x="17" y="321"/>
                    </a:cubicBezTo>
                    <a:cubicBezTo>
                      <a:pt x="17" y="321"/>
                      <a:pt x="17" y="321"/>
                      <a:pt x="17" y="321"/>
                    </a:cubicBezTo>
                    <a:cubicBezTo>
                      <a:pt x="17" y="321"/>
                      <a:pt x="17" y="322"/>
                      <a:pt x="17" y="321"/>
                    </a:cubicBezTo>
                    <a:cubicBezTo>
                      <a:pt x="16" y="321"/>
                      <a:pt x="16" y="321"/>
                      <a:pt x="16" y="321"/>
                    </a:cubicBezTo>
                    <a:cubicBezTo>
                      <a:pt x="16" y="321"/>
                      <a:pt x="16" y="321"/>
                      <a:pt x="16" y="321"/>
                    </a:cubicBezTo>
                    <a:cubicBezTo>
                      <a:pt x="85" y="272"/>
                      <a:pt x="85" y="272"/>
                      <a:pt x="85" y="272"/>
                    </a:cubicBezTo>
                    <a:cubicBezTo>
                      <a:pt x="78" y="275"/>
                      <a:pt x="68" y="281"/>
                      <a:pt x="59" y="287"/>
                    </a:cubicBezTo>
                    <a:cubicBezTo>
                      <a:pt x="34" y="302"/>
                      <a:pt x="30" y="304"/>
                      <a:pt x="29" y="304"/>
                    </a:cubicBezTo>
                    <a:cubicBezTo>
                      <a:pt x="29" y="304"/>
                      <a:pt x="29" y="304"/>
                      <a:pt x="29" y="304"/>
                    </a:cubicBezTo>
                    <a:cubicBezTo>
                      <a:pt x="29" y="304"/>
                      <a:pt x="29" y="304"/>
                      <a:pt x="29" y="303"/>
                    </a:cubicBezTo>
                    <a:cubicBezTo>
                      <a:pt x="29" y="303"/>
                      <a:pt x="29" y="303"/>
                      <a:pt x="29" y="303"/>
                    </a:cubicBezTo>
                    <a:cubicBezTo>
                      <a:pt x="78" y="269"/>
                      <a:pt x="165" y="208"/>
                      <a:pt x="184" y="195"/>
                    </a:cubicBezTo>
                    <a:cubicBezTo>
                      <a:pt x="174" y="200"/>
                      <a:pt x="149" y="215"/>
                      <a:pt x="123" y="230"/>
                    </a:cubicBezTo>
                    <a:cubicBezTo>
                      <a:pt x="46" y="275"/>
                      <a:pt x="12" y="295"/>
                      <a:pt x="10" y="295"/>
                    </a:cubicBezTo>
                    <a:cubicBezTo>
                      <a:pt x="10" y="295"/>
                      <a:pt x="10" y="295"/>
                      <a:pt x="10" y="295"/>
                    </a:cubicBezTo>
                    <a:cubicBezTo>
                      <a:pt x="10" y="294"/>
                      <a:pt x="10" y="294"/>
                      <a:pt x="10" y="294"/>
                    </a:cubicBezTo>
                    <a:cubicBezTo>
                      <a:pt x="173" y="194"/>
                      <a:pt x="173" y="194"/>
                      <a:pt x="173" y="194"/>
                    </a:cubicBezTo>
                    <a:cubicBezTo>
                      <a:pt x="20" y="282"/>
                      <a:pt x="20" y="282"/>
                      <a:pt x="20" y="282"/>
                    </a:cubicBezTo>
                    <a:cubicBezTo>
                      <a:pt x="19" y="282"/>
                      <a:pt x="19" y="282"/>
                      <a:pt x="19" y="282"/>
                    </a:cubicBezTo>
                    <a:cubicBezTo>
                      <a:pt x="19" y="282"/>
                      <a:pt x="19" y="282"/>
                      <a:pt x="19" y="281"/>
                    </a:cubicBezTo>
                    <a:cubicBezTo>
                      <a:pt x="20" y="281"/>
                      <a:pt x="118" y="208"/>
                      <a:pt x="138" y="192"/>
                    </a:cubicBezTo>
                    <a:cubicBezTo>
                      <a:pt x="122" y="201"/>
                      <a:pt x="61" y="237"/>
                      <a:pt x="27" y="257"/>
                    </a:cubicBezTo>
                    <a:cubicBezTo>
                      <a:pt x="27" y="257"/>
                      <a:pt x="26" y="257"/>
                      <a:pt x="26" y="257"/>
                    </a:cubicBezTo>
                    <a:cubicBezTo>
                      <a:pt x="26" y="257"/>
                      <a:pt x="26" y="257"/>
                      <a:pt x="26" y="257"/>
                    </a:cubicBezTo>
                    <a:cubicBezTo>
                      <a:pt x="26" y="257"/>
                      <a:pt x="26" y="257"/>
                      <a:pt x="26" y="256"/>
                    </a:cubicBezTo>
                    <a:cubicBezTo>
                      <a:pt x="26" y="256"/>
                      <a:pt x="26" y="256"/>
                      <a:pt x="26" y="256"/>
                    </a:cubicBezTo>
                    <a:cubicBezTo>
                      <a:pt x="26" y="256"/>
                      <a:pt x="26" y="256"/>
                      <a:pt x="26" y="256"/>
                    </a:cubicBezTo>
                    <a:cubicBezTo>
                      <a:pt x="28" y="255"/>
                      <a:pt x="32" y="253"/>
                      <a:pt x="45" y="245"/>
                    </a:cubicBezTo>
                    <a:cubicBezTo>
                      <a:pt x="55" y="239"/>
                      <a:pt x="67" y="232"/>
                      <a:pt x="82" y="222"/>
                    </a:cubicBezTo>
                    <a:cubicBezTo>
                      <a:pt x="23" y="257"/>
                      <a:pt x="5" y="267"/>
                      <a:pt x="4" y="267"/>
                    </a:cubicBezTo>
                    <a:cubicBezTo>
                      <a:pt x="4" y="267"/>
                      <a:pt x="4" y="267"/>
                      <a:pt x="4" y="267"/>
                    </a:cubicBezTo>
                    <a:cubicBezTo>
                      <a:pt x="3" y="267"/>
                      <a:pt x="3" y="267"/>
                      <a:pt x="3" y="267"/>
                    </a:cubicBezTo>
                    <a:cubicBezTo>
                      <a:pt x="3" y="267"/>
                      <a:pt x="3" y="267"/>
                      <a:pt x="24" y="252"/>
                    </a:cubicBezTo>
                    <a:cubicBezTo>
                      <a:pt x="37" y="244"/>
                      <a:pt x="54" y="233"/>
                      <a:pt x="71" y="221"/>
                    </a:cubicBezTo>
                    <a:cubicBezTo>
                      <a:pt x="91" y="208"/>
                      <a:pt x="112" y="194"/>
                      <a:pt x="125" y="186"/>
                    </a:cubicBezTo>
                    <a:cubicBezTo>
                      <a:pt x="72" y="217"/>
                      <a:pt x="15" y="250"/>
                      <a:pt x="8" y="253"/>
                    </a:cubicBezTo>
                    <a:cubicBezTo>
                      <a:pt x="8" y="253"/>
                      <a:pt x="8" y="253"/>
                      <a:pt x="8" y="253"/>
                    </a:cubicBezTo>
                    <a:cubicBezTo>
                      <a:pt x="8" y="253"/>
                      <a:pt x="8" y="253"/>
                      <a:pt x="8" y="253"/>
                    </a:cubicBezTo>
                    <a:cubicBezTo>
                      <a:pt x="8" y="253"/>
                      <a:pt x="8" y="253"/>
                      <a:pt x="8" y="253"/>
                    </a:cubicBezTo>
                    <a:cubicBezTo>
                      <a:pt x="8" y="253"/>
                      <a:pt x="8" y="253"/>
                      <a:pt x="8" y="253"/>
                    </a:cubicBezTo>
                    <a:cubicBezTo>
                      <a:pt x="8" y="253"/>
                      <a:pt x="8" y="252"/>
                      <a:pt x="8" y="252"/>
                    </a:cubicBezTo>
                    <a:cubicBezTo>
                      <a:pt x="31" y="233"/>
                      <a:pt x="71" y="198"/>
                      <a:pt x="82" y="189"/>
                    </a:cubicBezTo>
                    <a:cubicBezTo>
                      <a:pt x="76" y="192"/>
                      <a:pt x="64" y="199"/>
                      <a:pt x="52" y="206"/>
                    </a:cubicBezTo>
                    <a:cubicBezTo>
                      <a:pt x="28" y="221"/>
                      <a:pt x="25" y="222"/>
                      <a:pt x="24" y="222"/>
                    </a:cubicBezTo>
                    <a:cubicBezTo>
                      <a:pt x="24" y="222"/>
                      <a:pt x="24" y="222"/>
                      <a:pt x="24" y="222"/>
                    </a:cubicBezTo>
                    <a:cubicBezTo>
                      <a:pt x="24" y="222"/>
                      <a:pt x="24" y="222"/>
                      <a:pt x="24" y="222"/>
                    </a:cubicBezTo>
                    <a:cubicBezTo>
                      <a:pt x="23" y="222"/>
                      <a:pt x="23" y="221"/>
                      <a:pt x="83" y="176"/>
                    </a:cubicBezTo>
                    <a:cubicBezTo>
                      <a:pt x="84" y="174"/>
                      <a:pt x="86" y="173"/>
                      <a:pt x="87" y="172"/>
                    </a:cubicBezTo>
                    <a:cubicBezTo>
                      <a:pt x="79" y="177"/>
                      <a:pt x="63" y="186"/>
                      <a:pt x="47" y="196"/>
                    </a:cubicBezTo>
                    <a:cubicBezTo>
                      <a:pt x="35" y="202"/>
                      <a:pt x="24" y="209"/>
                      <a:pt x="15" y="214"/>
                    </a:cubicBezTo>
                    <a:cubicBezTo>
                      <a:pt x="6" y="219"/>
                      <a:pt x="2" y="221"/>
                      <a:pt x="1" y="222"/>
                    </a:cubicBezTo>
                    <a:cubicBezTo>
                      <a:pt x="1" y="222"/>
                      <a:pt x="1" y="222"/>
                      <a:pt x="1" y="222"/>
                    </a:cubicBezTo>
                    <a:cubicBezTo>
                      <a:pt x="0" y="222"/>
                      <a:pt x="0" y="222"/>
                      <a:pt x="0" y="222"/>
                    </a:cubicBezTo>
                    <a:cubicBezTo>
                      <a:pt x="0" y="222"/>
                      <a:pt x="0" y="222"/>
                      <a:pt x="0" y="222"/>
                    </a:cubicBezTo>
                    <a:cubicBezTo>
                      <a:pt x="0" y="222"/>
                      <a:pt x="0" y="222"/>
                      <a:pt x="0" y="221"/>
                    </a:cubicBezTo>
                    <a:cubicBezTo>
                      <a:pt x="6" y="218"/>
                      <a:pt x="14" y="213"/>
                      <a:pt x="22" y="209"/>
                    </a:cubicBezTo>
                    <a:cubicBezTo>
                      <a:pt x="14" y="213"/>
                      <a:pt x="9" y="215"/>
                      <a:pt x="8" y="216"/>
                    </a:cubicBezTo>
                    <a:cubicBezTo>
                      <a:pt x="8" y="216"/>
                      <a:pt x="8" y="216"/>
                      <a:pt x="8" y="216"/>
                    </a:cubicBezTo>
                    <a:cubicBezTo>
                      <a:pt x="8" y="216"/>
                      <a:pt x="8" y="216"/>
                      <a:pt x="8" y="216"/>
                    </a:cubicBezTo>
                    <a:cubicBezTo>
                      <a:pt x="8" y="216"/>
                      <a:pt x="8" y="216"/>
                      <a:pt x="7" y="216"/>
                    </a:cubicBezTo>
                    <a:cubicBezTo>
                      <a:pt x="7" y="216"/>
                      <a:pt x="7" y="216"/>
                      <a:pt x="7" y="216"/>
                    </a:cubicBezTo>
                    <a:cubicBezTo>
                      <a:pt x="7" y="216"/>
                      <a:pt x="7" y="216"/>
                      <a:pt x="7" y="215"/>
                    </a:cubicBezTo>
                    <a:cubicBezTo>
                      <a:pt x="94" y="145"/>
                      <a:pt x="94" y="145"/>
                      <a:pt x="94" y="145"/>
                    </a:cubicBezTo>
                    <a:cubicBezTo>
                      <a:pt x="12" y="192"/>
                      <a:pt x="12" y="192"/>
                      <a:pt x="12" y="192"/>
                    </a:cubicBezTo>
                    <a:cubicBezTo>
                      <a:pt x="12" y="192"/>
                      <a:pt x="12" y="193"/>
                      <a:pt x="12" y="192"/>
                    </a:cubicBezTo>
                    <a:cubicBezTo>
                      <a:pt x="12" y="192"/>
                      <a:pt x="12" y="192"/>
                      <a:pt x="12" y="192"/>
                    </a:cubicBezTo>
                    <a:cubicBezTo>
                      <a:pt x="12" y="192"/>
                      <a:pt x="12" y="192"/>
                      <a:pt x="12" y="192"/>
                    </a:cubicBezTo>
                    <a:cubicBezTo>
                      <a:pt x="12" y="192"/>
                      <a:pt x="12" y="192"/>
                      <a:pt x="12" y="192"/>
                    </a:cubicBezTo>
                    <a:cubicBezTo>
                      <a:pt x="12" y="192"/>
                      <a:pt x="12" y="192"/>
                      <a:pt x="12" y="192"/>
                    </a:cubicBezTo>
                    <a:cubicBezTo>
                      <a:pt x="14" y="190"/>
                      <a:pt x="21" y="185"/>
                      <a:pt x="52" y="162"/>
                    </a:cubicBezTo>
                    <a:cubicBezTo>
                      <a:pt x="67" y="150"/>
                      <a:pt x="84" y="138"/>
                      <a:pt x="91" y="133"/>
                    </a:cubicBezTo>
                    <a:cubicBezTo>
                      <a:pt x="81" y="139"/>
                      <a:pt x="53" y="155"/>
                      <a:pt x="34" y="166"/>
                    </a:cubicBezTo>
                    <a:cubicBezTo>
                      <a:pt x="27" y="170"/>
                      <a:pt x="21" y="174"/>
                      <a:pt x="17" y="176"/>
                    </a:cubicBezTo>
                    <a:cubicBezTo>
                      <a:pt x="13" y="179"/>
                      <a:pt x="11" y="180"/>
                      <a:pt x="10" y="180"/>
                    </a:cubicBezTo>
                    <a:cubicBezTo>
                      <a:pt x="10" y="180"/>
                      <a:pt x="10" y="180"/>
                      <a:pt x="10" y="180"/>
                    </a:cubicBezTo>
                    <a:cubicBezTo>
                      <a:pt x="10" y="180"/>
                      <a:pt x="10" y="180"/>
                      <a:pt x="10" y="180"/>
                    </a:cubicBezTo>
                    <a:cubicBezTo>
                      <a:pt x="9" y="180"/>
                      <a:pt x="9" y="180"/>
                      <a:pt x="9" y="180"/>
                    </a:cubicBezTo>
                    <a:cubicBezTo>
                      <a:pt x="9" y="180"/>
                      <a:pt x="9" y="180"/>
                      <a:pt x="9" y="179"/>
                    </a:cubicBezTo>
                    <a:cubicBezTo>
                      <a:pt x="9" y="179"/>
                      <a:pt x="9" y="179"/>
                      <a:pt x="9" y="179"/>
                    </a:cubicBezTo>
                    <a:cubicBezTo>
                      <a:pt x="9" y="179"/>
                      <a:pt x="9" y="179"/>
                      <a:pt x="9" y="179"/>
                    </a:cubicBezTo>
                    <a:cubicBezTo>
                      <a:pt x="10" y="179"/>
                      <a:pt x="11" y="178"/>
                      <a:pt x="13" y="176"/>
                    </a:cubicBezTo>
                    <a:cubicBezTo>
                      <a:pt x="16" y="174"/>
                      <a:pt x="20" y="170"/>
                      <a:pt x="25" y="167"/>
                    </a:cubicBezTo>
                    <a:cubicBezTo>
                      <a:pt x="35" y="159"/>
                      <a:pt x="48" y="149"/>
                      <a:pt x="61" y="139"/>
                    </a:cubicBezTo>
                    <a:cubicBezTo>
                      <a:pt x="80" y="124"/>
                      <a:pt x="99" y="109"/>
                      <a:pt x="107" y="102"/>
                    </a:cubicBezTo>
                    <a:cubicBezTo>
                      <a:pt x="6" y="160"/>
                      <a:pt x="6" y="160"/>
                      <a:pt x="6" y="160"/>
                    </a:cubicBezTo>
                    <a:cubicBezTo>
                      <a:pt x="6" y="160"/>
                      <a:pt x="5" y="160"/>
                      <a:pt x="5" y="160"/>
                    </a:cubicBezTo>
                    <a:cubicBezTo>
                      <a:pt x="5" y="160"/>
                      <a:pt x="5" y="160"/>
                      <a:pt x="5" y="160"/>
                    </a:cubicBezTo>
                    <a:cubicBezTo>
                      <a:pt x="95" y="90"/>
                      <a:pt x="95" y="90"/>
                      <a:pt x="95" y="90"/>
                    </a:cubicBezTo>
                    <a:cubicBezTo>
                      <a:pt x="77" y="101"/>
                      <a:pt x="20" y="134"/>
                      <a:pt x="19" y="134"/>
                    </a:cubicBezTo>
                    <a:cubicBezTo>
                      <a:pt x="19" y="134"/>
                      <a:pt x="19" y="134"/>
                      <a:pt x="19" y="134"/>
                    </a:cubicBezTo>
                    <a:cubicBezTo>
                      <a:pt x="18" y="134"/>
                      <a:pt x="18" y="134"/>
                      <a:pt x="18" y="134"/>
                    </a:cubicBezTo>
                    <a:cubicBezTo>
                      <a:pt x="18" y="134"/>
                      <a:pt x="18" y="134"/>
                      <a:pt x="18" y="133"/>
                    </a:cubicBezTo>
                    <a:cubicBezTo>
                      <a:pt x="18" y="133"/>
                      <a:pt x="18" y="133"/>
                      <a:pt x="18" y="133"/>
                    </a:cubicBezTo>
                    <a:cubicBezTo>
                      <a:pt x="18" y="133"/>
                      <a:pt x="19" y="133"/>
                      <a:pt x="19" y="133"/>
                    </a:cubicBezTo>
                    <a:cubicBezTo>
                      <a:pt x="20" y="132"/>
                      <a:pt x="26" y="128"/>
                      <a:pt x="49" y="114"/>
                    </a:cubicBezTo>
                    <a:cubicBezTo>
                      <a:pt x="65" y="104"/>
                      <a:pt x="87" y="90"/>
                      <a:pt x="115" y="73"/>
                    </a:cubicBezTo>
                    <a:cubicBezTo>
                      <a:pt x="143" y="57"/>
                      <a:pt x="170" y="40"/>
                      <a:pt x="189" y="29"/>
                    </a:cubicBezTo>
                    <a:cubicBezTo>
                      <a:pt x="169" y="40"/>
                      <a:pt x="139" y="57"/>
                      <a:pt x="112" y="74"/>
                    </a:cubicBezTo>
                    <a:cubicBezTo>
                      <a:pt x="41" y="115"/>
                      <a:pt x="26" y="124"/>
                      <a:pt x="23" y="125"/>
                    </a:cubicBezTo>
                    <a:cubicBezTo>
                      <a:pt x="23" y="125"/>
                      <a:pt x="23" y="125"/>
                      <a:pt x="23" y="125"/>
                    </a:cubicBezTo>
                    <a:cubicBezTo>
                      <a:pt x="23" y="125"/>
                      <a:pt x="23" y="125"/>
                      <a:pt x="23" y="125"/>
                    </a:cubicBezTo>
                    <a:cubicBezTo>
                      <a:pt x="23" y="125"/>
                      <a:pt x="23" y="125"/>
                      <a:pt x="23" y="125"/>
                    </a:cubicBezTo>
                    <a:cubicBezTo>
                      <a:pt x="23" y="125"/>
                      <a:pt x="23" y="125"/>
                      <a:pt x="23" y="125"/>
                    </a:cubicBezTo>
                    <a:cubicBezTo>
                      <a:pt x="22" y="124"/>
                      <a:pt x="22" y="124"/>
                      <a:pt x="23" y="124"/>
                    </a:cubicBezTo>
                    <a:cubicBezTo>
                      <a:pt x="160" y="26"/>
                      <a:pt x="160" y="26"/>
                      <a:pt x="160" y="26"/>
                    </a:cubicBezTo>
                    <a:cubicBezTo>
                      <a:pt x="10" y="113"/>
                      <a:pt x="10" y="113"/>
                      <a:pt x="10" y="113"/>
                    </a:cubicBezTo>
                    <a:cubicBezTo>
                      <a:pt x="10" y="113"/>
                      <a:pt x="10" y="113"/>
                      <a:pt x="10" y="112"/>
                    </a:cubicBezTo>
                    <a:cubicBezTo>
                      <a:pt x="9" y="112"/>
                      <a:pt x="9" y="112"/>
                      <a:pt x="10" y="112"/>
                    </a:cubicBezTo>
                    <a:cubicBezTo>
                      <a:pt x="10" y="112"/>
                      <a:pt x="10" y="112"/>
                      <a:pt x="10" y="112"/>
                    </a:cubicBezTo>
                    <a:cubicBezTo>
                      <a:pt x="10" y="112"/>
                      <a:pt x="10" y="112"/>
                      <a:pt x="10" y="112"/>
                    </a:cubicBezTo>
                    <a:cubicBezTo>
                      <a:pt x="10" y="111"/>
                      <a:pt x="10" y="111"/>
                      <a:pt x="10" y="111"/>
                    </a:cubicBezTo>
                    <a:cubicBezTo>
                      <a:pt x="12" y="110"/>
                      <a:pt x="20" y="105"/>
                      <a:pt x="32" y="98"/>
                    </a:cubicBezTo>
                    <a:cubicBezTo>
                      <a:pt x="32" y="98"/>
                      <a:pt x="32" y="98"/>
                      <a:pt x="32" y="98"/>
                    </a:cubicBezTo>
                    <a:cubicBezTo>
                      <a:pt x="140" y="19"/>
                      <a:pt x="140" y="19"/>
                      <a:pt x="140" y="19"/>
                    </a:cubicBezTo>
                    <a:cubicBezTo>
                      <a:pt x="27" y="84"/>
                      <a:pt x="10" y="94"/>
                      <a:pt x="7" y="96"/>
                    </a:cubicBezTo>
                    <a:cubicBezTo>
                      <a:pt x="7" y="96"/>
                      <a:pt x="7" y="96"/>
                      <a:pt x="7" y="96"/>
                    </a:cubicBezTo>
                    <a:cubicBezTo>
                      <a:pt x="7" y="96"/>
                      <a:pt x="7" y="96"/>
                      <a:pt x="7" y="96"/>
                    </a:cubicBezTo>
                    <a:cubicBezTo>
                      <a:pt x="6" y="96"/>
                      <a:pt x="6" y="96"/>
                      <a:pt x="6" y="96"/>
                    </a:cubicBezTo>
                    <a:cubicBezTo>
                      <a:pt x="6" y="96"/>
                      <a:pt x="6" y="96"/>
                      <a:pt x="6" y="96"/>
                    </a:cubicBezTo>
                    <a:cubicBezTo>
                      <a:pt x="6" y="96"/>
                      <a:pt x="6" y="95"/>
                      <a:pt x="6" y="95"/>
                    </a:cubicBezTo>
                    <a:cubicBezTo>
                      <a:pt x="6" y="95"/>
                      <a:pt x="6" y="95"/>
                      <a:pt x="6" y="95"/>
                    </a:cubicBezTo>
                    <a:cubicBezTo>
                      <a:pt x="6" y="95"/>
                      <a:pt x="6" y="95"/>
                      <a:pt x="6" y="95"/>
                    </a:cubicBezTo>
                    <a:cubicBezTo>
                      <a:pt x="7" y="94"/>
                      <a:pt x="10" y="92"/>
                      <a:pt x="17" y="86"/>
                    </a:cubicBezTo>
                    <a:cubicBezTo>
                      <a:pt x="24" y="81"/>
                      <a:pt x="33" y="74"/>
                      <a:pt x="43" y="66"/>
                    </a:cubicBezTo>
                    <a:cubicBezTo>
                      <a:pt x="65" y="48"/>
                      <a:pt x="92" y="27"/>
                      <a:pt x="102" y="19"/>
                    </a:cubicBezTo>
                    <a:cubicBezTo>
                      <a:pt x="70" y="38"/>
                      <a:pt x="7" y="75"/>
                      <a:pt x="5" y="75"/>
                    </a:cubicBezTo>
                    <a:cubicBezTo>
                      <a:pt x="5" y="75"/>
                      <a:pt x="5" y="75"/>
                      <a:pt x="5" y="75"/>
                    </a:cubicBezTo>
                    <a:cubicBezTo>
                      <a:pt x="5" y="75"/>
                      <a:pt x="4" y="75"/>
                      <a:pt x="4" y="75"/>
                    </a:cubicBezTo>
                    <a:cubicBezTo>
                      <a:pt x="4" y="74"/>
                      <a:pt x="4" y="74"/>
                      <a:pt x="47" y="45"/>
                    </a:cubicBezTo>
                    <a:cubicBezTo>
                      <a:pt x="69" y="30"/>
                      <a:pt x="95" y="13"/>
                      <a:pt x="106" y="5"/>
                    </a:cubicBezTo>
                    <a:cubicBezTo>
                      <a:pt x="87" y="16"/>
                      <a:pt x="30" y="49"/>
                      <a:pt x="30" y="49"/>
                    </a:cubicBezTo>
                    <a:cubicBezTo>
                      <a:pt x="29" y="49"/>
                      <a:pt x="29" y="49"/>
                      <a:pt x="29" y="49"/>
                    </a:cubicBezTo>
                    <a:cubicBezTo>
                      <a:pt x="29" y="49"/>
                      <a:pt x="29" y="49"/>
                      <a:pt x="29" y="48"/>
                    </a:cubicBezTo>
                    <a:cubicBezTo>
                      <a:pt x="44" y="35"/>
                      <a:pt x="69" y="10"/>
                      <a:pt x="78" y="2"/>
                    </a:cubicBezTo>
                    <a:cubicBezTo>
                      <a:pt x="77" y="3"/>
                      <a:pt x="77" y="3"/>
                      <a:pt x="77" y="3"/>
                    </a:cubicBezTo>
                    <a:cubicBezTo>
                      <a:pt x="76" y="3"/>
                      <a:pt x="76" y="3"/>
                      <a:pt x="76" y="3"/>
                    </a:cubicBezTo>
                    <a:cubicBezTo>
                      <a:pt x="76" y="3"/>
                      <a:pt x="76" y="2"/>
                      <a:pt x="76" y="2"/>
                    </a:cubicBezTo>
                    <a:cubicBezTo>
                      <a:pt x="79" y="1"/>
                      <a:pt x="80" y="0"/>
                      <a:pt x="81" y="0"/>
                    </a:cubicBezTo>
                    <a:cubicBezTo>
                      <a:pt x="81" y="0"/>
                      <a:pt x="81" y="0"/>
                      <a:pt x="81" y="0"/>
                    </a:cubicBezTo>
                    <a:cubicBezTo>
                      <a:pt x="81" y="0"/>
                      <a:pt x="81" y="0"/>
                      <a:pt x="81" y="0"/>
                    </a:cubicBezTo>
                    <a:cubicBezTo>
                      <a:pt x="81" y="0"/>
                      <a:pt x="81" y="0"/>
                      <a:pt x="81" y="0"/>
                    </a:cubicBezTo>
                    <a:cubicBezTo>
                      <a:pt x="81" y="0"/>
                      <a:pt x="81" y="0"/>
                      <a:pt x="81" y="0"/>
                    </a:cubicBezTo>
                    <a:cubicBezTo>
                      <a:pt x="81" y="0"/>
                      <a:pt x="81" y="0"/>
                      <a:pt x="81" y="1"/>
                    </a:cubicBezTo>
                    <a:cubicBezTo>
                      <a:pt x="81" y="1"/>
                      <a:pt x="81" y="1"/>
                      <a:pt x="81" y="1"/>
                    </a:cubicBezTo>
                    <a:cubicBezTo>
                      <a:pt x="81" y="1"/>
                      <a:pt x="81" y="1"/>
                      <a:pt x="81" y="1"/>
                    </a:cubicBezTo>
                    <a:cubicBezTo>
                      <a:pt x="80" y="1"/>
                      <a:pt x="78" y="3"/>
                      <a:pt x="73" y="8"/>
                    </a:cubicBezTo>
                    <a:cubicBezTo>
                      <a:pt x="68" y="13"/>
                      <a:pt x="62" y="19"/>
                      <a:pt x="55" y="25"/>
                    </a:cubicBezTo>
                    <a:cubicBezTo>
                      <a:pt x="46" y="33"/>
                      <a:pt x="37" y="42"/>
                      <a:pt x="33" y="46"/>
                    </a:cubicBezTo>
                    <a:cubicBezTo>
                      <a:pt x="109" y="2"/>
                      <a:pt x="112" y="0"/>
                      <a:pt x="113" y="0"/>
                    </a:cubicBezTo>
                    <a:cubicBezTo>
                      <a:pt x="113" y="0"/>
                      <a:pt x="113" y="0"/>
                      <a:pt x="113" y="0"/>
                    </a:cubicBezTo>
                    <a:cubicBezTo>
                      <a:pt x="113" y="0"/>
                      <a:pt x="113" y="0"/>
                      <a:pt x="113" y="1"/>
                    </a:cubicBezTo>
                    <a:cubicBezTo>
                      <a:pt x="113" y="1"/>
                      <a:pt x="113" y="1"/>
                      <a:pt x="113" y="1"/>
                    </a:cubicBezTo>
                    <a:cubicBezTo>
                      <a:pt x="113" y="1"/>
                      <a:pt x="113" y="1"/>
                      <a:pt x="113" y="1"/>
                    </a:cubicBezTo>
                    <a:cubicBezTo>
                      <a:pt x="113" y="1"/>
                      <a:pt x="113" y="1"/>
                      <a:pt x="113" y="1"/>
                    </a:cubicBezTo>
                    <a:cubicBezTo>
                      <a:pt x="111" y="3"/>
                      <a:pt x="101" y="10"/>
                      <a:pt x="48" y="46"/>
                    </a:cubicBezTo>
                    <a:cubicBezTo>
                      <a:pt x="32" y="56"/>
                      <a:pt x="17" y="67"/>
                      <a:pt x="10" y="72"/>
                    </a:cubicBezTo>
                    <a:cubicBezTo>
                      <a:pt x="26" y="63"/>
                      <a:pt x="78" y="32"/>
                      <a:pt x="107" y="15"/>
                    </a:cubicBezTo>
                    <a:cubicBezTo>
                      <a:pt x="107" y="15"/>
                      <a:pt x="107" y="15"/>
                      <a:pt x="107" y="15"/>
                    </a:cubicBezTo>
                    <a:cubicBezTo>
                      <a:pt x="108" y="15"/>
                      <a:pt x="108" y="15"/>
                      <a:pt x="108" y="15"/>
                    </a:cubicBezTo>
                    <a:cubicBezTo>
                      <a:pt x="108" y="15"/>
                      <a:pt x="108" y="15"/>
                      <a:pt x="107" y="16"/>
                    </a:cubicBezTo>
                    <a:cubicBezTo>
                      <a:pt x="108" y="16"/>
                      <a:pt x="108" y="16"/>
                      <a:pt x="108" y="16"/>
                    </a:cubicBezTo>
                    <a:cubicBezTo>
                      <a:pt x="107" y="16"/>
                      <a:pt x="107" y="16"/>
                      <a:pt x="107" y="16"/>
                    </a:cubicBezTo>
                    <a:cubicBezTo>
                      <a:pt x="106" y="17"/>
                      <a:pt x="102" y="21"/>
                      <a:pt x="86" y="33"/>
                    </a:cubicBezTo>
                    <a:cubicBezTo>
                      <a:pt x="74" y="43"/>
                      <a:pt x="58" y="55"/>
                      <a:pt x="43" y="67"/>
                    </a:cubicBezTo>
                    <a:cubicBezTo>
                      <a:pt x="30" y="77"/>
                      <a:pt x="17" y="87"/>
                      <a:pt x="11" y="92"/>
                    </a:cubicBezTo>
                    <a:cubicBezTo>
                      <a:pt x="36" y="78"/>
                      <a:pt x="146" y="14"/>
                      <a:pt x="147" y="14"/>
                    </a:cubicBezTo>
                    <a:cubicBezTo>
                      <a:pt x="147" y="14"/>
                      <a:pt x="147" y="14"/>
                      <a:pt x="148" y="14"/>
                    </a:cubicBezTo>
                    <a:cubicBezTo>
                      <a:pt x="148" y="14"/>
                      <a:pt x="148" y="14"/>
                      <a:pt x="147" y="14"/>
                    </a:cubicBezTo>
                    <a:cubicBezTo>
                      <a:pt x="40" y="93"/>
                      <a:pt x="40" y="93"/>
                      <a:pt x="40" y="93"/>
                    </a:cubicBezTo>
                    <a:cubicBezTo>
                      <a:pt x="151" y="29"/>
                      <a:pt x="151" y="29"/>
                      <a:pt x="151" y="29"/>
                    </a:cubicBezTo>
                    <a:cubicBezTo>
                      <a:pt x="161" y="23"/>
                      <a:pt x="170" y="18"/>
                      <a:pt x="178" y="13"/>
                    </a:cubicBezTo>
                    <a:cubicBezTo>
                      <a:pt x="178" y="13"/>
                      <a:pt x="178" y="13"/>
                      <a:pt x="178" y="13"/>
                    </a:cubicBezTo>
                    <a:cubicBezTo>
                      <a:pt x="178" y="13"/>
                      <a:pt x="178" y="13"/>
                      <a:pt x="178" y="13"/>
                    </a:cubicBezTo>
                    <a:cubicBezTo>
                      <a:pt x="178" y="13"/>
                      <a:pt x="178" y="13"/>
                      <a:pt x="179" y="14"/>
                    </a:cubicBezTo>
                    <a:cubicBezTo>
                      <a:pt x="179" y="14"/>
                      <a:pt x="179" y="14"/>
                      <a:pt x="178" y="14"/>
                    </a:cubicBezTo>
                    <a:cubicBezTo>
                      <a:pt x="178" y="14"/>
                      <a:pt x="178" y="14"/>
                      <a:pt x="178" y="14"/>
                    </a:cubicBezTo>
                    <a:cubicBezTo>
                      <a:pt x="178" y="14"/>
                      <a:pt x="178" y="14"/>
                      <a:pt x="178" y="14"/>
                    </a:cubicBezTo>
                    <a:cubicBezTo>
                      <a:pt x="158" y="26"/>
                      <a:pt x="158" y="26"/>
                      <a:pt x="158" y="26"/>
                    </a:cubicBezTo>
                    <a:cubicBezTo>
                      <a:pt x="137" y="38"/>
                      <a:pt x="114" y="51"/>
                      <a:pt x="92" y="64"/>
                    </a:cubicBezTo>
                    <a:cubicBezTo>
                      <a:pt x="168" y="20"/>
                      <a:pt x="168" y="20"/>
                      <a:pt x="168" y="20"/>
                    </a:cubicBezTo>
                    <a:cubicBezTo>
                      <a:pt x="168" y="20"/>
                      <a:pt x="169" y="20"/>
                      <a:pt x="169" y="20"/>
                    </a:cubicBezTo>
                    <a:cubicBezTo>
                      <a:pt x="169" y="21"/>
                      <a:pt x="169" y="21"/>
                      <a:pt x="169" y="21"/>
                    </a:cubicBezTo>
                    <a:cubicBezTo>
                      <a:pt x="29" y="120"/>
                      <a:pt x="29" y="120"/>
                      <a:pt x="29" y="120"/>
                    </a:cubicBezTo>
                    <a:cubicBezTo>
                      <a:pt x="43" y="112"/>
                      <a:pt x="78" y="92"/>
                      <a:pt x="111" y="73"/>
                    </a:cubicBezTo>
                    <a:cubicBezTo>
                      <a:pt x="187" y="28"/>
                      <a:pt x="209" y="16"/>
                      <a:pt x="213" y="14"/>
                    </a:cubicBezTo>
                    <a:cubicBezTo>
                      <a:pt x="213" y="14"/>
                      <a:pt x="213" y="14"/>
                      <a:pt x="213" y="14"/>
                    </a:cubicBezTo>
                    <a:cubicBezTo>
                      <a:pt x="213" y="14"/>
                      <a:pt x="213" y="14"/>
                      <a:pt x="213" y="14"/>
                    </a:cubicBezTo>
                    <a:cubicBezTo>
                      <a:pt x="213" y="14"/>
                      <a:pt x="213" y="14"/>
                      <a:pt x="213" y="14"/>
                    </a:cubicBezTo>
                    <a:cubicBezTo>
                      <a:pt x="213" y="14"/>
                      <a:pt x="213" y="14"/>
                      <a:pt x="213" y="14"/>
                    </a:cubicBezTo>
                    <a:cubicBezTo>
                      <a:pt x="214" y="15"/>
                      <a:pt x="213" y="15"/>
                      <a:pt x="213" y="15"/>
                    </a:cubicBezTo>
                    <a:cubicBezTo>
                      <a:pt x="161" y="47"/>
                      <a:pt x="72" y="101"/>
                      <a:pt x="35" y="123"/>
                    </a:cubicBezTo>
                    <a:cubicBezTo>
                      <a:pt x="42" y="119"/>
                      <a:pt x="51" y="114"/>
                      <a:pt x="59" y="109"/>
                    </a:cubicBezTo>
                    <a:cubicBezTo>
                      <a:pt x="70" y="103"/>
                      <a:pt x="80" y="98"/>
                      <a:pt x="88" y="93"/>
                    </a:cubicBezTo>
                    <a:cubicBezTo>
                      <a:pt x="92" y="91"/>
                      <a:pt x="95" y="89"/>
                      <a:pt x="97" y="88"/>
                    </a:cubicBezTo>
                    <a:cubicBezTo>
                      <a:pt x="99" y="87"/>
                      <a:pt x="100" y="86"/>
                      <a:pt x="100" y="86"/>
                    </a:cubicBezTo>
                    <a:cubicBezTo>
                      <a:pt x="100" y="86"/>
                      <a:pt x="100" y="86"/>
                      <a:pt x="100" y="86"/>
                    </a:cubicBezTo>
                    <a:cubicBezTo>
                      <a:pt x="100" y="86"/>
                      <a:pt x="100" y="86"/>
                      <a:pt x="100" y="86"/>
                    </a:cubicBezTo>
                    <a:cubicBezTo>
                      <a:pt x="101" y="86"/>
                      <a:pt x="101" y="86"/>
                      <a:pt x="101" y="86"/>
                    </a:cubicBezTo>
                    <a:cubicBezTo>
                      <a:pt x="101" y="86"/>
                      <a:pt x="101" y="86"/>
                      <a:pt x="101" y="87"/>
                    </a:cubicBezTo>
                    <a:cubicBezTo>
                      <a:pt x="11" y="156"/>
                      <a:pt x="11" y="156"/>
                      <a:pt x="11" y="156"/>
                    </a:cubicBezTo>
                    <a:cubicBezTo>
                      <a:pt x="112" y="98"/>
                      <a:pt x="112" y="98"/>
                      <a:pt x="112" y="98"/>
                    </a:cubicBezTo>
                    <a:cubicBezTo>
                      <a:pt x="113" y="97"/>
                      <a:pt x="113" y="98"/>
                      <a:pt x="113" y="98"/>
                    </a:cubicBezTo>
                    <a:cubicBezTo>
                      <a:pt x="113" y="98"/>
                      <a:pt x="113" y="98"/>
                      <a:pt x="113" y="98"/>
                    </a:cubicBezTo>
                    <a:cubicBezTo>
                      <a:pt x="112" y="99"/>
                      <a:pt x="35" y="160"/>
                      <a:pt x="14" y="176"/>
                    </a:cubicBezTo>
                    <a:cubicBezTo>
                      <a:pt x="19" y="174"/>
                      <a:pt x="26" y="170"/>
                      <a:pt x="33" y="165"/>
                    </a:cubicBezTo>
                    <a:cubicBezTo>
                      <a:pt x="89" y="133"/>
                      <a:pt x="95" y="130"/>
                      <a:pt x="95" y="130"/>
                    </a:cubicBezTo>
                    <a:cubicBezTo>
                      <a:pt x="95" y="130"/>
                      <a:pt x="96" y="130"/>
                      <a:pt x="96" y="130"/>
                    </a:cubicBezTo>
                    <a:cubicBezTo>
                      <a:pt x="96" y="131"/>
                      <a:pt x="96" y="131"/>
                      <a:pt x="53" y="162"/>
                    </a:cubicBezTo>
                    <a:cubicBezTo>
                      <a:pt x="39" y="172"/>
                      <a:pt x="25" y="183"/>
                      <a:pt x="17" y="188"/>
                    </a:cubicBezTo>
                    <a:cubicBezTo>
                      <a:pt x="99" y="142"/>
                      <a:pt x="99" y="142"/>
                      <a:pt x="99" y="142"/>
                    </a:cubicBezTo>
                    <a:cubicBezTo>
                      <a:pt x="99" y="141"/>
                      <a:pt x="99" y="142"/>
                      <a:pt x="99" y="142"/>
                    </a:cubicBezTo>
                    <a:cubicBezTo>
                      <a:pt x="99" y="142"/>
                      <a:pt x="99" y="142"/>
                      <a:pt x="99" y="142"/>
                    </a:cubicBezTo>
                    <a:cubicBezTo>
                      <a:pt x="11" y="213"/>
                      <a:pt x="11" y="213"/>
                      <a:pt x="11" y="213"/>
                    </a:cubicBezTo>
                    <a:cubicBezTo>
                      <a:pt x="24" y="206"/>
                      <a:pt x="69" y="180"/>
                      <a:pt x="87" y="169"/>
                    </a:cubicBezTo>
                    <a:cubicBezTo>
                      <a:pt x="87" y="169"/>
                      <a:pt x="87" y="169"/>
                      <a:pt x="87" y="169"/>
                    </a:cubicBezTo>
                    <a:cubicBezTo>
                      <a:pt x="88" y="169"/>
                      <a:pt x="88" y="169"/>
                      <a:pt x="88" y="170"/>
                    </a:cubicBezTo>
                    <a:cubicBezTo>
                      <a:pt x="88" y="170"/>
                      <a:pt x="88" y="170"/>
                      <a:pt x="87" y="170"/>
                    </a:cubicBezTo>
                    <a:cubicBezTo>
                      <a:pt x="88" y="170"/>
                      <a:pt x="88" y="170"/>
                      <a:pt x="88" y="170"/>
                    </a:cubicBezTo>
                    <a:cubicBezTo>
                      <a:pt x="87" y="170"/>
                      <a:pt x="87" y="170"/>
                      <a:pt x="87" y="171"/>
                    </a:cubicBezTo>
                    <a:cubicBezTo>
                      <a:pt x="86" y="171"/>
                      <a:pt x="82" y="174"/>
                      <a:pt x="74" y="178"/>
                    </a:cubicBezTo>
                    <a:cubicBezTo>
                      <a:pt x="68" y="182"/>
                      <a:pt x="60" y="187"/>
                      <a:pt x="51" y="192"/>
                    </a:cubicBezTo>
                    <a:cubicBezTo>
                      <a:pt x="66" y="184"/>
                      <a:pt x="81" y="175"/>
                      <a:pt x="93" y="168"/>
                    </a:cubicBezTo>
                    <a:cubicBezTo>
                      <a:pt x="93" y="168"/>
                      <a:pt x="93" y="168"/>
                      <a:pt x="93" y="168"/>
                    </a:cubicBezTo>
                    <a:cubicBezTo>
                      <a:pt x="93" y="168"/>
                      <a:pt x="93" y="168"/>
                      <a:pt x="93" y="169"/>
                    </a:cubicBezTo>
                    <a:cubicBezTo>
                      <a:pt x="93" y="169"/>
                      <a:pt x="93" y="169"/>
                      <a:pt x="93" y="169"/>
                    </a:cubicBezTo>
                    <a:cubicBezTo>
                      <a:pt x="93" y="169"/>
                      <a:pt x="93" y="169"/>
                      <a:pt x="93" y="169"/>
                    </a:cubicBezTo>
                    <a:cubicBezTo>
                      <a:pt x="93" y="169"/>
                      <a:pt x="92" y="170"/>
                      <a:pt x="91" y="171"/>
                    </a:cubicBezTo>
                    <a:cubicBezTo>
                      <a:pt x="83" y="176"/>
                      <a:pt x="83" y="176"/>
                      <a:pt x="83" y="176"/>
                    </a:cubicBezTo>
                    <a:cubicBezTo>
                      <a:pt x="69" y="188"/>
                      <a:pt x="37" y="212"/>
                      <a:pt x="27" y="220"/>
                    </a:cubicBezTo>
                    <a:cubicBezTo>
                      <a:pt x="32" y="217"/>
                      <a:pt x="42" y="211"/>
                      <a:pt x="52" y="205"/>
                    </a:cubicBezTo>
                    <a:cubicBezTo>
                      <a:pt x="80" y="189"/>
                      <a:pt x="84" y="186"/>
                      <a:pt x="85" y="187"/>
                    </a:cubicBezTo>
                    <a:cubicBezTo>
                      <a:pt x="85" y="187"/>
                      <a:pt x="85" y="187"/>
                      <a:pt x="85" y="187"/>
                    </a:cubicBezTo>
                    <a:cubicBezTo>
                      <a:pt x="85" y="187"/>
                      <a:pt x="85" y="187"/>
                      <a:pt x="47" y="220"/>
                    </a:cubicBezTo>
                    <a:cubicBezTo>
                      <a:pt x="32" y="233"/>
                      <a:pt x="18" y="245"/>
                      <a:pt x="11" y="250"/>
                    </a:cubicBezTo>
                    <a:cubicBezTo>
                      <a:pt x="28" y="241"/>
                      <a:pt x="99" y="200"/>
                      <a:pt x="139" y="177"/>
                    </a:cubicBezTo>
                    <a:cubicBezTo>
                      <a:pt x="139" y="176"/>
                      <a:pt x="139" y="177"/>
                      <a:pt x="139" y="177"/>
                    </a:cubicBezTo>
                    <a:cubicBezTo>
                      <a:pt x="140" y="177"/>
                      <a:pt x="139" y="177"/>
                      <a:pt x="139" y="177"/>
                    </a:cubicBezTo>
                    <a:cubicBezTo>
                      <a:pt x="100" y="203"/>
                      <a:pt x="30" y="250"/>
                      <a:pt x="10" y="263"/>
                    </a:cubicBezTo>
                    <a:cubicBezTo>
                      <a:pt x="25" y="255"/>
                      <a:pt x="68" y="230"/>
                      <a:pt x="100" y="211"/>
                    </a:cubicBezTo>
                    <a:cubicBezTo>
                      <a:pt x="141" y="187"/>
                      <a:pt x="149" y="183"/>
                      <a:pt x="150" y="182"/>
                    </a:cubicBezTo>
                    <a:cubicBezTo>
                      <a:pt x="150" y="182"/>
                      <a:pt x="150" y="182"/>
                      <a:pt x="150" y="182"/>
                    </a:cubicBezTo>
                    <a:cubicBezTo>
                      <a:pt x="150" y="182"/>
                      <a:pt x="150" y="182"/>
                      <a:pt x="150" y="182"/>
                    </a:cubicBezTo>
                    <a:cubicBezTo>
                      <a:pt x="150" y="182"/>
                      <a:pt x="151" y="182"/>
                      <a:pt x="151" y="182"/>
                    </a:cubicBezTo>
                    <a:cubicBezTo>
                      <a:pt x="151" y="182"/>
                      <a:pt x="151" y="182"/>
                      <a:pt x="151" y="182"/>
                    </a:cubicBezTo>
                    <a:cubicBezTo>
                      <a:pt x="151" y="182"/>
                      <a:pt x="151" y="182"/>
                      <a:pt x="151" y="183"/>
                    </a:cubicBezTo>
                    <a:cubicBezTo>
                      <a:pt x="131" y="195"/>
                      <a:pt x="102" y="212"/>
                      <a:pt x="77" y="227"/>
                    </a:cubicBezTo>
                    <a:cubicBezTo>
                      <a:pt x="110" y="207"/>
                      <a:pt x="141" y="189"/>
                      <a:pt x="143" y="189"/>
                    </a:cubicBezTo>
                    <a:cubicBezTo>
                      <a:pt x="143" y="189"/>
                      <a:pt x="143" y="189"/>
                      <a:pt x="143" y="189"/>
                    </a:cubicBezTo>
                    <a:cubicBezTo>
                      <a:pt x="143" y="189"/>
                      <a:pt x="143" y="189"/>
                      <a:pt x="143" y="190"/>
                    </a:cubicBezTo>
                    <a:cubicBezTo>
                      <a:pt x="143" y="190"/>
                      <a:pt x="143" y="190"/>
                      <a:pt x="124" y="205"/>
                    </a:cubicBezTo>
                    <a:cubicBezTo>
                      <a:pt x="112" y="213"/>
                      <a:pt x="97" y="225"/>
                      <a:pt x="81" y="236"/>
                    </a:cubicBezTo>
                    <a:cubicBezTo>
                      <a:pt x="59" y="253"/>
                      <a:pt x="37" y="269"/>
                      <a:pt x="26" y="277"/>
                    </a:cubicBezTo>
                    <a:cubicBezTo>
                      <a:pt x="201" y="176"/>
                      <a:pt x="201" y="176"/>
                      <a:pt x="201" y="176"/>
                    </a:cubicBezTo>
                    <a:cubicBezTo>
                      <a:pt x="201" y="176"/>
                      <a:pt x="201" y="176"/>
                      <a:pt x="202" y="177"/>
                    </a:cubicBezTo>
                    <a:cubicBezTo>
                      <a:pt x="202" y="177"/>
                      <a:pt x="202" y="177"/>
                      <a:pt x="201" y="177"/>
                    </a:cubicBezTo>
                    <a:cubicBezTo>
                      <a:pt x="20" y="289"/>
                      <a:pt x="20" y="289"/>
                      <a:pt x="20" y="289"/>
                    </a:cubicBezTo>
                    <a:cubicBezTo>
                      <a:pt x="40" y="278"/>
                      <a:pt x="86" y="251"/>
                      <a:pt x="122" y="229"/>
                    </a:cubicBezTo>
                    <a:cubicBezTo>
                      <a:pt x="177" y="197"/>
                      <a:pt x="187" y="192"/>
                      <a:pt x="188" y="192"/>
                    </a:cubicBezTo>
                    <a:cubicBezTo>
                      <a:pt x="188" y="192"/>
                      <a:pt x="188" y="192"/>
                      <a:pt x="188" y="192"/>
                    </a:cubicBezTo>
                    <a:cubicBezTo>
                      <a:pt x="188" y="192"/>
                      <a:pt x="188" y="192"/>
                      <a:pt x="188" y="192"/>
                    </a:cubicBezTo>
                    <a:cubicBezTo>
                      <a:pt x="188" y="192"/>
                      <a:pt x="189" y="193"/>
                      <a:pt x="164" y="210"/>
                    </a:cubicBezTo>
                    <a:cubicBezTo>
                      <a:pt x="150" y="220"/>
                      <a:pt x="132" y="232"/>
                      <a:pt x="109" y="248"/>
                    </a:cubicBezTo>
                    <a:cubicBezTo>
                      <a:pt x="80" y="269"/>
                      <a:pt x="50" y="289"/>
                      <a:pt x="37" y="299"/>
                    </a:cubicBezTo>
                    <a:cubicBezTo>
                      <a:pt x="43" y="295"/>
                      <a:pt x="51" y="290"/>
                      <a:pt x="59" y="286"/>
                    </a:cubicBezTo>
                    <a:cubicBezTo>
                      <a:pt x="85" y="270"/>
                      <a:pt x="90" y="267"/>
                      <a:pt x="91" y="267"/>
                    </a:cubicBezTo>
                    <a:cubicBezTo>
                      <a:pt x="91" y="267"/>
                      <a:pt x="91" y="267"/>
                      <a:pt x="91" y="267"/>
                    </a:cubicBezTo>
                    <a:cubicBezTo>
                      <a:pt x="91" y="267"/>
                      <a:pt x="91" y="268"/>
                      <a:pt x="91" y="268"/>
                    </a:cubicBezTo>
                    <a:cubicBezTo>
                      <a:pt x="91" y="268"/>
                      <a:pt x="91" y="268"/>
                      <a:pt x="91" y="268"/>
                    </a:cubicBezTo>
                    <a:cubicBezTo>
                      <a:pt x="23" y="317"/>
                      <a:pt x="23" y="317"/>
                      <a:pt x="23" y="317"/>
                    </a:cubicBezTo>
                    <a:cubicBezTo>
                      <a:pt x="32" y="312"/>
                      <a:pt x="51" y="301"/>
                      <a:pt x="67" y="292"/>
                    </a:cubicBezTo>
                    <a:cubicBezTo>
                      <a:pt x="94" y="276"/>
                      <a:pt x="99" y="273"/>
                      <a:pt x="100" y="272"/>
                    </a:cubicBezTo>
                    <a:cubicBezTo>
                      <a:pt x="100" y="272"/>
                      <a:pt x="100" y="272"/>
                      <a:pt x="100" y="272"/>
                    </a:cubicBezTo>
                    <a:cubicBezTo>
                      <a:pt x="100" y="272"/>
                      <a:pt x="100" y="272"/>
                      <a:pt x="100" y="272"/>
                    </a:cubicBezTo>
                    <a:cubicBezTo>
                      <a:pt x="100" y="272"/>
                      <a:pt x="100" y="272"/>
                      <a:pt x="100" y="272"/>
                    </a:cubicBezTo>
                    <a:cubicBezTo>
                      <a:pt x="101" y="272"/>
                      <a:pt x="101" y="272"/>
                      <a:pt x="101" y="273"/>
                    </a:cubicBezTo>
                    <a:cubicBezTo>
                      <a:pt x="101" y="273"/>
                      <a:pt x="101" y="273"/>
                      <a:pt x="101" y="273"/>
                    </a:cubicBezTo>
                    <a:cubicBezTo>
                      <a:pt x="32" y="323"/>
                      <a:pt x="32" y="323"/>
                      <a:pt x="32" y="323"/>
                    </a:cubicBezTo>
                    <a:cubicBezTo>
                      <a:pt x="46" y="315"/>
                      <a:pt x="82" y="294"/>
                      <a:pt x="97" y="285"/>
                    </a:cubicBezTo>
                    <a:cubicBezTo>
                      <a:pt x="102" y="282"/>
                      <a:pt x="104" y="281"/>
                      <a:pt x="105" y="280"/>
                    </a:cubicBezTo>
                    <a:cubicBezTo>
                      <a:pt x="105" y="280"/>
                      <a:pt x="105" y="280"/>
                      <a:pt x="105" y="280"/>
                    </a:cubicBezTo>
                    <a:cubicBezTo>
                      <a:pt x="105" y="280"/>
                      <a:pt x="105" y="280"/>
                      <a:pt x="105" y="280"/>
                    </a:cubicBezTo>
                    <a:cubicBezTo>
                      <a:pt x="105" y="280"/>
                      <a:pt x="105" y="280"/>
                      <a:pt x="105" y="280"/>
                    </a:cubicBezTo>
                    <a:cubicBezTo>
                      <a:pt x="105" y="280"/>
                      <a:pt x="105" y="280"/>
                      <a:pt x="105" y="280"/>
                    </a:cubicBezTo>
                    <a:cubicBezTo>
                      <a:pt x="105" y="281"/>
                      <a:pt x="106" y="281"/>
                      <a:pt x="105" y="281"/>
                    </a:cubicBezTo>
                    <a:cubicBezTo>
                      <a:pt x="105" y="281"/>
                      <a:pt x="105" y="281"/>
                      <a:pt x="105" y="281"/>
                    </a:cubicBezTo>
                    <a:cubicBezTo>
                      <a:pt x="105" y="281"/>
                      <a:pt x="105" y="281"/>
                      <a:pt x="105" y="281"/>
                    </a:cubicBezTo>
                    <a:cubicBezTo>
                      <a:pt x="104" y="282"/>
                      <a:pt x="101" y="284"/>
                      <a:pt x="92" y="290"/>
                    </a:cubicBezTo>
                    <a:cubicBezTo>
                      <a:pt x="84" y="295"/>
                      <a:pt x="73" y="302"/>
                      <a:pt x="63" y="309"/>
                    </a:cubicBezTo>
                    <a:cubicBezTo>
                      <a:pt x="54" y="315"/>
                      <a:pt x="45" y="320"/>
                      <a:pt x="37" y="325"/>
                    </a:cubicBezTo>
                    <a:cubicBezTo>
                      <a:pt x="41" y="323"/>
                      <a:pt x="46" y="320"/>
                      <a:pt x="51" y="317"/>
                    </a:cubicBezTo>
                    <a:cubicBezTo>
                      <a:pt x="58" y="313"/>
                      <a:pt x="66" y="308"/>
                      <a:pt x="72" y="305"/>
                    </a:cubicBezTo>
                    <a:cubicBezTo>
                      <a:pt x="78" y="302"/>
                      <a:pt x="80" y="300"/>
                      <a:pt x="81" y="300"/>
                    </a:cubicBezTo>
                    <a:cubicBezTo>
                      <a:pt x="81" y="300"/>
                      <a:pt x="81" y="300"/>
                      <a:pt x="81" y="300"/>
                    </a:cubicBezTo>
                    <a:cubicBezTo>
                      <a:pt x="81" y="300"/>
                      <a:pt x="81" y="300"/>
                      <a:pt x="81" y="300"/>
                    </a:cubicBezTo>
                    <a:cubicBezTo>
                      <a:pt x="82" y="300"/>
                      <a:pt x="82" y="300"/>
                      <a:pt x="82" y="300"/>
                    </a:cubicBezTo>
                    <a:cubicBezTo>
                      <a:pt x="82" y="300"/>
                      <a:pt x="82" y="300"/>
                      <a:pt x="82" y="300"/>
                    </a:cubicBezTo>
                    <a:cubicBezTo>
                      <a:pt x="82" y="300"/>
                      <a:pt x="82" y="300"/>
                      <a:pt x="82" y="300"/>
                    </a:cubicBezTo>
                    <a:cubicBezTo>
                      <a:pt x="82" y="300"/>
                      <a:pt x="82" y="301"/>
                      <a:pt x="82" y="301"/>
                    </a:cubicBezTo>
                    <a:cubicBezTo>
                      <a:pt x="80" y="302"/>
                      <a:pt x="73" y="307"/>
                      <a:pt x="47" y="323"/>
                    </a:cubicBezTo>
                    <a:cubicBezTo>
                      <a:pt x="41" y="326"/>
                      <a:pt x="36" y="330"/>
                      <a:pt x="31" y="333"/>
                    </a:cubicBezTo>
                    <a:cubicBezTo>
                      <a:pt x="106" y="289"/>
                      <a:pt x="106" y="289"/>
                      <a:pt x="106" y="289"/>
                    </a:cubicBezTo>
                    <a:cubicBezTo>
                      <a:pt x="106" y="289"/>
                      <a:pt x="107" y="289"/>
                      <a:pt x="107" y="290"/>
                    </a:cubicBezTo>
                    <a:cubicBezTo>
                      <a:pt x="107" y="290"/>
                      <a:pt x="107" y="290"/>
                      <a:pt x="107" y="290"/>
                    </a:cubicBezTo>
                    <a:cubicBezTo>
                      <a:pt x="107" y="290"/>
                      <a:pt x="107" y="290"/>
                      <a:pt x="107" y="290"/>
                    </a:cubicBezTo>
                    <a:cubicBezTo>
                      <a:pt x="106" y="290"/>
                      <a:pt x="106" y="290"/>
                      <a:pt x="106" y="290"/>
                    </a:cubicBezTo>
                    <a:cubicBezTo>
                      <a:pt x="104" y="292"/>
                      <a:pt x="95" y="298"/>
                      <a:pt x="57" y="323"/>
                    </a:cubicBezTo>
                    <a:cubicBezTo>
                      <a:pt x="44" y="331"/>
                      <a:pt x="32" y="338"/>
                      <a:pt x="22" y="344"/>
                    </a:cubicBezTo>
                    <a:cubicBezTo>
                      <a:pt x="45" y="331"/>
                      <a:pt x="88" y="307"/>
                      <a:pt x="113" y="292"/>
                    </a:cubicBezTo>
                    <a:cubicBezTo>
                      <a:pt x="113" y="292"/>
                      <a:pt x="113" y="292"/>
                      <a:pt x="114" y="292"/>
                    </a:cubicBezTo>
                    <a:cubicBezTo>
                      <a:pt x="114" y="292"/>
                      <a:pt x="114" y="292"/>
                      <a:pt x="114" y="292"/>
                    </a:cubicBezTo>
                    <a:cubicBezTo>
                      <a:pt x="114" y="292"/>
                      <a:pt x="114" y="292"/>
                      <a:pt x="114" y="292"/>
                    </a:cubicBezTo>
                    <a:cubicBezTo>
                      <a:pt x="114" y="292"/>
                      <a:pt x="114" y="292"/>
                      <a:pt x="114" y="292"/>
                    </a:cubicBezTo>
                    <a:cubicBezTo>
                      <a:pt x="114" y="293"/>
                      <a:pt x="113" y="293"/>
                      <a:pt x="113" y="293"/>
                    </a:cubicBezTo>
                    <a:cubicBezTo>
                      <a:pt x="113" y="293"/>
                      <a:pt x="112" y="294"/>
                      <a:pt x="109" y="295"/>
                    </a:cubicBezTo>
                    <a:cubicBezTo>
                      <a:pt x="107" y="297"/>
                      <a:pt x="103" y="299"/>
                      <a:pt x="98" y="302"/>
                    </a:cubicBezTo>
                    <a:cubicBezTo>
                      <a:pt x="89" y="308"/>
                      <a:pt x="77" y="316"/>
                      <a:pt x="64" y="324"/>
                    </a:cubicBezTo>
                    <a:cubicBezTo>
                      <a:pt x="54" y="330"/>
                      <a:pt x="44" y="337"/>
                      <a:pt x="35" y="342"/>
                    </a:cubicBezTo>
                    <a:cubicBezTo>
                      <a:pt x="105" y="302"/>
                      <a:pt x="105" y="302"/>
                      <a:pt x="105" y="302"/>
                    </a:cubicBezTo>
                    <a:cubicBezTo>
                      <a:pt x="105" y="302"/>
                      <a:pt x="105" y="302"/>
                      <a:pt x="106" y="302"/>
                    </a:cubicBezTo>
                    <a:cubicBezTo>
                      <a:pt x="106" y="302"/>
                      <a:pt x="106" y="302"/>
                      <a:pt x="106" y="302"/>
                    </a:cubicBezTo>
                    <a:cubicBezTo>
                      <a:pt x="106" y="302"/>
                      <a:pt x="106" y="302"/>
                      <a:pt x="106" y="303"/>
                    </a:cubicBezTo>
                    <a:cubicBezTo>
                      <a:pt x="106" y="303"/>
                      <a:pt x="106" y="303"/>
                      <a:pt x="106" y="303"/>
                    </a:cubicBezTo>
                    <a:cubicBezTo>
                      <a:pt x="106" y="303"/>
                      <a:pt x="106" y="303"/>
                      <a:pt x="106" y="303"/>
                    </a:cubicBezTo>
                    <a:cubicBezTo>
                      <a:pt x="104" y="304"/>
                      <a:pt x="96" y="311"/>
                      <a:pt x="58" y="340"/>
                    </a:cubicBezTo>
                    <a:cubicBezTo>
                      <a:pt x="41" y="353"/>
                      <a:pt x="23" y="367"/>
                      <a:pt x="15" y="373"/>
                    </a:cubicBezTo>
                    <a:cubicBezTo>
                      <a:pt x="24" y="368"/>
                      <a:pt x="45" y="356"/>
                      <a:pt x="63" y="345"/>
                    </a:cubicBezTo>
                    <a:cubicBezTo>
                      <a:pt x="106" y="320"/>
                      <a:pt x="109" y="318"/>
                      <a:pt x="110" y="318"/>
                    </a:cubicBezTo>
                    <a:cubicBezTo>
                      <a:pt x="110" y="318"/>
                      <a:pt x="110" y="318"/>
                      <a:pt x="110" y="318"/>
                    </a:cubicBezTo>
                    <a:cubicBezTo>
                      <a:pt x="110" y="318"/>
                      <a:pt x="110" y="318"/>
                      <a:pt x="110" y="319"/>
                    </a:cubicBezTo>
                    <a:cubicBezTo>
                      <a:pt x="110" y="319"/>
                      <a:pt x="110" y="319"/>
                      <a:pt x="96" y="329"/>
                    </a:cubicBezTo>
                    <a:cubicBezTo>
                      <a:pt x="87" y="335"/>
                      <a:pt x="76" y="344"/>
                      <a:pt x="64" y="352"/>
                    </a:cubicBezTo>
                    <a:cubicBezTo>
                      <a:pt x="49" y="362"/>
                      <a:pt x="34" y="373"/>
                      <a:pt x="25" y="379"/>
                    </a:cubicBezTo>
                    <a:cubicBezTo>
                      <a:pt x="39" y="371"/>
                      <a:pt x="67" y="355"/>
                      <a:pt x="84" y="345"/>
                    </a:cubicBezTo>
                    <a:cubicBezTo>
                      <a:pt x="84" y="345"/>
                      <a:pt x="84" y="345"/>
                      <a:pt x="85" y="345"/>
                    </a:cubicBezTo>
                    <a:cubicBezTo>
                      <a:pt x="85" y="345"/>
                      <a:pt x="85" y="345"/>
                      <a:pt x="85" y="345"/>
                    </a:cubicBezTo>
                    <a:cubicBezTo>
                      <a:pt x="70" y="359"/>
                      <a:pt x="45" y="383"/>
                      <a:pt x="37" y="391"/>
                    </a:cubicBezTo>
                    <a:cubicBezTo>
                      <a:pt x="48" y="385"/>
                      <a:pt x="90" y="360"/>
                      <a:pt x="114" y="346"/>
                    </a:cubicBezTo>
                    <a:cubicBezTo>
                      <a:pt x="114" y="346"/>
                      <a:pt x="114" y="346"/>
                      <a:pt x="114" y="346"/>
                    </a:cubicBezTo>
                    <a:cubicBezTo>
                      <a:pt x="114" y="346"/>
                      <a:pt x="115" y="346"/>
                      <a:pt x="115" y="346"/>
                    </a:cubicBezTo>
                    <a:cubicBezTo>
                      <a:pt x="115" y="346"/>
                      <a:pt x="115" y="347"/>
                      <a:pt x="114" y="347"/>
                    </a:cubicBezTo>
                    <a:cubicBezTo>
                      <a:pt x="114" y="347"/>
                      <a:pt x="114" y="347"/>
                      <a:pt x="114" y="347"/>
                    </a:cubicBezTo>
                    <a:cubicBezTo>
                      <a:pt x="114" y="347"/>
                      <a:pt x="114" y="347"/>
                      <a:pt x="114" y="347"/>
                    </a:cubicBezTo>
                    <a:cubicBezTo>
                      <a:pt x="113" y="349"/>
                      <a:pt x="105" y="354"/>
                      <a:pt x="74" y="378"/>
                    </a:cubicBezTo>
                    <a:cubicBezTo>
                      <a:pt x="60" y="389"/>
                      <a:pt x="47" y="399"/>
                      <a:pt x="39" y="405"/>
                    </a:cubicBezTo>
                    <a:cubicBezTo>
                      <a:pt x="48" y="400"/>
                      <a:pt x="64" y="390"/>
                      <a:pt x="80" y="381"/>
                    </a:cubicBezTo>
                    <a:cubicBezTo>
                      <a:pt x="92" y="374"/>
                      <a:pt x="104" y="367"/>
                      <a:pt x="113" y="362"/>
                    </a:cubicBezTo>
                    <a:cubicBezTo>
                      <a:pt x="118" y="359"/>
                      <a:pt x="121" y="357"/>
                      <a:pt x="124" y="355"/>
                    </a:cubicBezTo>
                    <a:cubicBezTo>
                      <a:pt x="126" y="354"/>
                      <a:pt x="127" y="354"/>
                      <a:pt x="128" y="353"/>
                    </a:cubicBezTo>
                    <a:cubicBezTo>
                      <a:pt x="128" y="353"/>
                      <a:pt x="128" y="353"/>
                      <a:pt x="128" y="353"/>
                    </a:cubicBezTo>
                    <a:cubicBezTo>
                      <a:pt x="128" y="353"/>
                      <a:pt x="128" y="353"/>
                      <a:pt x="128" y="353"/>
                    </a:cubicBezTo>
                    <a:cubicBezTo>
                      <a:pt x="129" y="353"/>
                      <a:pt x="129" y="353"/>
                      <a:pt x="129" y="353"/>
                    </a:cubicBezTo>
                    <a:cubicBezTo>
                      <a:pt x="129" y="353"/>
                      <a:pt x="129" y="354"/>
                      <a:pt x="129" y="354"/>
                    </a:cubicBezTo>
                    <a:cubicBezTo>
                      <a:pt x="129" y="354"/>
                      <a:pt x="129" y="354"/>
                      <a:pt x="129" y="354"/>
                    </a:cubicBezTo>
                    <a:cubicBezTo>
                      <a:pt x="129" y="354"/>
                      <a:pt x="129" y="354"/>
                      <a:pt x="128" y="354"/>
                    </a:cubicBezTo>
                    <a:cubicBezTo>
                      <a:pt x="128" y="355"/>
                      <a:pt x="125" y="356"/>
                      <a:pt x="120" y="359"/>
                    </a:cubicBezTo>
                    <a:cubicBezTo>
                      <a:pt x="120" y="359"/>
                      <a:pt x="119" y="360"/>
                      <a:pt x="110" y="367"/>
                    </a:cubicBezTo>
                    <a:cubicBezTo>
                      <a:pt x="104" y="372"/>
                      <a:pt x="96" y="378"/>
                      <a:pt x="88" y="385"/>
                    </a:cubicBezTo>
                    <a:cubicBezTo>
                      <a:pt x="78" y="393"/>
                      <a:pt x="67" y="402"/>
                      <a:pt x="61" y="406"/>
                    </a:cubicBezTo>
                    <a:cubicBezTo>
                      <a:pt x="143" y="359"/>
                      <a:pt x="143" y="359"/>
                      <a:pt x="143" y="359"/>
                    </a:cubicBezTo>
                    <a:cubicBezTo>
                      <a:pt x="143" y="359"/>
                      <a:pt x="143" y="359"/>
                      <a:pt x="144" y="359"/>
                    </a:cubicBezTo>
                    <a:cubicBezTo>
                      <a:pt x="144" y="359"/>
                      <a:pt x="144" y="360"/>
                      <a:pt x="143" y="360"/>
                    </a:cubicBezTo>
                    <a:cubicBezTo>
                      <a:pt x="50" y="426"/>
                      <a:pt x="50" y="426"/>
                      <a:pt x="50" y="426"/>
                    </a:cubicBezTo>
                    <a:cubicBezTo>
                      <a:pt x="88" y="403"/>
                      <a:pt x="156" y="363"/>
                      <a:pt x="162" y="361"/>
                    </a:cubicBezTo>
                    <a:cubicBezTo>
                      <a:pt x="162" y="361"/>
                      <a:pt x="162" y="361"/>
                      <a:pt x="162" y="361"/>
                    </a:cubicBezTo>
                    <a:cubicBezTo>
                      <a:pt x="162" y="361"/>
                      <a:pt x="162" y="361"/>
                      <a:pt x="162" y="361"/>
                    </a:cubicBezTo>
                    <a:cubicBezTo>
                      <a:pt x="162" y="361"/>
                      <a:pt x="162" y="361"/>
                      <a:pt x="162" y="361"/>
                    </a:cubicBezTo>
                    <a:cubicBezTo>
                      <a:pt x="163" y="361"/>
                      <a:pt x="163" y="361"/>
                      <a:pt x="163" y="361"/>
                    </a:cubicBezTo>
                    <a:cubicBezTo>
                      <a:pt x="163" y="361"/>
                      <a:pt x="163" y="362"/>
                      <a:pt x="163" y="362"/>
                    </a:cubicBezTo>
                    <a:cubicBezTo>
                      <a:pt x="162" y="362"/>
                      <a:pt x="111" y="393"/>
                      <a:pt x="77" y="414"/>
                    </a:cubicBezTo>
                    <a:cubicBezTo>
                      <a:pt x="85" y="410"/>
                      <a:pt x="93" y="405"/>
                      <a:pt x="101" y="400"/>
                    </a:cubicBezTo>
                    <a:cubicBezTo>
                      <a:pt x="169" y="361"/>
                      <a:pt x="180" y="354"/>
                      <a:pt x="182" y="353"/>
                    </a:cubicBezTo>
                    <a:cubicBezTo>
                      <a:pt x="182" y="353"/>
                      <a:pt x="182" y="353"/>
                      <a:pt x="182" y="353"/>
                    </a:cubicBezTo>
                    <a:cubicBezTo>
                      <a:pt x="182" y="353"/>
                      <a:pt x="182" y="353"/>
                      <a:pt x="182" y="353"/>
                    </a:cubicBezTo>
                    <a:cubicBezTo>
                      <a:pt x="183" y="353"/>
                      <a:pt x="183" y="353"/>
                      <a:pt x="183" y="353"/>
                    </a:cubicBezTo>
                    <a:cubicBezTo>
                      <a:pt x="183" y="353"/>
                      <a:pt x="183" y="353"/>
                      <a:pt x="183" y="354"/>
                    </a:cubicBezTo>
                    <a:cubicBezTo>
                      <a:pt x="183" y="354"/>
                      <a:pt x="183" y="354"/>
                      <a:pt x="183" y="354"/>
                    </a:cubicBezTo>
                    <a:cubicBezTo>
                      <a:pt x="81" y="423"/>
                      <a:pt x="81" y="423"/>
                      <a:pt x="81" y="423"/>
                    </a:cubicBezTo>
                    <a:cubicBezTo>
                      <a:pt x="190" y="359"/>
                      <a:pt x="249" y="325"/>
                      <a:pt x="257" y="321"/>
                    </a:cubicBezTo>
                    <a:cubicBezTo>
                      <a:pt x="258" y="321"/>
                      <a:pt x="258" y="320"/>
                      <a:pt x="258" y="320"/>
                    </a:cubicBezTo>
                    <a:cubicBezTo>
                      <a:pt x="258" y="321"/>
                      <a:pt x="258" y="321"/>
                      <a:pt x="258" y="321"/>
                    </a:cubicBezTo>
                    <a:cubicBezTo>
                      <a:pt x="258" y="320"/>
                      <a:pt x="258" y="320"/>
                      <a:pt x="258" y="320"/>
                    </a:cubicBezTo>
                    <a:cubicBezTo>
                      <a:pt x="258" y="320"/>
                      <a:pt x="258" y="321"/>
                      <a:pt x="259" y="321"/>
                    </a:cubicBezTo>
                    <a:cubicBezTo>
                      <a:pt x="259" y="321"/>
                      <a:pt x="259" y="321"/>
                      <a:pt x="258" y="321"/>
                    </a:cubicBezTo>
                    <a:cubicBezTo>
                      <a:pt x="202" y="358"/>
                      <a:pt x="102" y="424"/>
                      <a:pt x="76" y="442"/>
                    </a:cubicBezTo>
                    <a:cubicBezTo>
                      <a:pt x="241" y="347"/>
                      <a:pt x="241" y="347"/>
                      <a:pt x="241" y="347"/>
                    </a:cubicBezTo>
                    <a:cubicBezTo>
                      <a:pt x="241" y="347"/>
                      <a:pt x="241" y="347"/>
                      <a:pt x="241" y="347"/>
                    </a:cubicBezTo>
                    <a:cubicBezTo>
                      <a:pt x="241" y="347"/>
                      <a:pt x="242" y="348"/>
                      <a:pt x="241" y="348"/>
                    </a:cubicBezTo>
                    <a:cubicBezTo>
                      <a:pt x="241" y="348"/>
                      <a:pt x="241" y="348"/>
                      <a:pt x="241" y="348"/>
                    </a:cubicBezTo>
                    <a:cubicBezTo>
                      <a:pt x="241" y="348"/>
                      <a:pt x="241" y="348"/>
                      <a:pt x="241" y="348"/>
                    </a:cubicBezTo>
                    <a:cubicBezTo>
                      <a:pt x="239" y="350"/>
                      <a:pt x="229" y="356"/>
                      <a:pt x="178" y="388"/>
                    </a:cubicBezTo>
                    <a:cubicBezTo>
                      <a:pt x="152" y="404"/>
                      <a:pt x="124" y="422"/>
                      <a:pt x="110" y="431"/>
                    </a:cubicBezTo>
                    <a:cubicBezTo>
                      <a:pt x="270" y="338"/>
                      <a:pt x="270" y="338"/>
                      <a:pt x="270" y="338"/>
                    </a:cubicBezTo>
                    <a:cubicBezTo>
                      <a:pt x="271" y="338"/>
                      <a:pt x="271" y="338"/>
                      <a:pt x="271" y="338"/>
                    </a:cubicBezTo>
                    <a:cubicBezTo>
                      <a:pt x="271" y="338"/>
                      <a:pt x="271" y="338"/>
                      <a:pt x="271" y="338"/>
                    </a:cubicBezTo>
                    <a:cubicBezTo>
                      <a:pt x="271" y="338"/>
                      <a:pt x="271" y="338"/>
                      <a:pt x="271" y="339"/>
                    </a:cubicBezTo>
                    <a:cubicBezTo>
                      <a:pt x="271" y="339"/>
                      <a:pt x="271" y="339"/>
                      <a:pt x="271" y="339"/>
                    </a:cubicBezTo>
                    <a:cubicBezTo>
                      <a:pt x="271" y="339"/>
                      <a:pt x="271" y="339"/>
                      <a:pt x="271" y="339"/>
                    </a:cubicBezTo>
                    <a:cubicBezTo>
                      <a:pt x="270" y="340"/>
                      <a:pt x="265" y="343"/>
                      <a:pt x="248" y="354"/>
                    </a:cubicBezTo>
                    <a:cubicBezTo>
                      <a:pt x="236" y="362"/>
                      <a:pt x="219" y="373"/>
                      <a:pt x="198" y="387"/>
                    </a:cubicBezTo>
                    <a:cubicBezTo>
                      <a:pt x="177" y="400"/>
                      <a:pt x="156" y="414"/>
                      <a:pt x="142" y="423"/>
                    </a:cubicBezTo>
                    <a:cubicBezTo>
                      <a:pt x="155" y="415"/>
                      <a:pt x="173" y="405"/>
                      <a:pt x="192" y="394"/>
                    </a:cubicBezTo>
                    <a:cubicBezTo>
                      <a:pt x="212" y="383"/>
                      <a:pt x="227" y="373"/>
                      <a:pt x="239" y="367"/>
                    </a:cubicBezTo>
                    <a:cubicBezTo>
                      <a:pt x="253" y="358"/>
                      <a:pt x="258" y="356"/>
                      <a:pt x="260" y="355"/>
                    </a:cubicBezTo>
                    <a:cubicBezTo>
                      <a:pt x="260" y="355"/>
                      <a:pt x="260" y="355"/>
                      <a:pt x="260" y="355"/>
                    </a:cubicBezTo>
                    <a:cubicBezTo>
                      <a:pt x="260" y="355"/>
                      <a:pt x="260" y="355"/>
                      <a:pt x="260" y="355"/>
                    </a:cubicBezTo>
                    <a:cubicBezTo>
                      <a:pt x="261" y="355"/>
                      <a:pt x="261" y="355"/>
                      <a:pt x="261" y="355"/>
                    </a:cubicBezTo>
                    <a:cubicBezTo>
                      <a:pt x="261" y="355"/>
                      <a:pt x="261" y="356"/>
                      <a:pt x="261" y="356"/>
                    </a:cubicBezTo>
                    <a:cubicBezTo>
                      <a:pt x="155" y="418"/>
                      <a:pt x="155" y="418"/>
                      <a:pt x="155" y="418"/>
                    </a:cubicBezTo>
                    <a:cubicBezTo>
                      <a:pt x="157" y="417"/>
                      <a:pt x="158" y="417"/>
                      <a:pt x="159" y="416"/>
                    </a:cubicBezTo>
                    <a:cubicBezTo>
                      <a:pt x="170" y="410"/>
                      <a:pt x="182" y="402"/>
                      <a:pt x="195" y="395"/>
                    </a:cubicBezTo>
                    <a:cubicBezTo>
                      <a:pt x="227" y="376"/>
                      <a:pt x="259" y="358"/>
                      <a:pt x="260" y="357"/>
                    </a:cubicBezTo>
                    <a:cubicBezTo>
                      <a:pt x="260" y="357"/>
                      <a:pt x="260" y="357"/>
                      <a:pt x="260" y="357"/>
                    </a:cubicBezTo>
                    <a:cubicBezTo>
                      <a:pt x="260" y="357"/>
                      <a:pt x="260" y="357"/>
                      <a:pt x="260" y="357"/>
                    </a:cubicBezTo>
                    <a:cubicBezTo>
                      <a:pt x="260" y="357"/>
                      <a:pt x="260" y="357"/>
                      <a:pt x="260" y="357"/>
                    </a:cubicBezTo>
                    <a:cubicBezTo>
                      <a:pt x="260" y="357"/>
                      <a:pt x="260" y="357"/>
                      <a:pt x="260" y="357"/>
                    </a:cubicBezTo>
                    <a:cubicBezTo>
                      <a:pt x="260" y="358"/>
                      <a:pt x="261" y="358"/>
                      <a:pt x="261" y="358"/>
                    </a:cubicBezTo>
                    <a:cubicBezTo>
                      <a:pt x="265" y="355"/>
                      <a:pt x="268" y="354"/>
                      <a:pt x="269" y="353"/>
                    </a:cubicBezTo>
                    <a:cubicBezTo>
                      <a:pt x="270" y="353"/>
                      <a:pt x="270" y="353"/>
                      <a:pt x="270" y="353"/>
                    </a:cubicBezTo>
                    <a:cubicBezTo>
                      <a:pt x="270" y="353"/>
                      <a:pt x="270" y="353"/>
                      <a:pt x="270" y="353"/>
                    </a:cubicBezTo>
                    <a:cubicBezTo>
                      <a:pt x="270" y="352"/>
                      <a:pt x="270" y="353"/>
                      <a:pt x="270" y="353"/>
                    </a:cubicBezTo>
                    <a:cubicBezTo>
                      <a:pt x="270" y="353"/>
                      <a:pt x="270" y="353"/>
                      <a:pt x="270" y="353"/>
                    </a:cubicBezTo>
                    <a:cubicBezTo>
                      <a:pt x="270" y="353"/>
                      <a:pt x="270" y="353"/>
                      <a:pt x="270" y="353"/>
                    </a:cubicBezTo>
                    <a:cubicBezTo>
                      <a:pt x="172" y="412"/>
                      <a:pt x="172" y="412"/>
                      <a:pt x="172" y="412"/>
                    </a:cubicBezTo>
                    <a:cubicBezTo>
                      <a:pt x="188" y="403"/>
                      <a:pt x="208" y="391"/>
                      <a:pt x="227" y="381"/>
                    </a:cubicBezTo>
                    <a:cubicBezTo>
                      <a:pt x="245" y="370"/>
                      <a:pt x="259"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60" y="362"/>
                      <a:pt x="260" y="362"/>
                      <a:pt x="260" y="362"/>
                    </a:cubicBezTo>
                    <a:cubicBezTo>
                      <a:pt x="259" y="363"/>
                      <a:pt x="258" y="364"/>
                      <a:pt x="256" y="365"/>
                    </a:cubicBezTo>
                    <a:cubicBezTo>
                      <a:pt x="256" y="365"/>
                      <a:pt x="256" y="365"/>
                      <a:pt x="256" y="365"/>
                    </a:cubicBezTo>
                    <a:cubicBezTo>
                      <a:pt x="257" y="364"/>
                      <a:pt x="257" y="365"/>
                      <a:pt x="257" y="365"/>
                    </a:cubicBezTo>
                    <a:cubicBezTo>
                      <a:pt x="257" y="365"/>
                      <a:pt x="257" y="365"/>
                      <a:pt x="257" y="365"/>
                    </a:cubicBezTo>
                    <a:cubicBezTo>
                      <a:pt x="257" y="365"/>
                      <a:pt x="257" y="365"/>
                      <a:pt x="257" y="365"/>
                    </a:cubicBezTo>
                    <a:cubicBezTo>
                      <a:pt x="236" y="378"/>
                      <a:pt x="236" y="378"/>
                      <a:pt x="236" y="378"/>
                    </a:cubicBezTo>
                    <a:cubicBezTo>
                      <a:pt x="243" y="374"/>
                      <a:pt x="248" y="371"/>
                      <a:pt x="249" y="370"/>
                    </a:cubicBezTo>
                    <a:cubicBezTo>
                      <a:pt x="249" y="370"/>
                      <a:pt x="249" y="370"/>
                      <a:pt x="249" y="370"/>
                    </a:cubicBezTo>
                    <a:cubicBezTo>
                      <a:pt x="249" y="370"/>
                      <a:pt x="249" y="370"/>
                      <a:pt x="249" y="370"/>
                    </a:cubicBezTo>
                    <a:cubicBezTo>
                      <a:pt x="250" y="370"/>
                      <a:pt x="250" y="370"/>
                      <a:pt x="250" y="370"/>
                    </a:cubicBezTo>
                    <a:cubicBezTo>
                      <a:pt x="250" y="370"/>
                      <a:pt x="250" y="370"/>
                      <a:pt x="250" y="370"/>
                    </a:cubicBezTo>
                    <a:cubicBezTo>
                      <a:pt x="250" y="371"/>
                      <a:pt x="250" y="371"/>
                      <a:pt x="250" y="371"/>
                    </a:cubicBezTo>
                    <a:cubicBezTo>
                      <a:pt x="232" y="385"/>
                      <a:pt x="191" y="416"/>
                      <a:pt x="178" y="427"/>
                    </a:cubicBezTo>
                    <a:cubicBezTo>
                      <a:pt x="248" y="386"/>
                      <a:pt x="260" y="379"/>
                      <a:pt x="262" y="379"/>
                    </a:cubicBezTo>
                    <a:cubicBezTo>
                      <a:pt x="262" y="378"/>
                      <a:pt x="262" y="378"/>
                      <a:pt x="262" y="378"/>
                    </a:cubicBezTo>
                    <a:cubicBezTo>
                      <a:pt x="262" y="378"/>
                      <a:pt x="262" y="378"/>
                      <a:pt x="262" y="378"/>
                    </a:cubicBezTo>
                    <a:cubicBezTo>
                      <a:pt x="262" y="378"/>
                      <a:pt x="262" y="378"/>
                      <a:pt x="262" y="378"/>
                    </a:cubicBezTo>
                    <a:cubicBezTo>
                      <a:pt x="263" y="378"/>
                      <a:pt x="263" y="378"/>
                      <a:pt x="263" y="379"/>
                    </a:cubicBezTo>
                    <a:cubicBezTo>
                      <a:pt x="263" y="379"/>
                      <a:pt x="263" y="379"/>
                      <a:pt x="263" y="379"/>
                    </a:cubicBezTo>
                    <a:cubicBezTo>
                      <a:pt x="244" y="396"/>
                      <a:pt x="210" y="427"/>
                      <a:pt x="201" y="435"/>
                    </a:cubicBezTo>
                    <a:cubicBezTo>
                      <a:pt x="201" y="435"/>
                      <a:pt x="202" y="434"/>
                      <a:pt x="203" y="434"/>
                    </a:cubicBezTo>
                    <a:cubicBezTo>
                      <a:pt x="219" y="425"/>
                      <a:pt x="222" y="423"/>
                      <a:pt x="223" y="422"/>
                    </a:cubicBezTo>
                    <a:cubicBezTo>
                      <a:pt x="223" y="422"/>
                      <a:pt x="224" y="422"/>
                      <a:pt x="224" y="422"/>
                    </a:cubicBezTo>
                    <a:cubicBezTo>
                      <a:pt x="224" y="422"/>
                      <a:pt x="224" y="422"/>
                      <a:pt x="224" y="422"/>
                    </a:cubicBezTo>
                    <a:cubicBezTo>
                      <a:pt x="224" y="422"/>
                      <a:pt x="224" y="422"/>
                      <a:pt x="224" y="422"/>
                    </a:cubicBezTo>
                    <a:cubicBezTo>
                      <a:pt x="224" y="422"/>
                      <a:pt x="224" y="422"/>
                      <a:pt x="224" y="422"/>
                    </a:cubicBezTo>
                    <a:cubicBezTo>
                      <a:pt x="224" y="423"/>
                      <a:pt x="224" y="423"/>
                      <a:pt x="224" y="423"/>
                    </a:cubicBezTo>
                    <a:cubicBezTo>
                      <a:pt x="224" y="423"/>
                      <a:pt x="223" y="423"/>
                      <a:pt x="223" y="424"/>
                    </a:cubicBezTo>
                    <a:cubicBezTo>
                      <a:pt x="223" y="424"/>
                      <a:pt x="223" y="424"/>
                      <a:pt x="223" y="424"/>
                    </a:cubicBezTo>
                    <a:cubicBezTo>
                      <a:pt x="223" y="424"/>
                      <a:pt x="223" y="424"/>
                      <a:pt x="223" y="424"/>
                    </a:cubicBezTo>
                    <a:cubicBezTo>
                      <a:pt x="218" y="428"/>
                      <a:pt x="211" y="433"/>
                      <a:pt x="208" y="436"/>
                    </a:cubicBezTo>
                    <a:cubicBezTo>
                      <a:pt x="208" y="437"/>
                      <a:pt x="208" y="437"/>
                      <a:pt x="208" y="437"/>
                    </a:cubicBezTo>
                    <a:cubicBezTo>
                      <a:pt x="205" y="439"/>
                      <a:pt x="205" y="439"/>
                      <a:pt x="205" y="439"/>
                    </a:cubicBezTo>
                    <a:cubicBezTo>
                      <a:pt x="205" y="439"/>
                      <a:pt x="204" y="438"/>
                      <a:pt x="204" y="438"/>
                    </a:cubicBezTo>
                    <a:cubicBezTo>
                      <a:pt x="204" y="438"/>
                      <a:pt x="204" y="438"/>
                      <a:pt x="205" y="438"/>
                    </a:cubicBezTo>
                    <a:cubicBezTo>
                      <a:pt x="205" y="438"/>
                      <a:pt x="205" y="438"/>
                      <a:pt x="205" y="438"/>
                    </a:cubicBezTo>
                    <a:cubicBezTo>
                      <a:pt x="205" y="438"/>
                      <a:pt x="205" y="438"/>
                      <a:pt x="205" y="438"/>
                    </a:cubicBezTo>
                    <a:cubicBezTo>
                      <a:pt x="206" y="437"/>
                      <a:pt x="209" y="434"/>
                      <a:pt x="217" y="428"/>
                    </a:cubicBezTo>
                    <a:cubicBezTo>
                      <a:pt x="206" y="434"/>
                      <a:pt x="202" y="436"/>
                      <a:pt x="201" y="437"/>
                    </a:cubicBezTo>
                    <a:cubicBezTo>
                      <a:pt x="201" y="437"/>
                      <a:pt x="201" y="437"/>
                      <a:pt x="201" y="437"/>
                    </a:cubicBezTo>
                    <a:cubicBezTo>
                      <a:pt x="200" y="437"/>
                      <a:pt x="200" y="437"/>
                      <a:pt x="200" y="437"/>
                    </a:cubicBezTo>
                    <a:cubicBezTo>
                      <a:pt x="200" y="437"/>
                      <a:pt x="200" y="437"/>
                      <a:pt x="200" y="437"/>
                    </a:cubicBezTo>
                    <a:cubicBezTo>
                      <a:pt x="200" y="437"/>
                      <a:pt x="200" y="437"/>
                      <a:pt x="200" y="437"/>
                    </a:cubicBezTo>
                    <a:cubicBezTo>
                      <a:pt x="200" y="437"/>
                      <a:pt x="200" y="437"/>
                      <a:pt x="200" y="437"/>
                    </a:cubicBezTo>
                    <a:cubicBezTo>
                      <a:pt x="198" y="438"/>
                      <a:pt x="198" y="438"/>
                      <a:pt x="197" y="438"/>
                    </a:cubicBezTo>
                    <a:cubicBezTo>
                      <a:pt x="197" y="438"/>
                      <a:pt x="197" y="438"/>
                      <a:pt x="198" y="437"/>
                    </a:cubicBezTo>
                    <a:cubicBezTo>
                      <a:pt x="198" y="437"/>
                      <a:pt x="198" y="437"/>
                      <a:pt x="198" y="437"/>
                    </a:cubicBezTo>
                    <a:cubicBezTo>
                      <a:pt x="198" y="437"/>
                      <a:pt x="198" y="437"/>
                      <a:pt x="198" y="437"/>
                    </a:cubicBezTo>
                    <a:cubicBezTo>
                      <a:pt x="199" y="436"/>
                      <a:pt x="205" y="430"/>
                      <a:pt x="230" y="408"/>
                    </a:cubicBezTo>
                    <a:cubicBezTo>
                      <a:pt x="242" y="397"/>
                      <a:pt x="254" y="386"/>
                      <a:pt x="259" y="381"/>
                    </a:cubicBezTo>
                    <a:cubicBezTo>
                      <a:pt x="247" y="388"/>
                      <a:pt x="200" y="415"/>
                      <a:pt x="174" y="430"/>
                    </a:cubicBezTo>
                    <a:cubicBezTo>
                      <a:pt x="174" y="430"/>
                      <a:pt x="174" y="430"/>
                      <a:pt x="174" y="430"/>
                    </a:cubicBezTo>
                    <a:cubicBezTo>
                      <a:pt x="174" y="430"/>
                      <a:pt x="174" y="430"/>
                      <a:pt x="174" y="430"/>
                    </a:cubicBezTo>
                    <a:cubicBezTo>
                      <a:pt x="174" y="430"/>
                      <a:pt x="174" y="430"/>
                      <a:pt x="174" y="429"/>
                    </a:cubicBezTo>
                    <a:cubicBezTo>
                      <a:pt x="174" y="429"/>
                      <a:pt x="174" y="429"/>
                      <a:pt x="174" y="429"/>
                    </a:cubicBezTo>
                    <a:cubicBezTo>
                      <a:pt x="174" y="429"/>
                      <a:pt x="174" y="429"/>
                      <a:pt x="174" y="429"/>
                    </a:cubicBezTo>
                    <a:cubicBezTo>
                      <a:pt x="175" y="428"/>
                      <a:pt x="182" y="422"/>
                      <a:pt x="211" y="400"/>
                    </a:cubicBezTo>
                    <a:cubicBezTo>
                      <a:pt x="225" y="389"/>
                      <a:pt x="239" y="378"/>
                      <a:pt x="245" y="373"/>
                    </a:cubicBezTo>
                    <a:cubicBezTo>
                      <a:pt x="228" y="383"/>
                      <a:pt x="161" y="422"/>
                      <a:pt x="123" y="444"/>
                    </a:cubicBezTo>
                    <a:cubicBezTo>
                      <a:pt x="123" y="444"/>
                      <a:pt x="123" y="444"/>
                      <a:pt x="123" y="444"/>
                    </a:cubicBezTo>
                    <a:cubicBezTo>
                      <a:pt x="123" y="444"/>
                      <a:pt x="123" y="444"/>
                      <a:pt x="123" y="444"/>
                    </a:cubicBezTo>
                    <a:cubicBezTo>
                      <a:pt x="123" y="444"/>
                      <a:pt x="123" y="444"/>
                      <a:pt x="123" y="444"/>
                    </a:cubicBezTo>
                    <a:cubicBezTo>
                      <a:pt x="122" y="444"/>
                      <a:pt x="122" y="444"/>
                      <a:pt x="123" y="444"/>
                    </a:cubicBezTo>
                    <a:cubicBezTo>
                      <a:pt x="179" y="411"/>
                      <a:pt x="179" y="411"/>
                      <a:pt x="179" y="411"/>
                    </a:cubicBezTo>
                    <a:cubicBezTo>
                      <a:pt x="157" y="423"/>
                      <a:pt x="140" y="433"/>
                      <a:pt x="140" y="433"/>
                    </a:cubicBezTo>
                    <a:cubicBezTo>
                      <a:pt x="140" y="433"/>
                      <a:pt x="140" y="433"/>
                      <a:pt x="140" y="433"/>
                    </a:cubicBezTo>
                    <a:cubicBezTo>
                      <a:pt x="139" y="433"/>
                      <a:pt x="139" y="433"/>
                      <a:pt x="139" y="433"/>
                    </a:cubicBezTo>
                    <a:cubicBezTo>
                      <a:pt x="139" y="433"/>
                      <a:pt x="139" y="432"/>
                      <a:pt x="139" y="432"/>
                    </a:cubicBezTo>
                    <a:cubicBezTo>
                      <a:pt x="139" y="432"/>
                      <a:pt x="139" y="432"/>
                      <a:pt x="139" y="432"/>
                    </a:cubicBezTo>
                    <a:cubicBezTo>
                      <a:pt x="138" y="433"/>
                      <a:pt x="138" y="433"/>
                      <a:pt x="137" y="433"/>
                    </a:cubicBezTo>
                    <a:cubicBezTo>
                      <a:pt x="136" y="434"/>
                      <a:pt x="136" y="434"/>
                      <a:pt x="136" y="434"/>
                    </a:cubicBezTo>
                    <a:cubicBezTo>
                      <a:pt x="136" y="434"/>
                      <a:pt x="136" y="434"/>
                      <a:pt x="136" y="434"/>
                    </a:cubicBezTo>
                    <a:cubicBezTo>
                      <a:pt x="136" y="434"/>
                      <a:pt x="136" y="434"/>
                      <a:pt x="136" y="434"/>
                    </a:cubicBezTo>
                    <a:cubicBezTo>
                      <a:pt x="136" y="434"/>
                      <a:pt x="136" y="434"/>
                      <a:pt x="136" y="434"/>
                    </a:cubicBezTo>
                    <a:cubicBezTo>
                      <a:pt x="136" y="433"/>
                      <a:pt x="136" y="433"/>
                      <a:pt x="136" y="433"/>
                    </a:cubicBezTo>
                    <a:cubicBezTo>
                      <a:pt x="234" y="374"/>
                      <a:pt x="234" y="374"/>
                      <a:pt x="234" y="374"/>
                    </a:cubicBezTo>
                    <a:cubicBezTo>
                      <a:pt x="203" y="392"/>
                      <a:pt x="159" y="417"/>
                      <a:pt x="130" y="434"/>
                    </a:cubicBezTo>
                    <a:cubicBezTo>
                      <a:pt x="130" y="434"/>
                      <a:pt x="130" y="434"/>
                      <a:pt x="130" y="434"/>
                    </a:cubicBezTo>
                    <a:cubicBezTo>
                      <a:pt x="130" y="434"/>
                      <a:pt x="130" y="434"/>
                      <a:pt x="130" y="434"/>
                    </a:cubicBezTo>
                    <a:cubicBezTo>
                      <a:pt x="130" y="434"/>
                      <a:pt x="129" y="434"/>
                      <a:pt x="129" y="434"/>
                    </a:cubicBezTo>
                    <a:cubicBezTo>
                      <a:pt x="126" y="436"/>
                      <a:pt x="124" y="437"/>
                      <a:pt x="123" y="438"/>
                    </a:cubicBezTo>
                    <a:cubicBezTo>
                      <a:pt x="122" y="438"/>
                      <a:pt x="122" y="438"/>
                      <a:pt x="122" y="438"/>
                    </a:cubicBezTo>
                    <a:cubicBezTo>
                      <a:pt x="122" y="438"/>
                      <a:pt x="122" y="438"/>
                      <a:pt x="122" y="438"/>
                    </a:cubicBezTo>
                    <a:cubicBezTo>
                      <a:pt x="122" y="438"/>
                      <a:pt x="122" y="438"/>
                      <a:pt x="122" y="438"/>
                    </a:cubicBezTo>
                    <a:cubicBezTo>
                      <a:pt x="122" y="438"/>
                      <a:pt x="122" y="438"/>
                      <a:pt x="122" y="438"/>
                    </a:cubicBezTo>
                    <a:cubicBezTo>
                      <a:pt x="122" y="437"/>
                      <a:pt x="122" y="437"/>
                      <a:pt x="122" y="437"/>
                    </a:cubicBezTo>
                    <a:cubicBezTo>
                      <a:pt x="213" y="383"/>
                      <a:pt x="213" y="383"/>
                      <a:pt x="213" y="383"/>
                    </a:cubicBezTo>
                    <a:cubicBezTo>
                      <a:pt x="184" y="399"/>
                      <a:pt x="148" y="420"/>
                      <a:pt x="124" y="434"/>
                    </a:cubicBezTo>
                    <a:cubicBezTo>
                      <a:pt x="124" y="435"/>
                      <a:pt x="124" y="434"/>
                      <a:pt x="124" y="434"/>
                    </a:cubicBezTo>
                    <a:cubicBezTo>
                      <a:pt x="123" y="434"/>
                      <a:pt x="124" y="434"/>
                      <a:pt x="124" y="434"/>
                    </a:cubicBezTo>
                    <a:cubicBezTo>
                      <a:pt x="165" y="407"/>
                      <a:pt x="238" y="360"/>
                      <a:pt x="262" y="344"/>
                    </a:cubicBezTo>
                    <a:cubicBezTo>
                      <a:pt x="101" y="437"/>
                      <a:pt x="101" y="437"/>
                      <a:pt x="101" y="437"/>
                    </a:cubicBezTo>
                    <a:cubicBezTo>
                      <a:pt x="101" y="437"/>
                      <a:pt x="101" y="437"/>
                      <a:pt x="100" y="437"/>
                    </a:cubicBezTo>
                    <a:cubicBezTo>
                      <a:pt x="100" y="436"/>
                      <a:pt x="100" y="436"/>
                      <a:pt x="125" y="420"/>
                    </a:cubicBezTo>
                    <a:cubicBezTo>
                      <a:pt x="139" y="411"/>
                      <a:pt x="158" y="399"/>
                      <a:pt x="177" y="387"/>
                    </a:cubicBezTo>
                    <a:cubicBezTo>
                      <a:pt x="197" y="375"/>
                      <a:pt x="217" y="363"/>
                      <a:pt x="229" y="355"/>
                    </a:cubicBezTo>
                    <a:cubicBezTo>
                      <a:pt x="70" y="447"/>
                      <a:pt x="70" y="447"/>
                      <a:pt x="70" y="447"/>
                    </a:cubicBezTo>
                    <a:cubicBezTo>
                      <a:pt x="69" y="447"/>
                      <a:pt x="69" y="447"/>
                      <a:pt x="69" y="44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19"/>
              <p:cNvSpPr>
                <a:spLocks noEditPoints="1"/>
              </p:cNvSpPr>
              <p:nvPr/>
            </p:nvSpPr>
            <p:spPr bwMode="auto">
              <a:xfrm>
                <a:off x="6777038" y="5591175"/>
                <a:ext cx="906463" cy="1531938"/>
              </a:xfrm>
              <a:custGeom>
                <a:avLst/>
                <a:gdLst>
                  <a:gd name="T0" fmla="*/ 223 w 280"/>
                  <a:gd name="T1" fmla="*/ 444 h 472"/>
                  <a:gd name="T2" fmla="*/ 197 w 280"/>
                  <a:gd name="T3" fmla="*/ 457 h 472"/>
                  <a:gd name="T4" fmla="*/ 155 w 280"/>
                  <a:gd name="T5" fmla="*/ 472 h 472"/>
                  <a:gd name="T6" fmla="*/ 91 w 280"/>
                  <a:gd name="T7" fmla="*/ 460 h 472"/>
                  <a:gd name="T8" fmla="*/ 39 w 280"/>
                  <a:gd name="T9" fmla="*/ 437 h 472"/>
                  <a:gd name="T10" fmla="*/ 20 w 280"/>
                  <a:gd name="T11" fmla="*/ 420 h 472"/>
                  <a:gd name="T12" fmla="*/ 1 w 280"/>
                  <a:gd name="T13" fmla="*/ 311 h 472"/>
                  <a:gd name="T14" fmla="*/ 20 w 280"/>
                  <a:gd name="T15" fmla="*/ 226 h 472"/>
                  <a:gd name="T16" fmla="*/ 35 w 280"/>
                  <a:gd name="T17" fmla="*/ 154 h 472"/>
                  <a:gd name="T18" fmla="*/ 31 w 280"/>
                  <a:gd name="T19" fmla="*/ 73 h 472"/>
                  <a:gd name="T20" fmla="*/ 59 w 280"/>
                  <a:gd name="T21" fmla="*/ 9 h 472"/>
                  <a:gd name="T22" fmla="*/ 77 w 280"/>
                  <a:gd name="T23" fmla="*/ 8 h 472"/>
                  <a:gd name="T24" fmla="*/ 146 w 280"/>
                  <a:gd name="T25" fmla="*/ 1 h 472"/>
                  <a:gd name="T26" fmla="*/ 180 w 280"/>
                  <a:gd name="T27" fmla="*/ 16 h 472"/>
                  <a:gd name="T28" fmla="*/ 207 w 280"/>
                  <a:gd name="T29" fmla="*/ 49 h 472"/>
                  <a:gd name="T30" fmla="*/ 198 w 280"/>
                  <a:gd name="T31" fmla="*/ 14 h 472"/>
                  <a:gd name="T32" fmla="*/ 234 w 280"/>
                  <a:gd name="T33" fmla="*/ 7 h 472"/>
                  <a:gd name="T34" fmla="*/ 264 w 280"/>
                  <a:gd name="T35" fmla="*/ 5 h 472"/>
                  <a:gd name="T36" fmla="*/ 277 w 280"/>
                  <a:gd name="T37" fmla="*/ 102 h 472"/>
                  <a:gd name="T38" fmla="*/ 234 w 280"/>
                  <a:gd name="T39" fmla="*/ 153 h 472"/>
                  <a:gd name="T40" fmla="*/ 188 w 280"/>
                  <a:gd name="T41" fmla="*/ 142 h 472"/>
                  <a:gd name="T42" fmla="*/ 201 w 280"/>
                  <a:gd name="T43" fmla="*/ 134 h 472"/>
                  <a:gd name="T44" fmla="*/ 190 w 280"/>
                  <a:gd name="T45" fmla="*/ 113 h 472"/>
                  <a:gd name="T46" fmla="*/ 143 w 280"/>
                  <a:gd name="T47" fmla="*/ 101 h 472"/>
                  <a:gd name="T48" fmla="*/ 127 w 280"/>
                  <a:gd name="T49" fmla="*/ 98 h 472"/>
                  <a:gd name="T50" fmla="*/ 112 w 280"/>
                  <a:gd name="T51" fmla="*/ 108 h 472"/>
                  <a:gd name="T52" fmla="*/ 145 w 280"/>
                  <a:gd name="T53" fmla="*/ 180 h 472"/>
                  <a:gd name="T54" fmla="*/ 194 w 280"/>
                  <a:gd name="T55" fmla="*/ 229 h 472"/>
                  <a:gd name="T56" fmla="*/ 219 w 280"/>
                  <a:gd name="T57" fmla="*/ 244 h 472"/>
                  <a:gd name="T58" fmla="*/ 256 w 280"/>
                  <a:gd name="T59" fmla="*/ 256 h 472"/>
                  <a:gd name="T60" fmla="*/ 242 w 280"/>
                  <a:gd name="T61" fmla="*/ 411 h 472"/>
                  <a:gd name="T62" fmla="*/ 255 w 280"/>
                  <a:gd name="T63" fmla="*/ 450 h 472"/>
                  <a:gd name="T64" fmla="*/ 242 w 280"/>
                  <a:gd name="T65" fmla="*/ 411 h 472"/>
                  <a:gd name="T66" fmla="*/ 255 w 280"/>
                  <a:gd name="T67" fmla="*/ 256 h 472"/>
                  <a:gd name="T68" fmla="*/ 221 w 280"/>
                  <a:gd name="T69" fmla="*/ 246 h 472"/>
                  <a:gd name="T70" fmla="*/ 194 w 280"/>
                  <a:gd name="T71" fmla="*/ 230 h 472"/>
                  <a:gd name="T72" fmla="*/ 144 w 280"/>
                  <a:gd name="T73" fmla="*/ 180 h 472"/>
                  <a:gd name="T74" fmla="*/ 113 w 280"/>
                  <a:gd name="T75" fmla="*/ 112 h 472"/>
                  <a:gd name="T76" fmla="*/ 125 w 280"/>
                  <a:gd name="T77" fmla="*/ 98 h 472"/>
                  <a:gd name="T78" fmla="*/ 143 w 280"/>
                  <a:gd name="T79" fmla="*/ 100 h 472"/>
                  <a:gd name="T80" fmla="*/ 187 w 280"/>
                  <a:gd name="T81" fmla="*/ 109 h 472"/>
                  <a:gd name="T82" fmla="*/ 201 w 280"/>
                  <a:gd name="T83" fmla="*/ 133 h 472"/>
                  <a:gd name="T84" fmla="*/ 193 w 280"/>
                  <a:gd name="T85" fmla="*/ 145 h 472"/>
                  <a:gd name="T86" fmla="*/ 240 w 280"/>
                  <a:gd name="T87" fmla="*/ 151 h 472"/>
                  <a:gd name="T88" fmla="*/ 272 w 280"/>
                  <a:gd name="T89" fmla="*/ 54 h 472"/>
                  <a:gd name="T90" fmla="*/ 255 w 280"/>
                  <a:gd name="T91" fmla="*/ 6 h 472"/>
                  <a:gd name="T92" fmla="*/ 211 w 280"/>
                  <a:gd name="T93" fmla="*/ 17 h 472"/>
                  <a:gd name="T94" fmla="*/ 203 w 280"/>
                  <a:gd name="T95" fmla="*/ 40 h 472"/>
                  <a:gd name="T96" fmla="*/ 193 w 280"/>
                  <a:gd name="T97" fmla="*/ 32 h 472"/>
                  <a:gd name="T98" fmla="*/ 159 w 280"/>
                  <a:gd name="T99" fmla="*/ 2 h 472"/>
                  <a:gd name="T100" fmla="*/ 96 w 280"/>
                  <a:gd name="T101" fmla="*/ 10 h 472"/>
                  <a:gd name="T102" fmla="*/ 64 w 280"/>
                  <a:gd name="T103" fmla="*/ 6 h 472"/>
                  <a:gd name="T104" fmla="*/ 25 w 280"/>
                  <a:gd name="T105" fmla="*/ 44 h 472"/>
                  <a:gd name="T106" fmla="*/ 37 w 280"/>
                  <a:gd name="T107" fmla="*/ 139 h 472"/>
                  <a:gd name="T108" fmla="*/ 25 w 280"/>
                  <a:gd name="T109" fmla="*/ 212 h 472"/>
                  <a:gd name="T110" fmla="*/ 2 w 280"/>
                  <a:gd name="T111" fmla="*/ 292 h 472"/>
                  <a:gd name="T112" fmla="*/ 20 w 280"/>
                  <a:gd name="T113" fmla="*/ 417 h 472"/>
                  <a:gd name="T114" fmla="*/ 31 w 280"/>
                  <a:gd name="T115" fmla="*/ 433 h 472"/>
                  <a:gd name="T116" fmla="*/ 53 w 280"/>
                  <a:gd name="T117" fmla="*/ 447 h 472"/>
                  <a:gd name="T118" fmla="*/ 150 w 280"/>
                  <a:gd name="T119" fmla="*/ 472 h 472"/>
                  <a:gd name="T120" fmla="*/ 188 w 280"/>
                  <a:gd name="T121" fmla="*/ 463 h 472"/>
                  <a:gd name="T122" fmla="*/ 219 w 280"/>
                  <a:gd name="T123" fmla="*/ 444 h 472"/>
                  <a:gd name="T124" fmla="*/ 255 w 280"/>
                  <a:gd name="T125"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472">
                    <a:moveTo>
                      <a:pt x="255" y="450"/>
                    </a:moveTo>
                    <a:cubicBezTo>
                      <a:pt x="254" y="450"/>
                      <a:pt x="253" y="449"/>
                      <a:pt x="252" y="448"/>
                    </a:cubicBezTo>
                    <a:cubicBezTo>
                      <a:pt x="251" y="448"/>
                      <a:pt x="250" y="447"/>
                      <a:pt x="249" y="447"/>
                    </a:cubicBezTo>
                    <a:cubicBezTo>
                      <a:pt x="247" y="446"/>
                      <a:pt x="245" y="445"/>
                      <a:pt x="243" y="445"/>
                    </a:cubicBezTo>
                    <a:cubicBezTo>
                      <a:pt x="241" y="444"/>
                      <a:pt x="238" y="444"/>
                      <a:pt x="236" y="444"/>
                    </a:cubicBezTo>
                    <a:cubicBezTo>
                      <a:pt x="234" y="443"/>
                      <a:pt x="232" y="443"/>
                      <a:pt x="229" y="443"/>
                    </a:cubicBezTo>
                    <a:cubicBezTo>
                      <a:pt x="228" y="443"/>
                      <a:pt x="227" y="443"/>
                      <a:pt x="226" y="443"/>
                    </a:cubicBezTo>
                    <a:cubicBezTo>
                      <a:pt x="225" y="443"/>
                      <a:pt x="224" y="443"/>
                      <a:pt x="223" y="444"/>
                    </a:cubicBezTo>
                    <a:cubicBezTo>
                      <a:pt x="222" y="444"/>
                      <a:pt x="221" y="444"/>
                      <a:pt x="219" y="444"/>
                    </a:cubicBezTo>
                    <a:cubicBezTo>
                      <a:pt x="218" y="444"/>
                      <a:pt x="217" y="444"/>
                      <a:pt x="216" y="445"/>
                    </a:cubicBezTo>
                    <a:cubicBezTo>
                      <a:pt x="215" y="445"/>
                      <a:pt x="214" y="445"/>
                      <a:pt x="213" y="446"/>
                    </a:cubicBezTo>
                    <a:cubicBezTo>
                      <a:pt x="212" y="446"/>
                      <a:pt x="211" y="447"/>
                      <a:pt x="210" y="447"/>
                    </a:cubicBezTo>
                    <a:cubicBezTo>
                      <a:pt x="209" y="448"/>
                      <a:pt x="208" y="448"/>
                      <a:pt x="207" y="449"/>
                    </a:cubicBezTo>
                    <a:cubicBezTo>
                      <a:pt x="204" y="450"/>
                      <a:pt x="204" y="450"/>
                      <a:pt x="204" y="450"/>
                    </a:cubicBezTo>
                    <a:cubicBezTo>
                      <a:pt x="204" y="450"/>
                      <a:pt x="204" y="450"/>
                      <a:pt x="204" y="450"/>
                    </a:cubicBezTo>
                    <a:cubicBezTo>
                      <a:pt x="197" y="457"/>
                      <a:pt x="197" y="457"/>
                      <a:pt x="197" y="457"/>
                    </a:cubicBezTo>
                    <a:cubicBezTo>
                      <a:pt x="194" y="459"/>
                      <a:pt x="191" y="461"/>
                      <a:pt x="188" y="463"/>
                    </a:cubicBezTo>
                    <a:cubicBezTo>
                      <a:pt x="184" y="465"/>
                      <a:pt x="184" y="465"/>
                      <a:pt x="184" y="465"/>
                    </a:cubicBezTo>
                    <a:cubicBezTo>
                      <a:pt x="182" y="466"/>
                      <a:pt x="181" y="467"/>
                      <a:pt x="179" y="467"/>
                    </a:cubicBezTo>
                    <a:cubicBezTo>
                      <a:pt x="174" y="469"/>
                      <a:pt x="174" y="469"/>
                      <a:pt x="174" y="469"/>
                    </a:cubicBezTo>
                    <a:cubicBezTo>
                      <a:pt x="174" y="469"/>
                      <a:pt x="173" y="469"/>
                      <a:pt x="172" y="470"/>
                    </a:cubicBezTo>
                    <a:cubicBezTo>
                      <a:pt x="169" y="470"/>
                      <a:pt x="169" y="470"/>
                      <a:pt x="169" y="470"/>
                    </a:cubicBezTo>
                    <a:cubicBezTo>
                      <a:pt x="166" y="471"/>
                      <a:pt x="163" y="471"/>
                      <a:pt x="160" y="472"/>
                    </a:cubicBezTo>
                    <a:cubicBezTo>
                      <a:pt x="155" y="472"/>
                      <a:pt x="155" y="472"/>
                      <a:pt x="155" y="472"/>
                    </a:cubicBezTo>
                    <a:cubicBezTo>
                      <a:pt x="153" y="472"/>
                      <a:pt x="151" y="472"/>
                      <a:pt x="150" y="472"/>
                    </a:cubicBezTo>
                    <a:cubicBezTo>
                      <a:pt x="148" y="472"/>
                      <a:pt x="146" y="472"/>
                      <a:pt x="145" y="472"/>
                    </a:cubicBezTo>
                    <a:cubicBezTo>
                      <a:pt x="140" y="471"/>
                      <a:pt x="140" y="471"/>
                      <a:pt x="140" y="471"/>
                    </a:cubicBezTo>
                    <a:cubicBezTo>
                      <a:pt x="136" y="471"/>
                      <a:pt x="133" y="471"/>
                      <a:pt x="130" y="470"/>
                    </a:cubicBezTo>
                    <a:cubicBezTo>
                      <a:pt x="126" y="470"/>
                      <a:pt x="123" y="469"/>
                      <a:pt x="120" y="468"/>
                    </a:cubicBezTo>
                    <a:cubicBezTo>
                      <a:pt x="117" y="468"/>
                      <a:pt x="113" y="467"/>
                      <a:pt x="110" y="466"/>
                    </a:cubicBezTo>
                    <a:cubicBezTo>
                      <a:pt x="107" y="465"/>
                      <a:pt x="104" y="464"/>
                      <a:pt x="101" y="463"/>
                    </a:cubicBezTo>
                    <a:cubicBezTo>
                      <a:pt x="97" y="462"/>
                      <a:pt x="94" y="461"/>
                      <a:pt x="91" y="460"/>
                    </a:cubicBezTo>
                    <a:cubicBezTo>
                      <a:pt x="78" y="456"/>
                      <a:pt x="66" y="452"/>
                      <a:pt x="53" y="448"/>
                    </a:cubicBezTo>
                    <a:cubicBezTo>
                      <a:pt x="53" y="448"/>
                      <a:pt x="53" y="448"/>
                      <a:pt x="53" y="448"/>
                    </a:cubicBezTo>
                    <a:cubicBezTo>
                      <a:pt x="53" y="448"/>
                      <a:pt x="53" y="448"/>
                      <a:pt x="53" y="448"/>
                    </a:cubicBezTo>
                    <a:cubicBezTo>
                      <a:pt x="51" y="445"/>
                      <a:pt x="51" y="445"/>
                      <a:pt x="51" y="445"/>
                    </a:cubicBezTo>
                    <a:cubicBezTo>
                      <a:pt x="50" y="444"/>
                      <a:pt x="50" y="444"/>
                      <a:pt x="49" y="443"/>
                    </a:cubicBezTo>
                    <a:cubicBezTo>
                      <a:pt x="48" y="442"/>
                      <a:pt x="47" y="442"/>
                      <a:pt x="47" y="441"/>
                    </a:cubicBezTo>
                    <a:cubicBezTo>
                      <a:pt x="44" y="440"/>
                      <a:pt x="44" y="440"/>
                      <a:pt x="44" y="440"/>
                    </a:cubicBezTo>
                    <a:cubicBezTo>
                      <a:pt x="43" y="439"/>
                      <a:pt x="41" y="438"/>
                      <a:pt x="39" y="437"/>
                    </a:cubicBezTo>
                    <a:cubicBezTo>
                      <a:pt x="34" y="435"/>
                      <a:pt x="34" y="435"/>
                      <a:pt x="34" y="435"/>
                    </a:cubicBezTo>
                    <a:cubicBezTo>
                      <a:pt x="33" y="434"/>
                      <a:pt x="32" y="434"/>
                      <a:pt x="31" y="434"/>
                    </a:cubicBezTo>
                    <a:cubicBezTo>
                      <a:pt x="30" y="433"/>
                      <a:pt x="29" y="433"/>
                      <a:pt x="28" y="432"/>
                    </a:cubicBezTo>
                    <a:cubicBezTo>
                      <a:pt x="28" y="432"/>
                      <a:pt x="27" y="431"/>
                      <a:pt x="26" y="430"/>
                    </a:cubicBezTo>
                    <a:cubicBezTo>
                      <a:pt x="25" y="430"/>
                      <a:pt x="25" y="429"/>
                      <a:pt x="24" y="428"/>
                    </a:cubicBezTo>
                    <a:cubicBezTo>
                      <a:pt x="23" y="427"/>
                      <a:pt x="23" y="427"/>
                      <a:pt x="22" y="426"/>
                    </a:cubicBezTo>
                    <a:cubicBezTo>
                      <a:pt x="22" y="425"/>
                      <a:pt x="21" y="424"/>
                      <a:pt x="21" y="423"/>
                    </a:cubicBezTo>
                    <a:cubicBezTo>
                      <a:pt x="21" y="422"/>
                      <a:pt x="20" y="421"/>
                      <a:pt x="20" y="420"/>
                    </a:cubicBezTo>
                    <a:cubicBezTo>
                      <a:pt x="20" y="417"/>
                      <a:pt x="20" y="417"/>
                      <a:pt x="20" y="417"/>
                    </a:cubicBezTo>
                    <a:cubicBezTo>
                      <a:pt x="20" y="417"/>
                      <a:pt x="20" y="417"/>
                      <a:pt x="20" y="417"/>
                    </a:cubicBezTo>
                    <a:cubicBezTo>
                      <a:pt x="18" y="415"/>
                      <a:pt x="16" y="413"/>
                      <a:pt x="14" y="410"/>
                    </a:cubicBezTo>
                    <a:cubicBezTo>
                      <a:pt x="12" y="407"/>
                      <a:pt x="11" y="405"/>
                      <a:pt x="10" y="402"/>
                    </a:cubicBezTo>
                    <a:cubicBezTo>
                      <a:pt x="9" y="399"/>
                      <a:pt x="8" y="396"/>
                      <a:pt x="7" y="393"/>
                    </a:cubicBezTo>
                    <a:cubicBezTo>
                      <a:pt x="6" y="390"/>
                      <a:pt x="6" y="387"/>
                      <a:pt x="5" y="384"/>
                    </a:cubicBezTo>
                    <a:cubicBezTo>
                      <a:pt x="3" y="372"/>
                      <a:pt x="2" y="360"/>
                      <a:pt x="2" y="348"/>
                    </a:cubicBezTo>
                    <a:cubicBezTo>
                      <a:pt x="1" y="335"/>
                      <a:pt x="1" y="323"/>
                      <a:pt x="1" y="311"/>
                    </a:cubicBezTo>
                    <a:cubicBezTo>
                      <a:pt x="2" y="305"/>
                      <a:pt x="2" y="299"/>
                      <a:pt x="1" y="292"/>
                    </a:cubicBezTo>
                    <a:cubicBezTo>
                      <a:pt x="1" y="286"/>
                      <a:pt x="1" y="280"/>
                      <a:pt x="0" y="274"/>
                    </a:cubicBezTo>
                    <a:cubicBezTo>
                      <a:pt x="0" y="274"/>
                      <a:pt x="0" y="274"/>
                      <a:pt x="0" y="274"/>
                    </a:cubicBezTo>
                    <a:cubicBezTo>
                      <a:pt x="0" y="274"/>
                      <a:pt x="0" y="274"/>
                      <a:pt x="0" y="274"/>
                    </a:cubicBezTo>
                    <a:cubicBezTo>
                      <a:pt x="3" y="269"/>
                      <a:pt x="5" y="265"/>
                      <a:pt x="7" y="261"/>
                    </a:cubicBezTo>
                    <a:cubicBezTo>
                      <a:pt x="9" y="256"/>
                      <a:pt x="11" y="252"/>
                      <a:pt x="13" y="247"/>
                    </a:cubicBezTo>
                    <a:cubicBezTo>
                      <a:pt x="14" y="242"/>
                      <a:pt x="16" y="238"/>
                      <a:pt x="18" y="233"/>
                    </a:cubicBezTo>
                    <a:cubicBezTo>
                      <a:pt x="20" y="226"/>
                      <a:pt x="20" y="226"/>
                      <a:pt x="20" y="226"/>
                    </a:cubicBezTo>
                    <a:cubicBezTo>
                      <a:pt x="22" y="219"/>
                      <a:pt x="22" y="219"/>
                      <a:pt x="22" y="219"/>
                    </a:cubicBezTo>
                    <a:cubicBezTo>
                      <a:pt x="23" y="217"/>
                      <a:pt x="24" y="214"/>
                      <a:pt x="24" y="212"/>
                    </a:cubicBezTo>
                    <a:cubicBezTo>
                      <a:pt x="26" y="205"/>
                      <a:pt x="26" y="205"/>
                      <a:pt x="26" y="205"/>
                    </a:cubicBezTo>
                    <a:cubicBezTo>
                      <a:pt x="28" y="200"/>
                      <a:pt x="29" y="195"/>
                      <a:pt x="30" y="191"/>
                    </a:cubicBezTo>
                    <a:cubicBezTo>
                      <a:pt x="31" y="186"/>
                      <a:pt x="32" y="181"/>
                      <a:pt x="32" y="176"/>
                    </a:cubicBezTo>
                    <a:cubicBezTo>
                      <a:pt x="33" y="174"/>
                      <a:pt x="33" y="171"/>
                      <a:pt x="33" y="169"/>
                    </a:cubicBezTo>
                    <a:cubicBezTo>
                      <a:pt x="34" y="161"/>
                      <a:pt x="34" y="161"/>
                      <a:pt x="34" y="161"/>
                    </a:cubicBezTo>
                    <a:cubicBezTo>
                      <a:pt x="35" y="154"/>
                      <a:pt x="35" y="154"/>
                      <a:pt x="35" y="154"/>
                    </a:cubicBezTo>
                    <a:cubicBezTo>
                      <a:pt x="36" y="147"/>
                      <a:pt x="36" y="147"/>
                      <a:pt x="36" y="147"/>
                    </a:cubicBezTo>
                    <a:cubicBezTo>
                      <a:pt x="36" y="139"/>
                      <a:pt x="36" y="139"/>
                      <a:pt x="36" y="139"/>
                    </a:cubicBezTo>
                    <a:cubicBezTo>
                      <a:pt x="36" y="132"/>
                      <a:pt x="36" y="132"/>
                      <a:pt x="36" y="132"/>
                    </a:cubicBezTo>
                    <a:cubicBezTo>
                      <a:pt x="37" y="124"/>
                      <a:pt x="37" y="124"/>
                      <a:pt x="37" y="124"/>
                    </a:cubicBezTo>
                    <a:cubicBezTo>
                      <a:pt x="37" y="122"/>
                      <a:pt x="36" y="119"/>
                      <a:pt x="36" y="117"/>
                    </a:cubicBezTo>
                    <a:cubicBezTo>
                      <a:pt x="36" y="112"/>
                      <a:pt x="36" y="107"/>
                      <a:pt x="35" y="102"/>
                    </a:cubicBezTo>
                    <a:cubicBezTo>
                      <a:pt x="35" y="97"/>
                      <a:pt x="35" y="92"/>
                      <a:pt x="34" y="87"/>
                    </a:cubicBezTo>
                    <a:cubicBezTo>
                      <a:pt x="33" y="83"/>
                      <a:pt x="32" y="78"/>
                      <a:pt x="31" y="73"/>
                    </a:cubicBezTo>
                    <a:cubicBezTo>
                      <a:pt x="30" y="68"/>
                      <a:pt x="29" y="63"/>
                      <a:pt x="28" y="59"/>
                    </a:cubicBezTo>
                    <a:cubicBezTo>
                      <a:pt x="23" y="44"/>
                      <a:pt x="23" y="44"/>
                      <a:pt x="23" y="44"/>
                    </a:cubicBezTo>
                    <a:cubicBezTo>
                      <a:pt x="23" y="44"/>
                      <a:pt x="23" y="44"/>
                      <a:pt x="23" y="44"/>
                    </a:cubicBezTo>
                    <a:cubicBezTo>
                      <a:pt x="24" y="44"/>
                      <a:pt x="24" y="44"/>
                      <a:pt x="24" y="44"/>
                    </a:cubicBezTo>
                    <a:cubicBezTo>
                      <a:pt x="28" y="41"/>
                      <a:pt x="31" y="38"/>
                      <a:pt x="35" y="35"/>
                    </a:cubicBezTo>
                    <a:cubicBezTo>
                      <a:pt x="38" y="32"/>
                      <a:pt x="41" y="28"/>
                      <a:pt x="45" y="25"/>
                    </a:cubicBezTo>
                    <a:cubicBezTo>
                      <a:pt x="48" y="21"/>
                      <a:pt x="51" y="18"/>
                      <a:pt x="54" y="14"/>
                    </a:cubicBezTo>
                    <a:cubicBezTo>
                      <a:pt x="56" y="13"/>
                      <a:pt x="57" y="11"/>
                      <a:pt x="59" y="9"/>
                    </a:cubicBezTo>
                    <a:cubicBezTo>
                      <a:pt x="60" y="8"/>
                      <a:pt x="61" y="7"/>
                      <a:pt x="61" y="6"/>
                    </a:cubicBezTo>
                    <a:cubicBezTo>
                      <a:pt x="62" y="6"/>
                      <a:pt x="62" y="6"/>
                      <a:pt x="63" y="5"/>
                    </a:cubicBezTo>
                    <a:cubicBezTo>
                      <a:pt x="63" y="5"/>
                      <a:pt x="63" y="5"/>
                      <a:pt x="64" y="5"/>
                    </a:cubicBezTo>
                    <a:cubicBezTo>
                      <a:pt x="64" y="5"/>
                      <a:pt x="64" y="5"/>
                      <a:pt x="65" y="5"/>
                    </a:cubicBezTo>
                    <a:cubicBezTo>
                      <a:pt x="65" y="5"/>
                      <a:pt x="65" y="5"/>
                      <a:pt x="65" y="6"/>
                    </a:cubicBezTo>
                    <a:cubicBezTo>
                      <a:pt x="65" y="5"/>
                      <a:pt x="65" y="5"/>
                      <a:pt x="65" y="5"/>
                    </a:cubicBezTo>
                    <a:cubicBezTo>
                      <a:pt x="71" y="7"/>
                      <a:pt x="71" y="7"/>
                      <a:pt x="71" y="7"/>
                    </a:cubicBezTo>
                    <a:cubicBezTo>
                      <a:pt x="73" y="7"/>
                      <a:pt x="75" y="7"/>
                      <a:pt x="77" y="8"/>
                    </a:cubicBezTo>
                    <a:cubicBezTo>
                      <a:pt x="79" y="8"/>
                      <a:pt x="81" y="8"/>
                      <a:pt x="84" y="8"/>
                    </a:cubicBezTo>
                    <a:cubicBezTo>
                      <a:pt x="86" y="9"/>
                      <a:pt x="88" y="9"/>
                      <a:pt x="90" y="9"/>
                    </a:cubicBezTo>
                    <a:cubicBezTo>
                      <a:pt x="92" y="9"/>
                      <a:pt x="94" y="9"/>
                      <a:pt x="96" y="8"/>
                    </a:cubicBezTo>
                    <a:cubicBezTo>
                      <a:pt x="98" y="8"/>
                      <a:pt x="100" y="8"/>
                      <a:pt x="102" y="8"/>
                    </a:cubicBezTo>
                    <a:cubicBezTo>
                      <a:pt x="109" y="7"/>
                      <a:pt x="109" y="7"/>
                      <a:pt x="109" y="7"/>
                    </a:cubicBezTo>
                    <a:cubicBezTo>
                      <a:pt x="115" y="6"/>
                      <a:pt x="115" y="6"/>
                      <a:pt x="115" y="6"/>
                    </a:cubicBezTo>
                    <a:cubicBezTo>
                      <a:pt x="123" y="5"/>
                      <a:pt x="131" y="3"/>
                      <a:pt x="140" y="2"/>
                    </a:cubicBezTo>
                    <a:cubicBezTo>
                      <a:pt x="142" y="1"/>
                      <a:pt x="144" y="1"/>
                      <a:pt x="146" y="1"/>
                    </a:cubicBezTo>
                    <a:cubicBezTo>
                      <a:pt x="148" y="1"/>
                      <a:pt x="150" y="0"/>
                      <a:pt x="152" y="0"/>
                    </a:cubicBezTo>
                    <a:cubicBezTo>
                      <a:pt x="154" y="1"/>
                      <a:pt x="155" y="0"/>
                      <a:pt x="156" y="1"/>
                    </a:cubicBezTo>
                    <a:cubicBezTo>
                      <a:pt x="159" y="1"/>
                      <a:pt x="159" y="1"/>
                      <a:pt x="159" y="1"/>
                    </a:cubicBezTo>
                    <a:cubicBezTo>
                      <a:pt x="161" y="1"/>
                      <a:pt x="163" y="2"/>
                      <a:pt x="165" y="2"/>
                    </a:cubicBezTo>
                    <a:cubicBezTo>
                      <a:pt x="165" y="2"/>
                      <a:pt x="165" y="2"/>
                      <a:pt x="165" y="2"/>
                    </a:cubicBezTo>
                    <a:cubicBezTo>
                      <a:pt x="165" y="3"/>
                      <a:pt x="165" y="3"/>
                      <a:pt x="165" y="3"/>
                    </a:cubicBezTo>
                    <a:cubicBezTo>
                      <a:pt x="178" y="13"/>
                      <a:pt x="178" y="13"/>
                      <a:pt x="178" y="13"/>
                    </a:cubicBezTo>
                    <a:cubicBezTo>
                      <a:pt x="179" y="14"/>
                      <a:pt x="179" y="15"/>
                      <a:pt x="180" y="16"/>
                    </a:cubicBezTo>
                    <a:cubicBezTo>
                      <a:pt x="183" y="19"/>
                      <a:pt x="183" y="19"/>
                      <a:pt x="183" y="19"/>
                    </a:cubicBezTo>
                    <a:cubicBezTo>
                      <a:pt x="189" y="25"/>
                      <a:pt x="189" y="25"/>
                      <a:pt x="189" y="25"/>
                    </a:cubicBezTo>
                    <a:cubicBezTo>
                      <a:pt x="190" y="26"/>
                      <a:pt x="191" y="27"/>
                      <a:pt x="192" y="28"/>
                    </a:cubicBezTo>
                    <a:cubicBezTo>
                      <a:pt x="194" y="31"/>
                      <a:pt x="194" y="31"/>
                      <a:pt x="194" y="31"/>
                    </a:cubicBezTo>
                    <a:cubicBezTo>
                      <a:pt x="199" y="37"/>
                      <a:pt x="199" y="37"/>
                      <a:pt x="199" y="37"/>
                    </a:cubicBezTo>
                    <a:cubicBezTo>
                      <a:pt x="209" y="50"/>
                      <a:pt x="209" y="50"/>
                      <a:pt x="209" y="50"/>
                    </a:cubicBezTo>
                    <a:cubicBezTo>
                      <a:pt x="208" y="51"/>
                      <a:pt x="208" y="51"/>
                      <a:pt x="208" y="51"/>
                    </a:cubicBezTo>
                    <a:cubicBezTo>
                      <a:pt x="207" y="49"/>
                      <a:pt x="207" y="49"/>
                      <a:pt x="207" y="49"/>
                    </a:cubicBezTo>
                    <a:cubicBezTo>
                      <a:pt x="206" y="48"/>
                      <a:pt x="206" y="48"/>
                      <a:pt x="205" y="47"/>
                    </a:cubicBezTo>
                    <a:cubicBezTo>
                      <a:pt x="204" y="45"/>
                      <a:pt x="204" y="45"/>
                      <a:pt x="204" y="45"/>
                    </a:cubicBezTo>
                    <a:cubicBezTo>
                      <a:pt x="203" y="44"/>
                      <a:pt x="203" y="43"/>
                      <a:pt x="203" y="43"/>
                    </a:cubicBezTo>
                    <a:cubicBezTo>
                      <a:pt x="202" y="42"/>
                      <a:pt x="202" y="41"/>
                      <a:pt x="202" y="40"/>
                    </a:cubicBezTo>
                    <a:cubicBezTo>
                      <a:pt x="201" y="38"/>
                      <a:pt x="201" y="38"/>
                      <a:pt x="201" y="38"/>
                    </a:cubicBezTo>
                    <a:cubicBezTo>
                      <a:pt x="201" y="37"/>
                      <a:pt x="201" y="36"/>
                      <a:pt x="200" y="36"/>
                    </a:cubicBezTo>
                    <a:cubicBezTo>
                      <a:pt x="200" y="33"/>
                      <a:pt x="200" y="33"/>
                      <a:pt x="200" y="33"/>
                    </a:cubicBezTo>
                    <a:cubicBezTo>
                      <a:pt x="199" y="27"/>
                      <a:pt x="198" y="20"/>
                      <a:pt x="198" y="14"/>
                    </a:cubicBezTo>
                    <a:cubicBezTo>
                      <a:pt x="197" y="13"/>
                      <a:pt x="197" y="13"/>
                      <a:pt x="197" y="13"/>
                    </a:cubicBezTo>
                    <a:cubicBezTo>
                      <a:pt x="199" y="13"/>
                      <a:pt x="199" y="13"/>
                      <a:pt x="199" y="13"/>
                    </a:cubicBezTo>
                    <a:cubicBezTo>
                      <a:pt x="200" y="14"/>
                      <a:pt x="201" y="14"/>
                      <a:pt x="203" y="14"/>
                    </a:cubicBezTo>
                    <a:cubicBezTo>
                      <a:pt x="204" y="15"/>
                      <a:pt x="205" y="15"/>
                      <a:pt x="206" y="15"/>
                    </a:cubicBezTo>
                    <a:cubicBezTo>
                      <a:pt x="208" y="15"/>
                      <a:pt x="209" y="15"/>
                      <a:pt x="210" y="15"/>
                    </a:cubicBezTo>
                    <a:cubicBezTo>
                      <a:pt x="212" y="15"/>
                      <a:pt x="213" y="14"/>
                      <a:pt x="214" y="14"/>
                    </a:cubicBezTo>
                    <a:cubicBezTo>
                      <a:pt x="220" y="13"/>
                      <a:pt x="225" y="10"/>
                      <a:pt x="230" y="9"/>
                    </a:cubicBezTo>
                    <a:cubicBezTo>
                      <a:pt x="231" y="8"/>
                      <a:pt x="233" y="8"/>
                      <a:pt x="234" y="7"/>
                    </a:cubicBezTo>
                    <a:cubicBezTo>
                      <a:pt x="235" y="7"/>
                      <a:pt x="237" y="7"/>
                      <a:pt x="238" y="6"/>
                    </a:cubicBezTo>
                    <a:cubicBezTo>
                      <a:pt x="240" y="6"/>
                      <a:pt x="241" y="6"/>
                      <a:pt x="242" y="5"/>
                    </a:cubicBezTo>
                    <a:cubicBezTo>
                      <a:pt x="246" y="5"/>
                      <a:pt x="246" y="5"/>
                      <a:pt x="246" y="5"/>
                    </a:cubicBezTo>
                    <a:cubicBezTo>
                      <a:pt x="251" y="5"/>
                      <a:pt x="251" y="5"/>
                      <a:pt x="251" y="5"/>
                    </a:cubicBezTo>
                    <a:cubicBezTo>
                      <a:pt x="252" y="4"/>
                      <a:pt x="253" y="5"/>
                      <a:pt x="255" y="5"/>
                    </a:cubicBezTo>
                    <a:cubicBezTo>
                      <a:pt x="256" y="5"/>
                      <a:pt x="258" y="5"/>
                      <a:pt x="259" y="5"/>
                    </a:cubicBezTo>
                    <a:cubicBezTo>
                      <a:pt x="263" y="5"/>
                      <a:pt x="263" y="5"/>
                      <a:pt x="263" y="5"/>
                    </a:cubicBezTo>
                    <a:cubicBezTo>
                      <a:pt x="264" y="5"/>
                      <a:pt x="264" y="5"/>
                      <a:pt x="264" y="5"/>
                    </a:cubicBezTo>
                    <a:cubicBezTo>
                      <a:pt x="264" y="6"/>
                      <a:pt x="264" y="6"/>
                      <a:pt x="264" y="6"/>
                    </a:cubicBezTo>
                    <a:cubicBezTo>
                      <a:pt x="268" y="21"/>
                      <a:pt x="268" y="21"/>
                      <a:pt x="268" y="21"/>
                    </a:cubicBezTo>
                    <a:cubicBezTo>
                      <a:pt x="270" y="29"/>
                      <a:pt x="270" y="29"/>
                      <a:pt x="270" y="29"/>
                    </a:cubicBezTo>
                    <a:cubicBezTo>
                      <a:pt x="270" y="32"/>
                      <a:pt x="271" y="35"/>
                      <a:pt x="271" y="37"/>
                    </a:cubicBezTo>
                    <a:cubicBezTo>
                      <a:pt x="272" y="45"/>
                      <a:pt x="272" y="45"/>
                      <a:pt x="272" y="45"/>
                    </a:cubicBezTo>
                    <a:cubicBezTo>
                      <a:pt x="273" y="48"/>
                      <a:pt x="273" y="51"/>
                      <a:pt x="273" y="53"/>
                    </a:cubicBezTo>
                    <a:cubicBezTo>
                      <a:pt x="274" y="59"/>
                      <a:pt x="275" y="64"/>
                      <a:pt x="275" y="70"/>
                    </a:cubicBezTo>
                    <a:cubicBezTo>
                      <a:pt x="277" y="102"/>
                      <a:pt x="277" y="102"/>
                      <a:pt x="277" y="102"/>
                    </a:cubicBezTo>
                    <a:cubicBezTo>
                      <a:pt x="278" y="107"/>
                      <a:pt x="278" y="113"/>
                      <a:pt x="279" y="118"/>
                    </a:cubicBezTo>
                    <a:cubicBezTo>
                      <a:pt x="280" y="134"/>
                      <a:pt x="280" y="134"/>
                      <a:pt x="280" y="134"/>
                    </a:cubicBezTo>
                    <a:cubicBezTo>
                      <a:pt x="280" y="135"/>
                      <a:pt x="280" y="135"/>
                      <a:pt x="280" y="135"/>
                    </a:cubicBezTo>
                    <a:cubicBezTo>
                      <a:pt x="280" y="135"/>
                      <a:pt x="280" y="135"/>
                      <a:pt x="280" y="135"/>
                    </a:cubicBezTo>
                    <a:cubicBezTo>
                      <a:pt x="272" y="138"/>
                      <a:pt x="265" y="142"/>
                      <a:pt x="257" y="145"/>
                    </a:cubicBezTo>
                    <a:cubicBezTo>
                      <a:pt x="254" y="147"/>
                      <a:pt x="250" y="148"/>
                      <a:pt x="246" y="150"/>
                    </a:cubicBezTo>
                    <a:cubicBezTo>
                      <a:pt x="244" y="150"/>
                      <a:pt x="242" y="151"/>
                      <a:pt x="240" y="152"/>
                    </a:cubicBezTo>
                    <a:cubicBezTo>
                      <a:pt x="238" y="152"/>
                      <a:pt x="236" y="153"/>
                      <a:pt x="234" y="153"/>
                    </a:cubicBezTo>
                    <a:cubicBezTo>
                      <a:pt x="232" y="154"/>
                      <a:pt x="230" y="154"/>
                      <a:pt x="228" y="154"/>
                    </a:cubicBezTo>
                    <a:cubicBezTo>
                      <a:pt x="226" y="155"/>
                      <a:pt x="224" y="155"/>
                      <a:pt x="222" y="155"/>
                    </a:cubicBezTo>
                    <a:cubicBezTo>
                      <a:pt x="220" y="155"/>
                      <a:pt x="218" y="155"/>
                      <a:pt x="216" y="155"/>
                    </a:cubicBezTo>
                    <a:cubicBezTo>
                      <a:pt x="214" y="155"/>
                      <a:pt x="212" y="155"/>
                      <a:pt x="210" y="154"/>
                    </a:cubicBezTo>
                    <a:cubicBezTo>
                      <a:pt x="208" y="154"/>
                      <a:pt x="205" y="153"/>
                      <a:pt x="204" y="152"/>
                    </a:cubicBezTo>
                    <a:cubicBezTo>
                      <a:pt x="202" y="151"/>
                      <a:pt x="200" y="151"/>
                      <a:pt x="198" y="149"/>
                    </a:cubicBezTo>
                    <a:cubicBezTo>
                      <a:pt x="196" y="148"/>
                      <a:pt x="194" y="147"/>
                      <a:pt x="193" y="146"/>
                    </a:cubicBezTo>
                    <a:cubicBezTo>
                      <a:pt x="188" y="142"/>
                      <a:pt x="188" y="142"/>
                      <a:pt x="188" y="142"/>
                    </a:cubicBezTo>
                    <a:cubicBezTo>
                      <a:pt x="188" y="142"/>
                      <a:pt x="188" y="142"/>
                      <a:pt x="188" y="142"/>
                    </a:cubicBezTo>
                    <a:cubicBezTo>
                      <a:pt x="188" y="142"/>
                      <a:pt x="188" y="142"/>
                      <a:pt x="188" y="142"/>
                    </a:cubicBezTo>
                    <a:cubicBezTo>
                      <a:pt x="187" y="140"/>
                      <a:pt x="188" y="138"/>
                      <a:pt x="189" y="136"/>
                    </a:cubicBezTo>
                    <a:cubicBezTo>
                      <a:pt x="190" y="134"/>
                      <a:pt x="191" y="133"/>
                      <a:pt x="193" y="132"/>
                    </a:cubicBezTo>
                    <a:cubicBezTo>
                      <a:pt x="194" y="131"/>
                      <a:pt x="196" y="130"/>
                      <a:pt x="198" y="130"/>
                    </a:cubicBezTo>
                    <a:cubicBezTo>
                      <a:pt x="198" y="130"/>
                      <a:pt x="199" y="130"/>
                      <a:pt x="200" y="131"/>
                    </a:cubicBezTo>
                    <a:cubicBezTo>
                      <a:pt x="201" y="131"/>
                      <a:pt x="201" y="132"/>
                      <a:pt x="201" y="132"/>
                    </a:cubicBezTo>
                    <a:cubicBezTo>
                      <a:pt x="201" y="133"/>
                      <a:pt x="201" y="133"/>
                      <a:pt x="201" y="134"/>
                    </a:cubicBezTo>
                    <a:cubicBezTo>
                      <a:pt x="200" y="135"/>
                      <a:pt x="200" y="135"/>
                      <a:pt x="200" y="135"/>
                    </a:cubicBezTo>
                    <a:cubicBezTo>
                      <a:pt x="200" y="134"/>
                      <a:pt x="200" y="134"/>
                      <a:pt x="200" y="134"/>
                    </a:cubicBezTo>
                    <a:cubicBezTo>
                      <a:pt x="199" y="129"/>
                      <a:pt x="199" y="129"/>
                      <a:pt x="199" y="129"/>
                    </a:cubicBezTo>
                    <a:cubicBezTo>
                      <a:pt x="198" y="128"/>
                      <a:pt x="198" y="126"/>
                      <a:pt x="197" y="125"/>
                    </a:cubicBezTo>
                    <a:cubicBezTo>
                      <a:pt x="196" y="123"/>
                      <a:pt x="196" y="123"/>
                      <a:pt x="196" y="123"/>
                    </a:cubicBezTo>
                    <a:cubicBezTo>
                      <a:pt x="195" y="121"/>
                      <a:pt x="195" y="121"/>
                      <a:pt x="195" y="121"/>
                    </a:cubicBezTo>
                    <a:cubicBezTo>
                      <a:pt x="194" y="119"/>
                      <a:pt x="194" y="118"/>
                      <a:pt x="193" y="117"/>
                    </a:cubicBezTo>
                    <a:cubicBezTo>
                      <a:pt x="192" y="116"/>
                      <a:pt x="191" y="114"/>
                      <a:pt x="190" y="113"/>
                    </a:cubicBezTo>
                    <a:cubicBezTo>
                      <a:pt x="188" y="112"/>
                      <a:pt x="188" y="112"/>
                      <a:pt x="188" y="112"/>
                    </a:cubicBezTo>
                    <a:cubicBezTo>
                      <a:pt x="186" y="110"/>
                      <a:pt x="186" y="110"/>
                      <a:pt x="186" y="110"/>
                    </a:cubicBezTo>
                    <a:cubicBezTo>
                      <a:pt x="185" y="109"/>
                      <a:pt x="184" y="108"/>
                      <a:pt x="183" y="108"/>
                    </a:cubicBezTo>
                    <a:cubicBezTo>
                      <a:pt x="181" y="107"/>
                      <a:pt x="180" y="106"/>
                      <a:pt x="179" y="106"/>
                    </a:cubicBezTo>
                    <a:cubicBezTo>
                      <a:pt x="177" y="105"/>
                      <a:pt x="176" y="105"/>
                      <a:pt x="174" y="104"/>
                    </a:cubicBezTo>
                    <a:cubicBezTo>
                      <a:pt x="173" y="104"/>
                      <a:pt x="172" y="104"/>
                      <a:pt x="170" y="103"/>
                    </a:cubicBezTo>
                    <a:cubicBezTo>
                      <a:pt x="167" y="103"/>
                      <a:pt x="164" y="102"/>
                      <a:pt x="161" y="102"/>
                    </a:cubicBezTo>
                    <a:cubicBezTo>
                      <a:pt x="155" y="102"/>
                      <a:pt x="149" y="101"/>
                      <a:pt x="143" y="101"/>
                    </a:cubicBezTo>
                    <a:cubicBezTo>
                      <a:pt x="143" y="101"/>
                      <a:pt x="143" y="101"/>
                      <a:pt x="143" y="101"/>
                    </a:cubicBezTo>
                    <a:cubicBezTo>
                      <a:pt x="142" y="101"/>
                      <a:pt x="142" y="101"/>
                      <a:pt x="141" y="102"/>
                    </a:cubicBezTo>
                    <a:cubicBezTo>
                      <a:pt x="140" y="102"/>
                      <a:pt x="140" y="102"/>
                      <a:pt x="140" y="102"/>
                    </a:cubicBezTo>
                    <a:cubicBezTo>
                      <a:pt x="138" y="101"/>
                      <a:pt x="138" y="101"/>
                      <a:pt x="138" y="101"/>
                    </a:cubicBezTo>
                    <a:cubicBezTo>
                      <a:pt x="137" y="101"/>
                      <a:pt x="135" y="100"/>
                      <a:pt x="134" y="99"/>
                    </a:cubicBezTo>
                    <a:cubicBezTo>
                      <a:pt x="133" y="99"/>
                      <a:pt x="133" y="99"/>
                      <a:pt x="132" y="99"/>
                    </a:cubicBezTo>
                    <a:cubicBezTo>
                      <a:pt x="131" y="98"/>
                      <a:pt x="130" y="98"/>
                      <a:pt x="130" y="98"/>
                    </a:cubicBezTo>
                    <a:cubicBezTo>
                      <a:pt x="129" y="98"/>
                      <a:pt x="128" y="98"/>
                      <a:pt x="127" y="98"/>
                    </a:cubicBezTo>
                    <a:cubicBezTo>
                      <a:pt x="127" y="98"/>
                      <a:pt x="126" y="98"/>
                      <a:pt x="125" y="99"/>
                    </a:cubicBezTo>
                    <a:cubicBezTo>
                      <a:pt x="124" y="99"/>
                      <a:pt x="124" y="99"/>
                      <a:pt x="123" y="99"/>
                    </a:cubicBezTo>
                    <a:cubicBezTo>
                      <a:pt x="122" y="99"/>
                      <a:pt x="121" y="100"/>
                      <a:pt x="121" y="100"/>
                    </a:cubicBezTo>
                    <a:cubicBezTo>
                      <a:pt x="119" y="101"/>
                      <a:pt x="118" y="101"/>
                      <a:pt x="116" y="102"/>
                    </a:cubicBezTo>
                    <a:cubicBezTo>
                      <a:pt x="115" y="103"/>
                      <a:pt x="114" y="103"/>
                      <a:pt x="112" y="104"/>
                    </a:cubicBezTo>
                    <a:cubicBezTo>
                      <a:pt x="108" y="107"/>
                      <a:pt x="108" y="107"/>
                      <a:pt x="108" y="107"/>
                    </a:cubicBezTo>
                    <a:cubicBezTo>
                      <a:pt x="108" y="106"/>
                      <a:pt x="108" y="106"/>
                      <a:pt x="108" y="106"/>
                    </a:cubicBezTo>
                    <a:cubicBezTo>
                      <a:pt x="110" y="106"/>
                      <a:pt x="111" y="107"/>
                      <a:pt x="112" y="108"/>
                    </a:cubicBezTo>
                    <a:cubicBezTo>
                      <a:pt x="113" y="109"/>
                      <a:pt x="113" y="110"/>
                      <a:pt x="114" y="112"/>
                    </a:cubicBezTo>
                    <a:cubicBezTo>
                      <a:pt x="115" y="115"/>
                      <a:pt x="116" y="117"/>
                      <a:pt x="116" y="120"/>
                    </a:cubicBezTo>
                    <a:cubicBezTo>
                      <a:pt x="118" y="126"/>
                      <a:pt x="118" y="131"/>
                      <a:pt x="119" y="137"/>
                    </a:cubicBezTo>
                    <a:cubicBezTo>
                      <a:pt x="121" y="148"/>
                      <a:pt x="123" y="160"/>
                      <a:pt x="126" y="171"/>
                    </a:cubicBezTo>
                    <a:cubicBezTo>
                      <a:pt x="126" y="171"/>
                      <a:pt x="126" y="171"/>
                      <a:pt x="126" y="171"/>
                    </a:cubicBezTo>
                    <a:cubicBezTo>
                      <a:pt x="132" y="173"/>
                      <a:pt x="132" y="173"/>
                      <a:pt x="132" y="173"/>
                    </a:cubicBezTo>
                    <a:cubicBezTo>
                      <a:pt x="135" y="174"/>
                      <a:pt x="137" y="175"/>
                      <a:pt x="139" y="176"/>
                    </a:cubicBezTo>
                    <a:cubicBezTo>
                      <a:pt x="141" y="177"/>
                      <a:pt x="143" y="178"/>
                      <a:pt x="145" y="180"/>
                    </a:cubicBezTo>
                    <a:cubicBezTo>
                      <a:pt x="146" y="181"/>
                      <a:pt x="148" y="183"/>
                      <a:pt x="150" y="184"/>
                    </a:cubicBezTo>
                    <a:cubicBezTo>
                      <a:pt x="152" y="186"/>
                      <a:pt x="153" y="187"/>
                      <a:pt x="155" y="189"/>
                    </a:cubicBezTo>
                    <a:cubicBezTo>
                      <a:pt x="157" y="191"/>
                      <a:pt x="158" y="193"/>
                      <a:pt x="160" y="194"/>
                    </a:cubicBezTo>
                    <a:cubicBezTo>
                      <a:pt x="169" y="205"/>
                      <a:pt x="169" y="205"/>
                      <a:pt x="169" y="205"/>
                    </a:cubicBezTo>
                    <a:cubicBezTo>
                      <a:pt x="172" y="209"/>
                      <a:pt x="175" y="212"/>
                      <a:pt x="178" y="216"/>
                    </a:cubicBezTo>
                    <a:cubicBezTo>
                      <a:pt x="180" y="218"/>
                      <a:pt x="181" y="219"/>
                      <a:pt x="183" y="221"/>
                    </a:cubicBezTo>
                    <a:cubicBezTo>
                      <a:pt x="185" y="222"/>
                      <a:pt x="187" y="224"/>
                      <a:pt x="188" y="225"/>
                    </a:cubicBezTo>
                    <a:cubicBezTo>
                      <a:pt x="190" y="227"/>
                      <a:pt x="192" y="228"/>
                      <a:pt x="194" y="229"/>
                    </a:cubicBezTo>
                    <a:cubicBezTo>
                      <a:pt x="196" y="230"/>
                      <a:pt x="198" y="231"/>
                      <a:pt x="200" y="232"/>
                    </a:cubicBezTo>
                    <a:cubicBezTo>
                      <a:pt x="203" y="233"/>
                      <a:pt x="205" y="234"/>
                      <a:pt x="207" y="235"/>
                    </a:cubicBezTo>
                    <a:cubicBezTo>
                      <a:pt x="214" y="236"/>
                      <a:pt x="214" y="236"/>
                      <a:pt x="214" y="236"/>
                    </a:cubicBezTo>
                    <a:cubicBezTo>
                      <a:pt x="214" y="236"/>
                      <a:pt x="214" y="236"/>
                      <a:pt x="214" y="236"/>
                    </a:cubicBezTo>
                    <a:cubicBezTo>
                      <a:pt x="214" y="236"/>
                      <a:pt x="214" y="236"/>
                      <a:pt x="214" y="236"/>
                    </a:cubicBezTo>
                    <a:cubicBezTo>
                      <a:pt x="215" y="239"/>
                      <a:pt x="215" y="239"/>
                      <a:pt x="215" y="239"/>
                    </a:cubicBezTo>
                    <a:cubicBezTo>
                      <a:pt x="216" y="240"/>
                      <a:pt x="216" y="241"/>
                      <a:pt x="217" y="241"/>
                    </a:cubicBezTo>
                    <a:cubicBezTo>
                      <a:pt x="217" y="242"/>
                      <a:pt x="218" y="243"/>
                      <a:pt x="219" y="244"/>
                    </a:cubicBezTo>
                    <a:cubicBezTo>
                      <a:pt x="219" y="244"/>
                      <a:pt x="220" y="245"/>
                      <a:pt x="221" y="246"/>
                    </a:cubicBezTo>
                    <a:cubicBezTo>
                      <a:pt x="222" y="246"/>
                      <a:pt x="223" y="247"/>
                      <a:pt x="224" y="247"/>
                    </a:cubicBezTo>
                    <a:cubicBezTo>
                      <a:pt x="225" y="248"/>
                      <a:pt x="226" y="248"/>
                      <a:pt x="227" y="248"/>
                    </a:cubicBezTo>
                    <a:cubicBezTo>
                      <a:pt x="228" y="249"/>
                      <a:pt x="230" y="249"/>
                      <a:pt x="232" y="249"/>
                    </a:cubicBezTo>
                    <a:cubicBezTo>
                      <a:pt x="236" y="250"/>
                      <a:pt x="240" y="250"/>
                      <a:pt x="244" y="251"/>
                    </a:cubicBezTo>
                    <a:cubicBezTo>
                      <a:pt x="246" y="251"/>
                      <a:pt x="248" y="252"/>
                      <a:pt x="250" y="253"/>
                    </a:cubicBezTo>
                    <a:cubicBezTo>
                      <a:pt x="251" y="253"/>
                      <a:pt x="252" y="254"/>
                      <a:pt x="253" y="254"/>
                    </a:cubicBezTo>
                    <a:cubicBezTo>
                      <a:pt x="256" y="256"/>
                      <a:pt x="256" y="256"/>
                      <a:pt x="256" y="256"/>
                    </a:cubicBezTo>
                    <a:cubicBezTo>
                      <a:pt x="256" y="256"/>
                      <a:pt x="256" y="256"/>
                      <a:pt x="256" y="256"/>
                    </a:cubicBezTo>
                    <a:cubicBezTo>
                      <a:pt x="256" y="256"/>
                      <a:pt x="256" y="256"/>
                      <a:pt x="256" y="256"/>
                    </a:cubicBezTo>
                    <a:cubicBezTo>
                      <a:pt x="254" y="269"/>
                      <a:pt x="253" y="282"/>
                      <a:pt x="252" y="295"/>
                    </a:cubicBezTo>
                    <a:cubicBezTo>
                      <a:pt x="252" y="308"/>
                      <a:pt x="252" y="321"/>
                      <a:pt x="251" y="334"/>
                    </a:cubicBezTo>
                    <a:cubicBezTo>
                      <a:pt x="251" y="347"/>
                      <a:pt x="251" y="360"/>
                      <a:pt x="250" y="373"/>
                    </a:cubicBezTo>
                    <a:cubicBezTo>
                      <a:pt x="250" y="380"/>
                      <a:pt x="249" y="386"/>
                      <a:pt x="248" y="393"/>
                    </a:cubicBezTo>
                    <a:cubicBezTo>
                      <a:pt x="248" y="396"/>
                      <a:pt x="247" y="399"/>
                      <a:pt x="246" y="402"/>
                    </a:cubicBezTo>
                    <a:cubicBezTo>
                      <a:pt x="245" y="405"/>
                      <a:pt x="244" y="408"/>
                      <a:pt x="242" y="411"/>
                    </a:cubicBezTo>
                    <a:cubicBezTo>
                      <a:pt x="242" y="411"/>
                      <a:pt x="242" y="411"/>
                      <a:pt x="242" y="411"/>
                    </a:cubicBezTo>
                    <a:cubicBezTo>
                      <a:pt x="243" y="414"/>
                      <a:pt x="245" y="418"/>
                      <a:pt x="246" y="421"/>
                    </a:cubicBezTo>
                    <a:cubicBezTo>
                      <a:pt x="247" y="421"/>
                      <a:pt x="247" y="422"/>
                      <a:pt x="248" y="423"/>
                    </a:cubicBezTo>
                    <a:cubicBezTo>
                      <a:pt x="248" y="424"/>
                      <a:pt x="249" y="424"/>
                      <a:pt x="249" y="425"/>
                    </a:cubicBezTo>
                    <a:cubicBezTo>
                      <a:pt x="250" y="426"/>
                      <a:pt x="251" y="426"/>
                      <a:pt x="251" y="427"/>
                    </a:cubicBezTo>
                    <a:cubicBezTo>
                      <a:pt x="252" y="427"/>
                      <a:pt x="252" y="428"/>
                      <a:pt x="253" y="429"/>
                    </a:cubicBezTo>
                    <a:cubicBezTo>
                      <a:pt x="253" y="432"/>
                      <a:pt x="254" y="436"/>
                      <a:pt x="254" y="440"/>
                    </a:cubicBezTo>
                    <a:lnTo>
                      <a:pt x="255" y="450"/>
                    </a:lnTo>
                    <a:close/>
                    <a:moveTo>
                      <a:pt x="255" y="450"/>
                    </a:moveTo>
                    <a:cubicBezTo>
                      <a:pt x="254" y="440"/>
                      <a:pt x="254" y="440"/>
                      <a:pt x="254" y="440"/>
                    </a:cubicBezTo>
                    <a:cubicBezTo>
                      <a:pt x="254" y="436"/>
                      <a:pt x="253" y="432"/>
                      <a:pt x="253" y="429"/>
                    </a:cubicBezTo>
                    <a:cubicBezTo>
                      <a:pt x="252" y="428"/>
                      <a:pt x="252" y="427"/>
                      <a:pt x="251" y="427"/>
                    </a:cubicBezTo>
                    <a:cubicBezTo>
                      <a:pt x="251" y="426"/>
                      <a:pt x="250" y="426"/>
                      <a:pt x="249" y="425"/>
                    </a:cubicBezTo>
                    <a:cubicBezTo>
                      <a:pt x="249" y="424"/>
                      <a:pt x="248" y="424"/>
                      <a:pt x="248" y="423"/>
                    </a:cubicBezTo>
                    <a:cubicBezTo>
                      <a:pt x="247" y="422"/>
                      <a:pt x="247" y="421"/>
                      <a:pt x="246" y="421"/>
                    </a:cubicBezTo>
                    <a:cubicBezTo>
                      <a:pt x="245" y="418"/>
                      <a:pt x="243" y="414"/>
                      <a:pt x="242" y="411"/>
                    </a:cubicBezTo>
                    <a:cubicBezTo>
                      <a:pt x="242" y="411"/>
                      <a:pt x="242" y="411"/>
                      <a:pt x="242" y="411"/>
                    </a:cubicBezTo>
                    <a:cubicBezTo>
                      <a:pt x="242" y="411"/>
                      <a:pt x="242" y="411"/>
                      <a:pt x="242" y="411"/>
                    </a:cubicBezTo>
                    <a:cubicBezTo>
                      <a:pt x="244" y="408"/>
                      <a:pt x="245" y="405"/>
                      <a:pt x="246" y="402"/>
                    </a:cubicBezTo>
                    <a:cubicBezTo>
                      <a:pt x="247" y="399"/>
                      <a:pt x="247" y="396"/>
                      <a:pt x="248" y="393"/>
                    </a:cubicBezTo>
                    <a:cubicBezTo>
                      <a:pt x="249" y="386"/>
                      <a:pt x="250" y="380"/>
                      <a:pt x="250" y="373"/>
                    </a:cubicBezTo>
                    <a:cubicBezTo>
                      <a:pt x="251" y="360"/>
                      <a:pt x="251" y="347"/>
                      <a:pt x="251" y="334"/>
                    </a:cubicBezTo>
                    <a:cubicBezTo>
                      <a:pt x="251" y="321"/>
                      <a:pt x="251" y="308"/>
                      <a:pt x="252" y="295"/>
                    </a:cubicBezTo>
                    <a:cubicBezTo>
                      <a:pt x="253" y="282"/>
                      <a:pt x="253" y="269"/>
                      <a:pt x="255" y="256"/>
                    </a:cubicBezTo>
                    <a:cubicBezTo>
                      <a:pt x="255" y="256"/>
                      <a:pt x="255" y="256"/>
                      <a:pt x="255" y="256"/>
                    </a:cubicBezTo>
                    <a:cubicBezTo>
                      <a:pt x="253" y="254"/>
                      <a:pt x="253" y="254"/>
                      <a:pt x="253" y="254"/>
                    </a:cubicBezTo>
                    <a:cubicBezTo>
                      <a:pt x="252" y="254"/>
                      <a:pt x="251" y="253"/>
                      <a:pt x="250" y="253"/>
                    </a:cubicBezTo>
                    <a:cubicBezTo>
                      <a:pt x="248" y="252"/>
                      <a:pt x="246" y="252"/>
                      <a:pt x="244" y="251"/>
                    </a:cubicBezTo>
                    <a:cubicBezTo>
                      <a:pt x="240" y="251"/>
                      <a:pt x="236" y="250"/>
                      <a:pt x="232" y="250"/>
                    </a:cubicBezTo>
                    <a:cubicBezTo>
                      <a:pt x="230" y="250"/>
                      <a:pt x="228" y="249"/>
                      <a:pt x="226" y="249"/>
                    </a:cubicBezTo>
                    <a:cubicBezTo>
                      <a:pt x="225" y="248"/>
                      <a:pt x="224" y="248"/>
                      <a:pt x="224" y="248"/>
                    </a:cubicBezTo>
                    <a:cubicBezTo>
                      <a:pt x="223" y="247"/>
                      <a:pt x="222" y="247"/>
                      <a:pt x="221" y="246"/>
                    </a:cubicBezTo>
                    <a:cubicBezTo>
                      <a:pt x="220" y="245"/>
                      <a:pt x="219" y="245"/>
                      <a:pt x="218" y="244"/>
                    </a:cubicBezTo>
                    <a:cubicBezTo>
                      <a:pt x="218" y="243"/>
                      <a:pt x="217" y="243"/>
                      <a:pt x="216" y="242"/>
                    </a:cubicBezTo>
                    <a:cubicBezTo>
                      <a:pt x="216" y="241"/>
                      <a:pt x="215" y="240"/>
                      <a:pt x="215" y="239"/>
                    </a:cubicBezTo>
                    <a:cubicBezTo>
                      <a:pt x="213" y="236"/>
                      <a:pt x="213" y="236"/>
                      <a:pt x="213" y="236"/>
                    </a:cubicBezTo>
                    <a:cubicBezTo>
                      <a:pt x="214" y="236"/>
                      <a:pt x="214" y="236"/>
                      <a:pt x="214" y="236"/>
                    </a:cubicBezTo>
                    <a:cubicBezTo>
                      <a:pt x="207" y="235"/>
                      <a:pt x="207" y="235"/>
                      <a:pt x="207" y="235"/>
                    </a:cubicBezTo>
                    <a:cubicBezTo>
                      <a:pt x="205" y="234"/>
                      <a:pt x="202" y="234"/>
                      <a:pt x="200" y="233"/>
                    </a:cubicBezTo>
                    <a:cubicBezTo>
                      <a:pt x="198" y="232"/>
                      <a:pt x="196" y="231"/>
                      <a:pt x="194" y="230"/>
                    </a:cubicBezTo>
                    <a:cubicBezTo>
                      <a:pt x="192" y="229"/>
                      <a:pt x="190" y="227"/>
                      <a:pt x="188" y="226"/>
                    </a:cubicBezTo>
                    <a:cubicBezTo>
                      <a:pt x="186" y="224"/>
                      <a:pt x="184" y="223"/>
                      <a:pt x="183" y="221"/>
                    </a:cubicBezTo>
                    <a:cubicBezTo>
                      <a:pt x="181" y="220"/>
                      <a:pt x="179" y="218"/>
                      <a:pt x="178" y="216"/>
                    </a:cubicBezTo>
                    <a:cubicBezTo>
                      <a:pt x="174" y="213"/>
                      <a:pt x="171" y="209"/>
                      <a:pt x="168" y="206"/>
                    </a:cubicBezTo>
                    <a:cubicBezTo>
                      <a:pt x="159" y="195"/>
                      <a:pt x="159" y="195"/>
                      <a:pt x="159" y="195"/>
                    </a:cubicBezTo>
                    <a:cubicBezTo>
                      <a:pt x="158" y="193"/>
                      <a:pt x="156" y="191"/>
                      <a:pt x="155" y="190"/>
                    </a:cubicBezTo>
                    <a:cubicBezTo>
                      <a:pt x="153" y="188"/>
                      <a:pt x="151" y="186"/>
                      <a:pt x="150" y="185"/>
                    </a:cubicBezTo>
                    <a:cubicBezTo>
                      <a:pt x="148" y="183"/>
                      <a:pt x="146" y="182"/>
                      <a:pt x="144" y="180"/>
                    </a:cubicBezTo>
                    <a:cubicBezTo>
                      <a:pt x="142" y="179"/>
                      <a:pt x="140" y="178"/>
                      <a:pt x="138" y="176"/>
                    </a:cubicBezTo>
                    <a:cubicBezTo>
                      <a:pt x="136" y="175"/>
                      <a:pt x="134" y="174"/>
                      <a:pt x="132" y="173"/>
                    </a:cubicBezTo>
                    <a:cubicBezTo>
                      <a:pt x="126" y="171"/>
                      <a:pt x="126" y="171"/>
                      <a:pt x="126" y="171"/>
                    </a:cubicBezTo>
                    <a:cubicBezTo>
                      <a:pt x="125" y="171"/>
                      <a:pt x="125" y="171"/>
                      <a:pt x="125" y="171"/>
                    </a:cubicBezTo>
                    <a:cubicBezTo>
                      <a:pt x="125" y="171"/>
                      <a:pt x="125" y="171"/>
                      <a:pt x="125" y="171"/>
                    </a:cubicBezTo>
                    <a:cubicBezTo>
                      <a:pt x="122" y="160"/>
                      <a:pt x="120" y="149"/>
                      <a:pt x="119" y="137"/>
                    </a:cubicBezTo>
                    <a:cubicBezTo>
                      <a:pt x="118" y="132"/>
                      <a:pt x="117" y="126"/>
                      <a:pt x="116" y="120"/>
                    </a:cubicBezTo>
                    <a:cubicBezTo>
                      <a:pt x="115" y="118"/>
                      <a:pt x="114" y="115"/>
                      <a:pt x="113" y="112"/>
                    </a:cubicBezTo>
                    <a:cubicBezTo>
                      <a:pt x="112" y="110"/>
                      <a:pt x="111" y="107"/>
                      <a:pt x="108" y="107"/>
                    </a:cubicBezTo>
                    <a:cubicBezTo>
                      <a:pt x="107" y="106"/>
                      <a:pt x="107" y="106"/>
                      <a:pt x="107" y="106"/>
                    </a:cubicBezTo>
                    <a:cubicBezTo>
                      <a:pt x="108" y="106"/>
                      <a:pt x="108" y="106"/>
                      <a:pt x="108" y="106"/>
                    </a:cubicBezTo>
                    <a:cubicBezTo>
                      <a:pt x="112" y="103"/>
                      <a:pt x="112" y="103"/>
                      <a:pt x="112" y="103"/>
                    </a:cubicBezTo>
                    <a:cubicBezTo>
                      <a:pt x="113" y="103"/>
                      <a:pt x="115" y="102"/>
                      <a:pt x="116" y="101"/>
                    </a:cubicBezTo>
                    <a:cubicBezTo>
                      <a:pt x="117" y="100"/>
                      <a:pt x="119" y="100"/>
                      <a:pt x="120" y="99"/>
                    </a:cubicBezTo>
                    <a:cubicBezTo>
                      <a:pt x="121" y="99"/>
                      <a:pt x="122" y="99"/>
                      <a:pt x="123" y="98"/>
                    </a:cubicBezTo>
                    <a:cubicBezTo>
                      <a:pt x="123" y="98"/>
                      <a:pt x="124" y="98"/>
                      <a:pt x="125" y="98"/>
                    </a:cubicBezTo>
                    <a:cubicBezTo>
                      <a:pt x="126" y="98"/>
                      <a:pt x="126" y="97"/>
                      <a:pt x="127" y="97"/>
                    </a:cubicBezTo>
                    <a:cubicBezTo>
                      <a:pt x="128" y="97"/>
                      <a:pt x="129" y="97"/>
                      <a:pt x="130" y="97"/>
                    </a:cubicBezTo>
                    <a:cubicBezTo>
                      <a:pt x="131" y="97"/>
                      <a:pt x="131" y="97"/>
                      <a:pt x="132" y="98"/>
                    </a:cubicBezTo>
                    <a:cubicBezTo>
                      <a:pt x="133" y="98"/>
                      <a:pt x="134" y="98"/>
                      <a:pt x="134" y="99"/>
                    </a:cubicBezTo>
                    <a:cubicBezTo>
                      <a:pt x="136" y="99"/>
                      <a:pt x="137" y="100"/>
                      <a:pt x="139" y="101"/>
                    </a:cubicBezTo>
                    <a:cubicBezTo>
                      <a:pt x="140" y="101"/>
                      <a:pt x="140" y="101"/>
                      <a:pt x="140" y="101"/>
                    </a:cubicBezTo>
                    <a:cubicBezTo>
                      <a:pt x="141" y="101"/>
                      <a:pt x="141" y="101"/>
                      <a:pt x="141" y="101"/>
                    </a:cubicBezTo>
                    <a:cubicBezTo>
                      <a:pt x="141" y="101"/>
                      <a:pt x="142" y="100"/>
                      <a:pt x="143" y="100"/>
                    </a:cubicBezTo>
                    <a:cubicBezTo>
                      <a:pt x="143" y="100"/>
                      <a:pt x="143" y="100"/>
                      <a:pt x="143" y="100"/>
                    </a:cubicBezTo>
                    <a:cubicBezTo>
                      <a:pt x="143" y="100"/>
                      <a:pt x="143" y="100"/>
                      <a:pt x="143" y="100"/>
                    </a:cubicBezTo>
                    <a:cubicBezTo>
                      <a:pt x="161" y="101"/>
                      <a:pt x="161" y="101"/>
                      <a:pt x="161" y="101"/>
                    </a:cubicBezTo>
                    <a:cubicBezTo>
                      <a:pt x="164" y="102"/>
                      <a:pt x="167" y="102"/>
                      <a:pt x="170" y="102"/>
                    </a:cubicBezTo>
                    <a:cubicBezTo>
                      <a:pt x="172" y="103"/>
                      <a:pt x="173" y="103"/>
                      <a:pt x="175" y="103"/>
                    </a:cubicBezTo>
                    <a:cubicBezTo>
                      <a:pt x="176" y="104"/>
                      <a:pt x="178" y="104"/>
                      <a:pt x="179" y="105"/>
                    </a:cubicBezTo>
                    <a:cubicBezTo>
                      <a:pt x="180" y="105"/>
                      <a:pt x="182" y="106"/>
                      <a:pt x="183" y="107"/>
                    </a:cubicBezTo>
                    <a:cubicBezTo>
                      <a:pt x="185" y="108"/>
                      <a:pt x="186" y="108"/>
                      <a:pt x="187" y="109"/>
                    </a:cubicBezTo>
                    <a:cubicBezTo>
                      <a:pt x="189" y="111"/>
                      <a:pt x="189" y="111"/>
                      <a:pt x="189" y="111"/>
                    </a:cubicBezTo>
                    <a:cubicBezTo>
                      <a:pt x="191" y="113"/>
                      <a:pt x="191" y="113"/>
                      <a:pt x="191" y="113"/>
                    </a:cubicBezTo>
                    <a:cubicBezTo>
                      <a:pt x="192" y="114"/>
                      <a:pt x="193" y="115"/>
                      <a:pt x="193" y="116"/>
                    </a:cubicBezTo>
                    <a:cubicBezTo>
                      <a:pt x="194" y="117"/>
                      <a:pt x="195" y="119"/>
                      <a:pt x="196" y="120"/>
                    </a:cubicBezTo>
                    <a:cubicBezTo>
                      <a:pt x="197" y="122"/>
                      <a:pt x="197" y="122"/>
                      <a:pt x="197" y="122"/>
                    </a:cubicBezTo>
                    <a:cubicBezTo>
                      <a:pt x="198" y="124"/>
                      <a:pt x="198" y="124"/>
                      <a:pt x="198" y="124"/>
                    </a:cubicBezTo>
                    <a:cubicBezTo>
                      <a:pt x="199" y="126"/>
                      <a:pt x="199" y="127"/>
                      <a:pt x="200" y="129"/>
                    </a:cubicBezTo>
                    <a:cubicBezTo>
                      <a:pt x="201" y="133"/>
                      <a:pt x="201" y="133"/>
                      <a:pt x="201" y="133"/>
                    </a:cubicBezTo>
                    <a:cubicBezTo>
                      <a:pt x="200" y="133"/>
                      <a:pt x="200" y="133"/>
                      <a:pt x="200" y="133"/>
                    </a:cubicBezTo>
                    <a:cubicBezTo>
                      <a:pt x="200" y="133"/>
                      <a:pt x="200" y="132"/>
                      <a:pt x="200" y="131"/>
                    </a:cubicBezTo>
                    <a:cubicBezTo>
                      <a:pt x="199" y="131"/>
                      <a:pt x="198" y="131"/>
                      <a:pt x="198" y="131"/>
                    </a:cubicBezTo>
                    <a:cubicBezTo>
                      <a:pt x="196" y="131"/>
                      <a:pt x="194" y="132"/>
                      <a:pt x="193" y="133"/>
                    </a:cubicBezTo>
                    <a:cubicBezTo>
                      <a:pt x="192" y="134"/>
                      <a:pt x="190" y="135"/>
                      <a:pt x="190" y="137"/>
                    </a:cubicBezTo>
                    <a:cubicBezTo>
                      <a:pt x="189" y="138"/>
                      <a:pt x="188" y="140"/>
                      <a:pt x="189" y="141"/>
                    </a:cubicBezTo>
                    <a:cubicBezTo>
                      <a:pt x="189" y="141"/>
                      <a:pt x="189" y="141"/>
                      <a:pt x="189" y="141"/>
                    </a:cubicBezTo>
                    <a:cubicBezTo>
                      <a:pt x="193" y="145"/>
                      <a:pt x="193" y="145"/>
                      <a:pt x="193" y="145"/>
                    </a:cubicBezTo>
                    <a:cubicBezTo>
                      <a:pt x="195" y="147"/>
                      <a:pt x="197" y="147"/>
                      <a:pt x="198" y="148"/>
                    </a:cubicBezTo>
                    <a:cubicBezTo>
                      <a:pt x="200" y="150"/>
                      <a:pt x="202" y="150"/>
                      <a:pt x="204" y="151"/>
                    </a:cubicBezTo>
                    <a:cubicBezTo>
                      <a:pt x="206" y="152"/>
                      <a:pt x="208" y="152"/>
                      <a:pt x="210" y="153"/>
                    </a:cubicBezTo>
                    <a:cubicBezTo>
                      <a:pt x="212" y="153"/>
                      <a:pt x="214" y="154"/>
                      <a:pt x="216" y="154"/>
                    </a:cubicBezTo>
                    <a:cubicBezTo>
                      <a:pt x="218" y="154"/>
                      <a:pt x="220" y="154"/>
                      <a:pt x="222" y="154"/>
                    </a:cubicBezTo>
                    <a:cubicBezTo>
                      <a:pt x="224" y="154"/>
                      <a:pt x="226" y="154"/>
                      <a:pt x="228" y="153"/>
                    </a:cubicBezTo>
                    <a:cubicBezTo>
                      <a:pt x="230" y="153"/>
                      <a:pt x="232" y="153"/>
                      <a:pt x="234" y="152"/>
                    </a:cubicBezTo>
                    <a:cubicBezTo>
                      <a:pt x="236" y="152"/>
                      <a:pt x="238" y="151"/>
                      <a:pt x="240" y="151"/>
                    </a:cubicBezTo>
                    <a:cubicBezTo>
                      <a:pt x="242" y="150"/>
                      <a:pt x="244" y="149"/>
                      <a:pt x="246" y="149"/>
                    </a:cubicBezTo>
                    <a:cubicBezTo>
                      <a:pt x="249" y="147"/>
                      <a:pt x="253" y="146"/>
                      <a:pt x="257" y="144"/>
                    </a:cubicBezTo>
                    <a:cubicBezTo>
                      <a:pt x="264" y="140"/>
                      <a:pt x="272" y="137"/>
                      <a:pt x="279" y="134"/>
                    </a:cubicBezTo>
                    <a:cubicBezTo>
                      <a:pt x="279" y="134"/>
                      <a:pt x="279" y="134"/>
                      <a:pt x="279" y="134"/>
                    </a:cubicBezTo>
                    <a:cubicBezTo>
                      <a:pt x="277" y="118"/>
                      <a:pt x="277" y="118"/>
                      <a:pt x="277" y="118"/>
                    </a:cubicBezTo>
                    <a:cubicBezTo>
                      <a:pt x="277" y="113"/>
                      <a:pt x="276" y="107"/>
                      <a:pt x="276" y="102"/>
                    </a:cubicBezTo>
                    <a:cubicBezTo>
                      <a:pt x="274" y="70"/>
                      <a:pt x="274" y="70"/>
                      <a:pt x="274" y="70"/>
                    </a:cubicBezTo>
                    <a:cubicBezTo>
                      <a:pt x="273" y="64"/>
                      <a:pt x="273" y="59"/>
                      <a:pt x="272" y="54"/>
                    </a:cubicBezTo>
                    <a:cubicBezTo>
                      <a:pt x="272" y="51"/>
                      <a:pt x="271" y="48"/>
                      <a:pt x="271" y="46"/>
                    </a:cubicBezTo>
                    <a:cubicBezTo>
                      <a:pt x="270" y="38"/>
                      <a:pt x="270" y="38"/>
                      <a:pt x="270" y="38"/>
                    </a:cubicBezTo>
                    <a:cubicBezTo>
                      <a:pt x="269" y="35"/>
                      <a:pt x="269" y="32"/>
                      <a:pt x="268" y="30"/>
                    </a:cubicBezTo>
                    <a:cubicBezTo>
                      <a:pt x="267" y="22"/>
                      <a:pt x="267" y="22"/>
                      <a:pt x="267" y="22"/>
                    </a:cubicBezTo>
                    <a:cubicBezTo>
                      <a:pt x="262" y="6"/>
                      <a:pt x="262" y="6"/>
                      <a:pt x="262" y="6"/>
                    </a:cubicBezTo>
                    <a:cubicBezTo>
                      <a:pt x="263" y="7"/>
                      <a:pt x="263" y="7"/>
                      <a:pt x="263" y="7"/>
                    </a:cubicBezTo>
                    <a:cubicBezTo>
                      <a:pt x="259" y="6"/>
                      <a:pt x="259" y="6"/>
                      <a:pt x="259" y="6"/>
                    </a:cubicBezTo>
                    <a:cubicBezTo>
                      <a:pt x="258" y="6"/>
                      <a:pt x="256" y="6"/>
                      <a:pt x="255" y="6"/>
                    </a:cubicBezTo>
                    <a:cubicBezTo>
                      <a:pt x="253" y="6"/>
                      <a:pt x="252" y="6"/>
                      <a:pt x="251" y="6"/>
                    </a:cubicBezTo>
                    <a:cubicBezTo>
                      <a:pt x="247" y="6"/>
                      <a:pt x="247" y="6"/>
                      <a:pt x="247" y="6"/>
                    </a:cubicBezTo>
                    <a:cubicBezTo>
                      <a:pt x="243" y="7"/>
                      <a:pt x="243" y="7"/>
                      <a:pt x="243" y="7"/>
                    </a:cubicBezTo>
                    <a:cubicBezTo>
                      <a:pt x="241" y="7"/>
                      <a:pt x="240" y="8"/>
                      <a:pt x="239" y="8"/>
                    </a:cubicBezTo>
                    <a:cubicBezTo>
                      <a:pt x="237" y="8"/>
                      <a:pt x="236" y="9"/>
                      <a:pt x="235" y="9"/>
                    </a:cubicBezTo>
                    <a:cubicBezTo>
                      <a:pt x="233" y="9"/>
                      <a:pt x="232" y="10"/>
                      <a:pt x="231" y="10"/>
                    </a:cubicBezTo>
                    <a:cubicBezTo>
                      <a:pt x="225" y="12"/>
                      <a:pt x="220" y="14"/>
                      <a:pt x="215" y="16"/>
                    </a:cubicBezTo>
                    <a:cubicBezTo>
                      <a:pt x="213" y="16"/>
                      <a:pt x="212" y="16"/>
                      <a:pt x="211" y="17"/>
                    </a:cubicBezTo>
                    <a:cubicBezTo>
                      <a:pt x="209" y="17"/>
                      <a:pt x="208" y="17"/>
                      <a:pt x="206" y="17"/>
                    </a:cubicBezTo>
                    <a:cubicBezTo>
                      <a:pt x="205" y="17"/>
                      <a:pt x="204" y="16"/>
                      <a:pt x="202" y="16"/>
                    </a:cubicBezTo>
                    <a:cubicBezTo>
                      <a:pt x="201" y="16"/>
                      <a:pt x="199" y="15"/>
                      <a:pt x="198" y="15"/>
                    </a:cubicBezTo>
                    <a:cubicBezTo>
                      <a:pt x="199" y="14"/>
                      <a:pt x="199" y="14"/>
                      <a:pt x="199" y="14"/>
                    </a:cubicBezTo>
                    <a:cubicBezTo>
                      <a:pt x="200" y="20"/>
                      <a:pt x="201" y="27"/>
                      <a:pt x="202" y="33"/>
                    </a:cubicBezTo>
                    <a:cubicBezTo>
                      <a:pt x="202" y="35"/>
                      <a:pt x="202" y="35"/>
                      <a:pt x="202" y="35"/>
                    </a:cubicBezTo>
                    <a:cubicBezTo>
                      <a:pt x="202" y="36"/>
                      <a:pt x="202" y="37"/>
                      <a:pt x="203" y="38"/>
                    </a:cubicBezTo>
                    <a:cubicBezTo>
                      <a:pt x="203" y="40"/>
                      <a:pt x="203" y="40"/>
                      <a:pt x="203" y="40"/>
                    </a:cubicBezTo>
                    <a:cubicBezTo>
                      <a:pt x="204" y="41"/>
                      <a:pt x="204" y="41"/>
                      <a:pt x="204" y="42"/>
                    </a:cubicBezTo>
                    <a:cubicBezTo>
                      <a:pt x="205" y="43"/>
                      <a:pt x="205" y="43"/>
                      <a:pt x="205" y="44"/>
                    </a:cubicBezTo>
                    <a:cubicBezTo>
                      <a:pt x="207" y="46"/>
                      <a:pt x="207" y="46"/>
                      <a:pt x="207" y="46"/>
                    </a:cubicBezTo>
                    <a:cubicBezTo>
                      <a:pt x="207" y="47"/>
                      <a:pt x="208" y="47"/>
                      <a:pt x="208" y="48"/>
                    </a:cubicBezTo>
                    <a:cubicBezTo>
                      <a:pt x="209" y="50"/>
                      <a:pt x="209" y="50"/>
                      <a:pt x="209" y="50"/>
                    </a:cubicBezTo>
                    <a:cubicBezTo>
                      <a:pt x="208" y="51"/>
                      <a:pt x="208" y="51"/>
                      <a:pt x="208" y="51"/>
                    </a:cubicBezTo>
                    <a:cubicBezTo>
                      <a:pt x="198" y="38"/>
                      <a:pt x="198" y="38"/>
                      <a:pt x="198" y="38"/>
                    </a:cubicBezTo>
                    <a:cubicBezTo>
                      <a:pt x="193" y="32"/>
                      <a:pt x="193" y="32"/>
                      <a:pt x="193" y="32"/>
                    </a:cubicBezTo>
                    <a:cubicBezTo>
                      <a:pt x="190" y="29"/>
                      <a:pt x="190" y="29"/>
                      <a:pt x="190" y="29"/>
                    </a:cubicBezTo>
                    <a:cubicBezTo>
                      <a:pt x="190" y="28"/>
                      <a:pt x="189" y="27"/>
                      <a:pt x="188" y="26"/>
                    </a:cubicBezTo>
                    <a:cubicBezTo>
                      <a:pt x="182" y="20"/>
                      <a:pt x="182" y="20"/>
                      <a:pt x="182" y="20"/>
                    </a:cubicBezTo>
                    <a:cubicBezTo>
                      <a:pt x="179" y="17"/>
                      <a:pt x="179" y="17"/>
                      <a:pt x="179" y="17"/>
                    </a:cubicBezTo>
                    <a:cubicBezTo>
                      <a:pt x="178" y="16"/>
                      <a:pt x="178" y="15"/>
                      <a:pt x="176" y="14"/>
                    </a:cubicBezTo>
                    <a:cubicBezTo>
                      <a:pt x="164" y="4"/>
                      <a:pt x="164" y="4"/>
                      <a:pt x="164" y="4"/>
                    </a:cubicBezTo>
                    <a:cubicBezTo>
                      <a:pt x="165" y="4"/>
                      <a:pt x="165" y="4"/>
                      <a:pt x="165" y="4"/>
                    </a:cubicBezTo>
                    <a:cubicBezTo>
                      <a:pt x="163" y="3"/>
                      <a:pt x="161" y="3"/>
                      <a:pt x="159" y="2"/>
                    </a:cubicBezTo>
                    <a:cubicBezTo>
                      <a:pt x="156" y="2"/>
                      <a:pt x="156" y="2"/>
                      <a:pt x="156" y="2"/>
                    </a:cubicBezTo>
                    <a:cubicBezTo>
                      <a:pt x="155" y="2"/>
                      <a:pt x="154" y="2"/>
                      <a:pt x="152" y="2"/>
                    </a:cubicBezTo>
                    <a:cubicBezTo>
                      <a:pt x="150" y="2"/>
                      <a:pt x="148" y="2"/>
                      <a:pt x="146" y="2"/>
                    </a:cubicBezTo>
                    <a:cubicBezTo>
                      <a:pt x="144" y="2"/>
                      <a:pt x="142" y="3"/>
                      <a:pt x="140" y="3"/>
                    </a:cubicBezTo>
                    <a:cubicBezTo>
                      <a:pt x="132" y="4"/>
                      <a:pt x="123" y="6"/>
                      <a:pt x="115" y="8"/>
                    </a:cubicBezTo>
                    <a:cubicBezTo>
                      <a:pt x="109" y="9"/>
                      <a:pt x="109" y="9"/>
                      <a:pt x="109" y="9"/>
                    </a:cubicBezTo>
                    <a:cubicBezTo>
                      <a:pt x="102" y="9"/>
                      <a:pt x="102" y="9"/>
                      <a:pt x="102" y="9"/>
                    </a:cubicBezTo>
                    <a:cubicBezTo>
                      <a:pt x="100" y="10"/>
                      <a:pt x="98" y="10"/>
                      <a:pt x="96" y="10"/>
                    </a:cubicBezTo>
                    <a:cubicBezTo>
                      <a:pt x="94" y="10"/>
                      <a:pt x="92" y="10"/>
                      <a:pt x="90" y="10"/>
                    </a:cubicBezTo>
                    <a:cubicBezTo>
                      <a:pt x="88" y="10"/>
                      <a:pt x="86" y="10"/>
                      <a:pt x="83" y="10"/>
                    </a:cubicBezTo>
                    <a:cubicBezTo>
                      <a:pt x="81" y="10"/>
                      <a:pt x="79" y="10"/>
                      <a:pt x="77" y="9"/>
                    </a:cubicBezTo>
                    <a:cubicBezTo>
                      <a:pt x="75" y="9"/>
                      <a:pt x="73" y="9"/>
                      <a:pt x="71" y="8"/>
                    </a:cubicBezTo>
                    <a:cubicBezTo>
                      <a:pt x="65" y="7"/>
                      <a:pt x="65" y="7"/>
                      <a:pt x="65" y="7"/>
                    </a:cubicBezTo>
                    <a:cubicBezTo>
                      <a:pt x="64" y="6"/>
                      <a:pt x="64" y="6"/>
                      <a:pt x="64" y="6"/>
                    </a:cubicBezTo>
                    <a:cubicBezTo>
                      <a:pt x="64" y="6"/>
                      <a:pt x="64" y="6"/>
                      <a:pt x="64" y="6"/>
                    </a:cubicBezTo>
                    <a:cubicBezTo>
                      <a:pt x="64" y="6"/>
                      <a:pt x="64" y="6"/>
                      <a:pt x="64" y="6"/>
                    </a:cubicBezTo>
                    <a:cubicBezTo>
                      <a:pt x="64" y="6"/>
                      <a:pt x="64" y="6"/>
                      <a:pt x="64" y="6"/>
                    </a:cubicBezTo>
                    <a:cubicBezTo>
                      <a:pt x="63" y="7"/>
                      <a:pt x="63" y="7"/>
                      <a:pt x="62" y="8"/>
                    </a:cubicBezTo>
                    <a:cubicBezTo>
                      <a:pt x="62" y="8"/>
                      <a:pt x="61" y="9"/>
                      <a:pt x="60" y="10"/>
                    </a:cubicBezTo>
                    <a:cubicBezTo>
                      <a:pt x="58" y="12"/>
                      <a:pt x="57" y="13"/>
                      <a:pt x="55" y="15"/>
                    </a:cubicBezTo>
                    <a:cubicBezTo>
                      <a:pt x="52" y="19"/>
                      <a:pt x="49" y="22"/>
                      <a:pt x="46" y="26"/>
                    </a:cubicBezTo>
                    <a:cubicBezTo>
                      <a:pt x="42" y="29"/>
                      <a:pt x="39" y="33"/>
                      <a:pt x="36" y="36"/>
                    </a:cubicBezTo>
                    <a:cubicBezTo>
                      <a:pt x="32" y="39"/>
                      <a:pt x="28" y="42"/>
                      <a:pt x="24" y="45"/>
                    </a:cubicBezTo>
                    <a:cubicBezTo>
                      <a:pt x="25" y="44"/>
                      <a:pt x="25" y="44"/>
                      <a:pt x="25" y="44"/>
                    </a:cubicBezTo>
                    <a:cubicBezTo>
                      <a:pt x="29" y="58"/>
                      <a:pt x="29" y="58"/>
                      <a:pt x="29" y="58"/>
                    </a:cubicBezTo>
                    <a:cubicBezTo>
                      <a:pt x="30" y="63"/>
                      <a:pt x="31" y="68"/>
                      <a:pt x="32" y="73"/>
                    </a:cubicBezTo>
                    <a:cubicBezTo>
                      <a:pt x="33" y="77"/>
                      <a:pt x="34" y="82"/>
                      <a:pt x="35" y="87"/>
                    </a:cubicBezTo>
                    <a:cubicBezTo>
                      <a:pt x="36" y="92"/>
                      <a:pt x="36" y="97"/>
                      <a:pt x="37" y="102"/>
                    </a:cubicBezTo>
                    <a:cubicBezTo>
                      <a:pt x="37" y="107"/>
                      <a:pt x="37" y="112"/>
                      <a:pt x="37" y="117"/>
                    </a:cubicBezTo>
                    <a:cubicBezTo>
                      <a:pt x="37" y="119"/>
                      <a:pt x="38" y="122"/>
                      <a:pt x="38" y="124"/>
                    </a:cubicBezTo>
                    <a:cubicBezTo>
                      <a:pt x="37" y="132"/>
                      <a:pt x="37" y="132"/>
                      <a:pt x="37" y="132"/>
                    </a:cubicBezTo>
                    <a:cubicBezTo>
                      <a:pt x="37" y="139"/>
                      <a:pt x="37" y="139"/>
                      <a:pt x="37" y="139"/>
                    </a:cubicBezTo>
                    <a:cubicBezTo>
                      <a:pt x="37" y="147"/>
                      <a:pt x="37" y="147"/>
                      <a:pt x="37" y="147"/>
                    </a:cubicBezTo>
                    <a:cubicBezTo>
                      <a:pt x="36" y="154"/>
                      <a:pt x="36" y="154"/>
                      <a:pt x="36" y="154"/>
                    </a:cubicBezTo>
                    <a:cubicBezTo>
                      <a:pt x="35" y="161"/>
                      <a:pt x="35" y="161"/>
                      <a:pt x="35" y="161"/>
                    </a:cubicBezTo>
                    <a:cubicBezTo>
                      <a:pt x="34" y="169"/>
                      <a:pt x="34" y="169"/>
                      <a:pt x="34" y="169"/>
                    </a:cubicBezTo>
                    <a:cubicBezTo>
                      <a:pt x="34" y="171"/>
                      <a:pt x="34" y="174"/>
                      <a:pt x="33" y="176"/>
                    </a:cubicBezTo>
                    <a:cubicBezTo>
                      <a:pt x="32" y="181"/>
                      <a:pt x="32" y="186"/>
                      <a:pt x="31" y="191"/>
                    </a:cubicBezTo>
                    <a:cubicBezTo>
                      <a:pt x="29" y="196"/>
                      <a:pt x="28" y="200"/>
                      <a:pt x="27" y="205"/>
                    </a:cubicBezTo>
                    <a:cubicBezTo>
                      <a:pt x="25" y="212"/>
                      <a:pt x="25" y="212"/>
                      <a:pt x="25" y="212"/>
                    </a:cubicBezTo>
                    <a:cubicBezTo>
                      <a:pt x="25" y="215"/>
                      <a:pt x="24" y="217"/>
                      <a:pt x="23" y="219"/>
                    </a:cubicBezTo>
                    <a:cubicBezTo>
                      <a:pt x="21" y="227"/>
                      <a:pt x="21" y="227"/>
                      <a:pt x="21" y="227"/>
                    </a:cubicBezTo>
                    <a:cubicBezTo>
                      <a:pt x="19" y="234"/>
                      <a:pt x="19" y="234"/>
                      <a:pt x="19" y="234"/>
                    </a:cubicBezTo>
                    <a:cubicBezTo>
                      <a:pt x="17" y="238"/>
                      <a:pt x="15" y="243"/>
                      <a:pt x="13" y="247"/>
                    </a:cubicBezTo>
                    <a:cubicBezTo>
                      <a:pt x="12" y="252"/>
                      <a:pt x="9" y="256"/>
                      <a:pt x="8" y="261"/>
                    </a:cubicBezTo>
                    <a:cubicBezTo>
                      <a:pt x="6" y="265"/>
                      <a:pt x="3" y="270"/>
                      <a:pt x="1" y="274"/>
                    </a:cubicBezTo>
                    <a:cubicBezTo>
                      <a:pt x="1" y="274"/>
                      <a:pt x="1" y="274"/>
                      <a:pt x="1" y="274"/>
                    </a:cubicBezTo>
                    <a:cubicBezTo>
                      <a:pt x="2" y="280"/>
                      <a:pt x="2" y="286"/>
                      <a:pt x="2" y="292"/>
                    </a:cubicBezTo>
                    <a:cubicBezTo>
                      <a:pt x="2" y="299"/>
                      <a:pt x="2" y="305"/>
                      <a:pt x="2" y="311"/>
                    </a:cubicBezTo>
                    <a:cubicBezTo>
                      <a:pt x="2" y="323"/>
                      <a:pt x="2" y="335"/>
                      <a:pt x="2" y="348"/>
                    </a:cubicBezTo>
                    <a:cubicBezTo>
                      <a:pt x="3" y="360"/>
                      <a:pt x="3" y="372"/>
                      <a:pt x="6" y="384"/>
                    </a:cubicBezTo>
                    <a:cubicBezTo>
                      <a:pt x="6" y="387"/>
                      <a:pt x="7" y="390"/>
                      <a:pt x="8" y="393"/>
                    </a:cubicBezTo>
                    <a:cubicBezTo>
                      <a:pt x="8" y="396"/>
                      <a:pt x="9" y="399"/>
                      <a:pt x="10" y="402"/>
                    </a:cubicBezTo>
                    <a:cubicBezTo>
                      <a:pt x="12" y="404"/>
                      <a:pt x="13" y="407"/>
                      <a:pt x="15" y="410"/>
                    </a:cubicBezTo>
                    <a:cubicBezTo>
                      <a:pt x="16" y="412"/>
                      <a:pt x="18" y="415"/>
                      <a:pt x="20" y="417"/>
                    </a:cubicBezTo>
                    <a:cubicBezTo>
                      <a:pt x="20" y="417"/>
                      <a:pt x="20" y="417"/>
                      <a:pt x="20" y="417"/>
                    </a:cubicBezTo>
                    <a:cubicBezTo>
                      <a:pt x="20" y="417"/>
                      <a:pt x="20" y="417"/>
                      <a:pt x="20" y="417"/>
                    </a:cubicBezTo>
                    <a:cubicBezTo>
                      <a:pt x="21" y="420"/>
                      <a:pt x="21" y="420"/>
                      <a:pt x="21" y="420"/>
                    </a:cubicBezTo>
                    <a:cubicBezTo>
                      <a:pt x="21" y="421"/>
                      <a:pt x="21" y="422"/>
                      <a:pt x="22" y="423"/>
                    </a:cubicBezTo>
                    <a:cubicBezTo>
                      <a:pt x="22" y="424"/>
                      <a:pt x="22" y="424"/>
                      <a:pt x="23" y="425"/>
                    </a:cubicBezTo>
                    <a:cubicBezTo>
                      <a:pt x="23" y="426"/>
                      <a:pt x="24" y="427"/>
                      <a:pt x="24" y="428"/>
                    </a:cubicBezTo>
                    <a:cubicBezTo>
                      <a:pt x="25" y="429"/>
                      <a:pt x="26" y="429"/>
                      <a:pt x="26" y="430"/>
                    </a:cubicBezTo>
                    <a:cubicBezTo>
                      <a:pt x="27" y="431"/>
                      <a:pt x="28" y="431"/>
                      <a:pt x="29" y="432"/>
                    </a:cubicBezTo>
                    <a:cubicBezTo>
                      <a:pt x="29" y="432"/>
                      <a:pt x="30" y="433"/>
                      <a:pt x="31" y="433"/>
                    </a:cubicBezTo>
                    <a:cubicBezTo>
                      <a:pt x="32" y="434"/>
                      <a:pt x="33" y="434"/>
                      <a:pt x="34" y="434"/>
                    </a:cubicBezTo>
                    <a:cubicBezTo>
                      <a:pt x="39" y="437"/>
                      <a:pt x="39" y="437"/>
                      <a:pt x="39" y="437"/>
                    </a:cubicBezTo>
                    <a:cubicBezTo>
                      <a:pt x="41" y="437"/>
                      <a:pt x="43" y="438"/>
                      <a:pt x="44" y="439"/>
                    </a:cubicBezTo>
                    <a:cubicBezTo>
                      <a:pt x="47" y="441"/>
                      <a:pt x="47" y="441"/>
                      <a:pt x="47" y="441"/>
                    </a:cubicBezTo>
                    <a:cubicBezTo>
                      <a:pt x="48" y="441"/>
                      <a:pt x="49" y="442"/>
                      <a:pt x="49" y="443"/>
                    </a:cubicBezTo>
                    <a:cubicBezTo>
                      <a:pt x="50" y="443"/>
                      <a:pt x="51" y="444"/>
                      <a:pt x="51" y="445"/>
                    </a:cubicBezTo>
                    <a:cubicBezTo>
                      <a:pt x="53" y="447"/>
                      <a:pt x="53" y="447"/>
                      <a:pt x="53" y="447"/>
                    </a:cubicBezTo>
                    <a:cubicBezTo>
                      <a:pt x="53" y="447"/>
                      <a:pt x="53" y="447"/>
                      <a:pt x="53" y="447"/>
                    </a:cubicBezTo>
                    <a:cubicBezTo>
                      <a:pt x="66" y="451"/>
                      <a:pt x="78" y="456"/>
                      <a:pt x="91" y="460"/>
                    </a:cubicBezTo>
                    <a:cubicBezTo>
                      <a:pt x="94" y="461"/>
                      <a:pt x="97" y="462"/>
                      <a:pt x="101" y="463"/>
                    </a:cubicBezTo>
                    <a:cubicBezTo>
                      <a:pt x="104" y="464"/>
                      <a:pt x="107" y="465"/>
                      <a:pt x="110" y="466"/>
                    </a:cubicBezTo>
                    <a:cubicBezTo>
                      <a:pt x="113" y="466"/>
                      <a:pt x="117" y="467"/>
                      <a:pt x="120" y="468"/>
                    </a:cubicBezTo>
                    <a:cubicBezTo>
                      <a:pt x="123" y="469"/>
                      <a:pt x="126" y="469"/>
                      <a:pt x="130" y="470"/>
                    </a:cubicBezTo>
                    <a:cubicBezTo>
                      <a:pt x="133" y="470"/>
                      <a:pt x="136" y="471"/>
                      <a:pt x="140" y="471"/>
                    </a:cubicBezTo>
                    <a:cubicBezTo>
                      <a:pt x="145" y="472"/>
                      <a:pt x="145" y="472"/>
                      <a:pt x="145" y="472"/>
                    </a:cubicBezTo>
                    <a:cubicBezTo>
                      <a:pt x="146" y="472"/>
                      <a:pt x="148" y="472"/>
                      <a:pt x="150" y="472"/>
                    </a:cubicBezTo>
                    <a:cubicBezTo>
                      <a:pt x="151" y="472"/>
                      <a:pt x="153" y="472"/>
                      <a:pt x="155" y="472"/>
                    </a:cubicBezTo>
                    <a:cubicBezTo>
                      <a:pt x="160" y="471"/>
                      <a:pt x="160" y="471"/>
                      <a:pt x="160" y="471"/>
                    </a:cubicBezTo>
                    <a:cubicBezTo>
                      <a:pt x="163" y="471"/>
                      <a:pt x="166" y="471"/>
                      <a:pt x="169" y="470"/>
                    </a:cubicBezTo>
                    <a:cubicBezTo>
                      <a:pt x="172" y="469"/>
                      <a:pt x="172" y="469"/>
                      <a:pt x="172" y="469"/>
                    </a:cubicBezTo>
                    <a:cubicBezTo>
                      <a:pt x="173" y="469"/>
                      <a:pt x="173" y="469"/>
                      <a:pt x="174" y="469"/>
                    </a:cubicBezTo>
                    <a:cubicBezTo>
                      <a:pt x="179" y="467"/>
                      <a:pt x="179" y="467"/>
                      <a:pt x="179" y="467"/>
                    </a:cubicBezTo>
                    <a:cubicBezTo>
                      <a:pt x="181" y="467"/>
                      <a:pt x="182" y="466"/>
                      <a:pt x="184" y="465"/>
                    </a:cubicBezTo>
                    <a:cubicBezTo>
                      <a:pt x="188" y="463"/>
                      <a:pt x="188" y="463"/>
                      <a:pt x="188" y="463"/>
                    </a:cubicBezTo>
                    <a:cubicBezTo>
                      <a:pt x="191" y="461"/>
                      <a:pt x="194" y="459"/>
                      <a:pt x="196" y="457"/>
                    </a:cubicBezTo>
                    <a:cubicBezTo>
                      <a:pt x="204" y="450"/>
                      <a:pt x="204" y="450"/>
                      <a:pt x="204" y="450"/>
                    </a:cubicBezTo>
                    <a:cubicBezTo>
                      <a:pt x="204" y="450"/>
                      <a:pt x="204" y="450"/>
                      <a:pt x="204" y="450"/>
                    </a:cubicBezTo>
                    <a:cubicBezTo>
                      <a:pt x="207" y="449"/>
                      <a:pt x="207" y="449"/>
                      <a:pt x="207" y="449"/>
                    </a:cubicBezTo>
                    <a:cubicBezTo>
                      <a:pt x="208" y="448"/>
                      <a:pt x="209" y="448"/>
                      <a:pt x="210" y="447"/>
                    </a:cubicBezTo>
                    <a:cubicBezTo>
                      <a:pt x="211" y="446"/>
                      <a:pt x="212" y="446"/>
                      <a:pt x="213" y="446"/>
                    </a:cubicBezTo>
                    <a:cubicBezTo>
                      <a:pt x="214" y="445"/>
                      <a:pt x="215" y="445"/>
                      <a:pt x="216" y="445"/>
                    </a:cubicBezTo>
                    <a:cubicBezTo>
                      <a:pt x="217" y="444"/>
                      <a:pt x="218" y="444"/>
                      <a:pt x="219" y="444"/>
                    </a:cubicBezTo>
                    <a:cubicBezTo>
                      <a:pt x="221" y="444"/>
                      <a:pt x="222" y="444"/>
                      <a:pt x="223" y="443"/>
                    </a:cubicBezTo>
                    <a:cubicBezTo>
                      <a:pt x="224" y="443"/>
                      <a:pt x="225" y="443"/>
                      <a:pt x="226" y="443"/>
                    </a:cubicBezTo>
                    <a:cubicBezTo>
                      <a:pt x="227" y="443"/>
                      <a:pt x="228" y="443"/>
                      <a:pt x="229" y="443"/>
                    </a:cubicBezTo>
                    <a:cubicBezTo>
                      <a:pt x="232" y="443"/>
                      <a:pt x="234" y="443"/>
                      <a:pt x="236" y="444"/>
                    </a:cubicBezTo>
                    <a:cubicBezTo>
                      <a:pt x="238" y="444"/>
                      <a:pt x="241" y="444"/>
                      <a:pt x="243" y="445"/>
                    </a:cubicBezTo>
                    <a:cubicBezTo>
                      <a:pt x="245" y="445"/>
                      <a:pt x="247" y="446"/>
                      <a:pt x="249" y="447"/>
                    </a:cubicBezTo>
                    <a:cubicBezTo>
                      <a:pt x="250" y="447"/>
                      <a:pt x="251" y="448"/>
                      <a:pt x="252" y="448"/>
                    </a:cubicBezTo>
                    <a:cubicBezTo>
                      <a:pt x="253" y="449"/>
                      <a:pt x="254" y="450"/>
                      <a:pt x="255" y="45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20"/>
              <p:cNvSpPr>
                <a:spLocks noEditPoints="1"/>
              </p:cNvSpPr>
              <p:nvPr/>
            </p:nvSpPr>
            <p:spPr bwMode="auto">
              <a:xfrm>
                <a:off x="7038976" y="6442075"/>
                <a:ext cx="288925" cy="434975"/>
              </a:xfrm>
              <a:custGeom>
                <a:avLst/>
                <a:gdLst>
                  <a:gd name="T0" fmla="*/ 81 w 89"/>
                  <a:gd name="T1" fmla="*/ 121 h 134"/>
                  <a:gd name="T2" fmla="*/ 81 w 89"/>
                  <a:gd name="T3" fmla="*/ 80 h 134"/>
                  <a:gd name="T4" fmla="*/ 83 w 89"/>
                  <a:gd name="T5" fmla="*/ 59 h 134"/>
                  <a:gd name="T6" fmla="*/ 84 w 89"/>
                  <a:gd name="T7" fmla="*/ 45 h 134"/>
                  <a:gd name="T8" fmla="*/ 87 w 89"/>
                  <a:gd name="T9" fmla="*/ 32 h 134"/>
                  <a:gd name="T10" fmla="*/ 89 w 89"/>
                  <a:gd name="T11" fmla="*/ 26 h 134"/>
                  <a:gd name="T12" fmla="*/ 78 w 89"/>
                  <a:gd name="T13" fmla="*/ 25 h 134"/>
                  <a:gd name="T14" fmla="*/ 56 w 89"/>
                  <a:gd name="T15" fmla="*/ 21 h 134"/>
                  <a:gd name="T16" fmla="*/ 46 w 89"/>
                  <a:gd name="T17" fmla="*/ 18 h 134"/>
                  <a:gd name="T18" fmla="*/ 25 w 89"/>
                  <a:gd name="T19" fmla="*/ 11 h 134"/>
                  <a:gd name="T20" fmla="*/ 15 w 89"/>
                  <a:gd name="T21" fmla="*/ 7 h 134"/>
                  <a:gd name="T22" fmla="*/ 6 w 89"/>
                  <a:gd name="T23" fmla="*/ 1 h 134"/>
                  <a:gd name="T24" fmla="*/ 2 w 89"/>
                  <a:gd name="T25" fmla="*/ 44 h 134"/>
                  <a:gd name="T26" fmla="*/ 1 w 89"/>
                  <a:gd name="T27" fmla="*/ 72 h 134"/>
                  <a:gd name="T28" fmla="*/ 1 w 89"/>
                  <a:gd name="T29" fmla="*/ 94 h 134"/>
                  <a:gd name="T30" fmla="*/ 2 w 89"/>
                  <a:gd name="T31" fmla="*/ 108 h 134"/>
                  <a:gd name="T32" fmla="*/ 3 w 89"/>
                  <a:gd name="T33" fmla="*/ 115 h 134"/>
                  <a:gd name="T34" fmla="*/ 16 w 89"/>
                  <a:gd name="T35" fmla="*/ 119 h 134"/>
                  <a:gd name="T36" fmla="*/ 40 w 89"/>
                  <a:gd name="T37" fmla="*/ 121 h 134"/>
                  <a:gd name="T38" fmla="*/ 68 w 89"/>
                  <a:gd name="T39" fmla="*/ 124 h 134"/>
                  <a:gd name="T40" fmla="*/ 77 w 89"/>
                  <a:gd name="T41" fmla="*/ 128 h 134"/>
                  <a:gd name="T42" fmla="*/ 77 w 89"/>
                  <a:gd name="T43" fmla="*/ 128 h 134"/>
                  <a:gd name="T44" fmla="*/ 80 w 89"/>
                  <a:gd name="T45" fmla="*/ 130 h 134"/>
                  <a:gd name="T46" fmla="*/ 80 w 89"/>
                  <a:gd name="T47" fmla="*/ 130 h 134"/>
                  <a:gd name="T48" fmla="*/ 80 w 89"/>
                  <a:gd name="T49" fmla="*/ 134 h 134"/>
                  <a:gd name="T50" fmla="*/ 80 w 89"/>
                  <a:gd name="T51" fmla="*/ 129 h 134"/>
                  <a:gd name="T52" fmla="*/ 79 w 89"/>
                  <a:gd name="T53" fmla="*/ 129 h 134"/>
                  <a:gd name="T54" fmla="*/ 77 w 89"/>
                  <a:gd name="T55" fmla="*/ 128 h 134"/>
                  <a:gd name="T56" fmla="*/ 68 w 89"/>
                  <a:gd name="T57" fmla="*/ 125 h 134"/>
                  <a:gd name="T58" fmla="*/ 40 w 89"/>
                  <a:gd name="T59" fmla="*/ 122 h 134"/>
                  <a:gd name="T60" fmla="*/ 16 w 89"/>
                  <a:gd name="T61" fmla="*/ 120 h 134"/>
                  <a:gd name="T62" fmla="*/ 2 w 89"/>
                  <a:gd name="T63" fmla="*/ 116 h 134"/>
                  <a:gd name="T64" fmla="*/ 2 w 89"/>
                  <a:gd name="T65" fmla="*/ 115 h 134"/>
                  <a:gd name="T66" fmla="*/ 1 w 89"/>
                  <a:gd name="T67" fmla="*/ 101 h 134"/>
                  <a:gd name="T68" fmla="*/ 0 w 89"/>
                  <a:gd name="T69" fmla="*/ 87 h 134"/>
                  <a:gd name="T70" fmla="*/ 0 w 89"/>
                  <a:gd name="T71" fmla="*/ 58 h 134"/>
                  <a:gd name="T72" fmla="*/ 2 w 89"/>
                  <a:gd name="T73" fmla="*/ 29 h 134"/>
                  <a:gd name="T74" fmla="*/ 5 w 89"/>
                  <a:gd name="T75" fmla="*/ 0 h 134"/>
                  <a:gd name="T76" fmla="*/ 16 w 89"/>
                  <a:gd name="T77" fmla="*/ 5 h 134"/>
                  <a:gd name="T78" fmla="*/ 26 w 89"/>
                  <a:gd name="T79" fmla="*/ 10 h 134"/>
                  <a:gd name="T80" fmla="*/ 46 w 89"/>
                  <a:gd name="T81" fmla="*/ 17 h 134"/>
                  <a:gd name="T82" fmla="*/ 57 w 89"/>
                  <a:gd name="T83" fmla="*/ 20 h 134"/>
                  <a:gd name="T84" fmla="*/ 78 w 89"/>
                  <a:gd name="T85" fmla="*/ 24 h 134"/>
                  <a:gd name="T86" fmla="*/ 89 w 89"/>
                  <a:gd name="T87" fmla="*/ 25 h 134"/>
                  <a:gd name="T88" fmla="*/ 89 w 89"/>
                  <a:gd name="T89" fmla="*/ 25 h 134"/>
                  <a:gd name="T90" fmla="*/ 86 w 89"/>
                  <a:gd name="T91" fmla="*/ 39 h 134"/>
                  <a:gd name="T92" fmla="*/ 84 w 89"/>
                  <a:gd name="T93" fmla="*/ 52 h 134"/>
                  <a:gd name="T94" fmla="*/ 83 w 89"/>
                  <a:gd name="T95" fmla="*/ 66 h 134"/>
                  <a:gd name="T96" fmla="*/ 81 w 89"/>
                  <a:gd name="T97" fmla="*/ 107 h 134"/>
                  <a:gd name="T98" fmla="*/ 80 w 89"/>
                  <a:gd name="T99"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 h="134">
                    <a:moveTo>
                      <a:pt x="80" y="134"/>
                    </a:moveTo>
                    <a:cubicBezTo>
                      <a:pt x="81" y="121"/>
                      <a:pt x="81" y="121"/>
                      <a:pt x="81" y="121"/>
                    </a:cubicBezTo>
                    <a:cubicBezTo>
                      <a:pt x="81" y="107"/>
                      <a:pt x="81" y="107"/>
                      <a:pt x="81" y="107"/>
                    </a:cubicBezTo>
                    <a:cubicBezTo>
                      <a:pt x="81" y="80"/>
                      <a:pt x="81" y="80"/>
                      <a:pt x="81" y="80"/>
                    </a:cubicBezTo>
                    <a:cubicBezTo>
                      <a:pt x="82" y="75"/>
                      <a:pt x="82" y="70"/>
                      <a:pt x="82" y="66"/>
                    </a:cubicBezTo>
                    <a:cubicBezTo>
                      <a:pt x="82" y="64"/>
                      <a:pt x="82" y="61"/>
                      <a:pt x="83" y="59"/>
                    </a:cubicBezTo>
                    <a:cubicBezTo>
                      <a:pt x="83" y="52"/>
                      <a:pt x="83" y="52"/>
                      <a:pt x="83" y="52"/>
                    </a:cubicBezTo>
                    <a:cubicBezTo>
                      <a:pt x="83" y="50"/>
                      <a:pt x="84" y="48"/>
                      <a:pt x="84" y="45"/>
                    </a:cubicBezTo>
                    <a:cubicBezTo>
                      <a:pt x="85" y="39"/>
                      <a:pt x="85" y="39"/>
                      <a:pt x="85" y="39"/>
                    </a:cubicBezTo>
                    <a:cubicBezTo>
                      <a:pt x="85" y="36"/>
                      <a:pt x="86" y="34"/>
                      <a:pt x="87" y="32"/>
                    </a:cubicBezTo>
                    <a:cubicBezTo>
                      <a:pt x="88" y="25"/>
                      <a:pt x="88" y="25"/>
                      <a:pt x="88" y="25"/>
                    </a:cubicBezTo>
                    <a:cubicBezTo>
                      <a:pt x="89" y="26"/>
                      <a:pt x="89" y="26"/>
                      <a:pt x="89" y="26"/>
                    </a:cubicBezTo>
                    <a:cubicBezTo>
                      <a:pt x="83" y="26"/>
                      <a:pt x="83" y="26"/>
                      <a:pt x="83" y="26"/>
                    </a:cubicBezTo>
                    <a:cubicBezTo>
                      <a:pt x="81" y="25"/>
                      <a:pt x="80" y="25"/>
                      <a:pt x="78" y="25"/>
                    </a:cubicBezTo>
                    <a:cubicBezTo>
                      <a:pt x="74" y="25"/>
                      <a:pt x="70" y="24"/>
                      <a:pt x="67" y="24"/>
                    </a:cubicBezTo>
                    <a:cubicBezTo>
                      <a:pt x="63" y="23"/>
                      <a:pt x="60" y="22"/>
                      <a:pt x="56" y="21"/>
                    </a:cubicBezTo>
                    <a:cubicBezTo>
                      <a:pt x="51" y="20"/>
                      <a:pt x="51" y="20"/>
                      <a:pt x="51" y="20"/>
                    </a:cubicBezTo>
                    <a:cubicBezTo>
                      <a:pt x="49" y="20"/>
                      <a:pt x="47" y="19"/>
                      <a:pt x="46" y="18"/>
                    </a:cubicBezTo>
                    <a:cubicBezTo>
                      <a:pt x="42" y="17"/>
                      <a:pt x="39" y="16"/>
                      <a:pt x="35" y="15"/>
                    </a:cubicBezTo>
                    <a:cubicBezTo>
                      <a:pt x="32" y="14"/>
                      <a:pt x="28" y="13"/>
                      <a:pt x="25" y="11"/>
                    </a:cubicBezTo>
                    <a:cubicBezTo>
                      <a:pt x="20" y="9"/>
                      <a:pt x="20" y="9"/>
                      <a:pt x="20" y="9"/>
                    </a:cubicBezTo>
                    <a:cubicBezTo>
                      <a:pt x="18" y="8"/>
                      <a:pt x="17" y="7"/>
                      <a:pt x="15" y="7"/>
                    </a:cubicBezTo>
                    <a:cubicBezTo>
                      <a:pt x="5" y="2"/>
                      <a:pt x="5" y="2"/>
                      <a:pt x="5" y="2"/>
                    </a:cubicBezTo>
                    <a:cubicBezTo>
                      <a:pt x="6" y="1"/>
                      <a:pt x="6" y="1"/>
                      <a:pt x="6" y="1"/>
                    </a:cubicBezTo>
                    <a:cubicBezTo>
                      <a:pt x="5" y="10"/>
                      <a:pt x="4" y="20"/>
                      <a:pt x="4" y="29"/>
                    </a:cubicBezTo>
                    <a:cubicBezTo>
                      <a:pt x="2" y="44"/>
                      <a:pt x="2" y="44"/>
                      <a:pt x="2" y="44"/>
                    </a:cubicBezTo>
                    <a:cubicBezTo>
                      <a:pt x="1" y="58"/>
                      <a:pt x="1" y="58"/>
                      <a:pt x="1" y="58"/>
                    </a:cubicBezTo>
                    <a:cubicBezTo>
                      <a:pt x="1" y="72"/>
                      <a:pt x="1" y="72"/>
                      <a:pt x="1" y="72"/>
                    </a:cubicBezTo>
                    <a:cubicBezTo>
                      <a:pt x="1" y="77"/>
                      <a:pt x="1" y="82"/>
                      <a:pt x="1" y="87"/>
                    </a:cubicBezTo>
                    <a:cubicBezTo>
                      <a:pt x="1" y="89"/>
                      <a:pt x="1" y="91"/>
                      <a:pt x="1" y="94"/>
                    </a:cubicBezTo>
                    <a:cubicBezTo>
                      <a:pt x="2" y="101"/>
                      <a:pt x="2" y="101"/>
                      <a:pt x="2" y="101"/>
                    </a:cubicBezTo>
                    <a:cubicBezTo>
                      <a:pt x="2" y="103"/>
                      <a:pt x="2" y="106"/>
                      <a:pt x="2" y="108"/>
                    </a:cubicBezTo>
                    <a:cubicBezTo>
                      <a:pt x="3" y="115"/>
                      <a:pt x="3" y="115"/>
                      <a:pt x="3" y="115"/>
                    </a:cubicBezTo>
                    <a:cubicBezTo>
                      <a:pt x="3" y="115"/>
                      <a:pt x="3" y="115"/>
                      <a:pt x="3" y="115"/>
                    </a:cubicBezTo>
                    <a:cubicBezTo>
                      <a:pt x="6" y="116"/>
                      <a:pt x="9" y="117"/>
                      <a:pt x="12" y="118"/>
                    </a:cubicBezTo>
                    <a:cubicBezTo>
                      <a:pt x="13" y="118"/>
                      <a:pt x="15" y="118"/>
                      <a:pt x="16" y="119"/>
                    </a:cubicBezTo>
                    <a:cubicBezTo>
                      <a:pt x="18" y="119"/>
                      <a:pt x="19" y="119"/>
                      <a:pt x="21" y="119"/>
                    </a:cubicBezTo>
                    <a:cubicBezTo>
                      <a:pt x="27" y="120"/>
                      <a:pt x="34" y="120"/>
                      <a:pt x="40" y="121"/>
                    </a:cubicBezTo>
                    <a:cubicBezTo>
                      <a:pt x="46" y="121"/>
                      <a:pt x="53" y="122"/>
                      <a:pt x="59" y="123"/>
                    </a:cubicBezTo>
                    <a:cubicBezTo>
                      <a:pt x="62" y="123"/>
                      <a:pt x="65" y="124"/>
                      <a:pt x="68" y="124"/>
                    </a:cubicBezTo>
                    <a:cubicBezTo>
                      <a:pt x="73" y="126"/>
                      <a:pt x="73" y="126"/>
                      <a:pt x="73" y="126"/>
                    </a:cubicBezTo>
                    <a:cubicBezTo>
                      <a:pt x="77" y="128"/>
                      <a:pt x="77" y="128"/>
                      <a:pt x="77" y="128"/>
                    </a:cubicBezTo>
                    <a:cubicBezTo>
                      <a:pt x="77" y="128"/>
                      <a:pt x="77" y="128"/>
                      <a:pt x="77" y="128"/>
                    </a:cubicBezTo>
                    <a:cubicBezTo>
                      <a:pt x="77" y="128"/>
                      <a:pt x="77" y="128"/>
                      <a:pt x="77" y="128"/>
                    </a:cubicBezTo>
                    <a:cubicBezTo>
                      <a:pt x="78" y="128"/>
                      <a:pt x="78" y="129"/>
                      <a:pt x="79" y="129"/>
                    </a:cubicBezTo>
                    <a:cubicBezTo>
                      <a:pt x="79" y="129"/>
                      <a:pt x="79" y="130"/>
                      <a:pt x="80" y="130"/>
                    </a:cubicBezTo>
                    <a:cubicBezTo>
                      <a:pt x="80" y="130"/>
                      <a:pt x="80" y="129"/>
                      <a:pt x="80" y="129"/>
                    </a:cubicBezTo>
                    <a:cubicBezTo>
                      <a:pt x="80" y="129"/>
                      <a:pt x="80" y="130"/>
                      <a:pt x="80" y="130"/>
                    </a:cubicBezTo>
                    <a:cubicBezTo>
                      <a:pt x="79" y="131"/>
                      <a:pt x="80" y="133"/>
                      <a:pt x="80" y="134"/>
                    </a:cubicBezTo>
                    <a:close/>
                    <a:moveTo>
                      <a:pt x="80" y="134"/>
                    </a:moveTo>
                    <a:cubicBezTo>
                      <a:pt x="80" y="133"/>
                      <a:pt x="79" y="131"/>
                      <a:pt x="80" y="130"/>
                    </a:cubicBezTo>
                    <a:cubicBezTo>
                      <a:pt x="80" y="130"/>
                      <a:pt x="80" y="129"/>
                      <a:pt x="80" y="129"/>
                    </a:cubicBezTo>
                    <a:cubicBezTo>
                      <a:pt x="80" y="129"/>
                      <a:pt x="80" y="130"/>
                      <a:pt x="80" y="130"/>
                    </a:cubicBezTo>
                    <a:cubicBezTo>
                      <a:pt x="79" y="130"/>
                      <a:pt x="79" y="129"/>
                      <a:pt x="79" y="129"/>
                    </a:cubicBezTo>
                    <a:cubicBezTo>
                      <a:pt x="78" y="129"/>
                      <a:pt x="78" y="128"/>
                      <a:pt x="77" y="128"/>
                    </a:cubicBezTo>
                    <a:cubicBezTo>
                      <a:pt x="77" y="128"/>
                      <a:pt x="77" y="128"/>
                      <a:pt x="77" y="128"/>
                    </a:cubicBezTo>
                    <a:cubicBezTo>
                      <a:pt x="73" y="126"/>
                      <a:pt x="73" y="126"/>
                      <a:pt x="73" y="126"/>
                    </a:cubicBezTo>
                    <a:cubicBezTo>
                      <a:pt x="68" y="125"/>
                      <a:pt x="68" y="125"/>
                      <a:pt x="68" y="125"/>
                    </a:cubicBezTo>
                    <a:cubicBezTo>
                      <a:pt x="65" y="124"/>
                      <a:pt x="62" y="123"/>
                      <a:pt x="59" y="123"/>
                    </a:cubicBezTo>
                    <a:cubicBezTo>
                      <a:pt x="52" y="122"/>
                      <a:pt x="46" y="122"/>
                      <a:pt x="40" y="122"/>
                    </a:cubicBezTo>
                    <a:cubicBezTo>
                      <a:pt x="34" y="121"/>
                      <a:pt x="27" y="121"/>
                      <a:pt x="21" y="120"/>
                    </a:cubicBezTo>
                    <a:cubicBezTo>
                      <a:pt x="19" y="120"/>
                      <a:pt x="18" y="120"/>
                      <a:pt x="16" y="120"/>
                    </a:cubicBezTo>
                    <a:cubicBezTo>
                      <a:pt x="15" y="119"/>
                      <a:pt x="13" y="119"/>
                      <a:pt x="11" y="119"/>
                    </a:cubicBezTo>
                    <a:cubicBezTo>
                      <a:pt x="8" y="118"/>
                      <a:pt x="5" y="117"/>
                      <a:pt x="2" y="116"/>
                    </a:cubicBezTo>
                    <a:cubicBezTo>
                      <a:pt x="2" y="116"/>
                      <a:pt x="2" y="116"/>
                      <a:pt x="2" y="116"/>
                    </a:cubicBezTo>
                    <a:cubicBezTo>
                      <a:pt x="2" y="115"/>
                      <a:pt x="2" y="115"/>
                      <a:pt x="2" y="115"/>
                    </a:cubicBezTo>
                    <a:cubicBezTo>
                      <a:pt x="1" y="108"/>
                      <a:pt x="1" y="108"/>
                      <a:pt x="1" y="108"/>
                    </a:cubicBezTo>
                    <a:cubicBezTo>
                      <a:pt x="1" y="106"/>
                      <a:pt x="1" y="103"/>
                      <a:pt x="1" y="101"/>
                    </a:cubicBezTo>
                    <a:cubicBezTo>
                      <a:pt x="0" y="94"/>
                      <a:pt x="0" y="94"/>
                      <a:pt x="0" y="94"/>
                    </a:cubicBezTo>
                    <a:cubicBezTo>
                      <a:pt x="0" y="91"/>
                      <a:pt x="0" y="89"/>
                      <a:pt x="0" y="87"/>
                    </a:cubicBezTo>
                    <a:cubicBezTo>
                      <a:pt x="0" y="82"/>
                      <a:pt x="0" y="77"/>
                      <a:pt x="0" y="72"/>
                    </a:cubicBezTo>
                    <a:cubicBezTo>
                      <a:pt x="0" y="58"/>
                      <a:pt x="0" y="58"/>
                      <a:pt x="0" y="58"/>
                    </a:cubicBezTo>
                    <a:cubicBezTo>
                      <a:pt x="1" y="44"/>
                      <a:pt x="1" y="44"/>
                      <a:pt x="1" y="44"/>
                    </a:cubicBezTo>
                    <a:cubicBezTo>
                      <a:pt x="2" y="29"/>
                      <a:pt x="2" y="29"/>
                      <a:pt x="2" y="29"/>
                    </a:cubicBezTo>
                    <a:cubicBezTo>
                      <a:pt x="3" y="20"/>
                      <a:pt x="4" y="10"/>
                      <a:pt x="5" y="1"/>
                    </a:cubicBezTo>
                    <a:cubicBezTo>
                      <a:pt x="5" y="0"/>
                      <a:pt x="5" y="0"/>
                      <a:pt x="5" y="0"/>
                    </a:cubicBezTo>
                    <a:cubicBezTo>
                      <a:pt x="6" y="0"/>
                      <a:pt x="6" y="0"/>
                      <a:pt x="6" y="0"/>
                    </a:cubicBezTo>
                    <a:cubicBezTo>
                      <a:pt x="16" y="5"/>
                      <a:pt x="16" y="5"/>
                      <a:pt x="16" y="5"/>
                    </a:cubicBezTo>
                    <a:cubicBezTo>
                      <a:pt x="17" y="6"/>
                      <a:pt x="19" y="7"/>
                      <a:pt x="21" y="7"/>
                    </a:cubicBezTo>
                    <a:cubicBezTo>
                      <a:pt x="26" y="10"/>
                      <a:pt x="26" y="10"/>
                      <a:pt x="26" y="10"/>
                    </a:cubicBezTo>
                    <a:cubicBezTo>
                      <a:pt x="29" y="11"/>
                      <a:pt x="32" y="12"/>
                      <a:pt x="36" y="14"/>
                    </a:cubicBezTo>
                    <a:cubicBezTo>
                      <a:pt x="39" y="15"/>
                      <a:pt x="43" y="16"/>
                      <a:pt x="46" y="17"/>
                    </a:cubicBezTo>
                    <a:cubicBezTo>
                      <a:pt x="48" y="18"/>
                      <a:pt x="50" y="18"/>
                      <a:pt x="51" y="19"/>
                    </a:cubicBezTo>
                    <a:cubicBezTo>
                      <a:pt x="57" y="20"/>
                      <a:pt x="57" y="20"/>
                      <a:pt x="57" y="20"/>
                    </a:cubicBezTo>
                    <a:cubicBezTo>
                      <a:pt x="60" y="21"/>
                      <a:pt x="64" y="21"/>
                      <a:pt x="67" y="22"/>
                    </a:cubicBezTo>
                    <a:cubicBezTo>
                      <a:pt x="71" y="23"/>
                      <a:pt x="74" y="23"/>
                      <a:pt x="78" y="24"/>
                    </a:cubicBezTo>
                    <a:cubicBezTo>
                      <a:pt x="80" y="24"/>
                      <a:pt x="81" y="24"/>
                      <a:pt x="83" y="24"/>
                    </a:cubicBezTo>
                    <a:cubicBezTo>
                      <a:pt x="89" y="25"/>
                      <a:pt x="89" y="25"/>
                      <a:pt x="89" y="25"/>
                    </a:cubicBezTo>
                    <a:cubicBezTo>
                      <a:pt x="89" y="25"/>
                      <a:pt x="89" y="25"/>
                      <a:pt x="89" y="25"/>
                    </a:cubicBezTo>
                    <a:cubicBezTo>
                      <a:pt x="89" y="25"/>
                      <a:pt x="89" y="25"/>
                      <a:pt x="89" y="25"/>
                    </a:cubicBezTo>
                    <a:cubicBezTo>
                      <a:pt x="88" y="32"/>
                      <a:pt x="88" y="32"/>
                      <a:pt x="88" y="32"/>
                    </a:cubicBezTo>
                    <a:cubicBezTo>
                      <a:pt x="87" y="34"/>
                      <a:pt x="87" y="36"/>
                      <a:pt x="86" y="39"/>
                    </a:cubicBezTo>
                    <a:cubicBezTo>
                      <a:pt x="85" y="45"/>
                      <a:pt x="85" y="45"/>
                      <a:pt x="85" y="45"/>
                    </a:cubicBezTo>
                    <a:cubicBezTo>
                      <a:pt x="85" y="48"/>
                      <a:pt x="84" y="50"/>
                      <a:pt x="84" y="52"/>
                    </a:cubicBezTo>
                    <a:cubicBezTo>
                      <a:pt x="84" y="59"/>
                      <a:pt x="84" y="59"/>
                      <a:pt x="84" y="59"/>
                    </a:cubicBezTo>
                    <a:cubicBezTo>
                      <a:pt x="83" y="61"/>
                      <a:pt x="83" y="64"/>
                      <a:pt x="83" y="66"/>
                    </a:cubicBezTo>
                    <a:cubicBezTo>
                      <a:pt x="83" y="70"/>
                      <a:pt x="82" y="75"/>
                      <a:pt x="82" y="80"/>
                    </a:cubicBezTo>
                    <a:cubicBezTo>
                      <a:pt x="81" y="107"/>
                      <a:pt x="81" y="107"/>
                      <a:pt x="81" y="107"/>
                    </a:cubicBezTo>
                    <a:cubicBezTo>
                      <a:pt x="81" y="121"/>
                      <a:pt x="81" y="121"/>
                      <a:pt x="81" y="121"/>
                    </a:cubicBezTo>
                    <a:lnTo>
                      <a:pt x="80" y="13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21"/>
              <p:cNvSpPr>
                <a:spLocks noEditPoints="1"/>
              </p:cNvSpPr>
              <p:nvPr/>
            </p:nvSpPr>
            <p:spPr bwMode="auto">
              <a:xfrm>
                <a:off x="6792913" y="5608638"/>
                <a:ext cx="884238" cy="1514475"/>
              </a:xfrm>
              <a:custGeom>
                <a:avLst/>
                <a:gdLst>
                  <a:gd name="T0" fmla="*/ 203 w 273"/>
                  <a:gd name="T1" fmla="*/ 466 h 467"/>
                  <a:gd name="T2" fmla="*/ 149 w 273"/>
                  <a:gd name="T3" fmla="*/ 466 h 467"/>
                  <a:gd name="T4" fmla="*/ 58 w 273"/>
                  <a:gd name="T5" fmla="*/ 463 h 467"/>
                  <a:gd name="T6" fmla="*/ 31 w 273"/>
                  <a:gd name="T7" fmla="*/ 437 h 467"/>
                  <a:gd name="T8" fmla="*/ 4 w 273"/>
                  <a:gd name="T9" fmla="*/ 410 h 467"/>
                  <a:gd name="T10" fmla="*/ 0 w 273"/>
                  <a:gd name="T11" fmla="*/ 325 h 467"/>
                  <a:gd name="T12" fmla="*/ 14 w 273"/>
                  <a:gd name="T13" fmla="*/ 217 h 467"/>
                  <a:gd name="T14" fmla="*/ 26 w 273"/>
                  <a:gd name="T15" fmla="*/ 75 h 467"/>
                  <a:gd name="T16" fmla="*/ 49 w 273"/>
                  <a:gd name="T17" fmla="*/ 24 h 467"/>
                  <a:gd name="T18" fmla="*/ 77 w 273"/>
                  <a:gd name="T19" fmla="*/ 1 h 467"/>
                  <a:gd name="T20" fmla="*/ 138 w 273"/>
                  <a:gd name="T21" fmla="*/ 2 h 467"/>
                  <a:gd name="T22" fmla="*/ 164 w 273"/>
                  <a:gd name="T23" fmla="*/ 8 h 467"/>
                  <a:gd name="T24" fmla="*/ 193 w 273"/>
                  <a:gd name="T25" fmla="*/ 31 h 467"/>
                  <a:gd name="T26" fmla="*/ 187 w 273"/>
                  <a:gd name="T27" fmla="*/ 14 h 467"/>
                  <a:gd name="T28" fmla="*/ 195 w 273"/>
                  <a:gd name="T29" fmla="*/ 7 h 467"/>
                  <a:gd name="T30" fmla="*/ 251 w 273"/>
                  <a:gd name="T31" fmla="*/ 3 h 467"/>
                  <a:gd name="T32" fmla="*/ 269 w 273"/>
                  <a:gd name="T33" fmla="*/ 56 h 467"/>
                  <a:gd name="T34" fmla="*/ 273 w 273"/>
                  <a:gd name="T35" fmla="*/ 109 h 467"/>
                  <a:gd name="T36" fmla="*/ 270 w 273"/>
                  <a:gd name="T37" fmla="*/ 145 h 467"/>
                  <a:gd name="T38" fmla="*/ 196 w 273"/>
                  <a:gd name="T39" fmla="*/ 134 h 467"/>
                  <a:gd name="T40" fmla="*/ 196 w 273"/>
                  <a:gd name="T41" fmla="*/ 128 h 467"/>
                  <a:gd name="T42" fmla="*/ 197 w 273"/>
                  <a:gd name="T43" fmla="*/ 102 h 467"/>
                  <a:gd name="T44" fmla="*/ 181 w 273"/>
                  <a:gd name="T45" fmla="*/ 94 h 467"/>
                  <a:gd name="T46" fmla="*/ 149 w 273"/>
                  <a:gd name="T47" fmla="*/ 88 h 467"/>
                  <a:gd name="T48" fmla="*/ 115 w 273"/>
                  <a:gd name="T49" fmla="*/ 85 h 467"/>
                  <a:gd name="T50" fmla="*/ 114 w 273"/>
                  <a:gd name="T51" fmla="*/ 146 h 467"/>
                  <a:gd name="T52" fmla="*/ 136 w 273"/>
                  <a:gd name="T53" fmla="*/ 189 h 467"/>
                  <a:gd name="T54" fmla="*/ 217 w 273"/>
                  <a:gd name="T55" fmla="*/ 210 h 467"/>
                  <a:gd name="T56" fmla="*/ 251 w 273"/>
                  <a:gd name="T57" fmla="*/ 303 h 467"/>
                  <a:gd name="T58" fmla="*/ 248 w 273"/>
                  <a:gd name="T59" fmla="*/ 404 h 467"/>
                  <a:gd name="T60" fmla="*/ 247 w 273"/>
                  <a:gd name="T61" fmla="*/ 364 h 467"/>
                  <a:gd name="T62" fmla="*/ 257 w 273"/>
                  <a:gd name="T63" fmla="*/ 263 h 467"/>
                  <a:gd name="T64" fmla="*/ 162 w 273"/>
                  <a:gd name="T65" fmla="*/ 197 h 467"/>
                  <a:gd name="T66" fmla="*/ 111 w 273"/>
                  <a:gd name="T67" fmla="*/ 170 h 467"/>
                  <a:gd name="T68" fmla="*/ 115 w 273"/>
                  <a:gd name="T69" fmla="*/ 109 h 467"/>
                  <a:gd name="T70" fmla="*/ 124 w 273"/>
                  <a:gd name="T71" fmla="*/ 86 h 467"/>
                  <a:gd name="T72" fmla="*/ 153 w 273"/>
                  <a:gd name="T73" fmla="*/ 89 h 467"/>
                  <a:gd name="T74" fmla="*/ 185 w 273"/>
                  <a:gd name="T75" fmla="*/ 94 h 467"/>
                  <a:gd name="T76" fmla="*/ 199 w 273"/>
                  <a:gd name="T77" fmla="*/ 105 h 467"/>
                  <a:gd name="T78" fmla="*/ 197 w 273"/>
                  <a:gd name="T79" fmla="*/ 128 h 467"/>
                  <a:gd name="T80" fmla="*/ 197 w 273"/>
                  <a:gd name="T81" fmla="*/ 133 h 467"/>
                  <a:gd name="T82" fmla="*/ 270 w 273"/>
                  <a:gd name="T83" fmla="*/ 143 h 467"/>
                  <a:gd name="T84" fmla="*/ 272 w 273"/>
                  <a:gd name="T85" fmla="*/ 100 h 467"/>
                  <a:gd name="T86" fmla="*/ 265 w 273"/>
                  <a:gd name="T87" fmla="*/ 39 h 467"/>
                  <a:gd name="T88" fmla="*/ 223 w 273"/>
                  <a:gd name="T89" fmla="*/ 8 h 467"/>
                  <a:gd name="T90" fmla="*/ 187 w 273"/>
                  <a:gd name="T91" fmla="*/ 7 h 467"/>
                  <a:gd name="T92" fmla="*/ 193 w 273"/>
                  <a:gd name="T93" fmla="*/ 29 h 467"/>
                  <a:gd name="T94" fmla="*/ 177 w 273"/>
                  <a:gd name="T95" fmla="*/ 18 h 467"/>
                  <a:gd name="T96" fmla="*/ 159 w 273"/>
                  <a:gd name="T97" fmla="*/ 8 h 467"/>
                  <a:gd name="T98" fmla="*/ 116 w 273"/>
                  <a:gd name="T99" fmla="*/ 3 h 467"/>
                  <a:gd name="T100" fmla="*/ 72 w 273"/>
                  <a:gd name="T101" fmla="*/ 1 h 467"/>
                  <a:gd name="T102" fmla="*/ 25 w 273"/>
                  <a:gd name="T103" fmla="*/ 46 h 467"/>
                  <a:gd name="T104" fmla="*/ 19 w 273"/>
                  <a:gd name="T105" fmla="*/ 189 h 467"/>
                  <a:gd name="T106" fmla="*/ 1 w 273"/>
                  <a:gd name="T107" fmla="*/ 325 h 467"/>
                  <a:gd name="T108" fmla="*/ 4 w 273"/>
                  <a:gd name="T109" fmla="*/ 410 h 467"/>
                  <a:gd name="T110" fmla="*/ 45 w 273"/>
                  <a:gd name="T111" fmla="*/ 449 h 467"/>
                  <a:gd name="T112" fmla="*/ 94 w 273"/>
                  <a:gd name="T113" fmla="*/ 462 h 467"/>
                  <a:gd name="T114" fmla="*/ 185 w 273"/>
                  <a:gd name="T115" fmla="*/ 467 h 467"/>
                  <a:gd name="T116" fmla="*/ 226 w 273"/>
                  <a:gd name="T117" fmla="*/ 44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3" h="467">
                    <a:moveTo>
                      <a:pt x="250" y="424"/>
                    </a:moveTo>
                    <a:cubicBezTo>
                      <a:pt x="242" y="431"/>
                      <a:pt x="234" y="438"/>
                      <a:pt x="226" y="445"/>
                    </a:cubicBezTo>
                    <a:cubicBezTo>
                      <a:pt x="222" y="448"/>
                      <a:pt x="218" y="452"/>
                      <a:pt x="214" y="455"/>
                    </a:cubicBezTo>
                    <a:cubicBezTo>
                      <a:pt x="212" y="457"/>
                      <a:pt x="211" y="459"/>
                      <a:pt x="209" y="461"/>
                    </a:cubicBezTo>
                    <a:cubicBezTo>
                      <a:pt x="203" y="466"/>
                      <a:pt x="203" y="466"/>
                      <a:pt x="203" y="466"/>
                    </a:cubicBezTo>
                    <a:cubicBezTo>
                      <a:pt x="203" y="466"/>
                      <a:pt x="203" y="466"/>
                      <a:pt x="203" y="466"/>
                    </a:cubicBezTo>
                    <a:cubicBezTo>
                      <a:pt x="203" y="466"/>
                      <a:pt x="203" y="466"/>
                      <a:pt x="203" y="466"/>
                    </a:cubicBezTo>
                    <a:cubicBezTo>
                      <a:pt x="185" y="467"/>
                      <a:pt x="185" y="467"/>
                      <a:pt x="185" y="467"/>
                    </a:cubicBezTo>
                    <a:cubicBezTo>
                      <a:pt x="167" y="467"/>
                      <a:pt x="167" y="467"/>
                      <a:pt x="167" y="467"/>
                    </a:cubicBezTo>
                    <a:cubicBezTo>
                      <a:pt x="149" y="466"/>
                      <a:pt x="149" y="466"/>
                      <a:pt x="149" y="466"/>
                    </a:cubicBezTo>
                    <a:cubicBezTo>
                      <a:pt x="131" y="465"/>
                      <a:pt x="131" y="465"/>
                      <a:pt x="131" y="465"/>
                    </a:cubicBezTo>
                    <a:cubicBezTo>
                      <a:pt x="112" y="463"/>
                      <a:pt x="112" y="463"/>
                      <a:pt x="112" y="463"/>
                    </a:cubicBezTo>
                    <a:cubicBezTo>
                      <a:pt x="94" y="463"/>
                      <a:pt x="94" y="463"/>
                      <a:pt x="94" y="463"/>
                    </a:cubicBezTo>
                    <a:cubicBezTo>
                      <a:pt x="76" y="462"/>
                      <a:pt x="76" y="462"/>
                      <a:pt x="76" y="462"/>
                    </a:cubicBezTo>
                    <a:cubicBezTo>
                      <a:pt x="58" y="463"/>
                      <a:pt x="58" y="463"/>
                      <a:pt x="58" y="463"/>
                    </a:cubicBezTo>
                    <a:cubicBezTo>
                      <a:pt x="58" y="463"/>
                      <a:pt x="58" y="463"/>
                      <a:pt x="58" y="463"/>
                    </a:cubicBezTo>
                    <a:cubicBezTo>
                      <a:pt x="58" y="463"/>
                      <a:pt x="58" y="463"/>
                      <a:pt x="58" y="463"/>
                    </a:cubicBezTo>
                    <a:cubicBezTo>
                      <a:pt x="52" y="456"/>
                      <a:pt x="52" y="456"/>
                      <a:pt x="52" y="456"/>
                    </a:cubicBezTo>
                    <a:cubicBezTo>
                      <a:pt x="49" y="454"/>
                      <a:pt x="47" y="451"/>
                      <a:pt x="45" y="449"/>
                    </a:cubicBezTo>
                    <a:cubicBezTo>
                      <a:pt x="40" y="445"/>
                      <a:pt x="36" y="441"/>
                      <a:pt x="31" y="437"/>
                    </a:cubicBezTo>
                    <a:cubicBezTo>
                      <a:pt x="26" y="433"/>
                      <a:pt x="21" y="429"/>
                      <a:pt x="17" y="424"/>
                    </a:cubicBezTo>
                    <a:cubicBezTo>
                      <a:pt x="15" y="422"/>
                      <a:pt x="12" y="420"/>
                      <a:pt x="10" y="418"/>
                    </a:cubicBezTo>
                    <a:cubicBezTo>
                      <a:pt x="4" y="410"/>
                      <a:pt x="4" y="410"/>
                      <a:pt x="4" y="410"/>
                    </a:cubicBezTo>
                    <a:cubicBezTo>
                      <a:pt x="4" y="410"/>
                      <a:pt x="4" y="410"/>
                      <a:pt x="4" y="410"/>
                    </a:cubicBezTo>
                    <a:cubicBezTo>
                      <a:pt x="4" y="410"/>
                      <a:pt x="4" y="410"/>
                      <a:pt x="4" y="410"/>
                    </a:cubicBezTo>
                    <a:cubicBezTo>
                      <a:pt x="2" y="393"/>
                      <a:pt x="2" y="393"/>
                      <a:pt x="2" y="393"/>
                    </a:cubicBezTo>
                    <a:cubicBezTo>
                      <a:pt x="0" y="376"/>
                      <a:pt x="0" y="376"/>
                      <a:pt x="0" y="376"/>
                    </a:cubicBezTo>
                    <a:cubicBezTo>
                      <a:pt x="0" y="359"/>
                      <a:pt x="0" y="359"/>
                      <a:pt x="0" y="359"/>
                    </a:cubicBezTo>
                    <a:cubicBezTo>
                      <a:pt x="0" y="342"/>
                      <a:pt x="0" y="342"/>
                      <a:pt x="0" y="342"/>
                    </a:cubicBezTo>
                    <a:cubicBezTo>
                      <a:pt x="0" y="325"/>
                      <a:pt x="0" y="325"/>
                      <a:pt x="0" y="325"/>
                    </a:cubicBezTo>
                    <a:cubicBezTo>
                      <a:pt x="1" y="308"/>
                      <a:pt x="1" y="308"/>
                      <a:pt x="1" y="308"/>
                    </a:cubicBezTo>
                    <a:cubicBezTo>
                      <a:pt x="2" y="296"/>
                      <a:pt x="3" y="285"/>
                      <a:pt x="4" y="274"/>
                    </a:cubicBezTo>
                    <a:cubicBezTo>
                      <a:pt x="4" y="274"/>
                      <a:pt x="4" y="274"/>
                      <a:pt x="4" y="274"/>
                    </a:cubicBezTo>
                    <a:cubicBezTo>
                      <a:pt x="4" y="274"/>
                      <a:pt x="4" y="274"/>
                      <a:pt x="4" y="274"/>
                    </a:cubicBezTo>
                    <a:cubicBezTo>
                      <a:pt x="14" y="217"/>
                      <a:pt x="14" y="217"/>
                      <a:pt x="14" y="217"/>
                    </a:cubicBezTo>
                    <a:cubicBezTo>
                      <a:pt x="18" y="189"/>
                      <a:pt x="18" y="189"/>
                      <a:pt x="18" y="189"/>
                    </a:cubicBezTo>
                    <a:cubicBezTo>
                      <a:pt x="22" y="160"/>
                      <a:pt x="22" y="160"/>
                      <a:pt x="22" y="160"/>
                    </a:cubicBezTo>
                    <a:cubicBezTo>
                      <a:pt x="25" y="132"/>
                      <a:pt x="25" y="132"/>
                      <a:pt x="25" y="132"/>
                    </a:cubicBezTo>
                    <a:cubicBezTo>
                      <a:pt x="27" y="103"/>
                      <a:pt x="27" y="103"/>
                      <a:pt x="27" y="103"/>
                    </a:cubicBezTo>
                    <a:cubicBezTo>
                      <a:pt x="26" y="75"/>
                      <a:pt x="26" y="75"/>
                      <a:pt x="26" y="75"/>
                    </a:cubicBezTo>
                    <a:cubicBezTo>
                      <a:pt x="24" y="46"/>
                      <a:pt x="24" y="46"/>
                      <a:pt x="24" y="46"/>
                    </a:cubicBezTo>
                    <a:cubicBezTo>
                      <a:pt x="24" y="46"/>
                      <a:pt x="24" y="46"/>
                      <a:pt x="24" y="46"/>
                    </a:cubicBezTo>
                    <a:cubicBezTo>
                      <a:pt x="24" y="45"/>
                      <a:pt x="24" y="45"/>
                      <a:pt x="24" y="45"/>
                    </a:cubicBezTo>
                    <a:cubicBezTo>
                      <a:pt x="36" y="35"/>
                      <a:pt x="36" y="35"/>
                      <a:pt x="36" y="35"/>
                    </a:cubicBezTo>
                    <a:cubicBezTo>
                      <a:pt x="49" y="24"/>
                      <a:pt x="49" y="24"/>
                      <a:pt x="49" y="24"/>
                    </a:cubicBezTo>
                    <a:cubicBezTo>
                      <a:pt x="60" y="12"/>
                      <a:pt x="60" y="12"/>
                      <a:pt x="60" y="12"/>
                    </a:cubicBezTo>
                    <a:cubicBezTo>
                      <a:pt x="71" y="0"/>
                      <a:pt x="71" y="0"/>
                      <a:pt x="71" y="0"/>
                    </a:cubicBezTo>
                    <a:cubicBezTo>
                      <a:pt x="71" y="0"/>
                      <a:pt x="71" y="0"/>
                      <a:pt x="71" y="0"/>
                    </a:cubicBezTo>
                    <a:cubicBezTo>
                      <a:pt x="72" y="0"/>
                      <a:pt x="72" y="0"/>
                      <a:pt x="72" y="0"/>
                    </a:cubicBezTo>
                    <a:cubicBezTo>
                      <a:pt x="77" y="1"/>
                      <a:pt x="77" y="1"/>
                      <a:pt x="77" y="1"/>
                    </a:cubicBezTo>
                    <a:cubicBezTo>
                      <a:pt x="82" y="2"/>
                      <a:pt x="82" y="2"/>
                      <a:pt x="82" y="2"/>
                    </a:cubicBezTo>
                    <a:cubicBezTo>
                      <a:pt x="86" y="2"/>
                      <a:pt x="90" y="2"/>
                      <a:pt x="93" y="2"/>
                    </a:cubicBezTo>
                    <a:cubicBezTo>
                      <a:pt x="101" y="2"/>
                      <a:pt x="108" y="2"/>
                      <a:pt x="115" y="2"/>
                    </a:cubicBezTo>
                    <a:cubicBezTo>
                      <a:pt x="119" y="2"/>
                      <a:pt x="123" y="2"/>
                      <a:pt x="127" y="2"/>
                    </a:cubicBezTo>
                    <a:cubicBezTo>
                      <a:pt x="130" y="2"/>
                      <a:pt x="134" y="2"/>
                      <a:pt x="138" y="2"/>
                    </a:cubicBezTo>
                    <a:cubicBezTo>
                      <a:pt x="141" y="2"/>
                      <a:pt x="145" y="3"/>
                      <a:pt x="149" y="4"/>
                    </a:cubicBezTo>
                    <a:cubicBezTo>
                      <a:pt x="150" y="4"/>
                      <a:pt x="152" y="5"/>
                      <a:pt x="154" y="5"/>
                    </a:cubicBezTo>
                    <a:cubicBezTo>
                      <a:pt x="159" y="7"/>
                      <a:pt x="159" y="7"/>
                      <a:pt x="159" y="7"/>
                    </a:cubicBezTo>
                    <a:cubicBezTo>
                      <a:pt x="159" y="7"/>
                      <a:pt x="159" y="7"/>
                      <a:pt x="159" y="7"/>
                    </a:cubicBezTo>
                    <a:cubicBezTo>
                      <a:pt x="164" y="8"/>
                      <a:pt x="164" y="8"/>
                      <a:pt x="164" y="8"/>
                    </a:cubicBezTo>
                    <a:cubicBezTo>
                      <a:pt x="166" y="9"/>
                      <a:pt x="168" y="10"/>
                      <a:pt x="169" y="11"/>
                    </a:cubicBezTo>
                    <a:cubicBezTo>
                      <a:pt x="171" y="12"/>
                      <a:pt x="172" y="12"/>
                      <a:pt x="174" y="13"/>
                    </a:cubicBezTo>
                    <a:cubicBezTo>
                      <a:pt x="175" y="14"/>
                      <a:pt x="177" y="16"/>
                      <a:pt x="178" y="17"/>
                    </a:cubicBezTo>
                    <a:cubicBezTo>
                      <a:pt x="181" y="19"/>
                      <a:pt x="183" y="21"/>
                      <a:pt x="186" y="24"/>
                    </a:cubicBezTo>
                    <a:cubicBezTo>
                      <a:pt x="189" y="26"/>
                      <a:pt x="191" y="29"/>
                      <a:pt x="193" y="31"/>
                    </a:cubicBezTo>
                    <a:cubicBezTo>
                      <a:pt x="192" y="32"/>
                      <a:pt x="192" y="32"/>
                      <a:pt x="192" y="32"/>
                    </a:cubicBezTo>
                    <a:cubicBezTo>
                      <a:pt x="192" y="31"/>
                      <a:pt x="191" y="30"/>
                      <a:pt x="191" y="29"/>
                    </a:cubicBezTo>
                    <a:cubicBezTo>
                      <a:pt x="191" y="28"/>
                      <a:pt x="190" y="27"/>
                      <a:pt x="190" y="26"/>
                    </a:cubicBezTo>
                    <a:cubicBezTo>
                      <a:pt x="190" y="24"/>
                      <a:pt x="189" y="22"/>
                      <a:pt x="189" y="20"/>
                    </a:cubicBezTo>
                    <a:cubicBezTo>
                      <a:pt x="188" y="18"/>
                      <a:pt x="188" y="16"/>
                      <a:pt x="187" y="14"/>
                    </a:cubicBezTo>
                    <a:cubicBezTo>
                      <a:pt x="187" y="13"/>
                      <a:pt x="187" y="12"/>
                      <a:pt x="187" y="11"/>
                    </a:cubicBezTo>
                    <a:cubicBezTo>
                      <a:pt x="186" y="10"/>
                      <a:pt x="186" y="9"/>
                      <a:pt x="185" y="8"/>
                    </a:cubicBezTo>
                    <a:cubicBezTo>
                      <a:pt x="185" y="6"/>
                      <a:pt x="185" y="6"/>
                      <a:pt x="185" y="6"/>
                    </a:cubicBezTo>
                    <a:cubicBezTo>
                      <a:pt x="186" y="7"/>
                      <a:pt x="186" y="7"/>
                      <a:pt x="186" y="7"/>
                    </a:cubicBezTo>
                    <a:cubicBezTo>
                      <a:pt x="189" y="7"/>
                      <a:pt x="192" y="7"/>
                      <a:pt x="195" y="7"/>
                    </a:cubicBezTo>
                    <a:cubicBezTo>
                      <a:pt x="205" y="7"/>
                      <a:pt x="205" y="7"/>
                      <a:pt x="205" y="7"/>
                    </a:cubicBezTo>
                    <a:cubicBezTo>
                      <a:pt x="214" y="7"/>
                      <a:pt x="214" y="7"/>
                      <a:pt x="214" y="7"/>
                    </a:cubicBezTo>
                    <a:cubicBezTo>
                      <a:pt x="223" y="6"/>
                      <a:pt x="223" y="6"/>
                      <a:pt x="223" y="6"/>
                    </a:cubicBezTo>
                    <a:cubicBezTo>
                      <a:pt x="242" y="4"/>
                      <a:pt x="242" y="4"/>
                      <a:pt x="242" y="4"/>
                    </a:cubicBezTo>
                    <a:cubicBezTo>
                      <a:pt x="251" y="3"/>
                      <a:pt x="251" y="3"/>
                      <a:pt x="251" y="3"/>
                    </a:cubicBezTo>
                    <a:cubicBezTo>
                      <a:pt x="260" y="3"/>
                      <a:pt x="260" y="3"/>
                      <a:pt x="260" y="3"/>
                    </a:cubicBezTo>
                    <a:cubicBezTo>
                      <a:pt x="261" y="3"/>
                      <a:pt x="261" y="3"/>
                      <a:pt x="261" y="3"/>
                    </a:cubicBezTo>
                    <a:cubicBezTo>
                      <a:pt x="261" y="4"/>
                      <a:pt x="261" y="4"/>
                      <a:pt x="261" y="4"/>
                    </a:cubicBezTo>
                    <a:cubicBezTo>
                      <a:pt x="267" y="39"/>
                      <a:pt x="267" y="39"/>
                      <a:pt x="267" y="39"/>
                    </a:cubicBezTo>
                    <a:cubicBezTo>
                      <a:pt x="269" y="56"/>
                      <a:pt x="269" y="56"/>
                      <a:pt x="269" y="56"/>
                    </a:cubicBezTo>
                    <a:cubicBezTo>
                      <a:pt x="270" y="62"/>
                      <a:pt x="271" y="68"/>
                      <a:pt x="271" y="74"/>
                    </a:cubicBezTo>
                    <a:cubicBezTo>
                      <a:pt x="272" y="82"/>
                      <a:pt x="272" y="82"/>
                      <a:pt x="272" y="82"/>
                    </a:cubicBezTo>
                    <a:cubicBezTo>
                      <a:pt x="272" y="85"/>
                      <a:pt x="273" y="88"/>
                      <a:pt x="273" y="91"/>
                    </a:cubicBezTo>
                    <a:cubicBezTo>
                      <a:pt x="273" y="100"/>
                      <a:pt x="273" y="100"/>
                      <a:pt x="273" y="100"/>
                    </a:cubicBezTo>
                    <a:cubicBezTo>
                      <a:pt x="273" y="103"/>
                      <a:pt x="273" y="106"/>
                      <a:pt x="273" y="109"/>
                    </a:cubicBezTo>
                    <a:cubicBezTo>
                      <a:pt x="273" y="118"/>
                      <a:pt x="273" y="118"/>
                      <a:pt x="273" y="118"/>
                    </a:cubicBezTo>
                    <a:cubicBezTo>
                      <a:pt x="273" y="121"/>
                      <a:pt x="273" y="124"/>
                      <a:pt x="273" y="127"/>
                    </a:cubicBezTo>
                    <a:cubicBezTo>
                      <a:pt x="271" y="144"/>
                      <a:pt x="271" y="144"/>
                      <a:pt x="271" y="144"/>
                    </a:cubicBezTo>
                    <a:cubicBezTo>
                      <a:pt x="271" y="145"/>
                      <a:pt x="271" y="145"/>
                      <a:pt x="271" y="145"/>
                    </a:cubicBezTo>
                    <a:cubicBezTo>
                      <a:pt x="270" y="145"/>
                      <a:pt x="270" y="145"/>
                      <a:pt x="270" y="145"/>
                    </a:cubicBezTo>
                    <a:cubicBezTo>
                      <a:pt x="258" y="145"/>
                      <a:pt x="245" y="146"/>
                      <a:pt x="232" y="145"/>
                    </a:cubicBezTo>
                    <a:cubicBezTo>
                      <a:pt x="226" y="144"/>
                      <a:pt x="220" y="143"/>
                      <a:pt x="214" y="141"/>
                    </a:cubicBezTo>
                    <a:cubicBezTo>
                      <a:pt x="211" y="141"/>
                      <a:pt x="208" y="140"/>
                      <a:pt x="205" y="138"/>
                    </a:cubicBezTo>
                    <a:cubicBezTo>
                      <a:pt x="200" y="136"/>
                      <a:pt x="200" y="136"/>
                      <a:pt x="200" y="136"/>
                    </a:cubicBezTo>
                    <a:cubicBezTo>
                      <a:pt x="196" y="134"/>
                      <a:pt x="196" y="134"/>
                      <a:pt x="196" y="134"/>
                    </a:cubicBezTo>
                    <a:cubicBezTo>
                      <a:pt x="196" y="134"/>
                      <a:pt x="196" y="134"/>
                      <a:pt x="196" y="134"/>
                    </a:cubicBezTo>
                    <a:cubicBezTo>
                      <a:pt x="196" y="134"/>
                      <a:pt x="195" y="134"/>
                      <a:pt x="195" y="134"/>
                    </a:cubicBezTo>
                    <a:cubicBezTo>
                      <a:pt x="195" y="133"/>
                      <a:pt x="195" y="133"/>
                      <a:pt x="195" y="133"/>
                    </a:cubicBezTo>
                    <a:cubicBezTo>
                      <a:pt x="195" y="132"/>
                      <a:pt x="195" y="131"/>
                      <a:pt x="195" y="131"/>
                    </a:cubicBezTo>
                    <a:cubicBezTo>
                      <a:pt x="195" y="130"/>
                      <a:pt x="195" y="129"/>
                      <a:pt x="196" y="128"/>
                    </a:cubicBezTo>
                    <a:cubicBezTo>
                      <a:pt x="197" y="121"/>
                      <a:pt x="197" y="121"/>
                      <a:pt x="197" y="121"/>
                    </a:cubicBezTo>
                    <a:cubicBezTo>
                      <a:pt x="198" y="117"/>
                      <a:pt x="199" y="113"/>
                      <a:pt x="199" y="109"/>
                    </a:cubicBezTo>
                    <a:cubicBezTo>
                      <a:pt x="199" y="109"/>
                      <a:pt x="199" y="109"/>
                      <a:pt x="199" y="109"/>
                    </a:cubicBezTo>
                    <a:cubicBezTo>
                      <a:pt x="198" y="106"/>
                      <a:pt x="198" y="106"/>
                      <a:pt x="198" y="106"/>
                    </a:cubicBezTo>
                    <a:cubicBezTo>
                      <a:pt x="198" y="104"/>
                      <a:pt x="197" y="103"/>
                      <a:pt x="197" y="102"/>
                    </a:cubicBezTo>
                    <a:cubicBezTo>
                      <a:pt x="196" y="101"/>
                      <a:pt x="195" y="100"/>
                      <a:pt x="194" y="100"/>
                    </a:cubicBezTo>
                    <a:cubicBezTo>
                      <a:pt x="193" y="99"/>
                      <a:pt x="192" y="98"/>
                      <a:pt x="191" y="98"/>
                    </a:cubicBezTo>
                    <a:cubicBezTo>
                      <a:pt x="190" y="97"/>
                      <a:pt x="189" y="96"/>
                      <a:pt x="188" y="96"/>
                    </a:cubicBezTo>
                    <a:cubicBezTo>
                      <a:pt x="187" y="96"/>
                      <a:pt x="186" y="95"/>
                      <a:pt x="185" y="95"/>
                    </a:cubicBezTo>
                    <a:cubicBezTo>
                      <a:pt x="183" y="95"/>
                      <a:pt x="182" y="94"/>
                      <a:pt x="181" y="94"/>
                    </a:cubicBezTo>
                    <a:cubicBezTo>
                      <a:pt x="180" y="94"/>
                      <a:pt x="179" y="94"/>
                      <a:pt x="178" y="93"/>
                    </a:cubicBezTo>
                    <a:cubicBezTo>
                      <a:pt x="173" y="93"/>
                      <a:pt x="168" y="92"/>
                      <a:pt x="163" y="92"/>
                    </a:cubicBezTo>
                    <a:cubicBezTo>
                      <a:pt x="161" y="91"/>
                      <a:pt x="158" y="91"/>
                      <a:pt x="156" y="91"/>
                    </a:cubicBezTo>
                    <a:cubicBezTo>
                      <a:pt x="152" y="90"/>
                      <a:pt x="152" y="90"/>
                      <a:pt x="152" y="90"/>
                    </a:cubicBezTo>
                    <a:cubicBezTo>
                      <a:pt x="149" y="88"/>
                      <a:pt x="149" y="88"/>
                      <a:pt x="149" y="88"/>
                    </a:cubicBezTo>
                    <a:cubicBezTo>
                      <a:pt x="149" y="88"/>
                      <a:pt x="149" y="88"/>
                      <a:pt x="149" y="88"/>
                    </a:cubicBezTo>
                    <a:cubicBezTo>
                      <a:pt x="143" y="88"/>
                      <a:pt x="138" y="88"/>
                      <a:pt x="132" y="88"/>
                    </a:cubicBezTo>
                    <a:cubicBezTo>
                      <a:pt x="129" y="88"/>
                      <a:pt x="126" y="87"/>
                      <a:pt x="124" y="87"/>
                    </a:cubicBezTo>
                    <a:cubicBezTo>
                      <a:pt x="119" y="86"/>
                      <a:pt x="119" y="86"/>
                      <a:pt x="119" y="86"/>
                    </a:cubicBezTo>
                    <a:cubicBezTo>
                      <a:pt x="115" y="85"/>
                      <a:pt x="115" y="85"/>
                      <a:pt x="115" y="85"/>
                    </a:cubicBezTo>
                    <a:cubicBezTo>
                      <a:pt x="116" y="84"/>
                      <a:pt x="116" y="84"/>
                      <a:pt x="116" y="84"/>
                    </a:cubicBezTo>
                    <a:cubicBezTo>
                      <a:pt x="116" y="109"/>
                      <a:pt x="116" y="109"/>
                      <a:pt x="116" y="109"/>
                    </a:cubicBezTo>
                    <a:cubicBezTo>
                      <a:pt x="115" y="121"/>
                      <a:pt x="115" y="121"/>
                      <a:pt x="115" y="121"/>
                    </a:cubicBezTo>
                    <a:cubicBezTo>
                      <a:pt x="115" y="134"/>
                      <a:pt x="115" y="134"/>
                      <a:pt x="115" y="134"/>
                    </a:cubicBezTo>
                    <a:cubicBezTo>
                      <a:pt x="114" y="146"/>
                      <a:pt x="114" y="146"/>
                      <a:pt x="114" y="146"/>
                    </a:cubicBezTo>
                    <a:cubicBezTo>
                      <a:pt x="113" y="158"/>
                      <a:pt x="113" y="158"/>
                      <a:pt x="113" y="158"/>
                    </a:cubicBezTo>
                    <a:cubicBezTo>
                      <a:pt x="111" y="171"/>
                      <a:pt x="111" y="171"/>
                      <a:pt x="111" y="171"/>
                    </a:cubicBezTo>
                    <a:cubicBezTo>
                      <a:pt x="109" y="183"/>
                      <a:pt x="109" y="183"/>
                      <a:pt x="109" y="183"/>
                    </a:cubicBezTo>
                    <a:cubicBezTo>
                      <a:pt x="109" y="182"/>
                      <a:pt x="109" y="182"/>
                      <a:pt x="109" y="182"/>
                    </a:cubicBezTo>
                    <a:cubicBezTo>
                      <a:pt x="136" y="189"/>
                      <a:pt x="136" y="189"/>
                      <a:pt x="136" y="189"/>
                    </a:cubicBezTo>
                    <a:cubicBezTo>
                      <a:pt x="163" y="196"/>
                      <a:pt x="163" y="196"/>
                      <a:pt x="163" y="196"/>
                    </a:cubicBezTo>
                    <a:cubicBezTo>
                      <a:pt x="189" y="204"/>
                      <a:pt x="189" y="204"/>
                      <a:pt x="189" y="204"/>
                    </a:cubicBezTo>
                    <a:cubicBezTo>
                      <a:pt x="217" y="210"/>
                      <a:pt x="217" y="210"/>
                      <a:pt x="217" y="210"/>
                    </a:cubicBezTo>
                    <a:cubicBezTo>
                      <a:pt x="217" y="210"/>
                      <a:pt x="217" y="210"/>
                      <a:pt x="217" y="210"/>
                    </a:cubicBezTo>
                    <a:cubicBezTo>
                      <a:pt x="217" y="210"/>
                      <a:pt x="217" y="210"/>
                      <a:pt x="217" y="210"/>
                    </a:cubicBezTo>
                    <a:cubicBezTo>
                      <a:pt x="257" y="263"/>
                      <a:pt x="257" y="263"/>
                      <a:pt x="257" y="263"/>
                    </a:cubicBezTo>
                    <a:cubicBezTo>
                      <a:pt x="257" y="263"/>
                      <a:pt x="257" y="263"/>
                      <a:pt x="257" y="263"/>
                    </a:cubicBezTo>
                    <a:cubicBezTo>
                      <a:pt x="257" y="263"/>
                      <a:pt x="257" y="263"/>
                      <a:pt x="257" y="263"/>
                    </a:cubicBezTo>
                    <a:cubicBezTo>
                      <a:pt x="254" y="283"/>
                      <a:pt x="254" y="283"/>
                      <a:pt x="254" y="283"/>
                    </a:cubicBezTo>
                    <a:cubicBezTo>
                      <a:pt x="251" y="303"/>
                      <a:pt x="251" y="303"/>
                      <a:pt x="251" y="303"/>
                    </a:cubicBezTo>
                    <a:cubicBezTo>
                      <a:pt x="249" y="323"/>
                      <a:pt x="249" y="323"/>
                      <a:pt x="249" y="323"/>
                    </a:cubicBezTo>
                    <a:cubicBezTo>
                      <a:pt x="247" y="343"/>
                      <a:pt x="247" y="343"/>
                      <a:pt x="247" y="343"/>
                    </a:cubicBezTo>
                    <a:cubicBezTo>
                      <a:pt x="247" y="364"/>
                      <a:pt x="247" y="364"/>
                      <a:pt x="247" y="364"/>
                    </a:cubicBezTo>
                    <a:cubicBezTo>
                      <a:pt x="247" y="384"/>
                      <a:pt x="247" y="384"/>
                      <a:pt x="247" y="384"/>
                    </a:cubicBezTo>
                    <a:cubicBezTo>
                      <a:pt x="248" y="404"/>
                      <a:pt x="248" y="404"/>
                      <a:pt x="248" y="404"/>
                    </a:cubicBezTo>
                    <a:lnTo>
                      <a:pt x="250" y="424"/>
                    </a:lnTo>
                    <a:close/>
                    <a:moveTo>
                      <a:pt x="250" y="424"/>
                    </a:moveTo>
                    <a:cubicBezTo>
                      <a:pt x="248" y="404"/>
                      <a:pt x="248" y="404"/>
                      <a:pt x="248" y="404"/>
                    </a:cubicBezTo>
                    <a:cubicBezTo>
                      <a:pt x="247" y="384"/>
                      <a:pt x="247" y="384"/>
                      <a:pt x="247" y="384"/>
                    </a:cubicBezTo>
                    <a:cubicBezTo>
                      <a:pt x="247" y="364"/>
                      <a:pt x="247" y="364"/>
                      <a:pt x="247" y="364"/>
                    </a:cubicBezTo>
                    <a:cubicBezTo>
                      <a:pt x="247" y="343"/>
                      <a:pt x="247" y="343"/>
                      <a:pt x="247" y="343"/>
                    </a:cubicBezTo>
                    <a:cubicBezTo>
                      <a:pt x="249" y="323"/>
                      <a:pt x="249" y="323"/>
                      <a:pt x="249" y="323"/>
                    </a:cubicBezTo>
                    <a:cubicBezTo>
                      <a:pt x="251" y="303"/>
                      <a:pt x="251" y="303"/>
                      <a:pt x="251" y="303"/>
                    </a:cubicBezTo>
                    <a:cubicBezTo>
                      <a:pt x="253" y="283"/>
                      <a:pt x="253" y="283"/>
                      <a:pt x="253" y="283"/>
                    </a:cubicBezTo>
                    <a:cubicBezTo>
                      <a:pt x="257" y="263"/>
                      <a:pt x="257" y="263"/>
                      <a:pt x="257" y="263"/>
                    </a:cubicBezTo>
                    <a:cubicBezTo>
                      <a:pt x="257" y="263"/>
                      <a:pt x="257" y="263"/>
                      <a:pt x="257" y="263"/>
                    </a:cubicBezTo>
                    <a:cubicBezTo>
                      <a:pt x="216" y="211"/>
                      <a:pt x="216" y="211"/>
                      <a:pt x="216" y="211"/>
                    </a:cubicBezTo>
                    <a:cubicBezTo>
                      <a:pt x="216" y="211"/>
                      <a:pt x="216" y="211"/>
                      <a:pt x="216" y="211"/>
                    </a:cubicBezTo>
                    <a:cubicBezTo>
                      <a:pt x="189" y="205"/>
                      <a:pt x="189" y="205"/>
                      <a:pt x="189" y="205"/>
                    </a:cubicBezTo>
                    <a:cubicBezTo>
                      <a:pt x="162" y="197"/>
                      <a:pt x="162" y="197"/>
                      <a:pt x="162" y="197"/>
                    </a:cubicBezTo>
                    <a:cubicBezTo>
                      <a:pt x="136" y="189"/>
                      <a:pt x="136" y="189"/>
                      <a:pt x="136" y="189"/>
                    </a:cubicBezTo>
                    <a:cubicBezTo>
                      <a:pt x="109" y="183"/>
                      <a:pt x="109" y="183"/>
                      <a:pt x="109" y="183"/>
                    </a:cubicBezTo>
                    <a:cubicBezTo>
                      <a:pt x="108" y="183"/>
                      <a:pt x="108" y="183"/>
                      <a:pt x="108" y="183"/>
                    </a:cubicBezTo>
                    <a:cubicBezTo>
                      <a:pt x="108" y="182"/>
                      <a:pt x="108" y="182"/>
                      <a:pt x="108" y="182"/>
                    </a:cubicBezTo>
                    <a:cubicBezTo>
                      <a:pt x="111" y="170"/>
                      <a:pt x="111" y="170"/>
                      <a:pt x="111" y="170"/>
                    </a:cubicBezTo>
                    <a:cubicBezTo>
                      <a:pt x="112" y="158"/>
                      <a:pt x="112" y="158"/>
                      <a:pt x="112" y="158"/>
                    </a:cubicBezTo>
                    <a:cubicBezTo>
                      <a:pt x="113" y="146"/>
                      <a:pt x="113" y="146"/>
                      <a:pt x="113" y="146"/>
                    </a:cubicBezTo>
                    <a:cubicBezTo>
                      <a:pt x="114" y="134"/>
                      <a:pt x="114" y="134"/>
                      <a:pt x="114" y="134"/>
                    </a:cubicBezTo>
                    <a:cubicBezTo>
                      <a:pt x="115" y="121"/>
                      <a:pt x="115" y="121"/>
                      <a:pt x="115" y="121"/>
                    </a:cubicBezTo>
                    <a:cubicBezTo>
                      <a:pt x="115" y="109"/>
                      <a:pt x="115" y="109"/>
                      <a:pt x="115" y="109"/>
                    </a:cubicBezTo>
                    <a:cubicBezTo>
                      <a:pt x="115" y="84"/>
                      <a:pt x="115" y="84"/>
                      <a:pt x="115" y="84"/>
                    </a:cubicBezTo>
                    <a:cubicBezTo>
                      <a:pt x="115" y="84"/>
                      <a:pt x="115" y="84"/>
                      <a:pt x="115" y="84"/>
                    </a:cubicBezTo>
                    <a:cubicBezTo>
                      <a:pt x="115" y="84"/>
                      <a:pt x="115" y="84"/>
                      <a:pt x="115" y="84"/>
                    </a:cubicBezTo>
                    <a:cubicBezTo>
                      <a:pt x="120" y="85"/>
                      <a:pt x="120" y="85"/>
                      <a:pt x="120" y="85"/>
                    </a:cubicBezTo>
                    <a:cubicBezTo>
                      <a:pt x="124" y="86"/>
                      <a:pt x="124" y="86"/>
                      <a:pt x="124" y="86"/>
                    </a:cubicBezTo>
                    <a:cubicBezTo>
                      <a:pt x="126" y="87"/>
                      <a:pt x="129" y="87"/>
                      <a:pt x="132" y="87"/>
                    </a:cubicBezTo>
                    <a:cubicBezTo>
                      <a:pt x="138" y="87"/>
                      <a:pt x="143" y="88"/>
                      <a:pt x="149" y="88"/>
                    </a:cubicBezTo>
                    <a:cubicBezTo>
                      <a:pt x="149" y="88"/>
                      <a:pt x="149" y="88"/>
                      <a:pt x="149" y="88"/>
                    </a:cubicBezTo>
                    <a:cubicBezTo>
                      <a:pt x="149" y="88"/>
                      <a:pt x="149" y="88"/>
                      <a:pt x="149" y="88"/>
                    </a:cubicBezTo>
                    <a:cubicBezTo>
                      <a:pt x="153" y="89"/>
                      <a:pt x="153" y="89"/>
                      <a:pt x="153" y="89"/>
                    </a:cubicBezTo>
                    <a:cubicBezTo>
                      <a:pt x="156" y="90"/>
                      <a:pt x="156" y="90"/>
                      <a:pt x="156" y="90"/>
                    </a:cubicBezTo>
                    <a:cubicBezTo>
                      <a:pt x="159" y="90"/>
                      <a:pt x="161" y="90"/>
                      <a:pt x="163" y="91"/>
                    </a:cubicBezTo>
                    <a:cubicBezTo>
                      <a:pt x="168" y="91"/>
                      <a:pt x="173" y="92"/>
                      <a:pt x="178" y="92"/>
                    </a:cubicBezTo>
                    <a:cubicBezTo>
                      <a:pt x="179" y="93"/>
                      <a:pt x="180" y="93"/>
                      <a:pt x="181" y="93"/>
                    </a:cubicBezTo>
                    <a:cubicBezTo>
                      <a:pt x="183" y="93"/>
                      <a:pt x="184" y="94"/>
                      <a:pt x="185" y="94"/>
                    </a:cubicBezTo>
                    <a:cubicBezTo>
                      <a:pt x="186" y="94"/>
                      <a:pt x="187" y="95"/>
                      <a:pt x="188" y="95"/>
                    </a:cubicBezTo>
                    <a:cubicBezTo>
                      <a:pt x="190" y="96"/>
                      <a:pt x="191" y="96"/>
                      <a:pt x="192" y="97"/>
                    </a:cubicBezTo>
                    <a:cubicBezTo>
                      <a:pt x="193" y="97"/>
                      <a:pt x="194" y="98"/>
                      <a:pt x="195" y="99"/>
                    </a:cubicBezTo>
                    <a:cubicBezTo>
                      <a:pt x="196" y="100"/>
                      <a:pt x="197" y="101"/>
                      <a:pt x="197" y="102"/>
                    </a:cubicBezTo>
                    <a:cubicBezTo>
                      <a:pt x="198" y="103"/>
                      <a:pt x="199" y="104"/>
                      <a:pt x="199" y="105"/>
                    </a:cubicBezTo>
                    <a:cubicBezTo>
                      <a:pt x="200" y="109"/>
                      <a:pt x="200" y="109"/>
                      <a:pt x="200" y="109"/>
                    </a:cubicBezTo>
                    <a:cubicBezTo>
                      <a:pt x="200" y="109"/>
                      <a:pt x="200" y="109"/>
                      <a:pt x="200" y="109"/>
                    </a:cubicBezTo>
                    <a:cubicBezTo>
                      <a:pt x="200" y="109"/>
                      <a:pt x="200" y="109"/>
                      <a:pt x="200" y="109"/>
                    </a:cubicBezTo>
                    <a:cubicBezTo>
                      <a:pt x="200" y="113"/>
                      <a:pt x="199" y="118"/>
                      <a:pt x="198" y="122"/>
                    </a:cubicBezTo>
                    <a:cubicBezTo>
                      <a:pt x="197" y="128"/>
                      <a:pt x="197" y="128"/>
                      <a:pt x="197" y="128"/>
                    </a:cubicBezTo>
                    <a:cubicBezTo>
                      <a:pt x="196" y="129"/>
                      <a:pt x="196" y="130"/>
                      <a:pt x="196" y="131"/>
                    </a:cubicBezTo>
                    <a:cubicBezTo>
                      <a:pt x="196" y="131"/>
                      <a:pt x="196" y="132"/>
                      <a:pt x="196" y="132"/>
                    </a:cubicBezTo>
                    <a:cubicBezTo>
                      <a:pt x="196" y="133"/>
                      <a:pt x="196" y="133"/>
                      <a:pt x="196" y="133"/>
                    </a:cubicBezTo>
                    <a:cubicBezTo>
                      <a:pt x="196" y="133"/>
                      <a:pt x="196" y="133"/>
                      <a:pt x="196" y="133"/>
                    </a:cubicBezTo>
                    <a:cubicBezTo>
                      <a:pt x="197" y="133"/>
                      <a:pt x="197" y="133"/>
                      <a:pt x="197" y="133"/>
                    </a:cubicBezTo>
                    <a:cubicBezTo>
                      <a:pt x="201" y="135"/>
                      <a:pt x="201" y="135"/>
                      <a:pt x="201" y="135"/>
                    </a:cubicBezTo>
                    <a:cubicBezTo>
                      <a:pt x="205" y="137"/>
                      <a:pt x="205" y="137"/>
                      <a:pt x="205" y="137"/>
                    </a:cubicBezTo>
                    <a:cubicBezTo>
                      <a:pt x="208" y="138"/>
                      <a:pt x="211" y="139"/>
                      <a:pt x="214" y="140"/>
                    </a:cubicBezTo>
                    <a:cubicBezTo>
                      <a:pt x="220" y="142"/>
                      <a:pt x="226" y="143"/>
                      <a:pt x="233" y="143"/>
                    </a:cubicBezTo>
                    <a:cubicBezTo>
                      <a:pt x="245" y="144"/>
                      <a:pt x="258" y="143"/>
                      <a:pt x="270" y="143"/>
                    </a:cubicBezTo>
                    <a:cubicBezTo>
                      <a:pt x="270" y="144"/>
                      <a:pt x="270" y="144"/>
                      <a:pt x="270" y="144"/>
                    </a:cubicBezTo>
                    <a:cubicBezTo>
                      <a:pt x="272" y="126"/>
                      <a:pt x="272" y="126"/>
                      <a:pt x="272" y="126"/>
                    </a:cubicBezTo>
                    <a:cubicBezTo>
                      <a:pt x="272" y="124"/>
                      <a:pt x="272" y="121"/>
                      <a:pt x="272" y="118"/>
                    </a:cubicBezTo>
                    <a:cubicBezTo>
                      <a:pt x="272" y="109"/>
                      <a:pt x="272" y="109"/>
                      <a:pt x="272" y="109"/>
                    </a:cubicBezTo>
                    <a:cubicBezTo>
                      <a:pt x="272" y="106"/>
                      <a:pt x="272" y="103"/>
                      <a:pt x="272" y="100"/>
                    </a:cubicBezTo>
                    <a:cubicBezTo>
                      <a:pt x="271" y="91"/>
                      <a:pt x="271" y="91"/>
                      <a:pt x="271" y="91"/>
                    </a:cubicBezTo>
                    <a:cubicBezTo>
                      <a:pt x="271" y="88"/>
                      <a:pt x="271" y="85"/>
                      <a:pt x="271" y="83"/>
                    </a:cubicBezTo>
                    <a:cubicBezTo>
                      <a:pt x="270" y="74"/>
                      <a:pt x="270" y="74"/>
                      <a:pt x="270" y="74"/>
                    </a:cubicBezTo>
                    <a:cubicBezTo>
                      <a:pt x="269" y="68"/>
                      <a:pt x="268" y="62"/>
                      <a:pt x="268" y="56"/>
                    </a:cubicBezTo>
                    <a:cubicBezTo>
                      <a:pt x="265" y="39"/>
                      <a:pt x="265" y="39"/>
                      <a:pt x="265" y="39"/>
                    </a:cubicBezTo>
                    <a:cubicBezTo>
                      <a:pt x="260" y="4"/>
                      <a:pt x="260" y="4"/>
                      <a:pt x="260" y="4"/>
                    </a:cubicBezTo>
                    <a:cubicBezTo>
                      <a:pt x="260" y="5"/>
                      <a:pt x="260" y="5"/>
                      <a:pt x="260" y="5"/>
                    </a:cubicBezTo>
                    <a:cubicBezTo>
                      <a:pt x="251" y="5"/>
                      <a:pt x="251" y="5"/>
                      <a:pt x="251" y="5"/>
                    </a:cubicBezTo>
                    <a:cubicBezTo>
                      <a:pt x="242" y="6"/>
                      <a:pt x="242" y="6"/>
                      <a:pt x="242" y="6"/>
                    </a:cubicBezTo>
                    <a:cubicBezTo>
                      <a:pt x="223" y="8"/>
                      <a:pt x="223" y="8"/>
                      <a:pt x="223" y="8"/>
                    </a:cubicBezTo>
                    <a:cubicBezTo>
                      <a:pt x="214" y="9"/>
                      <a:pt x="214" y="9"/>
                      <a:pt x="214" y="9"/>
                    </a:cubicBezTo>
                    <a:cubicBezTo>
                      <a:pt x="205" y="9"/>
                      <a:pt x="205" y="9"/>
                      <a:pt x="205" y="9"/>
                    </a:cubicBezTo>
                    <a:cubicBezTo>
                      <a:pt x="195" y="9"/>
                      <a:pt x="195" y="9"/>
                      <a:pt x="195" y="9"/>
                    </a:cubicBezTo>
                    <a:cubicBezTo>
                      <a:pt x="192" y="9"/>
                      <a:pt x="189" y="9"/>
                      <a:pt x="186" y="8"/>
                    </a:cubicBezTo>
                    <a:cubicBezTo>
                      <a:pt x="187" y="7"/>
                      <a:pt x="187" y="7"/>
                      <a:pt x="187" y="7"/>
                    </a:cubicBezTo>
                    <a:cubicBezTo>
                      <a:pt x="187" y="8"/>
                      <a:pt x="188" y="9"/>
                      <a:pt x="188" y="10"/>
                    </a:cubicBezTo>
                    <a:cubicBezTo>
                      <a:pt x="188" y="11"/>
                      <a:pt x="189" y="12"/>
                      <a:pt x="189" y="13"/>
                    </a:cubicBezTo>
                    <a:cubicBezTo>
                      <a:pt x="190" y="15"/>
                      <a:pt x="190" y="17"/>
                      <a:pt x="190" y="20"/>
                    </a:cubicBezTo>
                    <a:cubicBezTo>
                      <a:pt x="191" y="22"/>
                      <a:pt x="191" y="24"/>
                      <a:pt x="192" y="26"/>
                    </a:cubicBezTo>
                    <a:cubicBezTo>
                      <a:pt x="192" y="27"/>
                      <a:pt x="192" y="28"/>
                      <a:pt x="193" y="29"/>
                    </a:cubicBezTo>
                    <a:cubicBezTo>
                      <a:pt x="193" y="30"/>
                      <a:pt x="193" y="31"/>
                      <a:pt x="194" y="32"/>
                    </a:cubicBezTo>
                    <a:cubicBezTo>
                      <a:pt x="195" y="36"/>
                      <a:pt x="195" y="36"/>
                      <a:pt x="195" y="36"/>
                    </a:cubicBezTo>
                    <a:cubicBezTo>
                      <a:pt x="192" y="33"/>
                      <a:pt x="192" y="33"/>
                      <a:pt x="192" y="33"/>
                    </a:cubicBezTo>
                    <a:cubicBezTo>
                      <a:pt x="190" y="30"/>
                      <a:pt x="187" y="27"/>
                      <a:pt x="185" y="25"/>
                    </a:cubicBezTo>
                    <a:cubicBezTo>
                      <a:pt x="182" y="23"/>
                      <a:pt x="180" y="20"/>
                      <a:pt x="177" y="18"/>
                    </a:cubicBezTo>
                    <a:cubicBezTo>
                      <a:pt x="176" y="17"/>
                      <a:pt x="174" y="16"/>
                      <a:pt x="173" y="15"/>
                    </a:cubicBezTo>
                    <a:cubicBezTo>
                      <a:pt x="171" y="14"/>
                      <a:pt x="170" y="13"/>
                      <a:pt x="169" y="12"/>
                    </a:cubicBezTo>
                    <a:cubicBezTo>
                      <a:pt x="167" y="11"/>
                      <a:pt x="165" y="11"/>
                      <a:pt x="164" y="10"/>
                    </a:cubicBezTo>
                    <a:cubicBezTo>
                      <a:pt x="159" y="8"/>
                      <a:pt x="159" y="8"/>
                      <a:pt x="159" y="8"/>
                    </a:cubicBezTo>
                    <a:cubicBezTo>
                      <a:pt x="159" y="8"/>
                      <a:pt x="159" y="8"/>
                      <a:pt x="159" y="8"/>
                    </a:cubicBezTo>
                    <a:cubicBezTo>
                      <a:pt x="154" y="7"/>
                      <a:pt x="154" y="7"/>
                      <a:pt x="154" y="7"/>
                    </a:cubicBezTo>
                    <a:cubicBezTo>
                      <a:pt x="148" y="5"/>
                      <a:pt x="148" y="5"/>
                      <a:pt x="148" y="5"/>
                    </a:cubicBezTo>
                    <a:cubicBezTo>
                      <a:pt x="145" y="5"/>
                      <a:pt x="141" y="4"/>
                      <a:pt x="138" y="4"/>
                    </a:cubicBezTo>
                    <a:cubicBezTo>
                      <a:pt x="134" y="3"/>
                      <a:pt x="130" y="3"/>
                      <a:pt x="127" y="3"/>
                    </a:cubicBezTo>
                    <a:cubicBezTo>
                      <a:pt x="123" y="3"/>
                      <a:pt x="119" y="3"/>
                      <a:pt x="116" y="3"/>
                    </a:cubicBezTo>
                    <a:cubicBezTo>
                      <a:pt x="108" y="4"/>
                      <a:pt x="101" y="4"/>
                      <a:pt x="93" y="4"/>
                    </a:cubicBezTo>
                    <a:cubicBezTo>
                      <a:pt x="90" y="4"/>
                      <a:pt x="86" y="3"/>
                      <a:pt x="82" y="3"/>
                    </a:cubicBezTo>
                    <a:cubicBezTo>
                      <a:pt x="77" y="2"/>
                      <a:pt x="77" y="2"/>
                      <a:pt x="77" y="2"/>
                    </a:cubicBezTo>
                    <a:cubicBezTo>
                      <a:pt x="71" y="1"/>
                      <a:pt x="71" y="1"/>
                      <a:pt x="71" y="1"/>
                    </a:cubicBezTo>
                    <a:cubicBezTo>
                      <a:pt x="72" y="1"/>
                      <a:pt x="72" y="1"/>
                      <a:pt x="72" y="1"/>
                    </a:cubicBezTo>
                    <a:cubicBezTo>
                      <a:pt x="61" y="13"/>
                      <a:pt x="61" y="13"/>
                      <a:pt x="61" y="13"/>
                    </a:cubicBezTo>
                    <a:cubicBezTo>
                      <a:pt x="50" y="25"/>
                      <a:pt x="50" y="25"/>
                      <a:pt x="50" y="25"/>
                    </a:cubicBezTo>
                    <a:cubicBezTo>
                      <a:pt x="37" y="36"/>
                      <a:pt x="37" y="36"/>
                      <a:pt x="37" y="36"/>
                    </a:cubicBezTo>
                    <a:cubicBezTo>
                      <a:pt x="25" y="46"/>
                      <a:pt x="25" y="46"/>
                      <a:pt x="25" y="46"/>
                    </a:cubicBezTo>
                    <a:cubicBezTo>
                      <a:pt x="25" y="46"/>
                      <a:pt x="25" y="46"/>
                      <a:pt x="25" y="46"/>
                    </a:cubicBezTo>
                    <a:cubicBezTo>
                      <a:pt x="27" y="75"/>
                      <a:pt x="27" y="75"/>
                      <a:pt x="27" y="75"/>
                    </a:cubicBezTo>
                    <a:cubicBezTo>
                      <a:pt x="28" y="103"/>
                      <a:pt x="28" y="103"/>
                      <a:pt x="28" y="103"/>
                    </a:cubicBezTo>
                    <a:cubicBezTo>
                      <a:pt x="26" y="132"/>
                      <a:pt x="26" y="132"/>
                      <a:pt x="26" y="132"/>
                    </a:cubicBezTo>
                    <a:cubicBezTo>
                      <a:pt x="23" y="161"/>
                      <a:pt x="23" y="161"/>
                      <a:pt x="23" y="161"/>
                    </a:cubicBezTo>
                    <a:cubicBezTo>
                      <a:pt x="19" y="189"/>
                      <a:pt x="19" y="189"/>
                      <a:pt x="19" y="189"/>
                    </a:cubicBezTo>
                    <a:cubicBezTo>
                      <a:pt x="15" y="217"/>
                      <a:pt x="15" y="217"/>
                      <a:pt x="15" y="217"/>
                    </a:cubicBezTo>
                    <a:cubicBezTo>
                      <a:pt x="4" y="274"/>
                      <a:pt x="4" y="274"/>
                      <a:pt x="4" y="274"/>
                    </a:cubicBezTo>
                    <a:cubicBezTo>
                      <a:pt x="4" y="274"/>
                      <a:pt x="4" y="274"/>
                      <a:pt x="4" y="274"/>
                    </a:cubicBezTo>
                    <a:cubicBezTo>
                      <a:pt x="4" y="285"/>
                      <a:pt x="3" y="296"/>
                      <a:pt x="2" y="308"/>
                    </a:cubicBezTo>
                    <a:cubicBezTo>
                      <a:pt x="1" y="325"/>
                      <a:pt x="1" y="325"/>
                      <a:pt x="1" y="325"/>
                    </a:cubicBezTo>
                    <a:cubicBezTo>
                      <a:pt x="1" y="342"/>
                      <a:pt x="1" y="342"/>
                      <a:pt x="1" y="342"/>
                    </a:cubicBezTo>
                    <a:cubicBezTo>
                      <a:pt x="1" y="359"/>
                      <a:pt x="1" y="359"/>
                      <a:pt x="1" y="359"/>
                    </a:cubicBezTo>
                    <a:cubicBezTo>
                      <a:pt x="1" y="376"/>
                      <a:pt x="1" y="376"/>
                      <a:pt x="1" y="376"/>
                    </a:cubicBezTo>
                    <a:cubicBezTo>
                      <a:pt x="2" y="393"/>
                      <a:pt x="2" y="393"/>
                      <a:pt x="2" y="393"/>
                    </a:cubicBezTo>
                    <a:cubicBezTo>
                      <a:pt x="4" y="410"/>
                      <a:pt x="4" y="410"/>
                      <a:pt x="4" y="410"/>
                    </a:cubicBezTo>
                    <a:cubicBezTo>
                      <a:pt x="4" y="410"/>
                      <a:pt x="4" y="410"/>
                      <a:pt x="4" y="410"/>
                    </a:cubicBezTo>
                    <a:cubicBezTo>
                      <a:pt x="10" y="417"/>
                      <a:pt x="10" y="417"/>
                      <a:pt x="10" y="417"/>
                    </a:cubicBezTo>
                    <a:cubicBezTo>
                      <a:pt x="13" y="419"/>
                      <a:pt x="15" y="422"/>
                      <a:pt x="17" y="424"/>
                    </a:cubicBezTo>
                    <a:cubicBezTo>
                      <a:pt x="22" y="428"/>
                      <a:pt x="26" y="432"/>
                      <a:pt x="31" y="436"/>
                    </a:cubicBezTo>
                    <a:cubicBezTo>
                      <a:pt x="36" y="440"/>
                      <a:pt x="41" y="444"/>
                      <a:pt x="45" y="449"/>
                    </a:cubicBezTo>
                    <a:cubicBezTo>
                      <a:pt x="48" y="451"/>
                      <a:pt x="50" y="453"/>
                      <a:pt x="52" y="455"/>
                    </a:cubicBezTo>
                    <a:cubicBezTo>
                      <a:pt x="58" y="463"/>
                      <a:pt x="58" y="463"/>
                      <a:pt x="58" y="463"/>
                    </a:cubicBezTo>
                    <a:cubicBezTo>
                      <a:pt x="58" y="463"/>
                      <a:pt x="58" y="463"/>
                      <a:pt x="58" y="463"/>
                    </a:cubicBezTo>
                    <a:cubicBezTo>
                      <a:pt x="76" y="462"/>
                      <a:pt x="76" y="462"/>
                      <a:pt x="76" y="462"/>
                    </a:cubicBezTo>
                    <a:cubicBezTo>
                      <a:pt x="94" y="462"/>
                      <a:pt x="94" y="462"/>
                      <a:pt x="94" y="462"/>
                    </a:cubicBezTo>
                    <a:cubicBezTo>
                      <a:pt x="112" y="463"/>
                      <a:pt x="112" y="463"/>
                      <a:pt x="112" y="463"/>
                    </a:cubicBezTo>
                    <a:cubicBezTo>
                      <a:pt x="131" y="464"/>
                      <a:pt x="131" y="464"/>
                      <a:pt x="131" y="464"/>
                    </a:cubicBezTo>
                    <a:cubicBezTo>
                      <a:pt x="149" y="466"/>
                      <a:pt x="149" y="466"/>
                      <a:pt x="149" y="466"/>
                    </a:cubicBezTo>
                    <a:cubicBezTo>
                      <a:pt x="167" y="467"/>
                      <a:pt x="167" y="467"/>
                      <a:pt x="167" y="467"/>
                    </a:cubicBezTo>
                    <a:cubicBezTo>
                      <a:pt x="185" y="467"/>
                      <a:pt x="185" y="467"/>
                      <a:pt x="185" y="467"/>
                    </a:cubicBezTo>
                    <a:cubicBezTo>
                      <a:pt x="203" y="466"/>
                      <a:pt x="203" y="466"/>
                      <a:pt x="203" y="466"/>
                    </a:cubicBezTo>
                    <a:cubicBezTo>
                      <a:pt x="203" y="466"/>
                      <a:pt x="203" y="466"/>
                      <a:pt x="203" y="466"/>
                    </a:cubicBezTo>
                    <a:cubicBezTo>
                      <a:pt x="209" y="461"/>
                      <a:pt x="209" y="461"/>
                      <a:pt x="209" y="461"/>
                    </a:cubicBezTo>
                    <a:cubicBezTo>
                      <a:pt x="211" y="459"/>
                      <a:pt x="212" y="457"/>
                      <a:pt x="214" y="455"/>
                    </a:cubicBezTo>
                    <a:cubicBezTo>
                      <a:pt x="218" y="452"/>
                      <a:pt x="222" y="448"/>
                      <a:pt x="226" y="445"/>
                    </a:cubicBezTo>
                    <a:cubicBezTo>
                      <a:pt x="234" y="438"/>
                      <a:pt x="242" y="431"/>
                      <a:pt x="250" y="42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22"/>
              <p:cNvSpPr>
                <a:spLocks noEditPoints="1"/>
              </p:cNvSpPr>
              <p:nvPr/>
            </p:nvSpPr>
            <p:spPr bwMode="auto">
              <a:xfrm>
                <a:off x="7032626" y="6457950"/>
                <a:ext cx="301625" cy="403225"/>
              </a:xfrm>
              <a:custGeom>
                <a:avLst/>
                <a:gdLst>
                  <a:gd name="T0" fmla="*/ 82 w 93"/>
                  <a:gd name="T1" fmla="*/ 124 h 124"/>
                  <a:gd name="T2" fmla="*/ 82 w 93"/>
                  <a:gd name="T3" fmla="*/ 99 h 124"/>
                  <a:gd name="T4" fmla="*/ 82 w 93"/>
                  <a:gd name="T5" fmla="*/ 87 h 124"/>
                  <a:gd name="T6" fmla="*/ 83 w 93"/>
                  <a:gd name="T7" fmla="*/ 74 h 124"/>
                  <a:gd name="T8" fmla="*/ 84 w 93"/>
                  <a:gd name="T9" fmla="*/ 62 h 124"/>
                  <a:gd name="T10" fmla="*/ 86 w 93"/>
                  <a:gd name="T11" fmla="*/ 50 h 124"/>
                  <a:gd name="T12" fmla="*/ 88 w 93"/>
                  <a:gd name="T13" fmla="*/ 37 h 124"/>
                  <a:gd name="T14" fmla="*/ 91 w 93"/>
                  <a:gd name="T15" fmla="*/ 25 h 124"/>
                  <a:gd name="T16" fmla="*/ 92 w 93"/>
                  <a:gd name="T17" fmla="*/ 26 h 124"/>
                  <a:gd name="T18" fmla="*/ 72 w 93"/>
                  <a:gd name="T19" fmla="*/ 20 h 124"/>
                  <a:gd name="T20" fmla="*/ 51 w 93"/>
                  <a:gd name="T21" fmla="*/ 14 h 124"/>
                  <a:gd name="T22" fmla="*/ 31 w 93"/>
                  <a:gd name="T23" fmla="*/ 9 h 124"/>
                  <a:gd name="T24" fmla="*/ 11 w 93"/>
                  <a:gd name="T25" fmla="*/ 2 h 124"/>
                  <a:gd name="T26" fmla="*/ 12 w 93"/>
                  <a:gd name="T27" fmla="*/ 1 h 124"/>
                  <a:gd name="T28" fmla="*/ 7 w 93"/>
                  <a:gd name="T29" fmla="*/ 28 h 124"/>
                  <a:gd name="T30" fmla="*/ 4 w 93"/>
                  <a:gd name="T31" fmla="*/ 55 h 124"/>
                  <a:gd name="T32" fmla="*/ 2 w 93"/>
                  <a:gd name="T33" fmla="*/ 82 h 124"/>
                  <a:gd name="T34" fmla="*/ 1 w 93"/>
                  <a:gd name="T35" fmla="*/ 110 h 124"/>
                  <a:gd name="T36" fmla="*/ 1 w 93"/>
                  <a:gd name="T37" fmla="*/ 109 h 124"/>
                  <a:gd name="T38" fmla="*/ 21 w 93"/>
                  <a:gd name="T39" fmla="*/ 112 h 124"/>
                  <a:gd name="T40" fmla="*/ 42 w 93"/>
                  <a:gd name="T41" fmla="*/ 115 h 124"/>
                  <a:gd name="T42" fmla="*/ 62 w 93"/>
                  <a:gd name="T43" fmla="*/ 119 h 124"/>
                  <a:gd name="T44" fmla="*/ 82 w 93"/>
                  <a:gd name="T45" fmla="*/ 124 h 124"/>
                  <a:gd name="T46" fmla="*/ 82 w 93"/>
                  <a:gd name="T47" fmla="*/ 124 h 124"/>
                  <a:gd name="T48" fmla="*/ 62 w 93"/>
                  <a:gd name="T49" fmla="*/ 119 h 124"/>
                  <a:gd name="T50" fmla="*/ 42 w 93"/>
                  <a:gd name="T51" fmla="*/ 116 h 124"/>
                  <a:gd name="T52" fmla="*/ 21 w 93"/>
                  <a:gd name="T53" fmla="*/ 113 h 124"/>
                  <a:gd name="T54" fmla="*/ 1 w 93"/>
                  <a:gd name="T55" fmla="*/ 110 h 124"/>
                  <a:gd name="T56" fmla="*/ 0 w 93"/>
                  <a:gd name="T57" fmla="*/ 110 h 124"/>
                  <a:gd name="T58" fmla="*/ 0 w 93"/>
                  <a:gd name="T59" fmla="*/ 110 h 124"/>
                  <a:gd name="T60" fmla="*/ 1 w 93"/>
                  <a:gd name="T61" fmla="*/ 82 h 124"/>
                  <a:gd name="T62" fmla="*/ 3 w 93"/>
                  <a:gd name="T63" fmla="*/ 55 h 124"/>
                  <a:gd name="T64" fmla="*/ 6 w 93"/>
                  <a:gd name="T65" fmla="*/ 28 h 124"/>
                  <a:gd name="T66" fmla="*/ 10 w 93"/>
                  <a:gd name="T67" fmla="*/ 1 h 124"/>
                  <a:gd name="T68" fmla="*/ 10 w 93"/>
                  <a:gd name="T69" fmla="*/ 0 h 124"/>
                  <a:gd name="T70" fmla="*/ 11 w 93"/>
                  <a:gd name="T71" fmla="*/ 0 h 124"/>
                  <a:gd name="T72" fmla="*/ 31 w 93"/>
                  <a:gd name="T73" fmla="*/ 7 h 124"/>
                  <a:gd name="T74" fmla="*/ 52 w 93"/>
                  <a:gd name="T75" fmla="*/ 13 h 124"/>
                  <a:gd name="T76" fmla="*/ 72 w 93"/>
                  <a:gd name="T77" fmla="*/ 18 h 124"/>
                  <a:gd name="T78" fmla="*/ 92 w 93"/>
                  <a:gd name="T79" fmla="*/ 25 h 124"/>
                  <a:gd name="T80" fmla="*/ 93 w 93"/>
                  <a:gd name="T81" fmla="*/ 25 h 124"/>
                  <a:gd name="T82" fmla="*/ 92 w 93"/>
                  <a:gd name="T83" fmla="*/ 26 h 124"/>
                  <a:gd name="T84" fmla="*/ 89 w 93"/>
                  <a:gd name="T85" fmla="*/ 38 h 124"/>
                  <a:gd name="T86" fmla="*/ 87 w 93"/>
                  <a:gd name="T87" fmla="*/ 50 h 124"/>
                  <a:gd name="T88" fmla="*/ 85 w 93"/>
                  <a:gd name="T89" fmla="*/ 62 h 124"/>
                  <a:gd name="T90" fmla="*/ 84 w 93"/>
                  <a:gd name="T91" fmla="*/ 74 h 124"/>
                  <a:gd name="T92" fmla="*/ 83 w 93"/>
                  <a:gd name="T93" fmla="*/ 87 h 124"/>
                  <a:gd name="T94" fmla="*/ 82 w 93"/>
                  <a:gd name="T95" fmla="*/ 99 h 124"/>
                  <a:gd name="T96" fmla="*/ 82 w 93"/>
                  <a:gd name="T9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124">
                    <a:moveTo>
                      <a:pt x="82" y="124"/>
                    </a:moveTo>
                    <a:cubicBezTo>
                      <a:pt x="82" y="115"/>
                      <a:pt x="82" y="107"/>
                      <a:pt x="82" y="99"/>
                    </a:cubicBezTo>
                    <a:cubicBezTo>
                      <a:pt x="82" y="87"/>
                      <a:pt x="82" y="87"/>
                      <a:pt x="82" y="87"/>
                    </a:cubicBezTo>
                    <a:cubicBezTo>
                      <a:pt x="83" y="74"/>
                      <a:pt x="83" y="74"/>
                      <a:pt x="83" y="74"/>
                    </a:cubicBezTo>
                    <a:cubicBezTo>
                      <a:pt x="84" y="62"/>
                      <a:pt x="84" y="62"/>
                      <a:pt x="84" y="62"/>
                    </a:cubicBezTo>
                    <a:cubicBezTo>
                      <a:pt x="86" y="50"/>
                      <a:pt x="86" y="50"/>
                      <a:pt x="86" y="50"/>
                    </a:cubicBezTo>
                    <a:cubicBezTo>
                      <a:pt x="88" y="37"/>
                      <a:pt x="88" y="37"/>
                      <a:pt x="88" y="37"/>
                    </a:cubicBezTo>
                    <a:cubicBezTo>
                      <a:pt x="91" y="25"/>
                      <a:pt x="91" y="25"/>
                      <a:pt x="91" y="25"/>
                    </a:cubicBezTo>
                    <a:cubicBezTo>
                      <a:pt x="92" y="26"/>
                      <a:pt x="92" y="26"/>
                      <a:pt x="92" y="26"/>
                    </a:cubicBezTo>
                    <a:cubicBezTo>
                      <a:pt x="72" y="20"/>
                      <a:pt x="72" y="20"/>
                      <a:pt x="72" y="20"/>
                    </a:cubicBezTo>
                    <a:cubicBezTo>
                      <a:pt x="51" y="14"/>
                      <a:pt x="51" y="14"/>
                      <a:pt x="51" y="14"/>
                    </a:cubicBezTo>
                    <a:cubicBezTo>
                      <a:pt x="31" y="9"/>
                      <a:pt x="31" y="9"/>
                      <a:pt x="31" y="9"/>
                    </a:cubicBezTo>
                    <a:cubicBezTo>
                      <a:pt x="11" y="2"/>
                      <a:pt x="11" y="2"/>
                      <a:pt x="11" y="2"/>
                    </a:cubicBezTo>
                    <a:cubicBezTo>
                      <a:pt x="12" y="1"/>
                      <a:pt x="12" y="1"/>
                      <a:pt x="12" y="1"/>
                    </a:cubicBezTo>
                    <a:cubicBezTo>
                      <a:pt x="7" y="28"/>
                      <a:pt x="7" y="28"/>
                      <a:pt x="7" y="28"/>
                    </a:cubicBezTo>
                    <a:cubicBezTo>
                      <a:pt x="4" y="55"/>
                      <a:pt x="4" y="55"/>
                      <a:pt x="4" y="55"/>
                    </a:cubicBezTo>
                    <a:cubicBezTo>
                      <a:pt x="2" y="82"/>
                      <a:pt x="2" y="82"/>
                      <a:pt x="2" y="82"/>
                    </a:cubicBezTo>
                    <a:cubicBezTo>
                      <a:pt x="1" y="110"/>
                      <a:pt x="1" y="110"/>
                      <a:pt x="1" y="110"/>
                    </a:cubicBezTo>
                    <a:cubicBezTo>
                      <a:pt x="1" y="109"/>
                      <a:pt x="1" y="109"/>
                      <a:pt x="1" y="109"/>
                    </a:cubicBezTo>
                    <a:cubicBezTo>
                      <a:pt x="21" y="112"/>
                      <a:pt x="21" y="112"/>
                      <a:pt x="21" y="112"/>
                    </a:cubicBezTo>
                    <a:cubicBezTo>
                      <a:pt x="42" y="115"/>
                      <a:pt x="42" y="115"/>
                      <a:pt x="42" y="115"/>
                    </a:cubicBezTo>
                    <a:cubicBezTo>
                      <a:pt x="62" y="119"/>
                      <a:pt x="62" y="119"/>
                      <a:pt x="62" y="119"/>
                    </a:cubicBezTo>
                    <a:lnTo>
                      <a:pt x="82" y="124"/>
                    </a:lnTo>
                    <a:close/>
                    <a:moveTo>
                      <a:pt x="82" y="124"/>
                    </a:moveTo>
                    <a:cubicBezTo>
                      <a:pt x="62" y="119"/>
                      <a:pt x="62" y="119"/>
                      <a:pt x="62" y="119"/>
                    </a:cubicBezTo>
                    <a:cubicBezTo>
                      <a:pt x="42" y="116"/>
                      <a:pt x="42" y="116"/>
                      <a:pt x="42" y="116"/>
                    </a:cubicBezTo>
                    <a:cubicBezTo>
                      <a:pt x="21" y="113"/>
                      <a:pt x="21" y="113"/>
                      <a:pt x="21" y="113"/>
                    </a:cubicBezTo>
                    <a:cubicBezTo>
                      <a:pt x="1" y="110"/>
                      <a:pt x="1" y="110"/>
                      <a:pt x="1" y="110"/>
                    </a:cubicBezTo>
                    <a:cubicBezTo>
                      <a:pt x="0" y="110"/>
                      <a:pt x="0" y="110"/>
                      <a:pt x="0" y="110"/>
                    </a:cubicBezTo>
                    <a:cubicBezTo>
                      <a:pt x="0" y="110"/>
                      <a:pt x="0" y="110"/>
                      <a:pt x="0" y="110"/>
                    </a:cubicBezTo>
                    <a:cubicBezTo>
                      <a:pt x="1" y="82"/>
                      <a:pt x="1" y="82"/>
                      <a:pt x="1" y="82"/>
                    </a:cubicBezTo>
                    <a:cubicBezTo>
                      <a:pt x="3" y="55"/>
                      <a:pt x="3" y="55"/>
                      <a:pt x="3" y="55"/>
                    </a:cubicBezTo>
                    <a:cubicBezTo>
                      <a:pt x="6" y="28"/>
                      <a:pt x="6" y="28"/>
                      <a:pt x="6" y="28"/>
                    </a:cubicBezTo>
                    <a:cubicBezTo>
                      <a:pt x="10" y="1"/>
                      <a:pt x="10" y="1"/>
                      <a:pt x="10" y="1"/>
                    </a:cubicBezTo>
                    <a:cubicBezTo>
                      <a:pt x="10" y="0"/>
                      <a:pt x="10" y="0"/>
                      <a:pt x="10" y="0"/>
                    </a:cubicBezTo>
                    <a:cubicBezTo>
                      <a:pt x="11" y="0"/>
                      <a:pt x="11" y="0"/>
                      <a:pt x="11" y="0"/>
                    </a:cubicBezTo>
                    <a:cubicBezTo>
                      <a:pt x="31" y="7"/>
                      <a:pt x="31" y="7"/>
                      <a:pt x="31" y="7"/>
                    </a:cubicBezTo>
                    <a:cubicBezTo>
                      <a:pt x="52" y="13"/>
                      <a:pt x="52" y="13"/>
                      <a:pt x="52" y="13"/>
                    </a:cubicBezTo>
                    <a:cubicBezTo>
                      <a:pt x="72" y="18"/>
                      <a:pt x="72" y="18"/>
                      <a:pt x="72" y="18"/>
                    </a:cubicBezTo>
                    <a:cubicBezTo>
                      <a:pt x="92" y="25"/>
                      <a:pt x="92" y="25"/>
                      <a:pt x="92" y="25"/>
                    </a:cubicBezTo>
                    <a:cubicBezTo>
                      <a:pt x="93" y="25"/>
                      <a:pt x="93" y="25"/>
                      <a:pt x="93" y="25"/>
                    </a:cubicBezTo>
                    <a:cubicBezTo>
                      <a:pt x="92" y="26"/>
                      <a:pt x="92" y="26"/>
                      <a:pt x="92" y="26"/>
                    </a:cubicBezTo>
                    <a:cubicBezTo>
                      <a:pt x="89" y="38"/>
                      <a:pt x="89" y="38"/>
                      <a:pt x="89" y="38"/>
                    </a:cubicBezTo>
                    <a:cubicBezTo>
                      <a:pt x="87" y="50"/>
                      <a:pt x="87" y="50"/>
                      <a:pt x="87" y="50"/>
                    </a:cubicBezTo>
                    <a:cubicBezTo>
                      <a:pt x="85" y="62"/>
                      <a:pt x="85" y="62"/>
                      <a:pt x="85" y="62"/>
                    </a:cubicBezTo>
                    <a:cubicBezTo>
                      <a:pt x="84" y="74"/>
                      <a:pt x="84" y="74"/>
                      <a:pt x="84" y="74"/>
                    </a:cubicBezTo>
                    <a:cubicBezTo>
                      <a:pt x="83" y="87"/>
                      <a:pt x="83" y="87"/>
                      <a:pt x="83" y="87"/>
                    </a:cubicBezTo>
                    <a:cubicBezTo>
                      <a:pt x="82" y="99"/>
                      <a:pt x="82" y="99"/>
                      <a:pt x="82" y="99"/>
                    </a:cubicBezTo>
                    <a:cubicBezTo>
                      <a:pt x="82" y="107"/>
                      <a:pt x="82" y="115"/>
                      <a:pt x="82" y="12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23"/>
              <p:cNvSpPr>
                <a:spLocks noEditPoints="1"/>
              </p:cNvSpPr>
              <p:nvPr/>
            </p:nvSpPr>
            <p:spPr bwMode="auto">
              <a:xfrm>
                <a:off x="6834188" y="5618163"/>
                <a:ext cx="804863" cy="1498600"/>
              </a:xfrm>
              <a:custGeom>
                <a:avLst/>
                <a:gdLst>
                  <a:gd name="T0" fmla="*/ 398 w 507"/>
                  <a:gd name="T1" fmla="*/ 944 h 944"/>
                  <a:gd name="T2" fmla="*/ 398 w 507"/>
                  <a:gd name="T3" fmla="*/ 944 h 944"/>
                  <a:gd name="T4" fmla="*/ 109 w 507"/>
                  <a:gd name="T5" fmla="*/ 944 h 944"/>
                  <a:gd name="T6" fmla="*/ 0 w 507"/>
                  <a:gd name="T7" fmla="*/ 846 h 944"/>
                  <a:gd name="T8" fmla="*/ 0 w 507"/>
                  <a:gd name="T9" fmla="*/ 846 h 944"/>
                  <a:gd name="T10" fmla="*/ 0 w 507"/>
                  <a:gd name="T11" fmla="*/ 100 h 944"/>
                  <a:gd name="T12" fmla="*/ 107 w 507"/>
                  <a:gd name="T13" fmla="*/ 2 h 944"/>
                  <a:gd name="T14" fmla="*/ 107 w 507"/>
                  <a:gd name="T15" fmla="*/ 0 h 944"/>
                  <a:gd name="T16" fmla="*/ 282 w 507"/>
                  <a:gd name="T17" fmla="*/ 0 h 944"/>
                  <a:gd name="T18" fmla="*/ 337 w 507"/>
                  <a:gd name="T19" fmla="*/ 49 h 944"/>
                  <a:gd name="T20" fmla="*/ 335 w 507"/>
                  <a:gd name="T21" fmla="*/ 2 h 944"/>
                  <a:gd name="T22" fmla="*/ 337 w 507"/>
                  <a:gd name="T23" fmla="*/ 0 h 944"/>
                  <a:gd name="T24" fmla="*/ 507 w 507"/>
                  <a:gd name="T25" fmla="*/ 0 h 944"/>
                  <a:gd name="T26" fmla="*/ 505 w 507"/>
                  <a:gd name="T27" fmla="*/ 251 h 944"/>
                  <a:gd name="T28" fmla="*/ 505 w 507"/>
                  <a:gd name="T29" fmla="*/ 253 h 944"/>
                  <a:gd name="T30" fmla="*/ 335 w 507"/>
                  <a:gd name="T31" fmla="*/ 253 h 944"/>
                  <a:gd name="T32" fmla="*/ 335 w 507"/>
                  <a:gd name="T33" fmla="*/ 176 h 944"/>
                  <a:gd name="T34" fmla="*/ 168 w 507"/>
                  <a:gd name="T35" fmla="*/ 178 h 944"/>
                  <a:gd name="T36" fmla="*/ 170 w 507"/>
                  <a:gd name="T37" fmla="*/ 386 h 944"/>
                  <a:gd name="T38" fmla="*/ 398 w 507"/>
                  <a:gd name="T39" fmla="*/ 384 h 944"/>
                  <a:gd name="T40" fmla="*/ 398 w 507"/>
                  <a:gd name="T41" fmla="*/ 384 h 944"/>
                  <a:gd name="T42" fmla="*/ 507 w 507"/>
                  <a:gd name="T43" fmla="*/ 482 h 944"/>
                  <a:gd name="T44" fmla="*/ 507 w 507"/>
                  <a:gd name="T45" fmla="*/ 846 h 944"/>
                  <a:gd name="T46" fmla="*/ 505 w 507"/>
                  <a:gd name="T47" fmla="*/ 482 h 944"/>
                  <a:gd name="T48" fmla="*/ 398 w 507"/>
                  <a:gd name="T49" fmla="*/ 386 h 944"/>
                  <a:gd name="T50" fmla="*/ 168 w 507"/>
                  <a:gd name="T51" fmla="*/ 386 h 944"/>
                  <a:gd name="T52" fmla="*/ 168 w 507"/>
                  <a:gd name="T53" fmla="*/ 386 h 944"/>
                  <a:gd name="T54" fmla="*/ 168 w 507"/>
                  <a:gd name="T55" fmla="*/ 176 h 944"/>
                  <a:gd name="T56" fmla="*/ 337 w 507"/>
                  <a:gd name="T57" fmla="*/ 176 h 944"/>
                  <a:gd name="T58" fmla="*/ 337 w 507"/>
                  <a:gd name="T59" fmla="*/ 176 h 944"/>
                  <a:gd name="T60" fmla="*/ 337 w 507"/>
                  <a:gd name="T61" fmla="*/ 251 h 944"/>
                  <a:gd name="T62" fmla="*/ 503 w 507"/>
                  <a:gd name="T63" fmla="*/ 251 h 944"/>
                  <a:gd name="T64" fmla="*/ 505 w 507"/>
                  <a:gd name="T65" fmla="*/ 4 h 944"/>
                  <a:gd name="T66" fmla="*/ 337 w 507"/>
                  <a:gd name="T67" fmla="*/ 2 h 944"/>
                  <a:gd name="T68" fmla="*/ 337 w 507"/>
                  <a:gd name="T69" fmla="*/ 55 h 944"/>
                  <a:gd name="T70" fmla="*/ 282 w 507"/>
                  <a:gd name="T71" fmla="*/ 4 h 944"/>
                  <a:gd name="T72" fmla="*/ 107 w 507"/>
                  <a:gd name="T73" fmla="*/ 4 h 944"/>
                  <a:gd name="T74" fmla="*/ 2 w 507"/>
                  <a:gd name="T75" fmla="*/ 102 h 944"/>
                  <a:gd name="T76" fmla="*/ 2 w 507"/>
                  <a:gd name="T77" fmla="*/ 846 h 944"/>
                  <a:gd name="T78" fmla="*/ 109 w 507"/>
                  <a:gd name="T79" fmla="*/ 942 h 944"/>
                  <a:gd name="T80" fmla="*/ 398 w 507"/>
                  <a:gd name="T81" fmla="*/ 944 h 944"/>
                  <a:gd name="T82" fmla="*/ 507 w 507"/>
                  <a:gd name="T8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7" h="944">
                    <a:moveTo>
                      <a:pt x="507" y="846"/>
                    </a:moveTo>
                    <a:lnTo>
                      <a:pt x="398" y="944"/>
                    </a:lnTo>
                    <a:lnTo>
                      <a:pt x="398" y="944"/>
                    </a:lnTo>
                    <a:lnTo>
                      <a:pt x="398" y="944"/>
                    </a:lnTo>
                    <a:lnTo>
                      <a:pt x="109" y="944"/>
                    </a:lnTo>
                    <a:lnTo>
                      <a:pt x="109" y="944"/>
                    </a:lnTo>
                    <a:lnTo>
                      <a:pt x="109" y="944"/>
                    </a:lnTo>
                    <a:lnTo>
                      <a:pt x="0" y="846"/>
                    </a:lnTo>
                    <a:lnTo>
                      <a:pt x="0" y="846"/>
                    </a:lnTo>
                    <a:lnTo>
                      <a:pt x="0" y="846"/>
                    </a:lnTo>
                    <a:lnTo>
                      <a:pt x="0" y="100"/>
                    </a:lnTo>
                    <a:lnTo>
                      <a:pt x="0" y="100"/>
                    </a:lnTo>
                    <a:lnTo>
                      <a:pt x="0" y="100"/>
                    </a:lnTo>
                    <a:lnTo>
                      <a:pt x="107" y="2"/>
                    </a:lnTo>
                    <a:lnTo>
                      <a:pt x="107" y="0"/>
                    </a:lnTo>
                    <a:lnTo>
                      <a:pt x="107" y="0"/>
                    </a:lnTo>
                    <a:lnTo>
                      <a:pt x="282" y="0"/>
                    </a:lnTo>
                    <a:lnTo>
                      <a:pt x="282" y="0"/>
                    </a:lnTo>
                    <a:lnTo>
                      <a:pt x="284" y="0"/>
                    </a:lnTo>
                    <a:lnTo>
                      <a:pt x="337" y="49"/>
                    </a:lnTo>
                    <a:lnTo>
                      <a:pt x="335" y="51"/>
                    </a:lnTo>
                    <a:lnTo>
                      <a:pt x="335" y="2"/>
                    </a:lnTo>
                    <a:lnTo>
                      <a:pt x="335" y="0"/>
                    </a:lnTo>
                    <a:lnTo>
                      <a:pt x="337" y="0"/>
                    </a:lnTo>
                    <a:lnTo>
                      <a:pt x="505" y="0"/>
                    </a:lnTo>
                    <a:lnTo>
                      <a:pt x="507" y="0"/>
                    </a:lnTo>
                    <a:lnTo>
                      <a:pt x="507" y="2"/>
                    </a:lnTo>
                    <a:lnTo>
                      <a:pt x="505" y="251"/>
                    </a:lnTo>
                    <a:lnTo>
                      <a:pt x="505" y="253"/>
                    </a:lnTo>
                    <a:lnTo>
                      <a:pt x="505" y="253"/>
                    </a:lnTo>
                    <a:lnTo>
                      <a:pt x="337" y="253"/>
                    </a:lnTo>
                    <a:lnTo>
                      <a:pt x="335" y="253"/>
                    </a:lnTo>
                    <a:lnTo>
                      <a:pt x="335" y="251"/>
                    </a:lnTo>
                    <a:lnTo>
                      <a:pt x="335" y="176"/>
                    </a:lnTo>
                    <a:lnTo>
                      <a:pt x="337" y="178"/>
                    </a:lnTo>
                    <a:lnTo>
                      <a:pt x="168" y="178"/>
                    </a:lnTo>
                    <a:lnTo>
                      <a:pt x="170" y="176"/>
                    </a:lnTo>
                    <a:lnTo>
                      <a:pt x="170" y="386"/>
                    </a:lnTo>
                    <a:lnTo>
                      <a:pt x="168" y="384"/>
                    </a:lnTo>
                    <a:lnTo>
                      <a:pt x="398" y="384"/>
                    </a:lnTo>
                    <a:lnTo>
                      <a:pt x="398" y="384"/>
                    </a:lnTo>
                    <a:lnTo>
                      <a:pt x="398" y="384"/>
                    </a:lnTo>
                    <a:lnTo>
                      <a:pt x="507" y="482"/>
                    </a:lnTo>
                    <a:lnTo>
                      <a:pt x="507" y="482"/>
                    </a:lnTo>
                    <a:lnTo>
                      <a:pt x="507" y="482"/>
                    </a:lnTo>
                    <a:lnTo>
                      <a:pt x="507" y="846"/>
                    </a:lnTo>
                    <a:close/>
                    <a:moveTo>
                      <a:pt x="507" y="846"/>
                    </a:moveTo>
                    <a:lnTo>
                      <a:pt x="505" y="482"/>
                    </a:lnTo>
                    <a:lnTo>
                      <a:pt x="505" y="484"/>
                    </a:lnTo>
                    <a:lnTo>
                      <a:pt x="398" y="386"/>
                    </a:lnTo>
                    <a:lnTo>
                      <a:pt x="398" y="386"/>
                    </a:lnTo>
                    <a:lnTo>
                      <a:pt x="168" y="386"/>
                    </a:lnTo>
                    <a:lnTo>
                      <a:pt x="168" y="386"/>
                    </a:lnTo>
                    <a:lnTo>
                      <a:pt x="168" y="386"/>
                    </a:lnTo>
                    <a:lnTo>
                      <a:pt x="168" y="176"/>
                    </a:lnTo>
                    <a:lnTo>
                      <a:pt x="168" y="176"/>
                    </a:lnTo>
                    <a:lnTo>
                      <a:pt x="168" y="176"/>
                    </a:lnTo>
                    <a:lnTo>
                      <a:pt x="337" y="176"/>
                    </a:lnTo>
                    <a:lnTo>
                      <a:pt x="337" y="176"/>
                    </a:lnTo>
                    <a:lnTo>
                      <a:pt x="337" y="176"/>
                    </a:lnTo>
                    <a:lnTo>
                      <a:pt x="337" y="251"/>
                    </a:lnTo>
                    <a:lnTo>
                      <a:pt x="337" y="251"/>
                    </a:lnTo>
                    <a:lnTo>
                      <a:pt x="505" y="251"/>
                    </a:lnTo>
                    <a:lnTo>
                      <a:pt x="503" y="251"/>
                    </a:lnTo>
                    <a:lnTo>
                      <a:pt x="503" y="2"/>
                    </a:lnTo>
                    <a:lnTo>
                      <a:pt x="505" y="4"/>
                    </a:lnTo>
                    <a:lnTo>
                      <a:pt x="337" y="4"/>
                    </a:lnTo>
                    <a:lnTo>
                      <a:pt x="337" y="2"/>
                    </a:lnTo>
                    <a:lnTo>
                      <a:pt x="337" y="51"/>
                    </a:lnTo>
                    <a:lnTo>
                      <a:pt x="337" y="55"/>
                    </a:lnTo>
                    <a:lnTo>
                      <a:pt x="335" y="53"/>
                    </a:lnTo>
                    <a:lnTo>
                      <a:pt x="282" y="4"/>
                    </a:lnTo>
                    <a:lnTo>
                      <a:pt x="282" y="4"/>
                    </a:lnTo>
                    <a:lnTo>
                      <a:pt x="107" y="4"/>
                    </a:lnTo>
                    <a:lnTo>
                      <a:pt x="109" y="4"/>
                    </a:lnTo>
                    <a:lnTo>
                      <a:pt x="2" y="102"/>
                    </a:lnTo>
                    <a:lnTo>
                      <a:pt x="2" y="100"/>
                    </a:lnTo>
                    <a:lnTo>
                      <a:pt x="2" y="846"/>
                    </a:lnTo>
                    <a:lnTo>
                      <a:pt x="2" y="844"/>
                    </a:lnTo>
                    <a:lnTo>
                      <a:pt x="109" y="942"/>
                    </a:lnTo>
                    <a:lnTo>
                      <a:pt x="109" y="942"/>
                    </a:lnTo>
                    <a:lnTo>
                      <a:pt x="398" y="944"/>
                    </a:lnTo>
                    <a:lnTo>
                      <a:pt x="398" y="944"/>
                    </a:lnTo>
                    <a:lnTo>
                      <a:pt x="507"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24"/>
              <p:cNvSpPr>
                <a:spLocks noEditPoints="1"/>
              </p:cNvSpPr>
              <p:nvPr/>
            </p:nvSpPr>
            <p:spPr bwMode="auto">
              <a:xfrm>
                <a:off x="7097713" y="6503988"/>
                <a:ext cx="271463" cy="336550"/>
              </a:xfrm>
              <a:custGeom>
                <a:avLst/>
                <a:gdLst>
                  <a:gd name="T0" fmla="*/ 169 w 171"/>
                  <a:gd name="T1" fmla="*/ 212 h 212"/>
                  <a:gd name="T2" fmla="*/ 169 w 171"/>
                  <a:gd name="T3" fmla="*/ 106 h 212"/>
                  <a:gd name="T4" fmla="*/ 169 w 171"/>
                  <a:gd name="T5" fmla="*/ 2 h 212"/>
                  <a:gd name="T6" fmla="*/ 169 w 171"/>
                  <a:gd name="T7" fmla="*/ 4 h 212"/>
                  <a:gd name="T8" fmla="*/ 2 w 171"/>
                  <a:gd name="T9" fmla="*/ 4 h 212"/>
                  <a:gd name="T10" fmla="*/ 4 w 171"/>
                  <a:gd name="T11" fmla="*/ 2 h 212"/>
                  <a:gd name="T12" fmla="*/ 4 w 171"/>
                  <a:gd name="T13" fmla="*/ 212 h 212"/>
                  <a:gd name="T14" fmla="*/ 2 w 171"/>
                  <a:gd name="T15" fmla="*/ 210 h 212"/>
                  <a:gd name="T16" fmla="*/ 85 w 171"/>
                  <a:gd name="T17" fmla="*/ 210 h 212"/>
                  <a:gd name="T18" fmla="*/ 169 w 171"/>
                  <a:gd name="T19" fmla="*/ 212 h 212"/>
                  <a:gd name="T20" fmla="*/ 169 w 171"/>
                  <a:gd name="T21" fmla="*/ 212 h 212"/>
                  <a:gd name="T22" fmla="*/ 85 w 171"/>
                  <a:gd name="T23" fmla="*/ 212 h 212"/>
                  <a:gd name="T24" fmla="*/ 2 w 171"/>
                  <a:gd name="T25" fmla="*/ 212 h 212"/>
                  <a:gd name="T26" fmla="*/ 2 w 171"/>
                  <a:gd name="T27" fmla="*/ 212 h 212"/>
                  <a:gd name="T28" fmla="*/ 2 w 171"/>
                  <a:gd name="T29" fmla="*/ 212 h 212"/>
                  <a:gd name="T30" fmla="*/ 0 w 171"/>
                  <a:gd name="T31" fmla="*/ 2 h 212"/>
                  <a:gd name="T32" fmla="*/ 0 w 171"/>
                  <a:gd name="T33" fmla="*/ 0 h 212"/>
                  <a:gd name="T34" fmla="*/ 2 w 171"/>
                  <a:gd name="T35" fmla="*/ 0 h 212"/>
                  <a:gd name="T36" fmla="*/ 169 w 171"/>
                  <a:gd name="T37" fmla="*/ 0 h 212"/>
                  <a:gd name="T38" fmla="*/ 171 w 171"/>
                  <a:gd name="T39" fmla="*/ 0 h 212"/>
                  <a:gd name="T40" fmla="*/ 171 w 171"/>
                  <a:gd name="T41" fmla="*/ 2 h 212"/>
                  <a:gd name="T42" fmla="*/ 171 w 171"/>
                  <a:gd name="T43" fmla="*/ 106 h 212"/>
                  <a:gd name="T44" fmla="*/ 169 w 171"/>
                  <a:gd name="T4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212">
                    <a:moveTo>
                      <a:pt x="169" y="212"/>
                    </a:moveTo>
                    <a:lnTo>
                      <a:pt x="169" y="106"/>
                    </a:lnTo>
                    <a:lnTo>
                      <a:pt x="169" y="2"/>
                    </a:lnTo>
                    <a:lnTo>
                      <a:pt x="169" y="4"/>
                    </a:lnTo>
                    <a:lnTo>
                      <a:pt x="2" y="4"/>
                    </a:lnTo>
                    <a:lnTo>
                      <a:pt x="4" y="2"/>
                    </a:lnTo>
                    <a:lnTo>
                      <a:pt x="4" y="212"/>
                    </a:lnTo>
                    <a:lnTo>
                      <a:pt x="2" y="210"/>
                    </a:lnTo>
                    <a:lnTo>
                      <a:pt x="85" y="210"/>
                    </a:lnTo>
                    <a:lnTo>
                      <a:pt x="169" y="212"/>
                    </a:lnTo>
                    <a:close/>
                    <a:moveTo>
                      <a:pt x="169" y="212"/>
                    </a:moveTo>
                    <a:lnTo>
                      <a:pt x="85" y="212"/>
                    </a:lnTo>
                    <a:lnTo>
                      <a:pt x="2" y="212"/>
                    </a:lnTo>
                    <a:lnTo>
                      <a:pt x="2" y="212"/>
                    </a:lnTo>
                    <a:lnTo>
                      <a:pt x="2" y="212"/>
                    </a:lnTo>
                    <a:lnTo>
                      <a:pt x="0" y="2"/>
                    </a:lnTo>
                    <a:lnTo>
                      <a:pt x="0" y="0"/>
                    </a:lnTo>
                    <a:lnTo>
                      <a:pt x="2" y="0"/>
                    </a:lnTo>
                    <a:lnTo>
                      <a:pt x="169" y="0"/>
                    </a:lnTo>
                    <a:lnTo>
                      <a:pt x="171" y="0"/>
                    </a:lnTo>
                    <a:lnTo>
                      <a:pt x="171" y="2"/>
                    </a:lnTo>
                    <a:lnTo>
                      <a:pt x="171" y="106"/>
                    </a:lnTo>
                    <a:lnTo>
                      <a:pt x="169" y="21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25"/>
              <p:cNvSpPr>
                <a:spLocks noEditPoints="1"/>
              </p:cNvSpPr>
              <p:nvPr/>
            </p:nvSpPr>
            <p:spPr bwMode="auto">
              <a:xfrm>
                <a:off x="6834188" y="5640388"/>
                <a:ext cx="804863" cy="1417638"/>
              </a:xfrm>
              <a:custGeom>
                <a:avLst/>
                <a:gdLst>
                  <a:gd name="T0" fmla="*/ 194 w 248"/>
                  <a:gd name="T1" fmla="*/ 436 h 437"/>
                  <a:gd name="T2" fmla="*/ 193 w 248"/>
                  <a:gd name="T3" fmla="*/ 436 h 437"/>
                  <a:gd name="T4" fmla="*/ 54 w 248"/>
                  <a:gd name="T5" fmla="*/ 437 h 437"/>
                  <a:gd name="T6" fmla="*/ 2 w 248"/>
                  <a:gd name="T7" fmla="*/ 392 h 437"/>
                  <a:gd name="T8" fmla="*/ 1 w 248"/>
                  <a:gd name="T9" fmla="*/ 390 h 437"/>
                  <a:gd name="T10" fmla="*/ 0 w 248"/>
                  <a:gd name="T11" fmla="*/ 135 h 437"/>
                  <a:gd name="T12" fmla="*/ 0 w 248"/>
                  <a:gd name="T13" fmla="*/ 48 h 437"/>
                  <a:gd name="T14" fmla="*/ 51 w 248"/>
                  <a:gd name="T15" fmla="*/ 1 h 437"/>
                  <a:gd name="T16" fmla="*/ 54 w 248"/>
                  <a:gd name="T17" fmla="*/ 0 h 437"/>
                  <a:gd name="T18" fmla="*/ 139 w 248"/>
                  <a:gd name="T19" fmla="*/ 0 h 437"/>
                  <a:gd name="T20" fmla="*/ 167 w 248"/>
                  <a:gd name="T21" fmla="*/ 23 h 437"/>
                  <a:gd name="T22" fmla="*/ 159 w 248"/>
                  <a:gd name="T23" fmla="*/ 4 h 437"/>
                  <a:gd name="T24" fmla="*/ 163 w 248"/>
                  <a:gd name="T25" fmla="*/ 0 h 437"/>
                  <a:gd name="T26" fmla="*/ 248 w 248"/>
                  <a:gd name="T27" fmla="*/ 0 h 437"/>
                  <a:gd name="T28" fmla="*/ 248 w 248"/>
                  <a:gd name="T29" fmla="*/ 119 h 437"/>
                  <a:gd name="T30" fmla="*/ 243 w 248"/>
                  <a:gd name="T31" fmla="*/ 123 h 437"/>
                  <a:gd name="T32" fmla="*/ 159 w 248"/>
                  <a:gd name="T33" fmla="*/ 123 h 437"/>
                  <a:gd name="T34" fmla="*/ 159 w 248"/>
                  <a:gd name="T35" fmla="*/ 84 h 437"/>
                  <a:gd name="T36" fmla="*/ 83 w 248"/>
                  <a:gd name="T37" fmla="*/ 88 h 437"/>
                  <a:gd name="T38" fmla="*/ 87 w 248"/>
                  <a:gd name="T39" fmla="*/ 180 h 437"/>
                  <a:gd name="T40" fmla="*/ 193 w 248"/>
                  <a:gd name="T41" fmla="*/ 177 h 437"/>
                  <a:gd name="T42" fmla="*/ 195 w 248"/>
                  <a:gd name="T43" fmla="*/ 178 h 437"/>
                  <a:gd name="T44" fmla="*/ 246 w 248"/>
                  <a:gd name="T45" fmla="*/ 224 h 437"/>
                  <a:gd name="T46" fmla="*/ 245 w 248"/>
                  <a:gd name="T47" fmla="*/ 307 h 437"/>
                  <a:gd name="T48" fmla="*/ 244 w 248"/>
                  <a:gd name="T49" fmla="*/ 390 h 437"/>
                  <a:gd name="T50" fmla="*/ 242 w 248"/>
                  <a:gd name="T51" fmla="*/ 224 h 437"/>
                  <a:gd name="T52" fmla="*/ 191 w 248"/>
                  <a:gd name="T53" fmla="*/ 182 h 437"/>
                  <a:gd name="T54" fmla="*/ 83 w 248"/>
                  <a:gd name="T55" fmla="*/ 183 h 437"/>
                  <a:gd name="T56" fmla="*/ 80 w 248"/>
                  <a:gd name="T57" fmla="*/ 180 h 437"/>
                  <a:gd name="T58" fmla="*/ 79 w 248"/>
                  <a:gd name="T59" fmla="*/ 80 h 437"/>
                  <a:gd name="T60" fmla="*/ 163 w 248"/>
                  <a:gd name="T61" fmla="*/ 80 h 437"/>
                  <a:gd name="T62" fmla="*/ 168 w 248"/>
                  <a:gd name="T63" fmla="*/ 84 h 437"/>
                  <a:gd name="T64" fmla="*/ 163 w 248"/>
                  <a:gd name="T65" fmla="*/ 114 h 437"/>
                  <a:gd name="T66" fmla="*/ 239 w 248"/>
                  <a:gd name="T67" fmla="*/ 119 h 437"/>
                  <a:gd name="T68" fmla="*/ 243 w 248"/>
                  <a:gd name="T69" fmla="*/ 9 h 437"/>
                  <a:gd name="T70" fmla="*/ 168 w 248"/>
                  <a:gd name="T71" fmla="*/ 4 h 437"/>
                  <a:gd name="T72" fmla="*/ 168 w 248"/>
                  <a:gd name="T73" fmla="*/ 38 h 437"/>
                  <a:gd name="T74" fmla="*/ 135 w 248"/>
                  <a:gd name="T75" fmla="*/ 8 h 437"/>
                  <a:gd name="T76" fmla="*/ 54 w 248"/>
                  <a:gd name="T77" fmla="*/ 9 h 437"/>
                  <a:gd name="T78" fmla="*/ 7 w 248"/>
                  <a:gd name="T79" fmla="*/ 53 h 437"/>
                  <a:gd name="T80" fmla="*/ 8 w 248"/>
                  <a:gd name="T81" fmla="*/ 135 h 437"/>
                  <a:gd name="T82" fmla="*/ 7 w 248"/>
                  <a:gd name="T83" fmla="*/ 390 h 437"/>
                  <a:gd name="T84" fmla="*/ 57 w 248"/>
                  <a:gd name="T85" fmla="*/ 433 h 437"/>
                  <a:gd name="T86" fmla="*/ 193 w 248"/>
                  <a:gd name="T87" fmla="*/ 434 h 437"/>
                  <a:gd name="T88" fmla="*/ 244 w 248"/>
                  <a:gd name="T89" fmla="*/ 39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8" h="437">
                    <a:moveTo>
                      <a:pt x="244" y="390"/>
                    </a:moveTo>
                    <a:cubicBezTo>
                      <a:pt x="194" y="436"/>
                      <a:pt x="194" y="436"/>
                      <a:pt x="194" y="436"/>
                    </a:cubicBezTo>
                    <a:cubicBezTo>
                      <a:pt x="193" y="436"/>
                      <a:pt x="193" y="436"/>
                      <a:pt x="193" y="436"/>
                    </a:cubicBezTo>
                    <a:cubicBezTo>
                      <a:pt x="193" y="436"/>
                      <a:pt x="193" y="436"/>
                      <a:pt x="193" y="436"/>
                    </a:cubicBezTo>
                    <a:cubicBezTo>
                      <a:pt x="55" y="437"/>
                      <a:pt x="55" y="437"/>
                      <a:pt x="55" y="437"/>
                    </a:cubicBezTo>
                    <a:cubicBezTo>
                      <a:pt x="54" y="437"/>
                      <a:pt x="54" y="437"/>
                      <a:pt x="54" y="437"/>
                    </a:cubicBezTo>
                    <a:cubicBezTo>
                      <a:pt x="53" y="437"/>
                      <a:pt x="53" y="437"/>
                      <a:pt x="53" y="437"/>
                    </a:cubicBezTo>
                    <a:cubicBezTo>
                      <a:pt x="2" y="392"/>
                      <a:pt x="2" y="392"/>
                      <a:pt x="2" y="392"/>
                    </a:cubicBezTo>
                    <a:cubicBezTo>
                      <a:pt x="1" y="391"/>
                      <a:pt x="1" y="391"/>
                      <a:pt x="1" y="391"/>
                    </a:cubicBezTo>
                    <a:cubicBezTo>
                      <a:pt x="1" y="390"/>
                      <a:pt x="1" y="390"/>
                      <a:pt x="1" y="390"/>
                    </a:cubicBezTo>
                    <a:cubicBezTo>
                      <a:pt x="0" y="220"/>
                      <a:pt x="0" y="220"/>
                      <a:pt x="0" y="220"/>
                    </a:cubicBezTo>
                    <a:cubicBezTo>
                      <a:pt x="0" y="135"/>
                      <a:pt x="0" y="135"/>
                      <a:pt x="0" y="135"/>
                    </a:cubicBezTo>
                    <a:cubicBezTo>
                      <a:pt x="0" y="50"/>
                      <a:pt x="0" y="50"/>
                      <a:pt x="0" y="50"/>
                    </a:cubicBezTo>
                    <a:cubicBezTo>
                      <a:pt x="0" y="48"/>
                      <a:pt x="0" y="48"/>
                      <a:pt x="0" y="48"/>
                    </a:cubicBezTo>
                    <a:cubicBezTo>
                      <a:pt x="1" y="46"/>
                      <a:pt x="1" y="46"/>
                      <a:pt x="1" y="46"/>
                    </a:cubicBezTo>
                    <a:cubicBezTo>
                      <a:pt x="51" y="1"/>
                      <a:pt x="51" y="1"/>
                      <a:pt x="51" y="1"/>
                    </a:cubicBezTo>
                    <a:cubicBezTo>
                      <a:pt x="53" y="0"/>
                      <a:pt x="53" y="0"/>
                      <a:pt x="53" y="0"/>
                    </a:cubicBezTo>
                    <a:cubicBezTo>
                      <a:pt x="54" y="0"/>
                      <a:pt x="54" y="0"/>
                      <a:pt x="54" y="0"/>
                    </a:cubicBezTo>
                    <a:cubicBezTo>
                      <a:pt x="138" y="0"/>
                      <a:pt x="138" y="0"/>
                      <a:pt x="138" y="0"/>
                    </a:cubicBezTo>
                    <a:cubicBezTo>
                      <a:pt x="139" y="0"/>
                      <a:pt x="139" y="0"/>
                      <a:pt x="139" y="0"/>
                    </a:cubicBezTo>
                    <a:cubicBezTo>
                      <a:pt x="141" y="1"/>
                      <a:pt x="141" y="1"/>
                      <a:pt x="141" y="1"/>
                    </a:cubicBezTo>
                    <a:cubicBezTo>
                      <a:pt x="167" y="23"/>
                      <a:pt x="167" y="23"/>
                      <a:pt x="167" y="23"/>
                    </a:cubicBezTo>
                    <a:cubicBezTo>
                      <a:pt x="159" y="27"/>
                      <a:pt x="159" y="27"/>
                      <a:pt x="159" y="27"/>
                    </a:cubicBezTo>
                    <a:cubicBezTo>
                      <a:pt x="159" y="4"/>
                      <a:pt x="159" y="4"/>
                      <a:pt x="159" y="4"/>
                    </a:cubicBezTo>
                    <a:cubicBezTo>
                      <a:pt x="159" y="0"/>
                      <a:pt x="159" y="0"/>
                      <a:pt x="159" y="0"/>
                    </a:cubicBezTo>
                    <a:cubicBezTo>
                      <a:pt x="163" y="0"/>
                      <a:pt x="163" y="0"/>
                      <a:pt x="163" y="0"/>
                    </a:cubicBezTo>
                    <a:cubicBezTo>
                      <a:pt x="243" y="0"/>
                      <a:pt x="243" y="0"/>
                      <a:pt x="243" y="0"/>
                    </a:cubicBezTo>
                    <a:cubicBezTo>
                      <a:pt x="248" y="0"/>
                      <a:pt x="248" y="0"/>
                      <a:pt x="248" y="0"/>
                    </a:cubicBezTo>
                    <a:cubicBezTo>
                      <a:pt x="248" y="4"/>
                      <a:pt x="248" y="4"/>
                      <a:pt x="248" y="4"/>
                    </a:cubicBezTo>
                    <a:cubicBezTo>
                      <a:pt x="248" y="119"/>
                      <a:pt x="248" y="119"/>
                      <a:pt x="248" y="119"/>
                    </a:cubicBezTo>
                    <a:cubicBezTo>
                      <a:pt x="248" y="123"/>
                      <a:pt x="248" y="123"/>
                      <a:pt x="248" y="123"/>
                    </a:cubicBezTo>
                    <a:cubicBezTo>
                      <a:pt x="243" y="123"/>
                      <a:pt x="243" y="123"/>
                      <a:pt x="243" y="123"/>
                    </a:cubicBezTo>
                    <a:cubicBezTo>
                      <a:pt x="163" y="123"/>
                      <a:pt x="163" y="123"/>
                      <a:pt x="163" y="123"/>
                    </a:cubicBezTo>
                    <a:cubicBezTo>
                      <a:pt x="159" y="123"/>
                      <a:pt x="159" y="123"/>
                      <a:pt x="159" y="123"/>
                    </a:cubicBezTo>
                    <a:cubicBezTo>
                      <a:pt x="159" y="119"/>
                      <a:pt x="159" y="119"/>
                      <a:pt x="159" y="119"/>
                    </a:cubicBezTo>
                    <a:cubicBezTo>
                      <a:pt x="159" y="84"/>
                      <a:pt x="159" y="84"/>
                      <a:pt x="159" y="84"/>
                    </a:cubicBezTo>
                    <a:cubicBezTo>
                      <a:pt x="163" y="88"/>
                      <a:pt x="163" y="88"/>
                      <a:pt x="163" y="88"/>
                    </a:cubicBezTo>
                    <a:cubicBezTo>
                      <a:pt x="137" y="88"/>
                      <a:pt x="110" y="88"/>
                      <a:pt x="83" y="88"/>
                    </a:cubicBezTo>
                    <a:cubicBezTo>
                      <a:pt x="87" y="84"/>
                      <a:pt x="87" y="84"/>
                      <a:pt x="87" y="84"/>
                    </a:cubicBezTo>
                    <a:cubicBezTo>
                      <a:pt x="87" y="180"/>
                      <a:pt x="87" y="180"/>
                      <a:pt x="87" y="180"/>
                    </a:cubicBezTo>
                    <a:cubicBezTo>
                      <a:pt x="83" y="176"/>
                      <a:pt x="83" y="176"/>
                      <a:pt x="83" y="176"/>
                    </a:cubicBezTo>
                    <a:cubicBezTo>
                      <a:pt x="193" y="177"/>
                      <a:pt x="193" y="177"/>
                      <a:pt x="193" y="177"/>
                    </a:cubicBezTo>
                    <a:cubicBezTo>
                      <a:pt x="194" y="177"/>
                      <a:pt x="194" y="177"/>
                      <a:pt x="194" y="177"/>
                    </a:cubicBezTo>
                    <a:cubicBezTo>
                      <a:pt x="195" y="178"/>
                      <a:pt x="195" y="178"/>
                      <a:pt x="195" y="178"/>
                    </a:cubicBezTo>
                    <a:cubicBezTo>
                      <a:pt x="245" y="223"/>
                      <a:pt x="245" y="223"/>
                      <a:pt x="245" y="223"/>
                    </a:cubicBezTo>
                    <a:cubicBezTo>
                      <a:pt x="246" y="224"/>
                      <a:pt x="246" y="224"/>
                      <a:pt x="246" y="224"/>
                    </a:cubicBezTo>
                    <a:cubicBezTo>
                      <a:pt x="246" y="224"/>
                      <a:pt x="246" y="224"/>
                      <a:pt x="246" y="224"/>
                    </a:cubicBezTo>
                    <a:cubicBezTo>
                      <a:pt x="245" y="307"/>
                      <a:pt x="245" y="307"/>
                      <a:pt x="245" y="307"/>
                    </a:cubicBezTo>
                    <a:lnTo>
                      <a:pt x="244" y="390"/>
                    </a:lnTo>
                    <a:close/>
                    <a:moveTo>
                      <a:pt x="244" y="390"/>
                    </a:moveTo>
                    <a:cubicBezTo>
                      <a:pt x="243" y="307"/>
                      <a:pt x="243" y="307"/>
                      <a:pt x="243" y="307"/>
                    </a:cubicBezTo>
                    <a:cubicBezTo>
                      <a:pt x="242" y="224"/>
                      <a:pt x="242" y="224"/>
                      <a:pt x="242" y="224"/>
                    </a:cubicBezTo>
                    <a:cubicBezTo>
                      <a:pt x="243" y="226"/>
                      <a:pt x="243" y="226"/>
                      <a:pt x="243" y="226"/>
                    </a:cubicBezTo>
                    <a:cubicBezTo>
                      <a:pt x="191" y="182"/>
                      <a:pt x="191" y="182"/>
                      <a:pt x="191" y="182"/>
                    </a:cubicBezTo>
                    <a:cubicBezTo>
                      <a:pt x="193" y="182"/>
                      <a:pt x="193" y="182"/>
                      <a:pt x="193" y="182"/>
                    </a:cubicBezTo>
                    <a:cubicBezTo>
                      <a:pt x="83" y="183"/>
                      <a:pt x="83" y="183"/>
                      <a:pt x="83" y="183"/>
                    </a:cubicBezTo>
                    <a:cubicBezTo>
                      <a:pt x="80" y="183"/>
                      <a:pt x="80" y="183"/>
                      <a:pt x="80" y="183"/>
                    </a:cubicBezTo>
                    <a:cubicBezTo>
                      <a:pt x="80" y="180"/>
                      <a:pt x="80" y="180"/>
                      <a:pt x="80" y="180"/>
                    </a:cubicBezTo>
                    <a:cubicBezTo>
                      <a:pt x="79" y="84"/>
                      <a:pt x="79" y="84"/>
                      <a:pt x="79" y="84"/>
                    </a:cubicBezTo>
                    <a:cubicBezTo>
                      <a:pt x="79" y="80"/>
                      <a:pt x="79" y="80"/>
                      <a:pt x="79" y="80"/>
                    </a:cubicBezTo>
                    <a:cubicBezTo>
                      <a:pt x="83" y="80"/>
                      <a:pt x="83" y="80"/>
                      <a:pt x="83" y="80"/>
                    </a:cubicBezTo>
                    <a:cubicBezTo>
                      <a:pt x="110" y="80"/>
                      <a:pt x="137" y="80"/>
                      <a:pt x="163" y="80"/>
                    </a:cubicBezTo>
                    <a:cubicBezTo>
                      <a:pt x="168" y="80"/>
                      <a:pt x="168" y="80"/>
                      <a:pt x="168" y="80"/>
                    </a:cubicBezTo>
                    <a:cubicBezTo>
                      <a:pt x="168" y="84"/>
                      <a:pt x="168" y="84"/>
                      <a:pt x="168" y="84"/>
                    </a:cubicBezTo>
                    <a:cubicBezTo>
                      <a:pt x="168" y="119"/>
                      <a:pt x="168" y="119"/>
                      <a:pt x="168" y="119"/>
                    </a:cubicBezTo>
                    <a:cubicBezTo>
                      <a:pt x="163" y="114"/>
                      <a:pt x="163" y="114"/>
                      <a:pt x="163" y="114"/>
                    </a:cubicBezTo>
                    <a:cubicBezTo>
                      <a:pt x="243" y="114"/>
                      <a:pt x="243" y="114"/>
                      <a:pt x="243" y="114"/>
                    </a:cubicBezTo>
                    <a:cubicBezTo>
                      <a:pt x="239" y="119"/>
                      <a:pt x="239" y="119"/>
                      <a:pt x="239" y="119"/>
                    </a:cubicBezTo>
                    <a:cubicBezTo>
                      <a:pt x="238" y="4"/>
                      <a:pt x="238" y="4"/>
                      <a:pt x="238" y="4"/>
                    </a:cubicBezTo>
                    <a:cubicBezTo>
                      <a:pt x="243" y="9"/>
                      <a:pt x="243" y="9"/>
                      <a:pt x="243" y="9"/>
                    </a:cubicBezTo>
                    <a:cubicBezTo>
                      <a:pt x="163" y="9"/>
                      <a:pt x="163" y="9"/>
                      <a:pt x="163" y="9"/>
                    </a:cubicBezTo>
                    <a:cubicBezTo>
                      <a:pt x="168" y="4"/>
                      <a:pt x="168" y="4"/>
                      <a:pt x="168" y="4"/>
                    </a:cubicBezTo>
                    <a:cubicBezTo>
                      <a:pt x="168" y="27"/>
                      <a:pt x="168" y="27"/>
                      <a:pt x="168" y="27"/>
                    </a:cubicBezTo>
                    <a:cubicBezTo>
                      <a:pt x="168" y="38"/>
                      <a:pt x="168" y="38"/>
                      <a:pt x="168" y="38"/>
                    </a:cubicBezTo>
                    <a:cubicBezTo>
                      <a:pt x="160" y="31"/>
                      <a:pt x="160" y="31"/>
                      <a:pt x="160" y="31"/>
                    </a:cubicBezTo>
                    <a:cubicBezTo>
                      <a:pt x="135" y="8"/>
                      <a:pt x="135" y="8"/>
                      <a:pt x="135" y="8"/>
                    </a:cubicBezTo>
                    <a:cubicBezTo>
                      <a:pt x="138" y="9"/>
                      <a:pt x="138" y="9"/>
                      <a:pt x="138" y="9"/>
                    </a:cubicBezTo>
                    <a:cubicBezTo>
                      <a:pt x="54" y="9"/>
                      <a:pt x="54" y="9"/>
                      <a:pt x="54" y="9"/>
                    </a:cubicBezTo>
                    <a:cubicBezTo>
                      <a:pt x="57" y="8"/>
                      <a:pt x="57" y="8"/>
                      <a:pt x="57" y="8"/>
                    </a:cubicBezTo>
                    <a:cubicBezTo>
                      <a:pt x="7" y="53"/>
                      <a:pt x="7" y="53"/>
                      <a:pt x="7" y="53"/>
                    </a:cubicBezTo>
                    <a:cubicBezTo>
                      <a:pt x="8" y="50"/>
                      <a:pt x="8" y="50"/>
                      <a:pt x="8" y="50"/>
                    </a:cubicBezTo>
                    <a:cubicBezTo>
                      <a:pt x="8" y="135"/>
                      <a:pt x="8" y="135"/>
                      <a:pt x="8" y="135"/>
                    </a:cubicBezTo>
                    <a:cubicBezTo>
                      <a:pt x="8" y="220"/>
                      <a:pt x="8" y="220"/>
                      <a:pt x="8" y="220"/>
                    </a:cubicBezTo>
                    <a:cubicBezTo>
                      <a:pt x="7" y="390"/>
                      <a:pt x="7" y="390"/>
                      <a:pt x="7" y="390"/>
                    </a:cubicBezTo>
                    <a:cubicBezTo>
                      <a:pt x="6" y="388"/>
                      <a:pt x="6" y="388"/>
                      <a:pt x="6" y="388"/>
                    </a:cubicBezTo>
                    <a:cubicBezTo>
                      <a:pt x="57" y="433"/>
                      <a:pt x="57" y="433"/>
                      <a:pt x="57" y="433"/>
                    </a:cubicBezTo>
                    <a:cubicBezTo>
                      <a:pt x="55" y="432"/>
                      <a:pt x="55" y="432"/>
                      <a:pt x="55" y="432"/>
                    </a:cubicBezTo>
                    <a:cubicBezTo>
                      <a:pt x="193" y="434"/>
                      <a:pt x="193" y="434"/>
                      <a:pt x="193" y="434"/>
                    </a:cubicBezTo>
                    <a:cubicBezTo>
                      <a:pt x="192" y="434"/>
                      <a:pt x="192" y="434"/>
                      <a:pt x="192" y="434"/>
                    </a:cubicBezTo>
                    <a:lnTo>
                      <a:pt x="244" y="39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26"/>
              <p:cNvSpPr>
                <a:spLocks noEditPoints="1"/>
              </p:cNvSpPr>
              <p:nvPr/>
            </p:nvSpPr>
            <p:spPr bwMode="auto">
              <a:xfrm>
                <a:off x="7088188" y="6467475"/>
                <a:ext cx="287338" cy="338138"/>
              </a:xfrm>
              <a:custGeom>
                <a:avLst/>
                <a:gdLst>
                  <a:gd name="T0" fmla="*/ 85 w 89"/>
                  <a:gd name="T1" fmla="*/ 100 h 104"/>
                  <a:gd name="T2" fmla="*/ 84 w 89"/>
                  <a:gd name="T3" fmla="*/ 76 h 104"/>
                  <a:gd name="T4" fmla="*/ 83 w 89"/>
                  <a:gd name="T5" fmla="*/ 52 h 104"/>
                  <a:gd name="T6" fmla="*/ 82 w 89"/>
                  <a:gd name="T7" fmla="*/ 29 h 104"/>
                  <a:gd name="T8" fmla="*/ 81 w 89"/>
                  <a:gd name="T9" fmla="*/ 5 h 104"/>
                  <a:gd name="T10" fmla="*/ 85 w 89"/>
                  <a:gd name="T11" fmla="*/ 9 h 104"/>
                  <a:gd name="T12" fmla="*/ 65 w 89"/>
                  <a:gd name="T13" fmla="*/ 9 h 104"/>
                  <a:gd name="T14" fmla="*/ 45 w 89"/>
                  <a:gd name="T15" fmla="*/ 9 h 104"/>
                  <a:gd name="T16" fmla="*/ 5 w 89"/>
                  <a:gd name="T17" fmla="*/ 9 h 104"/>
                  <a:gd name="T18" fmla="*/ 10 w 89"/>
                  <a:gd name="T19" fmla="*/ 5 h 104"/>
                  <a:gd name="T20" fmla="*/ 10 w 89"/>
                  <a:gd name="T21" fmla="*/ 29 h 104"/>
                  <a:gd name="T22" fmla="*/ 10 w 89"/>
                  <a:gd name="T23" fmla="*/ 52 h 104"/>
                  <a:gd name="T24" fmla="*/ 10 w 89"/>
                  <a:gd name="T25" fmla="*/ 76 h 104"/>
                  <a:gd name="T26" fmla="*/ 9 w 89"/>
                  <a:gd name="T27" fmla="*/ 100 h 104"/>
                  <a:gd name="T28" fmla="*/ 5 w 89"/>
                  <a:gd name="T29" fmla="*/ 97 h 104"/>
                  <a:gd name="T30" fmla="*/ 25 w 89"/>
                  <a:gd name="T31" fmla="*/ 97 h 104"/>
                  <a:gd name="T32" fmla="*/ 45 w 89"/>
                  <a:gd name="T33" fmla="*/ 98 h 104"/>
                  <a:gd name="T34" fmla="*/ 85 w 89"/>
                  <a:gd name="T35" fmla="*/ 100 h 104"/>
                  <a:gd name="T36" fmla="*/ 85 w 89"/>
                  <a:gd name="T37" fmla="*/ 100 h 104"/>
                  <a:gd name="T38" fmla="*/ 45 w 89"/>
                  <a:gd name="T39" fmla="*/ 103 h 104"/>
                  <a:gd name="T40" fmla="*/ 25 w 89"/>
                  <a:gd name="T41" fmla="*/ 103 h 104"/>
                  <a:gd name="T42" fmla="*/ 5 w 89"/>
                  <a:gd name="T43" fmla="*/ 104 h 104"/>
                  <a:gd name="T44" fmla="*/ 2 w 89"/>
                  <a:gd name="T45" fmla="*/ 104 h 104"/>
                  <a:gd name="T46" fmla="*/ 2 w 89"/>
                  <a:gd name="T47" fmla="*/ 100 h 104"/>
                  <a:gd name="T48" fmla="*/ 1 w 89"/>
                  <a:gd name="T49" fmla="*/ 76 h 104"/>
                  <a:gd name="T50" fmla="*/ 1 w 89"/>
                  <a:gd name="T51" fmla="*/ 52 h 104"/>
                  <a:gd name="T52" fmla="*/ 1 w 89"/>
                  <a:gd name="T53" fmla="*/ 29 h 104"/>
                  <a:gd name="T54" fmla="*/ 1 w 89"/>
                  <a:gd name="T55" fmla="*/ 5 h 104"/>
                  <a:gd name="T56" fmla="*/ 0 w 89"/>
                  <a:gd name="T57" fmla="*/ 0 h 104"/>
                  <a:gd name="T58" fmla="*/ 5 w 89"/>
                  <a:gd name="T59" fmla="*/ 0 h 104"/>
                  <a:gd name="T60" fmla="*/ 45 w 89"/>
                  <a:gd name="T61" fmla="*/ 0 h 104"/>
                  <a:gd name="T62" fmla="*/ 65 w 89"/>
                  <a:gd name="T63" fmla="*/ 0 h 104"/>
                  <a:gd name="T64" fmla="*/ 85 w 89"/>
                  <a:gd name="T65" fmla="*/ 1 h 104"/>
                  <a:gd name="T66" fmla="*/ 89 w 89"/>
                  <a:gd name="T67" fmla="*/ 1 h 104"/>
                  <a:gd name="T68" fmla="*/ 89 w 89"/>
                  <a:gd name="T69" fmla="*/ 5 h 104"/>
                  <a:gd name="T70" fmla="*/ 89 w 89"/>
                  <a:gd name="T71" fmla="*/ 29 h 104"/>
                  <a:gd name="T72" fmla="*/ 88 w 89"/>
                  <a:gd name="T73" fmla="*/ 52 h 104"/>
                  <a:gd name="T74" fmla="*/ 87 w 89"/>
                  <a:gd name="T75" fmla="*/ 76 h 104"/>
                  <a:gd name="T76" fmla="*/ 85 w 89"/>
                  <a:gd name="T77"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04">
                    <a:moveTo>
                      <a:pt x="85" y="100"/>
                    </a:moveTo>
                    <a:cubicBezTo>
                      <a:pt x="85" y="92"/>
                      <a:pt x="84" y="84"/>
                      <a:pt x="84" y="76"/>
                    </a:cubicBezTo>
                    <a:cubicBezTo>
                      <a:pt x="83" y="52"/>
                      <a:pt x="83" y="52"/>
                      <a:pt x="83" y="52"/>
                    </a:cubicBezTo>
                    <a:cubicBezTo>
                      <a:pt x="82" y="29"/>
                      <a:pt x="82" y="29"/>
                      <a:pt x="82" y="29"/>
                    </a:cubicBezTo>
                    <a:cubicBezTo>
                      <a:pt x="81" y="5"/>
                      <a:pt x="81" y="5"/>
                      <a:pt x="81" y="5"/>
                    </a:cubicBezTo>
                    <a:cubicBezTo>
                      <a:pt x="85" y="9"/>
                      <a:pt x="85" y="9"/>
                      <a:pt x="85" y="9"/>
                    </a:cubicBezTo>
                    <a:cubicBezTo>
                      <a:pt x="65" y="9"/>
                      <a:pt x="65" y="9"/>
                      <a:pt x="65" y="9"/>
                    </a:cubicBezTo>
                    <a:cubicBezTo>
                      <a:pt x="45" y="9"/>
                      <a:pt x="45" y="9"/>
                      <a:pt x="45" y="9"/>
                    </a:cubicBezTo>
                    <a:cubicBezTo>
                      <a:pt x="5" y="9"/>
                      <a:pt x="5" y="9"/>
                      <a:pt x="5" y="9"/>
                    </a:cubicBezTo>
                    <a:cubicBezTo>
                      <a:pt x="10" y="5"/>
                      <a:pt x="10" y="5"/>
                      <a:pt x="10" y="5"/>
                    </a:cubicBezTo>
                    <a:cubicBezTo>
                      <a:pt x="10" y="29"/>
                      <a:pt x="10" y="29"/>
                      <a:pt x="10" y="29"/>
                    </a:cubicBezTo>
                    <a:cubicBezTo>
                      <a:pt x="10" y="37"/>
                      <a:pt x="10" y="44"/>
                      <a:pt x="10" y="52"/>
                    </a:cubicBezTo>
                    <a:cubicBezTo>
                      <a:pt x="10" y="76"/>
                      <a:pt x="10" y="76"/>
                      <a:pt x="10" y="76"/>
                    </a:cubicBezTo>
                    <a:cubicBezTo>
                      <a:pt x="9" y="84"/>
                      <a:pt x="9" y="92"/>
                      <a:pt x="9" y="100"/>
                    </a:cubicBezTo>
                    <a:cubicBezTo>
                      <a:pt x="5" y="97"/>
                      <a:pt x="5" y="97"/>
                      <a:pt x="5" y="97"/>
                    </a:cubicBezTo>
                    <a:cubicBezTo>
                      <a:pt x="12" y="97"/>
                      <a:pt x="19" y="97"/>
                      <a:pt x="25" y="97"/>
                    </a:cubicBezTo>
                    <a:cubicBezTo>
                      <a:pt x="32" y="98"/>
                      <a:pt x="39" y="98"/>
                      <a:pt x="45" y="98"/>
                    </a:cubicBezTo>
                    <a:cubicBezTo>
                      <a:pt x="59" y="99"/>
                      <a:pt x="72" y="99"/>
                      <a:pt x="85" y="100"/>
                    </a:cubicBezTo>
                    <a:close/>
                    <a:moveTo>
                      <a:pt x="85" y="100"/>
                    </a:moveTo>
                    <a:cubicBezTo>
                      <a:pt x="72" y="101"/>
                      <a:pt x="59" y="102"/>
                      <a:pt x="45" y="103"/>
                    </a:cubicBezTo>
                    <a:cubicBezTo>
                      <a:pt x="39" y="103"/>
                      <a:pt x="32" y="103"/>
                      <a:pt x="25" y="103"/>
                    </a:cubicBezTo>
                    <a:cubicBezTo>
                      <a:pt x="19" y="104"/>
                      <a:pt x="12" y="104"/>
                      <a:pt x="5" y="104"/>
                    </a:cubicBezTo>
                    <a:cubicBezTo>
                      <a:pt x="2" y="104"/>
                      <a:pt x="2" y="104"/>
                      <a:pt x="2" y="104"/>
                    </a:cubicBezTo>
                    <a:cubicBezTo>
                      <a:pt x="2" y="100"/>
                      <a:pt x="2" y="100"/>
                      <a:pt x="2" y="100"/>
                    </a:cubicBezTo>
                    <a:cubicBezTo>
                      <a:pt x="2" y="92"/>
                      <a:pt x="1" y="84"/>
                      <a:pt x="1" y="76"/>
                    </a:cubicBezTo>
                    <a:cubicBezTo>
                      <a:pt x="1" y="52"/>
                      <a:pt x="1" y="52"/>
                      <a:pt x="1" y="52"/>
                    </a:cubicBezTo>
                    <a:cubicBezTo>
                      <a:pt x="1" y="44"/>
                      <a:pt x="1" y="37"/>
                      <a:pt x="1" y="29"/>
                    </a:cubicBezTo>
                    <a:cubicBezTo>
                      <a:pt x="1" y="5"/>
                      <a:pt x="1" y="5"/>
                      <a:pt x="1" y="5"/>
                    </a:cubicBezTo>
                    <a:cubicBezTo>
                      <a:pt x="0" y="0"/>
                      <a:pt x="0" y="0"/>
                      <a:pt x="0" y="0"/>
                    </a:cubicBezTo>
                    <a:cubicBezTo>
                      <a:pt x="5" y="0"/>
                      <a:pt x="5" y="0"/>
                      <a:pt x="5" y="0"/>
                    </a:cubicBezTo>
                    <a:cubicBezTo>
                      <a:pt x="45" y="0"/>
                      <a:pt x="45" y="0"/>
                      <a:pt x="45" y="0"/>
                    </a:cubicBezTo>
                    <a:cubicBezTo>
                      <a:pt x="65" y="0"/>
                      <a:pt x="65" y="0"/>
                      <a:pt x="65" y="0"/>
                    </a:cubicBezTo>
                    <a:cubicBezTo>
                      <a:pt x="85" y="1"/>
                      <a:pt x="85" y="1"/>
                      <a:pt x="85" y="1"/>
                    </a:cubicBezTo>
                    <a:cubicBezTo>
                      <a:pt x="89" y="1"/>
                      <a:pt x="89" y="1"/>
                      <a:pt x="89" y="1"/>
                    </a:cubicBezTo>
                    <a:cubicBezTo>
                      <a:pt x="89" y="5"/>
                      <a:pt x="89" y="5"/>
                      <a:pt x="89" y="5"/>
                    </a:cubicBezTo>
                    <a:cubicBezTo>
                      <a:pt x="89" y="29"/>
                      <a:pt x="89" y="29"/>
                      <a:pt x="89" y="29"/>
                    </a:cubicBezTo>
                    <a:cubicBezTo>
                      <a:pt x="88" y="52"/>
                      <a:pt x="88" y="52"/>
                      <a:pt x="88" y="52"/>
                    </a:cubicBezTo>
                    <a:cubicBezTo>
                      <a:pt x="87" y="76"/>
                      <a:pt x="87" y="76"/>
                      <a:pt x="87" y="76"/>
                    </a:cubicBezTo>
                    <a:cubicBezTo>
                      <a:pt x="86" y="84"/>
                      <a:pt x="86" y="92"/>
                      <a:pt x="85" y="10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7" name="文本框 126"/>
            <p:cNvSpPr txBox="1"/>
            <p:nvPr/>
          </p:nvSpPr>
          <p:spPr>
            <a:xfrm>
              <a:off x="6928007" y="5246089"/>
              <a:ext cx="4552640" cy="830997"/>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a:t>
              </a:r>
              <a:endParaRPr lang="en-US" altLang="zh-CN" sz="2400" dirty="0" smtClean="0">
                <a:blipFill>
                  <a:blip r:embed="rId3"/>
                  <a:stretch>
                    <a:fillRect/>
                  </a:stretch>
                </a:blipFill>
              </a:endParaRPr>
            </a:p>
            <a:p>
              <a:r>
                <a:rPr lang="zh-CN" altLang="en-US" sz="2400" dirty="0" smtClean="0">
                  <a:blipFill>
                    <a:blip r:embed="rId3"/>
                    <a:stretch>
                      <a:fillRect/>
                    </a:stretch>
                  </a:blipFill>
                </a:rPr>
                <a:t>输入描述性文字输入描述性文字</a:t>
              </a:r>
            </a:p>
          </p:txBody>
        </p:sp>
      </p:grpSp>
      <p:sp>
        <p:nvSpPr>
          <p:cNvPr id="140" name="Freeform 9"/>
          <p:cNvSpPr>
            <a:spLocks noEditPoints="1"/>
          </p:cNvSpPr>
          <p:nvPr/>
        </p:nvSpPr>
        <p:spPr bwMode="auto">
          <a:xfrm>
            <a:off x="11407775" y="6032817"/>
            <a:ext cx="449263" cy="325857"/>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43" name="组合 142"/>
          <p:cNvGrpSpPr/>
          <p:nvPr/>
        </p:nvGrpSpPr>
        <p:grpSpPr>
          <a:xfrm>
            <a:off x="5957020" y="4465390"/>
            <a:ext cx="277960" cy="406961"/>
            <a:chOff x="5895033" y="2825440"/>
            <a:chExt cx="369965" cy="541665"/>
          </a:xfrm>
        </p:grpSpPr>
        <p:sp>
          <p:nvSpPr>
            <p:cNvPr id="141"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2"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44" name="组合 143"/>
          <p:cNvGrpSpPr/>
          <p:nvPr/>
        </p:nvGrpSpPr>
        <p:grpSpPr>
          <a:xfrm>
            <a:off x="5957020" y="2980311"/>
            <a:ext cx="277960" cy="406961"/>
            <a:chOff x="5895033" y="2825440"/>
            <a:chExt cx="369965" cy="541665"/>
          </a:xfrm>
        </p:grpSpPr>
        <p:sp>
          <p:nvSpPr>
            <p:cNvPr id="145"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46"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147" name="Freeform 9"/>
          <p:cNvSpPr>
            <a:spLocks noEditPoints="1"/>
          </p:cNvSpPr>
          <p:nvPr/>
        </p:nvSpPr>
        <p:spPr bwMode="auto">
          <a:xfrm rot="10800000">
            <a:off x="11221321" y="6358674"/>
            <a:ext cx="372908" cy="270475"/>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8" name="Freeform 376"/>
          <p:cNvSpPr>
            <a:spLocks noEditPoints="1"/>
          </p:cNvSpPr>
          <p:nvPr/>
        </p:nvSpPr>
        <p:spPr bwMode="auto">
          <a:xfrm rot="18448416">
            <a:off x="674470" y="2060393"/>
            <a:ext cx="1241034" cy="717993"/>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76"/>
          <p:cNvSpPr>
            <a:spLocks noEditPoints="1"/>
          </p:cNvSpPr>
          <p:nvPr/>
        </p:nvSpPr>
        <p:spPr bwMode="auto">
          <a:xfrm rot="18448416">
            <a:off x="5978337" y="5071174"/>
            <a:ext cx="1241034" cy="717993"/>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368014590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组合 49"/>
          <p:cNvGrpSpPr/>
          <p:nvPr/>
        </p:nvGrpSpPr>
        <p:grpSpPr>
          <a:xfrm>
            <a:off x="4233540" y="2642172"/>
            <a:ext cx="3650106" cy="4215828"/>
            <a:chOff x="3837195" y="1726628"/>
            <a:chExt cx="4442795" cy="5131372"/>
          </a:xfrm>
        </p:grpSpPr>
        <p:sp>
          <p:nvSpPr>
            <p:cNvPr id="38" name="任意多边形 37"/>
            <p:cNvSpPr>
              <a:spLocks/>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blipFill>
              <a:blip r:embed="rId3"/>
              <a:tile tx="0" ty="0" sx="100000" sy="100000" flip="none" algn="ctr"/>
            </a:blipFill>
            <a:ln>
              <a:noFill/>
            </a:ln>
            <a:extLst/>
          </p:spPr>
          <p:txBody>
            <a:bodyPr vert="horz" wrap="square" lIns="91440" tIns="45720" rIns="91440" bIns="45720" numCol="1" anchor="t" anchorCtr="0" compatLnSpc="1">
              <a:prstTxWarp prst="textNoShape">
                <a:avLst/>
              </a:prstTxWarp>
              <a:noAutofit/>
            </a:bodyPr>
            <a:lstStyle/>
            <a:p>
              <a:endParaRPr lang="zh-CN" altLang="en-US"/>
            </a:p>
          </p:txBody>
        </p:sp>
        <p:pic>
          <p:nvPicPr>
            <p:cNvPr id="44" name="图片 43"/>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rot="19800000">
              <a:off x="3837195" y="2051727"/>
              <a:ext cx="2884910"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blipFill dpi="0" rotWithShape="1">
              <a:blip r:embed="rId3"/>
              <a:srcRect/>
              <a:tile tx="0" ty="0" sx="100000" sy="100000" flip="none" algn="ctr"/>
            </a:blipFill>
            <a:ln>
              <a:noFill/>
            </a:ln>
          </p:spPr>
        </p:pic>
        <p:sp>
          <p:nvSpPr>
            <p:cNvPr id="47" name="任意多边形 46"/>
            <p:cNvSpPr/>
            <p:nvPr/>
          </p:nvSpPr>
          <p:spPr>
            <a:xfrm rot="16200000">
              <a:off x="3603550" y="4365550"/>
              <a:ext cx="2860870" cy="2124030"/>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blipFill>
              <a:blip r:embed="rId3"/>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rot="1656024">
              <a:off x="4623505" y="1726628"/>
              <a:ext cx="3577868" cy="2644812"/>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blipFill dpi="0" rotWithShape="1">
              <a:blip r:embed="rId5"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 name="组合 50"/>
          <p:cNvGrpSpPr/>
          <p:nvPr/>
        </p:nvGrpSpPr>
        <p:grpSpPr>
          <a:xfrm>
            <a:off x="4772561" y="534413"/>
            <a:ext cx="2646878" cy="668912"/>
            <a:chOff x="4772561" y="534413"/>
            <a:chExt cx="2646878" cy="668912"/>
          </a:xfrm>
        </p:grpSpPr>
        <p:sp>
          <p:nvSpPr>
            <p:cNvPr id="5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矩形 52"/>
            <p:cNvSpPr/>
            <p:nvPr/>
          </p:nvSpPr>
          <p:spPr>
            <a:xfrm>
              <a:off x="4772561" y="534413"/>
              <a:ext cx="2646878" cy="584775"/>
            </a:xfrm>
            <a:prstGeom prst="rect">
              <a:avLst/>
            </a:prstGeom>
          </p:spPr>
          <p:txBody>
            <a:bodyPr wrap="none">
              <a:spAutoFit/>
            </a:bodyPr>
            <a:lstStyle/>
            <a:p>
              <a:pPr algn="ctr"/>
              <a:r>
                <a:rPr lang="zh-CN" altLang="en-US" sz="3200" b="1" dirty="0">
                  <a:blipFill>
                    <a:blip r:embed="rId6"/>
                    <a:stretch>
                      <a:fillRect/>
                    </a:stretch>
                  </a:blipFill>
                </a:rPr>
                <a:t>在此输入标题</a:t>
              </a:r>
            </a:p>
          </p:txBody>
        </p:sp>
      </p:grpSp>
      <p:grpSp>
        <p:nvGrpSpPr>
          <p:cNvPr id="125" name="组合 124"/>
          <p:cNvGrpSpPr/>
          <p:nvPr/>
        </p:nvGrpSpPr>
        <p:grpSpPr>
          <a:xfrm>
            <a:off x="1055688" y="1823262"/>
            <a:ext cx="2978292" cy="4232622"/>
            <a:chOff x="1055688" y="1823262"/>
            <a:chExt cx="2978292" cy="4232622"/>
          </a:xfrm>
        </p:grpSpPr>
        <p:sp>
          <p:nvSpPr>
            <p:cNvPr id="55" name="文本框 54"/>
            <p:cNvSpPr txBox="1"/>
            <p:nvPr/>
          </p:nvSpPr>
          <p:spPr>
            <a:xfrm>
              <a:off x="1055688" y="3008896"/>
              <a:ext cx="2978292" cy="3046988"/>
            </a:xfrm>
            <a:prstGeom prst="rect">
              <a:avLst/>
            </a:prstGeom>
            <a:noFill/>
          </p:spPr>
          <p:txBody>
            <a:bodyPr wrap="square" rtlCol="0">
              <a:spAutoFit/>
            </a:bodyPr>
            <a:lstStyle/>
            <a:p>
              <a:r>
                <a:rPr lang="zh-CN" altLang="en-US" sz="2400" dirty="0" smtClean="0">
                  <a:blipFill>
                    <a:blip r:embed="rId6"/>
                    <a:stretch>
                      <a:fillRect/>
                    </a:stretch>
                  </a:blipFill>
                </a:rPr>
                <a:t>输入描述性文字输入描述性文字输入描述性文字输入描述性文字输入描述性文字输入描述性文字输入描述性文字输入描述性文字输入描述性文字输入描述性文字</a:t>
              </a:r>
            </a:p>
          </p:txBody>
        </p:sp>
        <p:sp>
          <p:nvSpPr>
            <p:cNvPr id="56" name="矩形 55"/>
            <p:cNvSpPr/>
            <p:nvPr/>
          </p:nvSpPr>
          <p:spPr>
            <a:xfrm>
              <a:off x="1734356" y="1823262"/>
              <a:ext cx="1620957" cy="523220"/>
            </a:xfrm>
            <a:prstGeom prst="rect">
              <a:avLst/>
            </a:prstGeom>
          </p:spPr>
          <p:txBody>
            <a:bodyPr wrap="none">
              <a:spAutoFit/>
            </a:bodyPr>
            <a:lstStyle/>
            <a:p>
              <a:r>
                <a:rPr lang="zh-CN" altLang="en-US" sz="2800" b="1" dirty="0" smtClean="0">
                  <a:blipFill>
                    <a:blip r:embed="rId6"/>
                    <a:stretch>
                      <a:fillRect/>
                    </a:stretch>
                  </a:blipFill>
                </a:rPr>
                <a:t>输入</a:t>
              </a:r>
              <a:r>
                <a:rPr lang="zh-CN" altLang="en-US" sz="2800" b="1" dirty="0">
                  <a:blipFill>
                    <a:blip r:embed="rId6"/>
                    <a:stretch>
                      <a:fillRect/>
                    </a:stretch>
                  </a:blipFill>
                </a:rPr>
                <a:t>标题</a:t>
              </a:r>
            </a:p>
          </p:txBody>
        </p:sp>
      </p:grpSp>
      <p:grpSp>
        <p:nvGrpSpPr>
          <p:cNvPr id="57" name="组合 56"/>
          <p:cNvGrpSpPr/>
          <p:nvPr/>
        </p:nvGrpSpPr>
        <p:grpSpPr>
          <a:xfrm rot="900000" flipH="1">
            <a:off x="3637504" y="2376389"/>
            <a:ext cx="1191323" cy="220616"/>
            <a:chOff x="4811713" y="3189288"/>
            <a:chExt cx="2571751" cy="476251"/>
          </a:xfrm>
          <a:solidFill>
            <a:schemeClr val="bg1">
              <a:lumMod val="85000"/>
            </a:schemeClr>
          </a:solidFill>
        </p:grpSpPr>
        <p:sp>
          <p:nvSpPr>
            <p:cNvPr id="58"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组合 125"/>
          <p:cNvGrpSpPr/>
          <p:nvPr/>
        </p:nvGrpSpPr>
        <p:grpSpPr>
          <a:xfrm>
            <a:off x="8170790" y="1823262"/>
            <a:ext cx="2978292" cy="4232622"/>
            <a:chOff x="1055688" y="1823262"/>
            <a:chExt cx="2978292" cy="4232622"/>
          </a:xfrm>
        </p:grpSpPr>
        <p:sp>
          <p:nvSpPr>
            <p:cNvPr id="127" name="文本框 126"/>
            <p:cNvSpPr txBox="1"/>
            <p:nvPr/>
          </p:nvSpPr>
          <p:spPr>
            <a:xfrm>
              <a:off x="1055688" y="3008896"/>
              <a:ext cx="2978292" cy="3046988"/>
            </a:xfrm>
            <a:prstGeom prst="rect">
              <a:avLst/>
            </a:prstGeom>
            <a:noFill/>
          </p:spPr>
          <p:txBody>
            <a:bodyPr wrap="square" rtlCol="0">
              <a:spAutoFit/>
            </a:bodyPr>
            <a:lstStyle/>
            <a:p>
              <a:r>
                <a:rPr lang="zh-CN" altLang="en-US" sz="2400" dirty="0" smtClean="0">
                  <a:blipFill>
                    <a:blip r:embed="rId6"/>
                    <a:stretch>
                      <a:fillRect/>
                    </a:stretch>
                  </a:blipFill>
                </a:rPr>
                <a:t>输入描述性文字输入描述性文字输入描述性文字输入描述性文字输入描述性文字输入描述性文字输入描述性文字输入描述性文字输入描述性文字输入描述性文字</a:t>
              </a:r>
            </a:p>
          </p:txBody>
        </p:sp>
        <p:sp>
          <p:nvSpPr>
            <p:cNvPr id="128" name="矩形 127"/>
            <p:cNvSpPr/>
            <p:nvPr/>
          </p:nvSpPr>
          <p:spPr>
            <a:xfrm>
              <a:off x="1734356" y="1823262"/>
              <a:ext cx="1620957" cy="523220"/>
            </a:xfrm>
            <a:prstGeom prst="rect">
              <a:avLst/>
            </a:prstGeom>
          </p:spPr>
          <p:txBody>
            <a:bodyPr wrap="none">
              <a:spAutoFit/>
            </a:bodyPr>
            <a:lstStyle/>
            <a:p>
              <a:r>
                <a:rPr lang="zh-CN" altLang="en-US" sz="2800" b="1" dirty="0" smtClean="0">
                  <a:blipFill>
                    <a:blip r:embed="rId6"/>
                    <a:stretch>
                      <a:fillRect/>
                    </a:stretch>
                  </a:blipFill>
                </a:rPr>
                <a:t>输入</a:t>
              </a:r>
              <a:r>
                <a:rPr lang="zh-CN" altLang="en-US" sz="2800" b="1" dirty="0">
                  <a:blipFill>
                    <a:blip r:embed="rId6"/>
                    <a:stretch>
                      <a:fillRect/>
                    </a:stretch>
                  </a:blipFill>
                </a:rPr>
                <a:t>标题</a:t>
              </a:r>
            </a:p>
          </p:txBody>
        </p:sp>
      </p:grpSp>
      <p:grpSp>
        <p:nvGrpSpPr>
          <p:cNvPr id="129" name="组合 128"/>
          <p:cNvGrpSpPr/>
          <p:nvPr/>
        </p:nvGrpSpPr>
        <p:grpSpPr>
          <a:xfrm rot="19049201">
            <a:off x="7318986" y="2623611"/>
            <a:ext cx="1529678" cy="220616"/>
            <a:chOff x="4811713" y="3189288"/>
            <a:chExt cx="2571751" cy="476251"/>
          </a:xfrm>
          <a:solidFill>
            <a:schemeClr val="bg1">
              <a:lumMod val="85000"/>
            </a:schemeClr>
          </a:solidFill>
        </p:grpSpPr>
        <p:sp>
          <p:nvSpPr>
            <p:cNvPr id="130"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974489726"/>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p:cNvGrpSpPr/>
          <p:nvPr/>
        </p:nvGrpSpPr>
        <p:grpSpPr>
          <a:xfrm>
            <a:off x="4782813" y="2771256"/>
            <a:ext cx="2626374" cy="2632074"/>
            <a:chOff x="3651250" y="1393825"/>
            <a:chExt cx="5119687" cy="5130800"/>
          </a:xfrm>
        </p:grpSpPr>
        <p:sp>
          <p:nvSpPr>
            <p:cNvPr id="2" name="Freeform 6"/>
            <p:cNvSpPr>
              <a:spLocks/>
            </p:cNvSpPr>
            <p:nvPr/>
          </p:nvSpPr>
          <p:spPr bwMode="auto">
            <a:xfrm>
              <a:off x="3651250" y="1393825"/>
              <a:ext cx="2444750" cy="2444750"/>
            </a:xfrm>
            <a:custGeom>
              <a:avLst/>
              <a:gdLst>
                <a:gd name="T0" fmla="*/ 95 w 203"/>
                <a:gd name="T1" fmla="*/ 203 h 203"/>
                <a:gd name="T2" fmla="*/ 129 w 203"/>
                <a:gd name="T3" fmla="*/ 130 h 203"/>
                <a:gd name="T4" fmla="*/ 203 w 203"/>
                <a:gd name="T5" fmla="*/ 96 h 203"/>
                <a:gd name="T6" fmla="*/ 203 w 203"/>
                <a:gd name="T7" fmla="*/ 0 h 203"/>
                <a:gd name="T8" fmla="*/ 77 w 203"/>
                <a:gd name="T9" fmla="*/ 48 h 203"/>
                <a:gd name="T10" fmla="*/ 40 w 203"/>
                <a:gd name="T11" fmla="*/ 41 h 203"/>
                <a:gd name="T12" fmla="*/ 48 w 203"/>
                <a:gd name="T13" fmla="*/ 78 h 203"/>
                <a:gd name="T14" fmla="*/ 0 w 203"/>
                <a:gd name="T15" fmla="*/ 203 h 203"/>
                <a:gd name="T16" fmla="*/ 95 w 203"/>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95" y="203"/>
                  </a:moveTo>
                  <a:cubicBezTo>
                    <a:pt x="97" y="177"/>
                    <a:pt x="109" y="150"/>
                    <a:pt x="129" y="130"/>
                  </a:cubicBezTo>
                  <a:cubicBezTo>
                    <a:pt x="150" y="109"/>
                    <a:pt x="176" y="98"/>
                    <a:pt x="203" y="96"/>
                  </a:cubicBezTo>
                  <a:cubicBezTo>
                    <a:pt x="203" y="0"/>
                    <a:pt x="203" y="0"/>
                    <a:pt x="203" y="0"/>
                  </a:cubicBezTo>
                  <a:cubicBezTo>
                    <a:pt x="158" y="2"/>
                    <a:pt x="114" y="18"/>
                    <a:pt x="77" y="48"/>
                  </a:cubicBezTo>
                  <a:cubicBezTo>
                    <a:pt x="40" y="41"/>
                    <a:pt x="40" y="41"/>
                    <a:pt x="40" y="41"/>
                  </a:cubicBezTo>
                  <a:cubicBezTo>
                    <a:pt x="48" y="78"/>
                    <a:pt x="48" y="78"/>
                    <a:pt x="48" y="78"/>
                  </a:cubicBezTo>
                  <a:cubicBezTo>
                    <a:pt x="18" y="114"/>
                    <a:pt x="2" y="159"/>
                    <a:pt x="0" y="203"/>
                  </a:cubicBezTo>
                  <a:lnTo>
                    <a:pt x="95" y="203"/>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 name="Freeform 7"/>
            <p:cNvSpPr>
              <a:spLocks/>
            </p:cNvSpPr>
            <p:nvPr/>
          </p:nvSpPr>
          <p:spPr bwMode="auto">
            <a:xfrm>
              <a:off x="3651250" y="4079875"/>
              <a:ext cx="2444750" cy="2444750"/>
            </a:xfrm>
            <a:custGeom>
              <a:avLst/>
              <a:gdLst>
                <a:gd name="T0" fmla="*/ 203 w 203"/>
                <a:gd name="T1" fmla="*/ 108 h 203"/>
                <a:gd name="T2" fmla="*/ 129 w 203"/>
                <a:gd name="T3" fmla="*/ 74 h 203"/>
                <a:gd name="T4" fmla="*/ 95 w 203"/>
                <a:gd name="T5" fmla="*/ 0 h 203"/>
                <a:gd name="T6" fmla="*/ 0 w 203"/>
                <a:gd name="T7" fmla="*/ 0 h 203"/>
                <a:gd name="T8" fmla="*/ 48 w 203"/>
                <a:gd name="T9" fmla="*/ 126 h 203"/>
                <a:gd name="T10" fmla="*/ 40 w 203"/>
                <a:gd name="T11" fmla="*/ 162 h 203"/>
                <a:gd name="T12" fmla="*/ 77 w 203"/>
                <a:gd name="T13" fmla="*/ 155 h 203"/>
                <a:gd name="T14" fmla="*/ 203 w 203"/>
                <a:gd name="T15" fmla="*/ 203 h 203"/>
                <a:gd name="T16" fmla="*/ 203 w 203"/>
                <a:gd name="T17" fmla="*/ 10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203">
                  <a:moveTo>
                    <a:pt x="203" y="108"/>
                  </a:moveTo>
                  <a:cubicBezTo>
                    <a:pt x="176" y="105"/>
                    <a:pt x="150" y="94"/>
                    <a:pt x="129" y="74"/>
                  </a:cubicBezTo>
                  <a:cubicBezTo>
                    <a:pt x="109" y="53"/>
                    <a:pt x="98" y="27"/>
                    <a:pt x="95" y="0"/>
                  </a:cubicBezTo>
                  <a:cubicBezTo>
                    <a:pt x="0" y="0"/>
                    <a:pt x="0" y="0"/>
                    <a:pt x="0" y="0"/>
                  </a:cubicBezTo>
                  <a:cubicBezTo>
                    <a:pt x="2" y="45"/>
                    <a:pt x="18" y="89"/>
                    <a:pt x="48" y="126"/>
                  </a:cubicBezTo>
                  <a:cubicBezTo>
                    <a:pt x="40" y="162"/>
                    <a:pt x="40" y="162"/>
                    <a:pt x="40" y="162"/>
                  </a:cubicBezTo>
                  <a:cubicBezTo>
                    <a:pt x="77" y="155"/>
                    <a:pt x="77" y="155"/>
                    <a:pt x="77" y="155"/>
                  </a:cubicBezTo>
                  <a:cubicBezTo>
                    <a:pt x="114" y="185"/>
                    <a:pt x="158" y="201"/>
                    <a:pt x="203" y="203"/>
                  </a:cubicBezTo>
                  <a:lnTo>
                    <a:pt x="203" y="108"/>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
            <p:cNvSpPr>
              <a:spLocks/>
            </p:cNvSpPr>
            <p:nvPr/>
          </p:nvSpPr>
          <p:spPr bwMode="auto">
            <a:xfrm>
              <a:off x="6337300" y="1393825"/>
              <a:ext cx="2433637" cy="2444750"/>
            </a:xfrm>
            <a:custGeom>
              <a:avLst/>
              <a:gdLst>
                <a:gd name="T0" fmla="*/ 127 w 202"/>
                <a:gd name="T1" fmla="*/ 50 h 203"/>
                <a:gd name="T2" fmla="*/ 0 w 202"/>
                <a:gd name="T3" fmla="*/ 0 h 203"/>
                <a:gd name="T4" fmla="*/ 0 w 202"/>
                <a:gd name="T5" fmla="*/ 96 h 203"/>
                <a:gd name="T6" fmla="*/ 73 w 202"/>
                <a:gd name="T7" fmla="*/ 130 h 203"/>
                <a:gd name="T8" fmla="*/ 107 w 202"/>
                <a:gd name="T9" fmla="*/ 203 h 203"/>
                <a:gd name="T10" fmla="*/ 202 w 202"/>
                <a:gd name="T11" fmla="*/ 203 h 203"/>
                <a:gd name="T12" fmla="*/ 156 w 202"/>
                <a:gd name="T13" fmla="*/ 79 h 203"/>
                <a:gd name="T14" fmla="*/ 163 w 202"/>
                <a:gd name="T15" fmla="*/ 42 h 203"/>
                <a:gd name="T16" fmla="*/ 127 w 202"/>
                <a:gd name="T17" fmla="*/ 5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27" y="50"/>
                  </a:moveTo>
                  <a:cubicBezTo>
                    <a:pt x="90" y="19"/>
                    <a:pt x="45" y="3"/>
                    <a:pt x="0" y="0"/>
                  </a:cubicBezTo>
                  <a:cubicBezTo>
                    <a:pt x="0" y="96"/>
                    <a:pt x="0" y="96"/>
                    <a:pt x="0" y="96"/>
                  </a:cubicBezTo>
                  <a:cubicBezTo>
                    <a:pt x="26" y="98"/>
                    <a:pt x="53" y="109"/>
                    <a:pt x="73" y="130"/>
                  </a:cubicBezTo>
                  <a:cubicBezTo>
                    <a:pt x="94" y="150"/>
                    <a:pt x="105" y="177"/>
                    <a:pt x="107" y="203"/>
                  </a:cubicBezTo>
                  <a:cubicBezTo>
                    <a:pt x="202" y="203"/>
                    <a:pt x="202" y="203"/>
                    <a:pt x="202" y="203"/>
                  </a:cubicBezTo>
                  <a:cubicBezTo>
                    <a:pt x="200" y="159"/>
                    <a:pt x="185" y="115"/>
                    <a:pt x="156" y="79"/>
                  </a:cubicBezTo>
                  <a:cubicBezTo>
                    <a:pt x="163" y="42"/>
                    <a:pt x="163" y="42"/>
                    <a:pt x="163" y="42"/>
                  </a:cubicBezTo>
                  <a:lnTo>
                    <a:pt x="127" y="50"/>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9"/>
            <p:cNvSpPr>
              <a:spLocks/>
            </p:cNvSpPr>
            <p:nvPr/>
          </p:nvSpPr>
          <p:spPr bwMode="auto">
            <a:xfrm>
              <a:off x="6337300" y="4079875"/>
              <a:ext cx="2433637" cy="2444750"/>
            </a:xfrm>
            <a:custGeom>
              <a:avLst/>
              <a:gdLst>
                <a:gd name="T0" fmla="*/ 107 w 202"/>
                <a:gd name="T1" fmla="*/ 0 h 203"/>
                <a:gd name="T2" fmla="*/ 73 w 202"/>
                <a:gd name="T3" fmla="*/ 74 h 203"/>
                <a:gd name="T4" fmla="*/ 0 w 202"/>
                <a:gd name="T5" fmla="*/ 108 h 203"/>
                <a:gd name="T6" fmla="*/ 0 w 202"/>
                <a:gd name="T7" fmla="*/ 203 h 203"/>
                <a:gd name="T8" fmla="*/ 123 w 202"/>
                <a:gd name="T9" fmla="*/ 157 h 203"/>
                <a:gd name="T10" fmla="*/ 161 w 202"/>
                <a:gd name="T11" fmla="*/ 164 h 203"/>
                <a:gd name="T12" fmla="*/ 153 w 202"/>
                <a:gd name="T13" fmla="*/ 127 h 203"/>
                <a:gd name="T14" fmla="*/ 202 w 202"/>
                <a:gd name="T15" fmla="*/ 0 h 203"/>
                <a:gd name="T16" fmla="*/ 107 w 202"/>
                <a:gd name="T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2" h="203">
                  <a:moveTo>
                    <a:pt x="107" y="0"/>
                  </a:moveTo>
                  <a:cubicBezTo>
                    <a:pt x="105" y="27"/>
                    <a:pt x="93" y="53"/>
                    <a:pt x="73" y="74"/>
                  </a:cubicBezTo>
                  <a:cubicBezTo>
                    <a:pt x="53" y="94"/>
                    <a:pt x="26" y="105"/>
                    <a:pt x="0" y="108"/>
                  </a:cubicBezTo>
                  <a:cubicBezTo>
                    <a:pt x="0" y="203"/>
                    <a:pt x="0" y="203"/>
                    <a:pt x="0" y="203"/>
                  </a:cubicBezTo>
                  <a:cubicBezTo>
                    <a:pt x="44" y="201"/>
                    <a:pt x="87" y="186"/>
                    <a:pt x="123" y="157"/>
                  </a:cubicBezTo>
                  <a:cubicBezTo>
                    <a:pt x="161" y="164"/>
                    <a:pt x="161" y="164"/>
                    <a:pt x="161" y="164"/>
                  </a:cubicBezTo>
                  <a:cubicBezTo>
                    <a:pt x="153" y="127"/>
                    <a:pt x="153" y="127"/>
                    <a:pt x="153" y="127"/>
                  </a:cubicBezTo>
                  <a:cubicBezTo>
                    <a:pt x="184" y="90"/>
                    <a:pt x="200" y="46"/>
                    <a:pt x="202" y="0"/>
                  </a:cubicBezTo>
                  <a:lnTo>
                    <a:pt x="107" y="0"/>
                  </a:lnTo>
                  <a:close/>
                </a:path>
              </a:pathLst>
            </a:custGeom>
            <a:blipFill dpi="0" rotWithShape="1">
              <a:blip r:embed="rId3"/>
              <a:srcRect/>
              <a:tile tx="0" ty="0" sx="100000" sy="100000" flip="none" algn="ctr"/>
            </a:blipFill>
            <a:ln>
              <a:noFill/>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6"/>
          <p:cNvGrpSpPr/>
          <p:nvPr/>
        </p:nvGrpSpPr>
        <p:grpSpPr>
          <a:xfrm>
            <a:off x="4772561" y="534413"/>
            <a:ext cx="2646878" cy="668912"/>
            <a:chOff x="4772561" y="534413"/>
            <a:chExt cx="2646878" cy="668912"/>
          </a:xfrm>
        </p:grpSpPr>
        <p:sp>
          <p:nvSpPr>
            <p:cNvPr id="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矩形 8"/>
            <p:cNvSpPr/>
            <p:nvPr/>
          </p:nvSpPr>
          <p:spPr>
            <a:xfrm>
              <a:off x="4772561" y="534413"/>
              <a:ext cx="2646878" cy="584775"/>
            </a:xfrm>
            <a:prstGeom prst="rect">
              <a:avLst/>
            </a:prstGeom>
          </p:spPr>
          <p:txBody>
            <a:bodyPr wrap="none">
              <a:spAutoFit/>
            </a:bodyPr>
            <a:lstStyle/>
            <a:p>
              <a:pPr algn="ctr"/>
              <a:r>
                <a:rPr lang="zh-CN" altLang="en-US" sz="3200" b="1" dirty="0">
                  <a:blipFill>
                    <a:blip r:embed="rId4"/>
                    <a:stretch>
                      <a:fillRect/>
                    </a:stretch>
                  </a:blipFill>
                </a:rPr>
                <a:t>在此输入标题</a:t>
              </a:r>
            </a:p>
          </p:txBody>
        </p:sp>
      </p:grpSp>
      <p:sp>
        <p:nvSpPr>
          <p:cNvPr id="10" name="文本框 9"/>
          <p:cNvSpPr txBox="1"/>
          <p:nvPr/>
        </p:nvSpPr>
        <p:spPr>
          <a:xfrm>
            <a:off x="1055689" y="1952625"/>
            <a:ext cx="3452811" cy="1200329"/>
          </a:xfrm>
          <a:prstGeom prst="rect">
            <a:avLst/>
          </a:prstGeom>
          <a:noFill/>
        </p:spPr>
        <p:txBody>
          <a:bodyPr wrap="square" rtlCol="0">
            <a:spAutoFit/>
          </a:bodyPr>
          <a:lstStyle/>
          <a:p>
            <a:pPr algn="r"/>
            <a:r>
              <a:rPr lang="zh-CN" altLang="en-US" sz="2400" dirty="0" smtClean="0">
                <a:blipFill>
                  <a:blip r:embed="rId4"/>
                  <a:stretch>
                    <a:fillRect/>
                  </a:stretch>
                </a:blipFill>
              </a:rPr>
              <a:t>输入描述性文字输入描述性文字输入描述性文字输入描述性文字</a:t>
            </a:r>
          </a:p>
        </p:txBody>
      </p:sp>
      <p:sp>
        <p:nvSpPr>
          <p:cNvPr id="11" name="文本框 10"/>
          <p:cNvSpPr txBox="1"/>
          <p:nvPr/>
        </p:nvSpPr>
        <p:spPr>
          <a:xfrm>
            <a:off x="1055689" y="4803165"/>
            <a:ext cx="3452811" cy="1200329"/>
          </a:xfrm>
          <a:prstGeom prst="rect">
            <a:avLst/>
          </a:prstGeom>
          <a:noFill/>
        </p:spPr>
        <p:txBody>
          <a:bodyPr wrap="square" rtlCol="0">
            <a:spAutoFit/>
          </a:bodyPr>
          <a:lstStyle/>
          <a:p>
            <a:pPr algn="r"/>
            <a:r>
              <a:rPr lang="zh-CN" altLang="en-US" sz="2400" dirty="0" smtClean="0">
                <a:blipFill>
                  <a:blip r:embed="rId4"/>
                  <a:stretch>
                    <a:fillRect/>
                  </a:stretch>
                </a:blipFill>
              </a:rPr>
              <a:t>输入描述性文字输入描述性文字输入描述性文字输入描述性文字</a:t>
            </a:r>
          </a:p>
        </p:txBody>
      </p:sp>
      <p:sp>
        <p:nvSpPr>
          <p:cNvPr id="12" name="文本框 11"/>
          <p:cNvSpPr txBox="1"/>
          <p:nvPr/>
        </p:nvSpPr>
        <p:spPr>
          <a:xfrm>
            <a:off x="7843838" y="1952625"/>
            <a:ext cx="3452811" cy="1200329"/>
          </a:xfrm>
          <a:prstGeom prst="rect">
            <a:avLst/>
          </a:prstGeom>
          <a:noFill/>
        </p:spPr>
        <p:txBody>
          <a:bodyPr wrap="square" rtlCol="0">
            <a:spAutoFit/>
          </a:bodyPr>
          <a:lstStyle/>
          <a:p>
            <a:r>
              <a:rPr lang="zh-CN" altLang="en-US" sz="2400" dirty="0" smtClean="0">
                <a:blipFill>
                  <a:blip r:embed="rId4"/>
                  <a:stretch>
                    <a:fillRect/>
                  </a:stretch>
                </a:blipFill>
              </a:rPr>
              <a:t>输入描述性文字输入描述性文字输入描述性文字输入描述性文字</a:t>
            </a:r>
          </a:p>
        </p:txBody>
      </p:sp>
      <p:sp>
        <p:nvSpPr>
          <p:cNvPr id="13" name="文本框 12"/>
          <p:cNvSpPr txBox="1"/>
          <p:nvPr/>
        </p:nvSpPr>
        <p:spPr>
          <a:xfrm>
            <a:off x="7843838" y="4803165"/>
            <a:ext cx="3452811" cy="1200329"/>
          </a:xfrm>
          <a:prstGeom prst="rect">
            <a:avLst/>
          </a:prstGeom>
          <a:noFill/>
        </p:spPr>
        <p:txBody>
          <a:bodyPr wrap="square" rtlCol="0">
            <a:spAutoFit/>
          </a:bodyPr>
          <a:lstStyle/>
          <a:p>
            <a:r>
              <a:rPr lang="zh-CN" altLang="en-US" sz="2400" dirty="0" smtClean="0">
                <a:blipFill>
                  <a:blip r:embed="rId4"/>
                  <a:stretch>
                    <a:fillRect/>
                  </a:stretch>
                </a:blipFill>
              </a:rPr>
              <a:t>输入描述性文字输入描述性文字输入描述性文字输入描述性文字</a:t>
            </a:r>
          </a:p>
        </p:txBody>
      </p:sp>
      <p:sp>
        <p:nvSpPr>
          <p:cNvPr id="18" name="Freeform 5"/>
          <p:cNvSpPr>
            <a:spLocks noEditPoints="1"/>
          </p:cNvSpPr>
          <p:nvPr/>
        </p:nvSpPr>
        <p:spPr bwMode="auto">
          <a:xfrm>
            <a:off x="5863467" y="3721100"/>
            <a:ext cx="465066" cy="732386"/>
          </a:xfrm>
          <a:custGeom>
            <a:avLst/>
            <a:gdLst>
              <a:gd name="T0" fmla="*/ 26 w 184"/>
              <a:gd name="T1" fmla="*/ 200 h 291"/>
              <a:gd name="T2" fmla="*/ 4 w 184"/>
              <a:gd name="T3" fmla="*/ 133 h 291"/>
              <a:gd name="T4" fmla="*/ 79 w 184"/>
              <a:gd name="T5" fmla="*/ 56 h 291"/>
              <a:gd name="T6" fmla="*/ 61 w 184"/>
              <a:gd name="T7" fmla="*/ 41 h 291"/>
              <a:gd name="T8" fmla="*/ 66 w 184"/>
              <a:gd name="T9" fmla="*/ 35 h 291"/>
              <a:gd name="T10" fmla="*/ 178 w 184"/>
              <a:gd name="T11" fmla="*/ 23 h 291"/>
              <a:gd name="T12" fmla="*/ 184 w 184"/>
              <a:gd name="T13" fmla="*/ 133 h 291"/>
              <a:gd name="T14" fmla="*/ 151 w 184"/>
              <a:gd name="T15" fmla="*/ 119 h 291"/>
              <a:gd name="T16" fmla="*/ 166 w 184"/>
              <a:gd name="T17" fmla="*/ 176 h 291"/>
              <a:gd name="T18" fmla="*/ 102 w 184"/>
              <a:gd name="T19" fmla="*/ 248 h 291"/>
              <a:gd name="T20" fmla="*/ 131 w 184"/>
              <a:gd name="T21" fmla="*/ 277 h 291"/>
              <a:gd name="T22" fmla="*/ 26 w 184"/>
              <a:gd name="T23" fmla="*/ 289 h 291"/>
              <a:gd name="T24" fmla="*/ 1 w 184"/>
              <a:gd name="T25" fmla="*/ 287 h 291"/>
              <a:gd name="T26" fmla="*/ 88 w 184"/>
              <a:gd name="T27" fmla="*/ 176 h 291"/>
              <a:gd name="T28" fmla="*/ 175 w 184"/>
              <a:gd name="T29" fmla="*/ 111 h 291"/>
              <a:gd name="T30" fmla="*/ 126 w 184"/>
              <a:gd name="T31" fmla="*/ 24 h 291"/>
              <a:gd name="T32" fmla="*/ 77 w 184"/>
              <a:gd name="T33" fmla="*/ 48 h 291"/>
              <a:gd name="T34" fmla="*/ 87 w 184"/>
              <a:gd name="T35" fmla="*/ 63 h 291"/>
              <a:gd name="T36" fmla="*/ 9 w 184"/>
              <a:gd name="T37" fmla="*/ 136 h 291"/>
              <a:gd name="T38" fmla="*/ 12 w 184"/>
              <a:gd name="T39" fmla="*/ 144 h 291"/>
              <a:gd name="T40" fmla="*/ 48 w 184"/>
              <a:gd name="T41" fmla="*/ 172 h 291"/>
              <a:gd name="T42" fmla="*/ 93 w 184"/>
              <a:gd name="T43" fmla="*/ 120 h 291"/>
              <a:gd name="T44" fmla="*/ 151 w 184"/>
              <a:gd name="T45" fmla="*/ 109 h 291"/>
              <a:gd name="T46" fmla="*/ 161 w 184"/>
              <a:gd name="T47" fmla="*/ 116 h 291"/>
              <a:gd name="T48" fmla="*/ 33 w 184"/>
              <a:gd name="T49" fmla="*/ 202 h 291"/>
              <a:gd name="T50" fmla="*/ 22 w 184"/>
              <a:gd name="T51" fmla="*/ 209 h 291"/>
              <a:gd name="T52" fmla="*/ 8 w 184"/>
              <a:gd name="T53" fmla="*/ 223 h 291"/>
              <a:gd name="T54" fmla="*/ 7 w 184"/>
              <a:gd name="T55" fmla="*/ 276 h 291"/>
              <a:gd name="T56" fmla="*/ 101 w 184"/>
              <a:gd name="T57" fmla="*/ 277 h 291"/>
              <a:gd name="T58" fmla="*/ 109 w 184"/>
              <a:gd name="T59" fmla="*/ 260 h 291"/>
              <a:gd name="T60" fmla="*/ 92 w 184"/>
              <a:gd name="T61" fmla="*/ 240 h 291"/>
              <a:gd name="T62" fmla="*/ 121 w 184"/>
              <a:gd name="T63" fmla="*/ 153 h 291"/>
              <a:gd name="T64" fmla="*/ 47 w 184"/>
              <a:gd name="T65" fmla="*/ 181 h 291"/>
              <a:gd name="T66" fmla="*/ 51 w 184"/>
              <a:gd name="T67" fmla="*/ 175 h 291"/>
              <a:gd name="T68" fmla="*/ 87 w 184"/>
              <a:gd name="T69" fmla="*/ 127 h 291"/>
              <a:gd name="T70" fmla="*/ 159 w 184"/>
              <a:gd name="T71" fmla="*/ 170 h 291"/>
              <a:gd name="T72" fmla="*/ 4 w 184"/>
              <a:gd name="T73" fmla="*/ 288 h 291"/>
              <a:gd name="T74" fmla="*/ 3 w 184"/>
              <a:gd name="T75" fmla="*/ 287 h 291"/>
              <a:gd name="T76" fmla="*/ 124 w 184"/>
              <a:gd name="T77" fmla="*/ 141 h 291"/>
              <a:gd name="T78" fmla="*/ 67 w 184"/>
              <a:gd name="T79" fmla="*/ 283 h 291"/>
              <a:gd name="T80" fmla="*/ 112 w 184"/>
              <a:gd name="T81" fmla="*/ 160 h 291"/>
              <a:gd name="T82" fmla="*/ 158 w 184"/>
              <a:gd name="T83" fmla="*/ 177 h 291"/>
              <a:gd name="T84" fmla="*/ 163 w 184"/>
              <a:gd name="T85" fmla="*/ 170 h 291"/>
              <a:gd name="T86" fmla="*/ 110 w 184"/>
              <a:gd name="T87" fmla="*/ 226 h 291"/>
              <a:gd name="T88" fmla="*/ 99 w 184"/>
              <a:gd name="T89" fmla="*/ 166 h 291"/>
              <a:gd name="T90" fmla="*/ 99 w 184"/>
              <a:gd name="T91" fmla="*/ 246 h 291"/>
              <a:gd name="T92" fmla="*/ 96 w 184"/>
              <a:gd name="T93" fmla="*/ 243 h 291"/>
              <a:gd name="T94" fmla="*/ 102 w 184"/>
              <a:gd name="T95" fmla="*/ 31 h 291"/>
              <a:gd name="T96" fmla="*/ 176 w 184"/>
              <a:gd name="T97" fmla="*/ 91 h 291"/>
              <a:gd name="T98" fmla="*/ 145 w 184"/>
              <a:gd name="T99" fmla="*/ 166 h 291"/>
              <a:gd name="T100" fmla="*/ 172 w 184"/>
              <a:gd name="T101" fmla="*/ 12 h 291"/>
              <a:gd name="T102" fmla="*/ 118 w 184"/>
              <a:gd name="T103" fmla="*/ 151 h 291"/>
              <a:gd name="T104" fmla="*/ 180 w 184"/>
              <a:gd name="T105" fmla="*/ 131 h 291"/>
              <a:gd name="T106" fmla="*/ 131 w 184"/>
              <a:gd name="T107" fmla="*/ 275 h 291"/>
              <a:gd name="T108" fmla="*/ 74 w 184"/>
              <a:gd name="T109" fmla="*/ 36 h 291"/>
              <a:gd name="T110" fmla="*/ 136 w 184"/>
              <a:gd name="T111" fmla="*/ 272 h 291"/>
              <a:gd name="T112" fmla="*/ 6 w 184"/>
              <a:gd name="T113" fmla="*/ 135 h 291"/>
              <a:gd name="T114" fmla="*/ 30 w 184"/>
              <a:gd name="T115" fmla="*/ 202 h 291"/>
              <a:gd name="T116" fmla="*/ 118 w 184"/>
              <a:gd name="T117" fmla="*/ 149 h 291"/>
              <a:gd name="T118" fmla="*/ 86 w 184"/>
              <a:gd name="T119" fmla="*/ 122 h 291"/>
              <a:gd name="T120" fmla="*/ 24 w 184"/>
              <a:gd name="T121" fmla="*/ 157 h 291"/>
              <a:gd name="T122" fmla="*/ 47 w 184"/>
              <a:gd name="T123" fmla="*/ 287 h 291"/>
              <a:gd name="T124" fmla="*/ 91 w 184"/>
              <a:gd name="T125" fmla="*/ 17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91">
                <a:moveTo>
                  <a:pt x="3" y="193"/>
                </a:moveTo>
                <a:cubicBezTo>
                  <a:pt x="3" y="192"/>
                  <a:pt x="3" y="191"/>
                  <a:pt x="3" y="190"/>
                </a:cubicBezTo>
                <a:cubicBezTo>
                  <a:pt x="3" y="190"/>
                  <a:pt x="3" y="189"/>
                  <a:pt x="4" y="189"/>
                </a:cubicBezTo>
                <a:cubicBezTo>
                  <a:pt x="4" y="188"/>
                  <a:pt x="4" y="188"/>
                  <a:pt x="4" y="188"/>
                </a:cubicBezTo>
                <a:cubicBezTo>
                  <a:pt x="5" y="188"/>
                  <a:pt x="6" y="188"/>
                  <a:pt x="7" y="188"/>
                </a:cubicBezTo>
                <a:cubicBezTo>
                  <a:pt x="7" y="188"/>
                  <a:pt x="8" y="188"/>
                  <a:pt x="8" y="188"/>
                </a:cubicBezTo>
                <a:cubicBezTo>
                  <a:pt x="8" y="190"/>
                  <a:pt x="9" y="190"/>
                  <a:pt x="10" y="191"/>
                </a:cubicBezTo>
                <a:cubicBezTo>
                  <a:pt x="11" y="190"/>
                  <a:pt x="11" y="190"/>
                  <a:pt x="12" y="191"/>
                </a:cubicBezTo>
                <a:cubicBezTo>
                  <a:pt x="15" y="193"/>
                  <a:pt x="18" y="194"/>
                  <a:pt x="20" y="196"/>
                </a:cubicBezTo>
                <a:cubicBezTo>
                  <a:pt x="22" y="197"/>
                  <a:pt x="24" y="199"/>
                  <a:pt x="26" y="200"/>
                </a:cubicBezTo>
                <a:cubicBezTo>
                  <a:pt x="26" y="200"/>
                  <a:pt x="27" y="200"/>
                  <a:pt x="27" y="201"/>
                </a:cubicBezTo>
                <a:cubicBezTo>
                  <a:pt x="32" y="193"/>
                  <a:pt x="38" y="186"/>
                  <a:pt x="43" y="178"/>
                </a:cubicBezTo>
                <a:cubicBezTo>
                  <a:pt x="43" y="178"/>
                  <a:pt x="43" y="177"/>
                  <a:pt x="42" y="177"/>
                </a:cubicBezTo>
                <a:cubicBezTo>
                  <a:pt x="36" y="173"/>
                  <a:pt x="31" y="169"/>
                  <a:pt x="25" y="164"/>
                </a:cubicBezTo>
                <a:cubicBezTo>
                  <a:pt x="21" y="161"/>
                  <a:pt x="17" y="157"/>
                  <a:pt x="13" y="153"/>
                </a:cubicBezTo>
                <a:cubicBezTo>
                  <a:pt x="11" y="150"/>
                  <a:pt x="9" y="147"/>
                  <a:pt x="6" y="145"/>
                </a:cubicBezTo>
                <a:cubicBezTo>
                  <a:pt x="5" y="144"/>
                  <a:pt x="4" y="143"/>
                  <a:pt x="4" y="142"/>
                </a:cubicBezTo>
                <a:cubicBezTo>
                  <a:pt x="3" y="141"/>
                  <a:pt x="2" y="140"/>
                  <a:pt x="1" y="139"/>
                </a:cubicBezTo>
                <a:cubicBezTo>
                  <a:pt x="0" y="138"/>
                  <a:pt x="0" y="137"/>
                  <a:pt x="1" y="136"/>
                </a:cubicBezTo>
                <a:cubicBezTo>
                  <a:pt x="2" y="135"/>
                  <a:pt x="3" y="134"/>
                  <a:pt x="4" y="133"/>
                </a:cubicBezTo>
                <a:cubicBezTo>
                  <a:pt x="5" y="132"/>
                  <a:pt x="5" y="132"/>
                  <a:pt x="6" y="131"/>
                </a:cubicBezTo>
                <a:cubicBezTo>
                  <a:pt x="7" y="130"/>
                  <a:pt x="9" y="128"/>
                  <a:pt x="10" y="127"/>
                </a:cubicBezTo>
                <a:cubicBezTo>
                  <a:pt x="17" y="120"/>
                  <a:pt x="25" y="113"/>
                  <a:pt x="32" y="106"/>
                </a:cubicBezTo>
                <a:cubicBezTo>
                  <a:pt x="39" y="99"/>
                  <a:pt x="47" y="92"/>
                  <a:pt x="54" y="85"/>
                </a:cubicBezTo>
                <a:cubicBezTo>
                  <a:pt x="62" y="78"/>
                  <a:pt x="69" y="71"/>
                  <a:pt x="76" y="64"/>
                </a:cubicBezTo>
                <a:cubicBezTo>
                  <a:pt x="77" y="63"/>
                  <a:pt x="78" y="63"/>
                  <a:pt x="79" y="62"/>
                </a:cubicBezTo>
                <a:cubicBezTo>
                  <a:pt x="80" y="61"/>
                  <a:pt x="81" y="61"/>
                  <a:pt x="82" y="62"/>
                </a:cubicBezTo>
                <a:cubicBezTo>
                  <a:pt x="82" y="62"/>
                  <a:pt x="82" y="62"/>
                  <a:pt x="82" y="62"/>
                </a:cubicBezTo>
                <a:cubicBezTo>
                  <a:pt x="83" y="62"/>
                  <a:pt x="83" y="61"/>
                  <a:pt x="83" y="61"/>
                </a:cubicBezTo>
                <a:cubicBezTo>
                  <a:pt x="82" y="59"/>
                  <a:pt x="81" y="58"/>
                  <a:pt x="79" y="56"/>
                </a:cubicBezTo>
                <a:cubicBezTo>
                  <a:pt x="78" y="55"/>
                  <a:pt x="76" y="54"/>
                  <a:pt x="75" y="52"/>
                </a:cubicBezTo>
                <a:cubicBezTo>
                  <a:pt x="73" y="51"/>
                  <a:pt x="72" y="50"/>
                  <a:pt x="71" y="48"/>
                </a:cubicBezTo>
                <a:cubicBezTo>
                  <a:pt x="70" y="47"/>
                  <a:pt x="69" y="46"/>
                  <a:pt x="67" y="45"/>
                </a:cubicBezTo>
                <a:cubicBezTo>
                  <a:pt x="67" y="45"/>
                  <a:pt x="67" y="45"/>
                  <a:pt x="67" y="45"/>
                </a:cubicBezTo>
                <a:cubicBezTo>
                  <a:pt x="66" y="44"/>
                  <a:pt x="65" y="44"/>
                  <a:pt x="65" y="42"/>
                </a:cubicBezTo>
                <a:cubicBezTo>
                  <a:pt x="65" y="42"/>
                  <a:pt x="65" y="42"/>
                  <a:pt x="64" y="42"/>
                </a:cubicBezTo>
                <a:cubicBezTo>
                  <a:pt x="64" y="42"/>
                  <a:pt x="64" y="42"/>
                  <a:pt x="64" y="41"/>
                </a:cubicBezTo>
                <a:cubicBezTo>
                  <a:pt x="63" y="41"/>
                  <a:pt x="63" y="41"/>
                  <a:pt x="63" y="42"/>
                </a:cubicBezTo>
                <a:cubicBezTo>
                  <a:pt x="62" y="42"/>
                  <a:pt x="62" y="42"/>
                  <a:pt x="62" y="42"/>
                </a:cubicBezTo>
                <a:cubicBezTo>
                  <a:pt x="61" y="42"/>
                  <a:pt x="61" y="41"/>
                  <a:pt x="61" y="41"/>
                </a:cubicBezTo>
                <a:cubicBezTo>
                  <a:pt x="61" y="40"/>
                  <a:pt x="61" y="40"/>
                  <a:pt x="61" y="40"/>
                </a:cubicBezTo>
                <a:cubicBezTo>
                  <a:pt x="62" y="40"/>
                  <a:pt x="62" y="40"/>
                  <a:pt x="63" y="39"/>
                </a:cubicBezTo>
                <a:cubicBezTo>
                  <a:pt x="63" y="39"/>
                  <a:pt x="63" y="39"/>
                  <a:pt x="62" y="39"/>
                </a:cubicBezTo>
                <a:cubicBezTo>
                  <a:pt x="62" y="39"/>
                  <a:pt x="61" y="39"/>
                  <a:pt x="61" y="39"/>
                </a:cubicBezTo>
                <a:cubicBezTo>
                  <a:pt x="61" y="39"/>
                  <a:pt x="60" y="39"/>
                  <a:pt x="60" y="39"/>
                </a:cubicBezTo>
                <a:cubicBezTo>
                  <a:pt x="59" y="40"/>
                  <a:pt x="59" y="39"/>
                  <a:pt x="59" y="39"/>
                </a:cubicBezTo>
                <a:cubicBezTo>
                  <a:pt x="59" y="38"/>
                  <a:pt x="59" y="38"/>
                  <a:pt x="59" y="38"/>
                </a:cubicBezTo>
                <a:cubicBezTo>
                  <a:pt x="60" y="37"/>
                  <a:pt x="60" y="37"/>
                  <a:pt x="61" y="37"/>
                </a:cubicBezTo>
                <a:cubicBezTo>
                  <a:pt x="61" y="36"/>
                  <a:pt x="61" y="35"/>
                  <a:pt x="63" y="35"/>
                </a:cubicBezTo>
                <a:cubicBezTo>
                  <a:pt x="64" y="35"/>
                  <a:pt x="65" y="35"/>
                  <a:pt x="66" y="35"/>
                </a:cubicBezTo>
                <a:cubicBezTo>
                  <a:pt x="68" y="34"/>
                  <a:pt x="70" y="34"/>
                  <a:pt x="72" y="33"/>
                </a:cubicBezTo>
                <a:cubicBezTo>
                  <a:pt x="79" y="31"/>
                  <a:pt x="87" y="28"/>
                  <a:pt x="94" y="26"/>
                </a:cubicBezTo>
                <a:cubicBezTo>
                  <a:pt x="102" y="23"/>
                  <a:pt x="110" y="21"/>
                  <a:pt x="118" y="18"/>
                </a:cubicBezTo>
                <a:cubicBezTo>
                  <a:pt x="127" y="16"/>
                  <a:pt x="136" y="13"/>
                  <a:pt x="144" y="10"/>
                </a:cubicBezTo>
                <a:cubicBezTo>
                  <a:pt x="152" y="8"/>
                  <a:pt x="160" y="5"/>
                  <a:pt x="168" y="2"/>
                </a:cubicBezTo>
                <a:cubicBezTo>
                  <a:pt x="170" y="2"/>
                  <a:pt x="172" y="1"/>
                  <a:pt x="174" y="0"/>
                </a:cubicBezTo>
                <a:cubicBezTo>
                  <a:pt x="176" y="0"/>
                  <a:pt x="177" y="0"/>
                  <a:pt x="177" y="2"/>
                </a:cubicBezTo>
                <a:cubicBezTo>
                  <a:pt x="177" y="4"/>
                  <a:pt x="177" y="6"/>
                  <a:pt x="177" y="7"/>
                </a:cubicBezTo>
                <a:cubicBezTo>
                  <a:pt x="177" y="9"/>
                  <a:pt x="177" y="11"/>
                  <a:pt x="177" y="14"/>
                </a:cubicBezTo>
                <a:cubicBezTo>
                  <a:pt x="178" y="17"/>
                  <a:pt x="178" y="20"/>
                  <a:pt x="178" y="23"/>
                </a:cubicBezTo>
                <a:cubicBezTo>
                  <a:pt x="178" y="32"/>
                  <a:pt x="178" y="40"/>
                  <a:pt x="178" y="49"/>
                </a:cubicBezTo>
                <a:cubicBezTo>
                  <a:pt x="178" y="52"/>
                  <a:pt x="178" y="55"/>
                  <a:pt x="178" y="58"/>
                </a:cubicBezTo>
                <a:cubicBezTo>
                  <a:pt x="178" y="60"/>
                  <a:pt x="178" y="62"/>
                  <a:pt x="178" y="64"/>
                </a:cubicBezTo>
                <a:cubicBezTo>
                  <a:pt x="179" y="70"/>
                  <a:pt x="179" y="75"/>
                  <a:pt x="179" y="80"/>
                </a:cubicBezTo>
                <a:cubicBezTo>
                  <a:pt x="180" y="85"/>
                  <a:pt x="180" y="90"/>
                  <a:pt x="180" y="96"/>
                </a:cubicBezTo>
                <a:cubicBezTo>
                  <a:pt x="180" y="99"/>
                  <a:pt x="181" y="102"/>
                  <a:pt x="181" y="106"/>
                </a:cubicBezTo>
                <a:cubicBezTo>
                  <a:pt x="182" y="109"/>
                  <a:pt x="182" y="112"/>
                  <a:pt x="182" y="116"/>
                </a:cubicBezTo>
                <a:cubicBezTo>
                  <a:pt x="183" y="120"/>
                  <a:pt x="183" y="124"/>
                  <a:pt x="184" y="128"/>
                </a:cubicBezTo>
                <a:cubicBezTo>
                  <a:pt x="184" y="129"/>
                  <a:pt x="184" y="131"/>
                  <a:pt x="184" y="132"/>
                </a:cubicBezTo>
                <a:cubicBezTo>
                  <a:pt x="184" y="132"/>
                  <a:pt x="184" y="133"/>
                  <a:pt x="184" y="133"/>
                </a:cubicBezTo>
                <a:cubicBezTo>
                  <a:pt x="184" y="134"/>
                  <a:pt x="184" y="135"/>
                  <a:pt x="184" y="137"/>
                </a:cubicBezTo>
                <a:cubicBezTo>
                  <a:pt x="184" y="137"/>
                  <a:pt x="184" y="137"/>
                  <a:pt x="184" y="138"/>
                </a:cubicBezTo>
                <a:cubicBezTo>
                  <a:pt x="184" y="139"/>
                  <a:pt x="183" y="140"/>
                  <a:pt x="182" y="139"/>
                </a:cubicBezTo>
                <a:cubicBezTo>
                  <a:pt x="180" y="139"/>
                  <a:pt x="179" y="138"/>
                  <a:pt x="179" y="138"/>
                </a:cubicBezTo>
                <a:cubicBezTo>
                  <a:pt x="177" y="136"/>
                  <a:pt x="176" y="135"/>
                  <a:pt x="175" y="134"/>
                </a:cubicBezTo>
                <a:cubicBezTo>
                  <a:pt x="171" y="131"/>
                  <a:pt x="167" y="127"/>
                  <a:pt x="163" y="124"/>
                </a:cubicBezTo>
                <a:cubicBezTo>
                  <a:pt x="161" y="122"/>
                  <a:pt x="159" y="120"/>
                  <a:pt x="156" y="119"/>
                </a:cubicBezTo>
                <a:cubicBezTo>
                  <a:pt x="155" y="118"/>
                  <a:pt x="154" y="117"/>
                  <a:pt x="153" y="116"/>
                </a:cubicBezTo>
                <a:cubicBezTo>
                  <a:pt x="153" y="116"/>
                  <a:pt x="153" y="116"/>
                  <a:pt x="152" y="116"/>
                </a:cubicBezTo>
                <a:cubicBezTo>
                  <a:pt x="152" y="117"/>
                  <a:pt x="152" y="118"/>
                  <a:pt x="151" y="119"/>
                </a:cubicBezTo>
                <a:cubicBezTo>
                  <a:pt x="148" y="122"/>
                  <a:pt x="145" y="125"/>
                  <a:pt x="142" y="129"/>
                </a:cubicBezTo>
                <a:cubicBezTo>
                  <a:pt x="139" y="131"/>
                  <a:pt x="137" y="133"/>
                  <a:pt x="135" y="136"/>
                </a:cubicBezTo>
                <a:cubicBezTo>
                  <a:pt x="133" y="139"/>
                  <a:pt x="131" y="141"/>
                  <a:pt x="129" y="144"/>
                </a:cubicBezTo>
                <a:cubicBezTo>
                  <a:pt x="128" y="144"/>
                  <a:pt x="128" y="144"/>
                  <a:pt x="128" y="145"/>
                </a:cubicBezTo>
                <a:cubicBezTo>
                  <a:pt x="128" y="145"/>
                  <a:pt x="128" y="145"/>
                  <a:pt x="128" y="145"/>
                </a:cubicBezTo>
                <a:cubicBezTo>
                  <a:pt x="139" y="151"/>
                  <a:pt x="149" y="157"/>
                  <a:pt x="158" y="164"/>
                </a:cubicBezTo>
                <a:cubicBezTo>
                  <a:pt x="160" y="165"/>
                  <a:pt x="162" y="167"/>
                  <a:pt x="164" y="168"/>
                </a:cubicBezTo>
                <a:cubicBezTo>
                  <a:pt x="165" y="169"/>
                  <a:pt x="166" y="169"/>
                  <a:pt x="166" y="170"/>
                </a:cubicBezTo>
                <a:cubicBezTo>
                  <a:pt x="168" y="171"/>
                  <a:pt x="168" y="173"/>
                  <a:pt x="167" y="174"/>
                </a:cubicBezTo>
                <a:cubicBezTo>
                  <a:pt x="166" y="175"/>
                  <a:pt x="166" y="175"/>
                  <a:pt x="166" y="176"/>
                </a:cubicBezTo>
                <a:cubicBezTo>
                  <a:pt x="161" y="182"/>
                  <a:pt x="156" y="188"/>
                  <a:pt x="150" y="193"/>
                </a:cubicBezTo>
                <a:cubicBezTo>
                  <a:pt x="145" y="198"/>
                  <a:pt x="140" y="204"/>
                  <a:pt x="135" y="209"/>
                </a:cubicBezTo>
                <a:cubicBezTo>
                  <a:pt x="129" y="215"/>
                  <a:pt x="124" y="221"/>
                  <a:pt x="119" y="228"/>
                </a:cubicBezTo>
                <a:cubicBezTo>
                  <a:pt x="115" y="233"/>
                  <a:pt x="111" y="238"/>
                  <a:pt x="107" y="243"/>
                </a:cubicBezTo>
                <a:cubicBezTo>
                  <a:pt x="106" y="243"/>
                  <a:pt x="106" y="244"/>
                  <a:pt x="105" y="244"/>
                </a:cubicBezTo>
                <a:cubicBezTo>
                  <a:pt x="105" y="245"/>
                  <a:pt x="105" y="245"/>
                  <a:pt x="104" y="246"/>
                </a:cubicBezTo>
                <a:cubicBezTo>
                  <a:pt x="104" y="247"/>
                  <a:pt x="103" y="247"/>
                  <a:pt x="103" y="247"/>
                </a:cubicBezTo>
                <a:cubicBezTo>
                  <a:pt x="102" y="247"/>
                  <a:pt x="102" y="247"/>
                  <a:pt x="102" y="247"/>
                </a:cubicBezTo>
                <a:cubicBezTo>
                  <a:pt x="102" y="247"/>
                  <a:pt x="102" y="248"/>
                  <a:pt x="102" y="248"/>
                </a:cubicBezTo>
                <a:cubicBezTo>
                  <a:pt x="102" y="248"/>
                  <a:pt x="102" y="248"/>
                  <a:pt x="102" y="248"/>
                </a:cubicBezTo>
                <a:cubicBezTo>
                  <a:pt x="104" y="249"/>
                  <a:pt x="106" y="251"/>
                  <a:pt x="109" y="252"/>
                </a:cubicBezTo>
                <a:cubicBezTo>
                  <a:pt x="110" y="253"/>
                  <a:pt x="111" y="254"/>
                  <a:pt x="112" y="254"/>
                </a:cubicBezTo>
                <a:cubicBezTo>
                  <a:pt x="119" y="259"/>
                  <a:pt x="126" y="263"/>
                  <a:pt x="133" y="268"/>
                </a:cubicBezTo>
                <a:cubicBezTo>
                  <a:pt x="134" y="268"/>
                  <a:pt x="136" y="269"/>
                  <a:pt x="137" y="270"/>
                </a:cubicBezTo>
                <a:cubicBezTo>
                  <a:pt x="138" y="271"/>
                  <a:pt x="138" y="271"/>
                  <a:pt x="138" y="272"/>
                </a:cubicBezTo>
                <a:cubicBezTo>
                  <a:pt x="139" y="273"/>
                  <a:pt x="139" y="274"/>
                  <a:pt x="138" y="274"/>
                </a:cubicBezTo>
                <a:cubicBezTo>
                  <a:pt x="137" y="274"/>
                  <a:pt x="137" y="274"/>
                  <a:pt x="137" y="274"/>
                </a:cubicBezTo>
                <a:cubicBezTo>
                  <a:pt x="137" y="275"/>
                  <a:pt x="137" y="275"/>
                  <a:pt x="137" y="276"/>
                </a:cubicBezTo>
                <a:cubicBezTo>
                  <a:pt x="136" y="276"/>
                  <a:pt x="136" y="276"/>
                  <a:pt x="135" y="276"/>
                </a:cubicBezTo>
                <a:cubicBezTo>
                  <a:pt x="134" y="277"/>
                  <a:pt x="133" y="277"/>
                  <a:pt x="131" y="277"/>
                </a:cubicBezTo>
                <a:cubicBezTo>
                  <a:pt x="131" y="277"/>
                  <a:pt x="130" y="277"/>
                  <a:pt x="130" y="278"/>
                </a:cubicBezTo>
                <a:cubicBezTo>
                  <a:pt x="130" y="278"/>
                  <a:pt x="129" y="278"/>
                  <a:pt x="128" y="279"/>
                </a:cubicBezTo>
                <a:cubicBezTo>
                  <a:pt x="128" y="279"/>
                  <a:pt x="128" y="279"/>
                  <a:pt x="128" y="280"/>
                </a:cubicBezTo>
                <a:cubicBezTo>
                  <a:pt x="127" y="281"/>
                  <a:pt x="126" y="281"/>
                  <a:pt x="125" y="281"/>
                </a:cubicBezTo>
                <a:cubicBezTo>
                  <a:pt x="123" y="282"/>
                  <a:pt x="121" y="282"/>
                  <a:pt x="118" y="282"/>
                </a:cubicBezTo>
                <a:cubicBezTo>
                  <a:pt x="113" y="282"/>
                  <a:pt x="108" y="283"/>
                  <a:pt x="102" y="284"/>
                </a:cubicBezTo>
                <a:cubicBezTo>
                  <a:pt x="95" y="285"/>
                  <a:pt x="88" y="286"/>
                  <a:pt x="81" y="287"/>
                </a:cubicBezTo>
                <a:cubicBezTo>
                  <a:pt x="78" y="287"/>
                  <a:pt x="74" y="288"/>
                  <a:pt x="70" y="288"/>
                </a:cubicBezTo>
                <a:cubicBezTo>
                  <a:pt x="63" y="289"/>
                  <a:pt x="57" y="289"/>
                  <a:pt x="51" y="289"/>
                </a:cubicBezTo>
                <a:cubicBezTo>
                  <a:pt x="42" y="289"/>
                  <a:pt x="34" y="289"/>
                  <a:pt x="26" y="289"/>
                </a:cubicBezTo>
                <a:cubicBezTo>
                  <a:pt x="25" y="289"/>
                  <a:pt x="24" y="289"/>
                  <a:pt x="23" y="290"/>
                </a:cubicBezTo>
                <a:cubicBezTo>
                  <a:pt x="21" y="290"/>
                  <a:pt x="19" y="291"/>
                  <a:pt x="17" y="291"/>
                </a:cubicBezTo>
                <a:cubicBezTo>
                  <a:pt x="16" y="291"/>
                  <a:pt x="15" y="291"/>
                  <a:pt x="14" y="290"/>
                </a:cubicBezTo>
                <a:cubicBezTo>
                  <a:pt x="14" y="290"/>
                  <a:pt x="14" y="289"/>
                  <a:pt x="14" y="289"/>
                </a:cubicBezTo>
                <a:cubicBezTo>
                  <a:pt x="13" y="289"/>
                  <a:pt x="12" y="289"/>
                  <a:pt x="10" y="290"/>
                </a:cubicBezTo>
                <a:cubicBezTo>
                  <a:pt x="9" y="290"/>
                  <a:pt x="9" y="290"/>
                  <a:pt x="8" y="290"/>
                </a:cubicBezTo>
                <a:cubicBezTo>
                  <a:pt x="7" y="290"/>
                  <a:pt x="5" y="290"/>
                  <a:pt x="4" y="290"/>
                </a:cubicBezTo>
                <a:cubicBezTo>
                  <a:pt x="4" y="290"/>
                  <a:pt x="4" y="290"/>
                  <a:pt x="3" y="290"/>
                </a:cubicBezTo>
                <a:cubicBezTo>
                  <a:pt x="2" y="290"/>
                  <a:pt x="1" y="290"/>
                  <a:pt x="1" y="288"/>
                </a:cubicBezTo>
                <a:cubicBezTo>
                  <a:pt x="1" y="288"/>
                  <a:pt x="1" y="287"/>
                  <a:pt x="1" y="287"/>
                </a:cubicBezTo>
                <a:cubicBezTo>
                  <a:pt x="1" y="283"/>
                  <a:pt x="1" y="280"/>
                  <a:pt x="1" y="276"/>
                </a:cubicBezTo>
                <a:cubicBezTo>
                  <a:pt x="2" y="270"/>
                  <a:pt x="1" y="264"/>
                  <a:pt x="1" y="258"/>
                </a:cubicBezTo>
                <a:cubicBezTo>
                  <a:pt x="2" y="250"/>
                  <a:pt x="2" y="242"/>
                  <a:pt x="2" y="234"/>
                </a:cubicBezTo>
                <a:cubicBezTo>
                  <a:pt x="2" y="226"/>
                  <a:pt x="3" y="219"/>
                  <a:pt x="3" y="211"/>
                </a:cubicBezTo>
                <a:cubicBezTo>
                  <a:pt x="3" y="209"/>
                  <a:pt x="2" y="206"/>
                  <a:pt x="2" y="204"/>
                </a:cubicBezTo>
                <a:cubicBezTo>
                  <a:pt x="2" y="201"/>
                  <a:pt x="2" y="199"/>
                  <a:pt x="1" y="196"/>
                </a:cubicBezTo>
                <a:cubicBezTo>
                  <a:pt x="1" y="195"/>
                  <a:pt x="1" y="194"/>
                  <a:pt x="3" y="193"/>
                </a:cubicBezTo>
                <a:cubicBezTo>
                  <a:pt x="3" y="193"/>
                  <a:pt x="3" y="193"/>
                  <a:pt x="3" y="193"/>
                </a:cubicBezTo>
                <a:close/>
                <a:moveTo>
                  <a:pt x="89" y="175"/>
                </a:moveTo>
                <a:cubicBezTo>
                  <a:pt x="89" y="176"/>
                  <a:pt x="89" y="176"/>
                  <a:pt x="88" y="176"/>
                </a:cubicBezTo>
                <a:cubicBezTo>
                  <a:pt x="85" y="181"/>
                  <a:pt x="81" y="185"/>
                  <a:pt x="78" y="189"/>
                </a:cubicBezTo>
                <a:cubicBezTo>
                  <a:pt x="78" y="189"/>
                  <a:pt x="78" y="190"/>
                  <a:pt x="78" y="190"/>
                </a:cubicBezTo>
                <a:cubicBezTo>
                  <a:pt x="79" y="189"/>
                  <a:pt x="80" y="188"/>
                  <a:pt x="80" y="187"/>
                </a:cubicBezTo>
                <a:cubicBezTo>
                  <a:pt x="83" y="183"/>
                  <a:pt x="86" y="180"/>
                  <a:pt x="89" y="176"/>
                </a:cubicBezTo>
                <a:cubicBezTo>
                  <a:pt x="89" y="176"/>
                  <a:pt x="89" y="176"/>
                  <a:pt x="89" y="175"/>
                </a:cubicBezTo>
                <a:cubicBezTo>
                  <a:pt x="90" y="175"/>
                  <a:pt x="90" y="175"/>
                  <a:pt x="90" y="174"/>
                </a:cubicBezTo>
                <a:cubicBezTo>
                  <a:pt x="90" y="175"/>
                  <a:pt x="89" y="175"/>
                  <a:pt x="89" y="175"/>
                </a:cubicBezTo>
                <a:close/>
                <a:moveTo>
                  <a:pt x="179" y="131"/>
                </a:moveTo>
                <a:cubicBezTo>
                  <a:pt x="178" y="130"/>
                  <a:pt x="178" y="129"/>
                  <a:pt x="178" y="129"/>
                </a:cubicBezTo>
                <a:cubicBezTo>
                  <a:pt x="177" y="123"/>
                  <a:pt x="176" y="117"/>
                  <a:pt x="175" y="111"/>
                </a:cubicBezTo>
                <a:cubicBezTo>
                  <a:pt x="174" y="105"/>
                  <a:pt x="174" y="100"/>
                  <a:pt x="174" y="94"/>
                </a:cubicBezTo>
                <a:cubicBezTo>
                  <a:pt x="174" y="83"/>
                  <a:pt x="174" y="72"/>
                  <a:pt x="174" y="62"/>
                </a:cubicBezTo>
                <a:cubicBezTo>
                  <a:pt x="174" y="55"/>
                  <a:pt x="173" y="49"/>
                  <a:pt x="172" y="43"/>
                </a:cubicBezTo>
                <a:cubicBezTo>
                  <a:pt x="172" y="39"/>
                  <a:pt x="171" y="35"/>
                  <a:pt x="171" y="32"/>
                </a:cubicBezTo>
                <a:cubicBezTo>
                  <a:pt x="171" y="26"/>
                  <a:pt x="170" y="20"/>
                  <a:pt x="170" y="14"/>
                </a:cubicBezTo>
                <a:cubicBezTo>
                  <a:pt x="170" y="13"/>
                  <a:pt x="170" y="12"/>
                  <a:pt x="169" y="11"/>
                </a:cubicBezTo>
                <a:cubicBezTo>
                  <a:pt x="169" y="10"/>
                  <a:pt x="169" y="10"/>
                  <a:pt x="169" y="10"/>
                </a:cubicBezTo>
                <a:cubicBezTo>
                  <a:pt x="169" y="10"/>
                  <a:pt x="169" y="9"/>
                  <a:pt x="169" y="9"/>
                </a:cubicBezTo>
                <a:cubicBezTo>
                  <a:pt x="167" y="9"/>
                  <a:pt x="165" y="10"/>
                  <a:pt x="164" y="11"/>
                </a:cubicBezTo>
                <a:cubicBezTo>
                  <a:pt x="151" y="16"/>
                  <a:pt x="138" y="20"/>
                  <a:pt x="126" y="24"/>
                </a:cubicBezTo>
                <a:cubicBezTo>
                  <a:pt x="123" y="25"/>
                  <a:pt x="121" y="25"/>
                  <a:pt x="119" y="26"/>
                </a:cubicBezTo>
                <a:cubicBezTo>
                  <a:pt x="109" y="30"/>
                  <a:pt x="100" y="34"/>
                  <a:pt x="90" y="38"/>
                </a:cubicBezTo>
                <a:cubicBezTo>
                  <a:pt x="86" y="40"/>
                  <a:pt x="82" y="42"/>
                  <a:pt x="78" y="43"/>
                </a:cubicBezTo>
                <a:cubicBezTo>
                  <a:pt x="78" y="43"/>
                  <a:pt x="78" y="44"/>
                  <a:pt x="77" y="44"/>
                </a:cubicBezTo>
                <a:cubicBezTo>
                  <a:pt x="78" y="45"/>
                  <a:pt x="79" y="45"/>
                  <a:pt x="80" y="46"/>
                </a:cubicBezTo>
                <a:cubicBezTo>
                  <a:pt x="81" y="47"/>
                  <a:pt x="82" y="48"/>
                  <a:pt x="83" y="49"/>
                </a:cubicBezTo>
                <a:cubicBezTo>
                  <a:pt x="84" y="49"/>
                  <a:pt x="84" y="51"/>
                  <a:pt x="83" y="52"/>
                </a:cubicBezTo>
                <a:cubicBezTo>
                  <a:pt x="82" y="52"/>
                  <a:pt x="81" y="52"/>
                  <a:pt x="80" y="52"/>
                </a:cubicBezTo>
                <a:cubicBezTo>
                  <a:pt x="80" y="51"/>
                  <a:pt x="79" y="51"/>
                  <a:pt x="79" y="50"/>
                </a:cubicBezTo>
                <a:cubicBezTo>
                  <a:pt x="78" y="49"/>
                  <a:pt x="78" y="49"/>
                  <a:pt x="77" y="48"/>
                </a:cubicBezTo>
                <a:cubicBezTo>
                  <a:pt x="77" y="48"/>
                  <a:pt x="77" y="48"/>
                  <a:pt x="77" y="49"/>
                </a:cubicBezTo>
                <a:cubicBezTo>
                  <a:pt x="78" y="51"/>
                  <a:pt x="79" y="53"/>
                  <a:pt x="81" y="54"/>
                </a:cubicBezTo>
                <a:cubicBezTo>
                  <a:pt x="82" y="55"/>
                  <a:pt x="83" y="56"/>
                  <a:pt x="84" y="57"/>
                </a:cubicBezTo>
                <a:cubicBezTo>
                  <a:pt x="85" y="57"/>
                  <a:pt x="85" y="57"/>
                  <a:pt x="85" y="57"/>
                </a:cubicBezTo>
                <a:cubicBezTo>
                  <a:pt x="86" y="58"/>
                  <a:pt x="86" y="58"/>
                  <a:pt x="87" y="58"/>
                </a:cubicBezTo>
                <a:cubicBezTo>
                  <a:pt x="87" y="59"/>
                  <a:pt x="87" y="59"/>
                  <a:pt x="87" y="59"/>
                </a:cubicBezTo>
                <a:cubicBezTo>
                  <a:pt x="88" y="60"/>
                  <a:pt x="89" y="60"/>
                  <a:pt x="90" y="61"/>
                </a:cubicBezTo>
                <a:cubicBezTo>
                  <a:pt x="90" y="62"/>
                  <a:pt x="90" y="62"/>
                  <a:pt x="90" y="63"/>
                </a:cubicBezTo>
                <a:cubicBezTo>
                  <a:pt x="89" y="63"/>
                  <a:pt x="89" y="63"/>
                  <a:pt x="88" y="63"/>
                </a:cubicBezTo>
                <a:cubicBezTo>
                  <a:pt x="88" y="63"/>
                  <a:pt x="87" y="63"/>
                  <a:pt x="87" y="63"/>
                </a:cubicBezTo>
                <a:cubicBezTo>
                  <a:pt x="87" y="64"/>
                  <a:pt x="87" y="64"/>
                  <a:pt x="86" y="65"/>
                </a:cubicBezTo>
                <a:cubicBezTo>
                  <a:pt x="85" y="65"/>
                  <a:pt x="85" y="65"/>
                  <a:pt x="85" y="65"/>
                </a:cubicBezTo>
                <a:cubicBezTo>
                  <a:pt x="81" y="70"/>
                  <a:pt x="77" y="74"/>
                  <a:pt x="73" y="78"/>
                </a:cubicBezTo>
                <a:cubicBezTo>
                  <a:pt x="62" y="88"/>
                  <a:pt x="51" y="98"/>
                  <a:pt x="40" y="107"/>
                </a:cubicBezTo>
                <a:cubicBezTo>
                  <a:pt x="35" y="113"/>
                  <a:pt x="29" y="118"/>
                  <a:pt x="23" y="124"/>
                </a:cubicBezTo>
                <a:cubicBezTo>
                  <a:pt x="21" y="127"/>
                  <a:pt x="18" y="130"/>
                  <a:pt x="15" y="134"/>
                </a:cubicBezTo>
                <a:cubicBezTo>
                  <a:pt x="14" y="134"/>
                  <a:pt x="14" y="134"/>
                  <a:pt x="14" y="135"/>
                </a:cubicBezTo>
                <a:cubicBezTo>
                  <a:pt x="14" y="135"/>
                  <a:pt x="14" y="136"/>
                  <a:pt x="13" y="136"/>
                </a:cubicBezTo>
                <a:cubicBezTo>
                  <a:pt x="13" y="136"/>
                  <a:pt x="12" y="137"/>
                  <a:pt x="12" y="137"/>
                </a:cubicBezTo>
                <a:cubicBezTo>
                  <a:pt x="11" y="138"/>
                  <a:pt x="9" y="138"/>
                  <a:pt x="9" y="136"/>
                </a:cubicBezTo>
                <a:cubicBezTo>
                  <a:pt x="8" y="136"/>
                  <a:pt x="8" y="136"/>
                  <a:pt x="8" y="135"/>
                </a:cubicBezTo>
                <a:cubicBezTo>
                  <a:pt x="8" y="136"/>
                  <a:pt x="7" y="137"/>
                  <a:pt x="6" y="138"/>
                </a:cubicBezTo>
                <a:cubicBezTo>
                  <a:pt x="6" y="139"/>
                  <a:pt x="6" y="140"/>
                  <a:pt x="7" y="140"/>
                </a:cubicBezTo>
                <a:cubicBezTo>
                  <a:pt x="7" y="140"/>
                  <a:pt x="8" y="141"/>
                  <a:pt x="8" y="141"/>
                </a:cubicBezTo>
                <a:cubicBezTo>
                  <a:pt x="10" y="143"/>
                  <a:pt x="12" y="145"/>
                  <a:pt x="14" y="147"/>
                </a:cubicBezTo>
                <a:cubicBezTo>
                  <a:pt x="16" y="148"/>
                  <a:pt x="17" y="149"/>
                  <a:pt x="19" y="150"/>
                </a:cubicBezTo>
                <a:cubicBezTo>
                  <a:pt x="19" y="151"/>
                  <a:pt x="19" y="151"/>
                  <a:pt x="20" y="151"/>
                </a:cubicBezTo>
                <a:cubicBezTo>
                  <a:pt x="19" y="150"/>
                  <a:pt x="19" y="150"/>
                  <a:pt x="19" y="150"/>
                </a:cubicBezTo>
                <a:cubicBezTo>
                  <a:pt x="17" y="149"/>
                  <a:pt x="16" y="147"/>
                  <a:pt x="14" y="146"/>
                </a:cubicBezTo>
                <a:cubicBezTo>
                  <a:pt x="14" y="145"/>
                  <a:pt x="13" y="145"/>
                  <a:pt x="12" y="144"/>
                </a:cubicBezTo>
                <a:cubicBezTo>
                  <a:pt x="12" y="144"/>
                  <a:pt x="12" y="142"/>
                  <a:pt x="12" y="141"/>
                </a:cubicBezTo>
                <a:cubicBezTo>
                  <a:pt x="13" y="141"/>
                  <a:pt x="15" y="141"/>
                  <a:pt x="15" y="141"/>
                </a:cubicBezTo>
                <a:cubicBezTo>
                  <a:pt x="16" y="142"/>
                  <a:pt x="16" y="142"/>
                  <a:pt x="16" y="142"/>
                </a:cubicBezTo>
                <a:cubicBezTo>
                  <a:pt x="16" y="143"/>
                  <a:pt x="17" y="143"/>
                  <a:pt x="17" y="143"/>
                </a:cubicBezTo>
                <a:cubicBezTo>
                  <a:pt x="18" y="143"/>
                  <a:pt x="18" y="143"/>
                  <a:pt x="19" y="144"/>
                </a:cubicBezTo>
                <a:cubicBezTo>
                  <a:pt x="19" y="144"/>
                  <a:pt x="19" y="145"/>
                  <a:pt x="20" y="146"/>
                </a:cubicBezTo>
                <a:cubicBezTo>
                  <a:pt x="20" y="147"/>
                  <a:pt x="21" y="148"/>
                  <a:pt x="21" y="149"/>
                </a:cubicBezTo>
                <a:cubicBezTo>
                  <a:pt x="25" y="152"/>
                  <a:pt x="29" y="156"/>
                  <a:pt x="33" y="159"/>
                </a:cubicBezTo>
                <a:cubicBezTo>
                  <a:pt x="38" y="164"/>
                  <a:pt x="42" y="168"/>
                  <a:pt x="47" y="172"/>
                </a:cubicBezTo>
                <a:cubicBezTo>
                  <a:pt x="48" y="172"/>
                  <a:pt x="48" y="172"/>
                  <a:pt x="48" y="172"/>
                </a:cubicBezTo>
                <a:cubicBezTo>
                  <a:pt x="48" y="172"/>
                  <a:pt x="48" y="172"/>
                  <a:pt x="48" y="172"/>
                </a:cubicBezTo>
                <a:cubicBezTo>
                  <a:pt x="50" y="169"/>
                  <a:pt x="51" y="167"/>
                  <a:pt x="53" y="165"/>
                </a:cubicBezTo>
                <a:cubicBezTo>
                  <a:pt x="57" y="158"/>
                  <a:pt x="62" y="151"/>
                  <a:pt x="67" y="144"/>
                </a:cubicBezTo>
                <a:cubicBezTo>
                  <a:pt x="72" y="138"/>
                  <a:pt x="77" y="131"/>
                  <a:pt x="81" y="124"/>
                </a:cubicBezTo>
                <a:cubicBezTo>
                  <a:pt x="81" y="123"/>
                  <a:pt x="81" y="123"/>
                  <a:pt x="82" y="122"/>
                </a:cubicBezTo>
                <a:cubicBezTo>
                  <a:pt x="82" y="122"/>
                  <a:pt x="82" y="122"/>
                  <a:pt x="83" y="122"/>
                </a:cubicBezTo>
                <a:cubicBezTo>
                  <a:pt x="84" y="122"/>
                  <a:pt x="84" y="121"/>
                  <a:pt x="84" y="120"/>
                </a:cubicBezTo>
                <a:cubicBezTo>
                  <a:pt x="85" y="120"/>
                  <a:pt x="86" y="119"/>
                  <a:pt x="86" y="118"/>
                </a:cubicBezTo>
                <a:cubicBezTo>
                  <a:pt x="87" y="117"/>
                  <a:pt x="88" y="117"/>
                  <a:pt x="89" y="118"/>
                </a:cubicBezTo>
                <a:cubicBezTo>
                  <a:pt x="91" y="118"/>
                  <a:pt x="92" y="119"/>
                  <a:pt x="93" y="120"/>
                </a:cubicBezTo>
                <a:cubicBezTo>
                  <a:pt x="96" y="121"/>
                  <a:pt x="98" y="122"/>
                  <a:pt x="100" y="124"/>
                </a:cubicBezTo>
                <a:cubicBezTo>
                  <a:pt x="103" y="126"/>
                  <a:pt x="106" y="129"/>
                  <a:pt x="110" y="131"/>
                </a:cubicBezTo>
                <a:cubicBezTo>
                  <a:pt x="112" y="134"/>
                  <a:pt x="115" y="136"/>
                  <a:pt x="118" y="138"/>
                </a:cubicBezTo>
                <a:cubicBezTo>
                  <a:pt x="118" y="139"/>
                  <a:pt x="119" y="139"/>
                  <a:pt x="119" y="139"/>
                </a:cubicBezTo>
                <a:cubicBezTo>
                  <a:pt x="119" y="139"/>
                  <a:pt x="120" y="139"/>
                  <a:pt x="120" y="139"/>
                </a:cubicBezTo>
                <a:cubicBezTo>
                  <a:pt x="122" y="137"/>
                  <a:pt x="124" y="135"/>
                  <a:pt x="126" y="133"/>
                </a:cubicBezTo>
                <a:cubicBezTo>
                  <a:pt x="133" y="126"/>
                  <a:pt x="139" y="120"/>
                  <a:pt x="146" y="113"/>
                </a:cubicBezTo>
                <a:cubicBezTo>
                  <a:pt x="147" y="113"/>
                  <a:pt x="148" y="112"/>
                  <a:pt x="148" y="111"/>
                </a:cubicBezTo>
                <a:cubicBezTo>
                  <a:pt x="149" y="110"/>
                  <a:pt x="149" y="110"/>
                  <a:pt x="150" y="110"/>
                </a:cubicBezTo>
                <a:cubicBezTo>
                  <a:pt x="150" y="110"/>
                  <a:pt x="151" y="109"/>
                  <a:pt x="151" y="109"/>
                </a:cubicBezTo>
                <a:cubicBezTo>
                  <a:pt x="152" y="108"/>
                  <a:pt x="153" y="108"/>
                  <a:pt x="153" y="107"/>
                </a:cubicBezTo>
                <a:cubicBezTo>
                  <a:pt x="153" y="107"/>
                  <a:pt x="154" y="107"/>
                  <a:pt x="154" y="107"/>
                </a:cubicBezTo>
                <a:cubicBezTo>
                  <a:pt x="154" y="106"/>
                  <a:pt x="155" y="106"/>
                  <a:pt x="155" y="107"/>
                </a:cubicBezTo>
                <a:cubicBezTo>
                  <a:pt x="155" y="107"/>
                  <a:pt x="155" y="108"/>
                  <a:pt x="155" y="108"/>
                </a:cubicBezTo>
                <a:cubicBezTo>
                  <a:pt x="155" y="108"/>
                  <a:pt x="155" y="108"/>
                  <a:pt x="154" y="109"/>
                </a:cubicBezTo>
                <a:cubicBezTo>
                  <a:pt x="154" y="109"/>
                  <a:pt x="153" y="110"/>
                  <a:pt x="153" y="110"/>
                </a:cubicBezTo>
                <a:cubicBezTo>
                  <a:pt x="154" y="111"/>
                  <a:pt x="155" y="111"/>
                  <a:pt x="156" y="112"/>
                </a:cubicBezTo>
                <a:cubicBezTo>
                  <a:pt x="156" y="112"/>
                  <a:pt x="157" y="112"/>
                  <a:pt x="157" y="113"/>
                </a:cubicBezTo>
                <a:cubicBezTo>
                  <a:pt x="157" y="113"/>
                  <a:pt x="158" y="114"/>
                  <a:pt x="158" y="114"/>
                </a:cubicBezTo>
                <a:cubicBezTo>
                  <a:pt x="159" y="115"/>
                  <a:pt x="160" y="115"/>
                  <a:pt x="161" y="116"/>
                </a:cubicBezTo>
                <a:cubicBezTo>
                  <a:pt x="162" y="117"/>
                  <a:pt x="163" y="117"/>
                  <a:pt x="162" y="118"/>
                </a:cubicBezTo>
                <a:cubicBezTo>
                  <a:pt x="162" y="119"/>
                  <a:pt x="162" y="119"/>
                  <a:pt x="162" y="119"/>
                </a:cubicBezTo>
                <a:cubicBezTo>
                  <a:pt x="162" y="119"/>
                  <a:pt x="163" y="119"/>
                  <a:pt x="163" y="119"/>
                </a:cubicBezTo>
                <a:cubicBezTo>
                  <a:pt x="165" y="121"/>
                  <a:pt x="168" y="123"/>
                  <a:pt x="170" y="126"/>
                </a:cubicBezTo>
                <a:cubicBezTo>
                  <a:pt x="170" y="126"/>
                  <a:pt x="171" y="126"/>
                  <a:pt x="171" y="126"/>
                </a:cubicBezTo>
                <a:cubicBezTo>
                  <a:pt x="173" y="127"/>
                  <a:pt x="175" y="129"/>
                  <a:pt x="177" y="130"/>
                </a:cubicBezTo>
                <a:cubicBezTo>
                  <a:pt x="178" y="130"/>
                  <a:pt x="178" y="131"/>
                  <a:pt x="179" y="131"/>
                </a:cubicBezTo>
                <a:close/>
                <a:moveTo>
                  <a:pt x="44" y="185"/>
                </a:moveTo>
                <a:cubicBezTo>
                  <a:pt x="45" y="186"/>
                  <a:pt x="45" y="187"/>
                  <a:pt x="44" y="188"/>
                </a:cubicBezTo>
                <a:cubicBezTo>
                  <a:pt x="41" y="193"/>
                  <a:pt x="37" y="198"/>
                  <a:pt x="33" y="202"/>
                </a:cubicBezTo>
                <a:cubicBezTo>
                  <a:pt x="33" y="203"/>
                  <a:pt x="32" y="204"/>
                  <a:pt x="32" y="205"/>
                </a:cubicBezTo>
                <a:cubicBezTo>
                  <a:pt x="32" y="205"/>
                  <a:pt x="32" y="205"/>
                  <a:pt x="32" y="205"/>
                </a:cubicBezTo>
                <a:cubicBezTo>
                  <a:pt x="32" y="205"/>
                  <a:pt x="32" y="206"/>
                  <a:pt x="32" y="206"/>
                </a:cubicBezTo>
                <a:cubicBezTo>
                  <a:pt x="33" y="207"/>
                  <a:pt x="32" y="208"/>
                  <a:pt x="32" y="209"/>
                </a:cubicBezTo>
                <a:cubicBezTo>
                  <a:pt x="31" y="209"/>
                  <a:pt x="30" y="209"/>
                  <a:pt x="29" y="209"/>
                </a:cubicBezTo>
                <a:cubicBezTo>
                  <a:pt x="29" y="208"/>
                  <a:pt x="29" y="208"/>
                  <a:pt x="29" y="208"/>
                </a:cubicBezTo>
                <a:cubicBezTo>
                  <a:pt x="28" y="207"/>
                  <a:pt x="27" y="207"/>
                  <a:pt x="26" y="206"/>
                </a:cubicBezTo>
                <a:cubicBezTo>
                  <a:pt x="25" y="207"/>
                  <a:pt x="25" y="207"/>
                  <a:pt x="24" y="208"/>
                </a:cubicBezTo>
                <a:cubicBezTo>
                  <a:pt x="24" y="208"/>
                  <a:pt x="23" y="209"/>
                  <a:pt x="23" y="209"/>
                </a:cubicBezTo>
                <a:cubicBezTo>
                  <a:pt x="23" y="210"/>
                  <a:pt x="22" y="210"/>
                  <a:pt x="22" y="209"/>
                </a:cubicBezTo>
                <a:cubicBezTo>
                  <a:pt x="21" y="209"/>
                  <a:pt x="21" y="209"/>
                  <a:pt x="22" y="208"/>
                </a:cubicBezTo>
                <a:cubicBezTo>
                  <a:pt x="22" y="208"/>
                  <a:pt x="22" y="207"/>
                  <a:pt x="22" y="207"/>
                </a:cubicBezTo>
                <a:cubicBezTo>
                  <a:pt x="23" y="206"/>
                  <a:pt x="23" y="205"/>
                  <a:pt x="24" y="204"/>
                </a:cubicBezTo>
                <a:cubicBezTo>
                  <a:pt x="24" y="204"/>
                  <a:pt x="23" y="204"/>
                  <a:pt x="23" y="203"/>
                </a:cubicBezTo>
                <a:cubicBezTo>
                  <a:pt x="20" y="202"/>
                  <a:pt x="17" y="200"/>
                  <a:pt x="15" y="198"/>
                </a:cubicBezTo>
                <a:cubicBezTo>
                  <a:pt x="13" y="196"/>
                  <a:pt x="11" y="195"/>
                  <a:pt x="9" y="193"/>
                </a:cubicBezTo>
                <a:cubicBezTo>
                  <a:pt x="9" y="193"/>
                  <a:pt x="9" y="193"/>
                  <a:pt x="9" y="193"/>
                </a:cubicBezTo>
                <a:cubicBezTo>
                  <a:pt x="9" y="193"/>
                  <a:pt x="9" y="194"/>
                  <a:pt x="9" y="194"/>
                </a:cubicBezTo>
                <a:cubicBezTo>
                  <a:pt x="9" y="197"/>
                  <a:pt x="9" y="199"/>
                  <a:pt x="9" y="202"/>
                </a:cubicBezTo>
                <a:cubicBezTo>
                  <a:pt x="9" y="209"/>
                  <a:pt x="8" y="216"/>
                  <a:pt x="8" y="223"/>
                </a:cubicBezTo>
                <a:cubicBezTo>
                  <a:pt x="8" y="229"/>
                  <a:pt x="8" y="235"/>
                  <a:pt x="8" y="240"/>
                </a:cubicBezTo>
                <a:cubicBezTo>
                  <a:pt x="7" y="246"/>
                  <a:pt x="8" y="252"/>
                  <a:pt x="8" y="258"/>
                </a:cubicBezTo>
                <a:cubicBezTo>
                  <a:pt x="9" y="263"/>
                  <a:pt x="9" y="269"/>
                  <a:pt x="10" y="274"/>
                </a:cubicBezTo>
                <a:cubicBezTo>
                  <a:pt x="10" y="274"/>
                  <a:pt x="10" y="275"/>
                  <a:pt x="10" y="275"/>
                </a:cubicBezTo>
                <a:cubicBezTo>
                  <a:pt x="10" y="276"/>
                  <a:pt x="10" y="276"/>
                  <a:pt x="10" y="277"/>
                </a:cubicBezTo>
                <a:cubicBezTo>
                  <a:pt x="10" y="278"/>
                  <a:pt x="10" y="279"/>
                  <a:pt x="10" y="280"/>
                </a:cubicBezTo>
                <a:cubicBezTo>
                  <a:pt x="10" y="281"/>
                  <a:pt x="10" y="282"/>
                  <a:pt x="9" y="282"/>
                </a:cubicBezTo>
                <a:cubicBezTo>
                  <a:pt x="9" y="282"/>
                  <a:pt x="8" y="282"/>
                  <a:pt x="8" y="281"/>
                </a:cubicBezTo>
                <a:cubicBezTo>
                  <a:pt x="8" y="280"/>
                  <a:pt x="7" y="279"/>
                  <a:pt x="7" y="278"/>
                </a:cubicBezTo>
                <a:cubicBezTo>
                  <a:pt x="7" y="277"/>
                  <a:pt x="7" y="277"/>
                  <a:pt x="7" y="276"/>
                </a:cubicBezTo>
                <a:cubicBezTo>
                  <a:pt x="7" y="280"/>
                  <a:pt x="7" y="283"/>
                  <a:pt x="7" y="287"/>
                </a:cubicBezTo>
                <a:cubicBezTo>
                  <a:pt x="8" y="287"/>
                  <a:pt x="10" y="287"/>
                  <a:pt x="11" y="287"/>
                </a:cubicBezTo>
                <a:cubicBezTo>
                  <a:pt x="14" y="287"/>
                  <a:pt x="16" y="286"/>
                  <a:pt x="19" y="286"/>
                </a:cubicBezTo>
                <a:cubicBezTo>
                  <a:pt x="20" y="285"/>
                  <a:pt x="21" y="285"/>
                  <a:pt x="22" y="285"/>
                </a:cubicBezTo>
                <a:cubicBezTo>
                  <a:pt x="30" y="284"/>
                  <a:pt x="37" y="283"/>
                  <a:pt x="44" y="283"/>
                </a:cubicBezTo>
                <a:cubicBezTo>
                  <a:pt x="48" y="282"/>
                  <a:pt x="52" y="282"/>
                  <a:pt x="56" y="282"/>
                </a:cubicBezTo>
                <a:cubicBezTo>
                  <a:pt x="59" y="281"/>
                  <a:pt x="63" y="281"/>
                  <a:pt x="66" y="281"/>
                </a:cubicBezTo>
                <a:cubicBezTo>
                  <a:pt x="67" y="281"/>
                  <a:pt x="68" y="281"/>
                  <a:pt x="68" y="281"/>
                </a:cubicBezTo>
                <a:cubicBezTo>
                  <a:pt x="75" y="280"/>
                  <a:pt x="81" y="279"/>
                  <a:pt x="87" y="278"/>
                </a:cubicBezTo>
                <a:cubicBezTo>
                  <a:pt x="92" y="277"/>
                  <a:pt x="97" y="277"/>
                  <a:pt x="101" y="277"/>
                </a:cubicBezTo>
                <a:cubicBezTo>
                  <a:pt x="108" y="276"/>
                  <a:pt x="114" y="276"/>
                  <a:pt x="121" y="277"/>
                </a:cubicBezTo>
                <a:cubicBezTo>
                  <a:pt x="121" y="277"/>
                  <a:pt x="122" y="277"/>
                  <a:pt x="122" y="277"/>
                </a:cubicBezTo>
                <a:cubicBezTo>
                  <a:pt x="124" y="276"/>
                  <a:pt x="126" y="276"/>
                  <a:pt x="128" y="276"/>
                </a:cubicBezTo>
                <a:cubicBezTo>
                  <a:pt x="128" y="275"/>
                  <a:pt x="129" y="275"/>
                  <a:pt x="129" y="275"/>
                </a:cubicBezTo>
                <a:cubicBezTo>
                  <a:pt x="129" y="275"/>
                  <a:pt x="128" y="275"/>
                  <a:pt x="128" y="274"/>
                </a:cubicBezTo>
                <a:cubicBezTo>
                  <a:pt x="127" y="273"/>
                  <a:pt x="126" y="272"/>
                  <a:pt x="125" y="271"/>
                </a:cubicBezTo>
                <a:cubicBezTo>
                  <a:pt x="124" y="270"/>
                  <a:pt x="124" y="270"/>
                  <a:pt x="123" y="269"/>
                </a:cubicBezTo>
                <a:cubicBezTo>
                  <a:pt x="123" y="269"/>
                  <a:pt x="123" y="269"/>
                  <a:pt x="122" y="269"/>
                </a:cubicBezTo>
                <a:cubicBezTo>
                  <a:pt x="122" y="269"/>
                  <a:pt x="121" y="268"/>
                  <a:pt x="120" y="267"/>
                </a:cubicBezTo>
                <a:cubicBezTo>
                  <a:pt x="117" y="264"/>
                  <a:pt x="113" y="262"/>
                  <a:pt x="109" y="260"/>
                </a:cubicBezTo>
                <a:cubicBezTo>
                  <a:pt x="105" y="257"/>
                  <a:pt x="102" y="255"/>
                  <a:pt x="98" y="253"/>
                </a:cubicBezTo>
                <a:cubicBezTo>
                  <a:pt x="97" y="253"/>
                  <a:pt x="96" y="252"/>
                  <a:pt x="96" y="251"/>
                </a:cubicBezTo>
                <a:cubicBezTo>
                  <a:pt x="96" y="250"/>
                  <a:pt x="96" y="250"/>
                  <a:pt x="96" y="250"/>
                </a:cubicBezTo>
                <a:cubicBezTo>
                  <a:pt x="97" y="249"/>
                  <a:pt x="97" y="249"/>
                  <a:pt x="98" y="249"/>
                </a:cubicBezTo>
                <a:cubicBezTo>
                  <a:pt x="97" y="248"/>
                  <a:pt x="97" y="247"/>
                  <a:pt x="96" y="247"/>
                </a:cubicBezTo>
                <a:cubicBezTo>
                  <a:pt x="96" y="247"/>
                  <a:pt x="96" y="247"/>
                  <a:pt x="96" y="247"/>
                </a:cubicBezTo>
                <a:cubicBezTo>
                  <a:pt x="95" y="246"/>
                  <a:pt x="94" y="246"/>
                  <a:pt x="93" y="246"/>
                </a:cubicBezTo>
                <a:cubicBezTo>
                  <a:pt x="93" y="246"/>
                  <a:pt x="92" y="245"/>
                  <a:pt x="92" y="245"/>
                </a:cubicBezTo>
                <a:cubicBezTo>
                  <a:pt x="92" y="244"/>
                  <a:pt x="92" y="243"/>
                  <a:pt x="91" y="243"/>
                </a:cubicBezTo>
                <a:cubicBezTo>
                  <a:pt x="90" y="242"/>
                  <a:pt x="90" y="241"/>
                  <a:pt x="92" y="240"/>
                </a:cubicBezTo>
                <a:cubicBezTo>
                  <a:pt x="94" y="239"/>
                  <a:pt x="95" y="238"/>
                  <a:pt x="97" y="237"/>
                </a:cubicBezTo>
                <a:cubicBezTo>
                  <a:pt x="98" y="237"/>
                  <a:pt x="98" y="236"/>
                  <a:pt x="98" y="236"/>
                </a:cubicBezTo>
                <a:cubicBezTo>
                  <a:pt x="104" y="230"/>
                  <a:pt x="109" y="223"/>
                  <a:pt x="115" y="217"/>
                </a:cubicBezTo>
                <a:cubicBezTo>
                  <a:pt x="121" y="210"/>
                  <a:pt x="127" y="203"/>
                  <a:pt x="133" y="196"/>
                </a:cubicBezTo>
                <a:cubicBezTo>
                  <a:pt x="139" y="189"/>
                  <a:pt x="146" y="182"/>
                  <a:pt x="153" y="176"/>
                </a:cubicBezTo>
                <a:cubicBezTo>
                  <a:pt x="154" y="175"/>
                  <a:pt x="154" y="175"/>
                  <a:pt x="154" y="175"/>
                </a:cubicBezTo>
                <a:cubicBezTo>
                  <a:pt x="154" y="174"/>
                  <a:pt x="154" y="174"/>
                  <a:pt x="154" y="174"/>
                </a:cubicBezTo>
                <a:cubicBezTo>
                  <a:pt x="151" y="173"/>
                  <a:pt x="149" y="171"/>
                  <a:pt x="146" y="169"/>
                </a:cubicBezTo>
                <a:cubicBezTo>
                  <a:pt x="138" y="164"/>
                  <a:pt x="130" y="159"/>
                  <a:pt x="121" y="154"/>
                </a:cubicBezTo>
                <a:cubicBezTo>
                  <a:pt x="121" y="153"/>
                  <a:pt x="121" y="153"/>
                  <a:pt x="121" y="153"/>
                </a:cubicBezTo>
                <a:cubicBezTo>
                  <a:pt x="121" y="153"/>
                  <a:pt x="121" y="153"/>
                  <a:pt x="120" y="154"/>
                </a:cubicBezTo>
                <a:cubicBezTo>
                  <a:pt x="115" y="161"/>
                  <a:pt x="109" y="168"/>
                  <a:pt x="103" y="175"/>
                </a:cubicBezTo>
                <a:cubicBezTo>
                  <a:pt x="98" y="181"/>
                  <a:pt x="93" y="187"/>
                  <a:pt x="87" y="193"/>
                </a:cubicBezTo>
                <a:cubicBezTo>
                  <a:pt x="85" y="195"/>
                  <a:pt x="83" y="197"/>
                  <a:pt x="80" y="199"/>
                </a:cubicBezTo>
                <a:cubicBezTo>
                  <a:pt x="79" y="200"/>
                  <a:pt x="78" y="201"/>
                  <a:pt x="77" y="201"/>
                </a:cubicBezTo>
                <a:cubicBezTo>
                  <a:pt x="76" y="201"/>
                  <a:pt x="75" y="201"/>
                  <a:pt x="75" y="201"/>
                </a:cubicBezTo>
                <a:cubicBezTo>
                  <a:pt x="74" y="201"/>
                  <a:pt x="73" y="200"/>
                  <a:pt x="72" y="200"/>
                </a:cubicBezTo>
                <a:cubicBezTo>
                  <a:pt x="70" y="198"/>
                  <a:pt x="68" y="196"/>
                  <a:pt x="66" y="194"/>
                </a:cubicBezTo>
                <a:cubicBezTo>
                  <a:pt x="64" y="193"/>
                  <a:pt x="63" y="192"/>
                  <a:pt x="61" y="190"/>
                </a:cubicBezTo>
                <a:cubicBezTo>
                  <a:pt x="57" y="187"/>
                  <a:pt x="52" y="184"/>
                  <a:pt x="47" y="181"/>
                </a:cubicBezTo>
                <a:cubicBezTo>
                  <a:pt x="47" y="181"/>
                  <a:pt x="47" y="180"/>
                  <a:pt x="46" y="180"/>
                </a:cubicBezTo>
                <a:cubicBezTo>
                  <a:pt x="45" y="182"/>
                  <a:pt x="45" y="183"/>
                  <a:pt x="44" y="185"/>
                </a:cubicBezTo>
                <a:close/>
                <a:moveTo>
                  <a:pt x="87" y="126"/>
                </a:moveTo>
                <a:cubicBezTo>
                  <a:pt x="85" y="127"/>
                  <a:pt x="84" y="129"/>
                  <a:pt x="83" y="131"/>
                </a:cubicBezTo>
                <a:cubicBezTo>
                  <a:pt x="82" y="131"/>
                  <a:pt x="82" y="132"/>
                  <a:pt x="81" y="132"/>
                </a:cubicBezTo>
                <a:cubicBezTo>
                  <a:pt x="79" y="135"/>
                  <a:pt x="78" y="138"/>
                  <a:pt x="76" y="140"/>
                </a:cubicBezTo>
                <a:cubicBezTo>
                  <a:pt x="72" y="144"/>
                  <a:pt x="69" y="148"/>
                  <a:pt x="66" y="153"/>
                </a:cubicBezTo>
                <a:cubicBezTo>
                  <a:pt x="61" y="159"/>
                  <a:pt x="56" y="167"/>
                  <a:pt x="51" y="174"/>
                </a:cubicBezTo>
                <a:cubicBezTo>
                  <a:pt x="51" y="174"/>
                  <a:pt x="51" y="174"/>
                  <a:pt x="50" y="174"/>
                </a:cubicBezTo>
                <a:cubicBezTo>
                  <a:pt x="51" y="175"/>
                  <a:pt x="51" y="175"/>
                  <a:pt x="51" y="175"/>
                </a:cubicBezTo>
                <a:cubicBezTo>
                  <a:pt x="56" y="179"/>
                  <a:pt x="60" y="183"/>
                  <a:pt x="65" y="188"/>
                </a:cubicBezTo>
                <a:cubicBezTo>
                  <a:pt x="67" y="189"/>
                  <a:pt x="69" y="191"/>
                  <a:pt x="71" y="192"/>
                </a:cubicBezTo>
                <a:cubicBezTo>
                  <a:pt x="72" y="193"/>
                  <a:pt x="72" y="193"/>
                  <a:pt x="72" y="192"/>
                </a:cubicBezTo>
                <a:cubicBezTo>
                  <a:pt x="74" y="191"/>
                  <a:pt x="74" y="190"/>
                  <a:pt x="75" y="189"/>
                </a:cubicBezTo>
                <a:cubicBezTo>
                  <a:pt x="79" y="183"/>
                  <a:pt x="84" y="178"/>
                  <a:pt x="89" y="172"/>
                </a:cubicBezTo>
                <a:cubicBezTo>
                  <a:pt x="96" y="164"/>
                  <a:pt x="103" y="156"/>
                  <a:pt x="111" y="148"/>
                </a:cubicBezTo>
                <a:cubicBezTo>
                  <a:pt x="111" y="148"/>
                  <a:pt x="111" y="147"/>
                  <a:pt x="112" y="147"/>
                </a:cubicBezTo>
                <a:cubicBezTo>
                  <a:pt x="111" y="147"/>
                  <a:pt x="111" y="146"/>
                  <a:pt x="110" y="146"/>
                </a:cubicBezTo>
                <a:cubicBezTo>
                  <a:pt x="105" y="142"/>
                  <a:pt x="100" y="138"/>
                  <a:pt x="95" y="134"/>
                </a:cubicBezTo>
                <a:cubicBezTo>
                  <a:pt x="92" y="131"/>
                  <a:pt x="90" y="129"/>
                  <a:pt x="87" y="127"/>
                </a:cubicBezTo>
                <a:cubicBezTo>
                  <a:pt x="87" y="126"/>
                  <a:pt x="87" y="126"/>
                  <a:pt x="87" y="126"/>
                </a:cubicBezTo>
                <a:close/>
                <a:moveTo>
                  <a:pt x="160" y="168"/>
                </a:moveTo>
                <a:cubicBezTo>
                  <a:pt x="160" y="168"/>
                  <a:pt x="160" y="167"/>
                  <a:pt x="159" y="167"/>
                </a:cubicBezTo>
                <a:cubicBezTo>
                  <a:pt x="157" y="165"/>
                  <a:pt x="154" y="164"/>
                  <a:pt x="151" y="162"/>
                </a:cubicBezTo>
                <a:cubicBezTo>
                  <a:pt x="145" y="157"/>
                  <a:pt x="138" y="153"/>
                  <a:pt x="131" y="149"/>
                </a:cubicBezTo>
                <a:cubicBezTo>
                  <a:pt x="130" y="149"/>
                  <a:pt x="130" y="149"/>
                  <a:pt x="130" y="148"/>
                </a:cubicBezTo>
                <a:cubicBezTo>
                  <a:pt x="130" y="149"/>
                  <a:pt x="130" y="149"/>
                  <a:pt x="131" y="149"/>
                </a:cubicBezTo>
                <a:cubicBezTo>
                  <a:pt x="135" y="153"/>
                  <a:pt x="140" y="157"/>
                  <a:pt x="145" y="161"/>
                </a:cubicBezTo>
                <a:cubicBezTo>
                  <a:pt x="148" y="163"/>
                  <a:pt x="150" y="165"/>
                  <a:pt x="153" y="167"/>
                </a:cubicBezTo>
                <a:cubicBezTo>
                  <a:pt x="155" y="168"/>
                  <a:pt x="157" y="169"/>
                  <a:pt x="159" y="170"/>
                </a:cubicBezTo>
                <a:cubicBezTo>
                  <a:pt x="160" y="170"/>
                  <a:pt x="160" y="169"/>
                  <a:pt x="160" y="168"/>
                </a:cubicBezTo>
                <a:close/>
                <a:moveTo>
                  <a:pt x="114" y="144"/>
                </a:moveTo>
                <a:cubicBezTo>
                  <a:pt x="114" y="144"/>
                  <a:pt x="114" y="144"/>
                  <a:pt x="114" y="144"/>
                </a:cubicBezTo>
                <a:cubicBezTo>
                  <a:pt x="111" y="141"/>
                  <a:pt x="107" y="138"/>
                  <a:pt x="104" y="135"/>
                </a:cubicBezTo>
                <a:cubicBezTo>
                  <a:pt x="100" y="131"/>
                  <a:pt x="96" y="128"/>
                  <a:pt x="92" y="125"/>
                </a:cubicBezTo>
                <a:cubicBezTo>
                  <a:pt x="91" y="125"/>
                  <a:pt x="91" y="124"/>
                  <a:pt x="90" y="124"/>
                </a:cubicBezTo>
                <a:cubicBezTo>
                  <a:pt x="90" y="125"/>
                  <a:pt x="89" y="125"/>
                  <a:pt x="89" y="125"/>
                </a:cubicBezTo>
                <a:cubicBezTo>
                  <a:pt x="96" y="133"/>
                  <a:pt x="104" y="140"/>
                  <a:pt x="113" y="145"/>
                </a:cubicBezTo>
                <a:cubicBezTo>
                  <a:pt x="113" y="145"/>
                  <a:pt x="114" y="145"/>
                  <a:pt x="114" y="144"/>
                </a:cubicBezTo>
                <a:close/>
                <a:moveTo>
                  <a:pt x="4" y="288"/>
                </a:moveTo>
                <a:cubicBezTo>
                  <a:pt x="4" y="288"/>
                  <a:pt x="4" y="287"/>
                  <a:pt x="5" y="287"/>
                </a:cubicBezTo>
                <a:cubicBezTo>
                  <a:pt x="5" y="286"/>
                  <a:pt x="5" y="286"/>
                  <a:pt x="5" y="286"/>
                </a:cubicBezTo>
                <a:cubicBezTo>
                  <a:pt x="5" y="284"/>
                  <a:pt x="5" y="282"/>
                  <a:pt x="5" y="280"/>
                </a:cubicBezTo>
                <a:cubicBezTo>
                  <a:pt x="5" y="271"/>
                  <a:pt x="5" y="263"/>
                  <a:pt x="5" y="254"/>
                </a:cubicBezTo>
                <a:cubicBezTo>
                  <a:pt x="5" y="249"/>
                  <a:pt x="4" y="244"/>
                  <a:pt x="4" y="240"/>
                </a:cubicBezTo>
                <a:cubicBezTo>
                  <a:pt x="4" y="238"/>
                  <a:pt x="4" y="236"/>
                  <a:pt x="4" y="234"/>
                </a:cubicBezTo>
                <a:cubicBezTo>
                  <a:pt x="4" y="235"/>
                  <a:pt x="4" y="237"/>
                  <a:pt x="4" y="238"/>
                </a:cubicBezTo>
                <a:cubicBezTo>
                  <a:pt x="4" y="244"/>
                  <a:pt x="4" y="250"/>
                  <a:pt x="3" y="257"/>
                </a:cubicBezTo>
                <a:cubicBezTo>
                  <a:pt x="3" y="265"/>
                  <a:pt x="3" y="273"/>
                  <a:pt x="3" y="280"/>
                </a:cubicBezTo>
                <a:cubicBezTo>
                  <a:pt x="3" y="283"/>
                  <a:pt x="3" y="285"/>
                  <a:pt x="3" y="287"/>
                </a:cubicBezTo>
                <a:cubicBezTo>
                  <a:pt x="2" y="288"/>
                  <a:pt x="3" y="289"/>
                  <a:pt x="4" y="288"/>
                </a:cubicBezTo>
                <a:close/>
                <a:moveTo>
                  <a:pt x="123" y="142"/>
                </a:moveTo>
                <a:cubicBezTo>
                  <a:pt x="124" y="142"/>
                  <a:pt x="125" y="143"/>
                  <a:pt x="125" y="143"/>
                </a:cubicBezTo>
                <a:cubicBezTo>
                  <a:pt x="126" y="143"/>
                  <a:pt x="126" y="143"/>
                  <a:pt x="126" y="143"/>
                </a:cubicBezTo>
                <a:cubicBezTo>
                  <a:pt x="129" y="139"/>
                  <a:pt x="133" y="135"/>
                  <a:pt x="136" y="132"/>
                </a:cubicBezTo>
                <a:cubicBezTo>
                  <a:pt x="138" y="129"/>
                  <a:pt x="141" y="126"/>
                  <a:pt x="142" y="123"/>
                </a:cubicBezTo>
                <a:cubicBezTo>
                  <a:pt x="143" y="123"/>
                  <a:pt x="143" y="123"/>
                  <a:pt x="143" y="122"/>
                </a:cubicBezTo>
                <a:cubicBezTo>
                  <a:pt x="142" y="123"/>
                  <a:pt x="142" y="123"/>
                  <a:pt x="141" y="124"/>
                </a:cubicBezTo>
                <a:cubicBezTo>
                  <a:pt x="139" y="125"/>
                  <a:pt x="138" y="126"/>
                  <a:pt x="136" y="128"/>
                </a:cubicBezTo>
                <a:cubicBezTo>
                  <a:pt x="132" y="132"/>
                  <a:pt x="128" y="137"/>
                  <a:pt x="124" y="141"/>
                </a:cubicBezTo>
                <a:cubicBezTo>
                  <a:pt x="124" y="141"/>
                  <a:pt x="123" y="142"/>
                  <a:pt x="123" y="142"/>
                </a:cubicBezTo>
                <a:close/>
                <a:moveTo>
                  <a:pt x="56" y="285"/>
                </a:moveTo>
                <a:cubicBezTo>
                  <a:pt x="61" y="285"/>
                  <a:pt x="67" y="285"/>
                  <a:pt x="73" y="284"/>
                </a:cubicBezTo>
                <a:cubicBezTo>
                  <a:pt x="77" y="284"/>
                  <a:pt x="81" y="284"/>
                  <a:pt x="85" y="283"/>
                </a:cubicBezTo>
                <a:cubicBezTo>
                  <a:pt x="90" y="283"/>
                  <a:pt x="95" y="282"/>
                  <a:pt x="99" y="282"/>
                </a:cubicBezTo>
                <a:cubicBezTo>
                  <a:pt x="102" y="281"/>
                  <a:pt x="105" y="281"/>
                  <a:pt x="108" y="281"/>
                </a:cubicBezTo>
                <a:cubicBezTo>
                  <a:pt x="108" y="281"/>
                  <a:pt x="107" y="281"/>
                  <a:pt x="107" y="281"/>
                </a:cubicBezTo>
                <a:cubicBezTo>
                  <a:pt x="105" y="281"/>
                  <a:pt x="104" y="281"/>
                  <a:pt x="102" y="281"/>
                </a:cubicBezTo>
                <a:cubicBezTo>
                  <a:pt x="92" y="281"/>
                  <a:pt x="83" y="282"/>
                  <a:pt x="73" y="282"/>
                </a:cubicBezTo>
                <a:cubicBezTo>
                  <a:pt x="71" y="282"/>
                  <a:pt x="69" y="283"/>
                  <a:pt x="67" y="283"/>
                </a:cubicBezTo>
                <a:cubicBezTo>
                  <a:pt x="64" y="283"/>
                  <a:pt x="61" y="284"/>
                  <a:pt x="57" y="284"/>
                </a:cubicBezTo>
                <a:cubicBezTo>
                  <a:pt x="57" y="285"/>
                  <a:pt x="56" y="285"/>
                  <a:pt x="56" y="285"/>
                </a:cubicBezTo>
                <a:close/>
                <a:moveTo>
                  <a:pt x="77" y="199"/>
                </a:moveTo>
                <a:cubicBezTo>
                  <a:pt x="77" y="198"/>
                  <a:pt x="78" y="198"/>
                  <a:pt x="78" y="198"/>
                </a:cubicBezTo>
                <a:cubicBezTo>
                  <a:pt x="79" y="197"/>
                  <a:pt x="81" y="196"/>
                  <a:pt x="82" y="195"/>
                </a:cubicBezTo>
                <a:cubicBezTo>
                  <a:pt x="87" y="190"/>
                  <a:pt x="91" y="186"/>
                  <a:pt x="95" y="181"/>
                </a:cubicBezTo>
                <a:cubicBezTo>
                  <a:pt x="101" y="174"/>
                  <a:pt x="107" y="167"/>
                  <a:pt x="112" y="160"/>
                </a:cubicBezTo>
                <a:cubicBezTo>
                  <a:pt x="113" y="160"/>
                  <a:pt x="113" y="160"/>
                  <a:pt x="113" y="160"/>
                </a:cubicBezTo>
                <a:cubicBezTo>
                  <a:pt x="113" y="160"/>
                  <a:pt x="112" y="159"/>
                  <a:pt x="112" y="159"/>
                </a:cubicBezTo>
                <a:cubicBezTo>
                  <a:pt x="112" y="160"/>
                  <a:pt x="112" y="160"/>
                  <a:pt x="112" y="160"/>
                </a:cubicBezTo>
                <a:cubicBezTo>
                  <a:pt x="108" y="164"/>
                  <a:pt x="105" y="167"/>
                  <a:pt x="102" y="170"/>
                </a:cubicBezTo>
                <a:cubicBezTo>
                  <a:pt x="101" y="171"/>
                  <a:pt x="100" y="172"/>
                  <a:pt x="100" y="172"/>
                </a:cubicBezTo>
                <a:cubicBezTo>
                  <a:pt x="96" y="177"/>
                  <a:pt x="92" y="182"/>
                  <a:pt x="89" y="186"/>
                </a:cubicBezTo>
                <a:cubicBezTo>
                  <a:pt x="85" y="191"/>
                  <a:pt x="82" y="195"/>
                  <a:pt x="77" y="199"/>
                </a:cubicBezTo>
                <a:close/>
                <a:moveTo>
                  <a:pt x="129" y="209"/>
                </a:moveTo>
                <a:cubicBezTo>
                  <a:pt x="129" y="209"/>
                  <a:pt x="129" y="209"/>
                  <a:pt x="129" y="209"/>
                </a:cubicBezTo>
                <a:cubicBezTo>
                  <a:pt x="129" y="209"/>
                  <a:pt x="130" y="209"/>
                  <a:pt x="130" y="208"/>
                </a:cubicBezTo>
                <a:cubicBezTo>
                  <a:pt x="137" y="201"/>
                  <a:pt x="143" y="194"/>
                  <a:pt x="150" y="186"/>
                </a:cubicBezTo>
                <a:cubicBezTo>
                  <a:pt x="152" y="184"/>
                  <a:pt x="155" y="181"/>
                  <a:pt x="157" y="178"/>
                </a:cubicBezTo>
                <a:cubicBezTo>
                  <a:pt x="157" y="177"/>
                  <a:pt x="157" y="177"/>
                  <a:pt x="158" y="177"/>
                </a:cubicBezTo>
                <a:cubicBezTo>
                  <a:pt x="157" y="176"/>
                  <a:pt x="157" y="176"/>
                  <a:pt x="156" y="176"/>
                </a:cubicBezTo>
                <a:cubicBezTo>
                  <a:pt x="147" y="187"/>
                  <a:pt x="138" y="198"/>
                  <a:pt x="129" y="209"/>
                </a:cubicBezTo>
                <a:close/>
                <a:moveTo>
                  <a:pt x="138" y="203"/>
                </a:moveTo>
                <a:cubicBezTo>
                  <a:pt x="138" y="203"/>
                  <a:pt x="138" y="203"/>
                  <a:pt x="138" y="203"/>
                </a:cubicBezTo>
                <a:cubicBezTo>
                  <a:pt x="138" y="203"/>
                  <a:pt x="138" y="203"/>
                  <a:pt x="139" y="202"/>
                </a:cubicBezTo>
                <a:cubicBezTo>
                  <a:pt x="142" y="199"/>
                  <a:pt x="145" y="195"/>
                  <a:pt x="149" y="192"/>
                </a:cubicBezTo>
                <a:cubicBezTo>
                  <a:pt x="155" y="186"/>
                  <a:pt x="160" y="180"/>
                  <a:pt x="165" y="174"/>
                </a:cubicBezTo>
                <a:cubicBezTo>
                  <a:pt x="165" y="173"/>
                  <a:pt x="165" y="173"/>
                  <a:pt x="165" y="173"/>
                </a:cubicBezTo>
                <a:cubicBezTo>
                  <a:pt x="165" y="172"/>
                  <a:pt x="165" y="172"/>
                  <a:pt x="165" y="172"/>
                </a:cubicBezTo>
                <a:cubicBezTo>
                  <a:pt x="165" y="171"/>
                  <a:pt x="164" y="171"/>
                  <a:pt x="163" y="170"/>
                </a:cubicBezTo>
                <a:cubicBezTo>
                  <a:pt x="163" y="171"/>
                  <a:pt x="163" y="171"/>
                  <a:pt x="162" y="171"/>
                </a:cubicBezTo>
                <a:cubicBezTo>
                  <a:pt x="162" y="172"/>
                  <a:pt x="161" y="172"/>
                  <a:pt x="161" y="172"/>
                </a:cubicBezTo>
                <a:cubicBezTo>
                  <a:pt x="161" y="173"/>
                  <a:pt x="161" y="174"/>
                  <a:pt x="161" y="175"/>
                </a:cubicBezTo>
                <a:cubicBezTo>
                  <a:pt x="160" y="176"/>
                  <a:pt x="160" y="177"/>
                  <a:pt x="159" y="178"/>
                </a:cubicBezTo>
                <a:cubicBezTo>
                  <a:pt x="158" y="180"/>
                  <a:pt x="156" y="182"/>
                  <a:pt x="155" y="184"/>
                </a:cubicBezTo>
                <a:cubicBezTo>
                  <a:pt x="149" y="190"/>
                  <a:pt x="144" y="196"/>
                  <a:pt x="138" y="202"/>
                </a:cubicBezTo>
                <a:cubicBezTo>
                  <a:pt x="138" y="202"/>
                  <a:pt x="138" y="203"/>
                  <a:pt x="138" y="203"/>
                </a:cubicBezTo>
                <a:close/>
                <a:moveTo>
                  <a:pt x="106" y="231"/>
                </a:moveTo>
                <a:cubicBezTo>
                  <a:pt x="106" y="231"/>
                  <a:pt x="106" y="231"/>
                  <a:pt x="106" y="231"/>
                </a:cubicBezTo>
                <a:cubicBezTo>
                  <a:pt x="107" y="229"/>
                  <a:pt x="109" y="228"/>
                  <a:pt x="110" y="226"/>
                </a:cubicBezTo>
                <a:cubicBezTo>
                  <a:pt x="115" y="221"/>
                  <a:pt x="120" y="216"/>
                  <a:pt x="124" y="211"/>
                </a:cubicBezTo>
                <a:cubicBezTo>
                  <a:pt x="130" y="204"/>
                  <a:pt x="136" y="197"/>
                  <a:pt x="142" y="190"/>
                </a:cubicBezTo>
                <a:cubicBezTo>
                  <a:pt x="142" y="190"/>
                  <a:pt x="142" y="190"/>
                  <a:pt x="142" y="189"/>
                </a:cubicBezTo>
                <a:cubicBezTo>
                  <a:pt x="142" y="189"/>
                  <a:pt x="142" y="189"/>
                  <a:pt x="143" y="189"/>
                </a:cubicBezTo>
                <a:cubicBezTo>
                  <a:pt x="142" y="189"/>
                  <a:pt x="142" y="189"/>
                  <a:pt x="142" y="189"/>
                </a:cubicBezTo>
                <a:cubicBezTo>
                  <a:pt x="129" y="202"/>
                  <a:pt x="118" y="216"/>
                  <a:pt x="106" y="231"/>
                </a:cubicBezTo>
                <a:close/>
                <a:moveTo>
                  <a:pt x="114" y="150"/>
                </a:moveTo>
                <a:cubicBezTo>
                  <a:pt x="114" y="150"/>
                  <a:pt x="114" y="150"/>
                  <a:pt x="114" y="150"/>
                </a:cubicBezTo>
                <a:cubicBezTo>
                  <a:pt x="114" y="150"/>
                  <a:pt x="114" y="150"/>
                  <a:pt x="113" y="150"/>
                </a:cubicBezTo>
                <a:cubicBezTo>
                  <a:pt x="109" y="155"/>
                  <a:pt x="104" y="161"/>
                  <a:pt x="99" y="166"/>
                </a:cubicBezTo>
                <a:cubicBezTo>
                  <a:pt x="96" y="170"/>
                  <a:pt x="93" y="174"/>
                  <a:pt x="90" y="178"/>
                </a:cubicBezTo>
                <a:cubicBezTo>
                  <a:pt x="90" y="178"/>
                  <a:pt x="90" y="178"/>
                  <a:pt x="90" y="179"/>
                </a:cubicBezTo>
                <a:cubicBezTo>
                  <a:pt x="90" y="179"/>
                  <a:pt x="90" y="179"/>
                  <a:pt x="90" y="178"/>
                </a:cubicBezTo>
                <a:cubicBezTo>
                  <a:pt x="93" y="176"/>
                  <a:pt x="95" y="173"/>
                  <a:pt x="98" y="171"/>
                </a:cubicBezTo>
                <a:cubicBezTo>
                  <a:pt x="99" y="170"/>
                  <a:pt x="99" y="169"/>
                  <a:pt x="100" y="169"/>
                </a:cubicBezTo>
                <a:cubicBezTo>
                  <a:pt x="105" y="163"/>
                  <a:pt x="109" y="156"/>
                  <a:pt x="114" y="150"/>
                </a:cubicBezTo>
                <a:cubicBezTo>
                  <a:pt x="114" y="150"/>
                  <a:pt x="114" y="150"/>
                  <a:pt x="114" y="150"/>
                </a:cubicBezTo>
                <a:close/>
                <a:moveTo>
                  <a:pt x="96" y="243"/>
                </a:moveTo>
                <a:cubicBezTo>
                  <a:pt x="96" y="244"/>
                  <a:pt x="96" y="244"/>
                  <a:pt x="97" y="244"/>
                </a:cubicBezTo>
                <a:cubicBezTo>
                  <a:pt x="97" y="245"/>
                  <a:pt x="98" y="246"/>
                  <a:pt x="99" y="246"/>
                </a:cubicBezTo>
                <a:cubicBezTo>
                  <a:pt x="100" y="246"/>
                  <a:pt x="100" y="246"/>
                  <a:pt x="100" y="246"/>
                </a:cubicBezTo>
                <a:cubicBezTo>
                  <a:pt x="100" y="246"/>
                  <a:pt x="100" y="246"/>
                  <a:pt x="100" y="245"/>
                </a:cubicBezTo>
                <a:cubicBezTo>
                  <a:pt x="100" y="245"/>
                  <a:pt x="100" y="244"/>
                  <a:pt x="101" y="243"/>
                </a:cubicBezTo>
                <a:cubicBezTo>
                  <a:pt x="102" y="243"/>
                  <a:pt x="103" y="242"/>
                  <a:pt x="103" y="241"/>
                </a:cubicBezTo>
                <a:cubicBezTo>
                  <a:pt x="105" y="238"/>
                  <a:pt x="107" y="236"/>
                  <a:pt x="109" y="233"/>
                </a:cubicBezTo>
                <a:cubicBezTo>
                  <a:pt x="110" y="231"/>
                  <a:pt x="112" y="229"/>
                  <a:pt x="113" y="228"/>
                </a:cubicBezTo>
                <a:cubicBezTo>
                  <a:pt x="113" y="227"/>
                  <a:pt x="113" y="227"/>
                  <a:pt x="113" y="227"/>
                </a:cubicBezTo>
                <a:cubicBezTo>
                  <a:pt x="113" y="227"/>
                  <a:pt x="113" y="227"/>
                  <a:pt x="113" y="227"/>
                </a:cubicBezTo>
                <a:cubicBezTo>
                  <a:pt x="111" y="229"/>
                  <a:pt x="109" y="230"/>
                  <a:pt x="108" y="232"/>
                </a:cubicBezTo>
                <a:cubicBezTo>
                  <a:pt x="104" y="236"/>
                  <a:pt x="101" y="240"/>
                  <a:pt x="96" y="243"/>
                </a:cubicBezTo>
                <a:close/>
                <a:moveTo>
                  <a:pt x="102" y="31"/>
                </a:moveTo>
                <a:cubicBezTo>
                  <a:pt x="102" y="31"/>
                  <a:pt x="102" y="31"/>
                  <a:pt x="102" y="31"/>
                </a:cubicBezTo>
                <a:cubicBezTo>
                  <a:pt x="102" y="31"/>
                  <a:pt x="101" y="31"/>
                  <a:pt x="100" y="31"/>
                </a:cubicBezTo>
                <a:cubicBezTo>
                  <a:pt x="94" y="32"/>
                  <a:pt x="87" y="34"/>
                  <a:pt x="81" y="36"/>
                </a:cubicBezTo>
                <a:cubicBezTo>
                  <a:pt x="79" y="37"/>
                  <a:pt x="77" y="38"/>
                  <a:pt x="76" y="39"/>
                </a:cubicBezTo>
                <a:cubicBezTo>
                  <a:pt x="76" y="39"/>
                  <a:pt x="76" y="39"/>
                  <a:pt x="75" y="39"/>
                </a:cubicBezTo>
                <a:cubicBezTo>
                  <a:pt x="75" y="40"/>
                  <a:pt x="75" y="40"/>
                  <a:pt x="75" y="41"/>
                </a:cubicBezTo>
                <a:cubicBezTo>
                  <a:pt x="77" y="40"/>
                  <a:pt x="80" y="39"/>
                  <a:pt x="82" y="38"/>
                </a:cubicBezTo>
                <a:cubicBezTo>
                  <a:pt x="87" y="36"/>
                  <a:pt x="93" y="34"/>
                  <a:pt x="98" y="32"/>
                </a:cubicBezTo>
                <a:cubicBezTo>
                  <a:pt x="100" y="32"/>
                  <a:pt x="101" y="31"/>
                  <a:pt x="102" y="31"/>
                </a:cubicBezTo>
                <a:close/>
                <a:moveTo>
                  <a:pt x="103" y="132"/>
                </a:moveTo>
                <a:cubicBezTo>
                  <a:pt x="107" y="135"/>
                  <a:pt x="111" y="139"/>
                  <a:pt x="115" y="143"/>
                </a:cubicBezTo>
                <a:cubicBezTo>
                  <a:pt x="116" y="142"/>
                  <a:pt x="117" y="142"/>
                  <a:pt x="117" y="141"/>
                </a:cubicBezTo>
                <a:cubicBezTo>
                  <a:pt x="117" y="140"/>
                  <a:pt x="116" y="140"/>
                  <a:pt x="115" y="140"/>
                </a:cubicBezTo>
                <a:cubicBezTo>
                  <a:pt x="112" y="137"/>
                  <a:pt x="108" y="135"/>
                  <a:pt x="104" y="132"/>
                </a:cubicBezTo>
                <a:cubicBezTo>
                  <a:pt x="104" y="132"/>
                  <a:pt x="104" y="132"/>
                  <a:pt x="103" y="132"/>
                </a:cubicBezTo>
                <a:close/>
                <a:moveTo>
                  <a:pt x="178" y="120"/>
                </a:moveTo>
                <a:cubicBezTo>
                  <a:pt x="178" y="120"/>
                  <a:pt x="178" y="120"/>
                  <a:pt x="178" y="120"/>
                </a:cubicBezTo>
                <a:cubicBezTo>
                  <a:pt x="178" y="110"/>
                  <a:pt x="177" y="99"/>
                  <a:pt x="176" y="89"/>
                </a:cubicBezTo>
                <a:cubicBezTo>
                  <a:pt x="176" y="89"/>
                  <a:pt x="176" y="90"/>
                  <a:pt x="176" y="91"/>
                </a:cubicBezTo>
                <a:cubicBezTo>
                  <a:pt x="176" y="93"/>
                  <a:pt x="176" y="96"/>
                  <a:pt x="176" y="98"/>
                </a:cubicBezTo>
                <a:cubicBezTo>
                  <a:pt x="176" y="104"/>
                  <a:pt x="177" y="111"/>
                  <a:pt x="178" y="117"/>
                </a:cubicBezTo>
                <a:cubicBezTo>
                  <a:pt x="178" y="118"/>
                  <a:pt x="178" y="119"/>
                  <a:pt x="178" y="120"/>
                </a:cubicBezTo>
                <a:close/>
                <a:moveTo>
                  <a:pt x="131" y="211"/>
                </a:moveTo>
                <a:cubicBezTo>
                  <a:pt x="127" y="214"/>
                  <a:pt x="124" y="217"/>
                  <a:pt x="121" y="220"/>
                </a:cubicBezTo>
                <a:cubicBezTo>
                  <a:pt x="121" y="220"/>
                  <a:pt x="121" y="220"/>
                  <a:pt x="121" y="220"/>
                </a:cubicBezTo>
                <a:cubicBezTo>
                  <a:pt x="118" y="225"/>
                  <a:pt x="115" y="229"/>
                  <a:pt x="112" y="233"/>
                </a:cubicBezTo>
                <a:cubicBezTo>
                  <a:pt x="111" y="233"/>
                  <a:pt x="111" y="234"/>
                  <a:pt x="111" y="234"/>
                </a:cubicBezTo>
                <a:cubicBezTo>
                  <a:pt x="118" y="226"/>
                  <a:pt x="124" y="218"/>
                  <a:pt x="131" y="211"/>
                </a:cubicBezTo>
                <a:close/>
                <a:moveTo>
                  <a:pt x="145" y="166"/>
                </a:moveTo>
                <a:cubicBezTo>
                  <a:pt x="138" y="161"/>
                  <a:pt x="130" y="156"/>
                  <a:pt x="123" y="151"/>
                </a:cubicBezTo>
                <a:cubicBezTo>
                  <a:pt x="123" y="151"/>
                  <a:pt x="122" y="151"/>
                  <a:pt x="122" y="152"/>
                </a:cubicBezTo>
                <a:cubicBezTo>
                  <a:pt x="130" y="157"/>
                  <a:pt x="138" y="161"/>
                  <a:pt x="145" y="166"/>
                </a:cubicBezTo>
                <a:close/>
                <a:moveTo>
                  <a:pt x="173" y="25"/>
                </a:moveTo>
                <a:cubicBezTo>
                  <a:pt x="173" y="25"/>
                  <a:pt x="173" y="25"/>
                  <a:pt x="173" y="25"/>
                </a:cubicBezTo>
                <a:cubicBezTo>
                  <a:pt x="174" y="19"/>
                  <a:pt x="174" y="12"/>
                  <a:pt x="174" y="6"/>
                </a:cubicBezTo>
                <a:cubicBezTo>
                  <a:pt x="173" y="7"/>
                  <a:pt x="172" y="7"/>
                  <a:pt x="172" y="8"/>
                </a:cubicBezTo>
                <a:cubicBezTo>
                  <a:pt x="173" y="8"/>
                  <a:pt x="173" y="9"/>
                  <a:pt x="172" y="10"/>
                </a:cubicBezTo>
                <a:cubicBezTo>
                  <a:pt x="172" y="10"/>
                  <a:pt x="172" y="10"/>
                  <a:pt x="172" y="10"/>
                </a:cubicBezTo>
                <a:cubicBezTo>
                  <a:pt x="172" y="11"/>
                  <a:pt x="172" y="11"/>
                  <a:pt x="172" y="12"/>
                </a:cubicBezTo>
                <a:cubicBezTo>
                  <a:pt x="172" y="13"/>
                  <a:pt x="172" y="14"/>
                  <a:pt x="172" y="15"/>
                </a:cubicBezTo>
                <a:cubicBezTo>
                  <a:pt x="173" y="18"/>
                  <a:pt x="173" y="22"/>
                  <a:pt x="173" y="25"/>
                </a:cubicBezTo>
                <a:close/>
                <a:moveTo>
                  <a:pt x="91" y="181"/>
                </a:moveTo>
                <a:cubicBezTo>
                  <a:pt x="89" y="182"/>
                  <a:pt x="87" y="184"/>
                  <a:pt x="85" y="186"/>
                </a:cubicBezTo>
                <a:cubicBezTo>
                  <a:pt x="85" y="186"/>
                  <a:pt x="85" y="186"/>
                  <a:pt x="84" y="186"/>
                </a:cubicBezTo>
                <a:cubicBezTo>
                  <a:pt x="83" y="188"/>
                  <a:pt x="82" y="190"/>
                  <a:pt x="81" y="192"/>
                </a:cubicBezTo>
                <a:cubicBezTo>
                  <a:pt x="82" y="192"/>
                  <a:pt x="89" y="184"/>
                  <a:pt x="91" y="181"/>
                </a:cubicBezTo>
                <a:close/>
                <a:moveTo>
                  <a:pt x="116" y="150"/>
                </a:moveTo>
                <a:cubicBezTo>
                  <a:pt x="115" y="151"/>
                  <a:pt x="110" y="159"/>
                  <a:pt x="109" y="160"/>
                </a:cubicBezTo>
                <a:cubicBezTo>
                  <a:pt x="111" y="159"/>
                  <a:pt x="117" y="152"/>
                  <a:pt x="118" y="151"/>
                </a:cubicBezTo>
                <a:cubicBezTo>
                  <a:pt x="117" y="151"/>
                  <a:pt x="117" y="151"/>
                  <a:pt x="116" y="150"/>
                </a:cubicBezTo>
                <a:close/>
                <a:moveTo>
                  <a:pt x="46" y="175"/>
                </a:moveTo>
                <a:cubicBezTo>
                  <a:pt x="42" y="171"/>
                  <a:pt x="38" y="168"/>
                  <a:pt x="34" y="165"/>
                </a:cubicBezTo>
                <a:cubicBezTo>
                  <a:pt x="37" y="168"/>
                  <a:pt x="41" y="172"/>
                  <a:pt x="45" y="175"/>
                </a:cubicBezTo>
                <a:cubicBezTo>
                  <a:pt x="46" y="175"/>
                  <a:pt x="46" y="175"/>
                  <a:pt x="46" y="175"/>
                </a:cubicBezTo>
                <a:close/>
                <a:moveTo>
                  <a:pt x="182" y="133"/>
                </a:moveTo>
                <a:cubicBezTo>
                  <a:pt x="182" y="131"/>
                  <a:pt x="181" y="121"/>
                  <a:pt x="180" y="120"/>
                </a:cubicBezTo>
                <a:cubicBezTo>
                  <a:pt x="180" y="121"/>
                  <a:pt x="180" y="121"/>
                  <a:pt x="180" y="121"/>
                </a:cubicBezTo>
                <a:cubicBezTo>
                  <a:pt x="181" y="123"/>
                  <a:pt x="181" y="125"/>
                  <a:pt x="181" y="126"/>
                </a:cubicBezTo>
                <a:cubicBezTo>
                  <a:pt x="181" y="128"/>
                  <a:pt x="180" y="129"/>
                  <a:pt x="180" y="131"/>
                </a:cubicBezTo>
                <a:cubicBezTo>
                  <a:pt x="180" y="132"/>
                  <a:pt x="181" y="132"/>
                  <a:pt x="182" y="133"/>
                </a:cubicBezTo>
                <a:close/>
                <a:moveTo>
                  <a:pt x="49" y="177"/>
                </a:moveTo>
                <a:cubicBezTo>
                  <a:pt x="48" y="177"/>
                  <a:pt x="49" y="178"/>
                  <a:pt x="49" y="178"/>
                </a:cubicBezTo>
                <a:cubicBezTo>
                  <a:pt x="52" y="180"/>
                  <a:pt x="54" y="182"/>
                  <a:pt x="57" y="184"/>
                </a:cubicBezTo>
                <a:cubicBezTo>
                  <a:pt x="59" y="186"/>
                  <a:pt x="61" y="187"/>
                  <a:pt x="63" y="189"/>
                </a:cubicBezTo>
                <a:cubicBezTo>
                  <a:pt x="63" y="189"/>
                  <a:pt x="63" y="190"/>
                  <a:pt x="64" y="190"/>
                </a:cubicBezTo>
                <a:cubicBezTo>
                  <a:pt x="64" y="190"/>
                  <a:pt x="64" y="190"/>
                  <a:pt x="64" y="190"/>
                </a:cubicBezTo>
                <a:cubicBezTo>
                  <a:pt x="59" y="185"/>
                  <a:pt x="54" y="181"/>
                  <a:pt x="49" y="177"/>
                </a:cubicBezTo>
                <a:close/>
                <a:moveTo>
                  <a:pt x="128" y="270"/>
                </a:moveTo>
                <a:cubicBezTo>
                  <a:pt x="128" y="272"/>
                  <a:pt x="130" y="273"/>
                  <a:pt x="131" y="275"/>
                </a:cubicBezTo>
                <a:cubicBezTo>
                  <a:pt x="132" y="275"/>
                  <a:pt x="133" y="275"/>
                  <a:pt x="134" y="275"/>
                </a:cubicBezTo>
                <a:cubicBezTo>
                  <a:pt x="134" y="274"/>
                  <a:pt x="133" y="274"/>
                  <a:pt x="133" y="273"/>
                </a:cubicBezTo>
                <a:cubicBezTo>
                  <a:pt x="131" y="272"/>
                  <a:pt x="129" y="271"/>
                  <a:pt x="128" y="270"/>
                </a:cubicBezTo>
                <a:close/>
                <a:moveTo>
                  <a:pt x="92" y="279"/>
                </a:moveTo>
                <a:cubicBezTo>
                  <a:pt x="96" y="280"/>
                  <a:pt x="109" y="279"/>
                  <a:pt x="111" y="278"/>
                </a:cubicBezTo>
                <a:cubicBezTo>
                  <a:pt x="109" y="278"/>
                  <a:pt x="101" y="278"/>
                  <a:pt x="92" y="279"/>
                </a:cubicBezTo>
                <a:close/>
                <a:moveTo>
                  <a:pt x="29" y="165"/>
                </a:moveTo>
                <a:cubicBezTo>
                  <a:pt x="24" y="160"/>
                  <a:pt x="20" y="156"/>
                  <a:pt x="15" y="152"/>
                </a:cubicBezTo>
                <a:cubicBezTo>
                  <a:pt x="19" y="157"/>
                  <a:pt x="24" y="161"/>
                  <a:pt x="29" y="165"/>
                </a:cubicBezTo>
                <a:close/>
                <a:moveTo>
                  <a:pt x="74" y="36"/>
                </a:moveTo>
                <a:cubicBezTo>
                  <a:pt x="71" y="36"/>
                  <a:pt x="68" y="37"/>
                  <a:pt x="65" y="38"/>
                </a:cubicBezTo>
                <a:cubicBezTo>
                  <a:pt x="65" y="39"/>
                  <a:pt x="65" y="39"/>
                  <a:pt x="66" y="39"/>
                </a:cubicBezTo>
                <a:cubicBezTo>
                  <a:pt x="68" y="38"/>
                  <a:pt x="71" y="37"/>
                  <a:pt x="74" y="36"/>
                </a:cubicBezTo>
                <a:cubicBezTo>
                  <a:pt x="74" y="36"/>
                  <a:pt x="74" y="36"/>
                  <a:pt x="74" y="36"/>
                </a:cubicBezTo>
                <a:close/>
                <a:moveTo>
                  <a:pt x="124" y="149"/>
                </a:moveTo>
                <a:cubicBezTo>
                  <a:pt x="126" y="151"/>
                  <a:pt x="129" y="152"/>
                  <a:pt x="131" y="154"/>
                </a:cubicBezTo>
                <a:cubicBezTo>
                  <a:pt x="129" y="152"/>
                  <a:pt x="127" y="150"/>
                  <a:pt x="125" y="148"/>
                </a:cubicBezTo>
                <a:cubicBezTo>
                  <a:pt x="125" y="148"/>
                  <a:pt x="125" y="149"/>
                  <a:pt x="124" y="149"/>
                </a:cubicBezTo>
                <a:cubicBezTo>
                  <a:pt x="124" y="149"/>
                  <a:pt x="124" y="149"/>
                  <a:pt x="124" y="149"/>
                </a:cubicBezTo>
                <a:close/>
                <a:moveTo>
                  <a:pt x="136" y="272"/>
                </a:moveTo>
                <a:cubicBezTo>
                  <a:pt x="135" y="271"/>
                  <a:pt x="130" y="268"/>
                  <a:pt x="128" y="267"/>
                </a:cubicBezTo>
                <a:cubicBezTo>
                  <a:pt x="130" y="269"/>
                  <a:pt x="132" y="270"/>
                  <a:pt x="134" y="272"/>
                </a:cubicBezTo>
                <a:cubicBezTo>
                  <a:pt x="134" y="272"/>
                  <a:pt x="135" y="272"/>
                  <a:pt x="136" y="272"/>
                </a:cubicBezTo>
                <a:close/>
                <a:moveTo>
                  <a:pt x="69" y="40"/>
                </a:moveTo>
                <a:cubicBezTo>
                  <a:pt x="69" y="40"/>
                  <a:pt x="68" y="40"/>
                  <a:pt x="67" y="40"/>
                </a:cubicBezTo>
                <a:cubicBezTo>
                  <a:pt x="68" y="41"/>
                  <a:pt x="69" y="42"/>
                  <a:pt x="69" y="42"/>
                </a:cubicBezTo>
                <a:cubicBezTo>
                  <a:pt x="70" y="43"/>
                  <a:pt x="70" y="44"/>
                  <a:pt x="71" y="44"/>
                </a:cubicBezTo>
                <a:cubicBezTo>
                  <a:pt x="71" y="43"/>
                  <a:pt x="71" y="43"/>
                  <a:pt x="71" y="42"/>
                </a:cubicBezTo>
                <a:cubicBezTo>
                  <a:pt x="70" y="41"/>
                  <a:pt x="70" y="41"/>
                  <a:pt x="69" y="40"/>
                </a:cubicBezTo>
                <a:close/>
                <a:moveTo>
                  <a:pt x="6" y="135"/>
                </a:moveTo>
                <a:cubicBezTo>
                  <a:pt x="6" y="135"/>
                  <a:pt x="5" y="135"/>
                  <a:pt x="5" y="135"/>
                </a:cubicBezTo>
                <a:cubicBezTo>
                  <a:pt x="4" y="136"/>
                  <a:pt x="3" y="136"/>
                  <a:pt x="2" y="137"/>
                </a:cubicBezTo>
                <a:cubicBezTo>
                  <a:pt x="3" y="138"/>
                  <a:pt x="3" y="138"/>
                  <a:pt x="4" y="139"/>
                </a:cubicBezTo>
                <a:cubicBezTo>
                  <a:pt x="4" y="137"/>
                  <a:pt x="5" y="136"/>
                  <a:pt x="6" y="135"/>
                </a:cubicBezTo>
                <a:close/>
                <a:moveTo>
                  <a:pt x="123" y="146"/>
                </a:moveTo>
                <a:cubicBezTo>
                  <a:pt x="122" y="146"/>
                  <a:pt x="121" y="145"/>
                  <a:pt x="121" y="144"/>
                </a:cubicBezTo>
                <a:cubicBezTo>
                  <a:pt x="120" y="145"/>
                  <a:pt x="120" y="146"/>
                  <a:pt x="120" y="146"/>
                </a:cubicBezTo>
                <a:cubicBezTo>
                  <a:pt x="120" y="147"/>
                  <a:pt x="121" y="147"/>
                  <a:pt x="121" y="147"/>
                </a:cubicBezTo>
                <a:cubicBezTo>
                  <a:pt x="122" y="147"/>
                  <a:pt x="122" y="147"/>
                  <a:pt x="123" y="146"/>
                </a:cubicBezTo>
                <a:close/>
                <a:moveTo>
                  <a:pt x="30" y="202"/>
                </a:moveTo>
                <a:cubicBezTo>
                  <a:pt x="31" y="200"/>
                  <a:pt x="32" y="198"/>
                  <a:pt x="33" y="197"/>
                </a:cubicBezTo>
                <a:cubicBezTo>
                  <a:pt x="33" y="196"/>
                  <a:pt x="33" y="196"/>
                  <a:pt x="33" y="196"/>
                </a:cubicBezTo>
                <a:cubicBezTo>
                  <a:pt x="32" y="198"/>
                  <a:pt x="30" y="200"/>
                  <a:pt x="29" y="202"/>
                </a:cubicBezTo>
                <a:cubicBezTo>
                  <a:pt x="29" y="202"/>
                  <a:pt x="30" y="202"/>
                  <a:pt x="30" y="202"/>
                </a:cubicBezTo>
                <a:close/>
                <a:moveTo>
                  <a:pt x="118" y="149"/>
                </a:moveTo>
                <a:cubicBezTo>
                  <a:pt x="118" y="149"/>
                  <a:pt x="119" y="149"/>
                  <a:pt x="119" y="150"/>
                </a:cubicBezTo>
                <a:cubicBezTo>
                  <a:pt x="120" y="149"/>
                  <a:pt x="120" y="149"/>
                  <a:pt x="120" y="149"/>
                </a:cubicBezTo>
                <a:cubicBezTo>
                  <a:pt x="120" y="149"/>
                  <a:pt x="119" y="148"/>
                  <a:pt x="119" y="148"/>
                </a:cubicBezTo>
                <a:cubicBezTo>
                  <a:pt x="119" y="148"/>
                  <a:pt x="119" y="148"/>
                  <a:pt x="118" y="148"/>
                </a:cubicBezTo>
                <a:cubicBezTo>
                  <a:pt x="118" y="148"/>
                  <a:pt x="118" y="148"/>
                  <a:pt x="118" y="149"/>
                </a:cubicBezTo>
                <a:close/>
                <a:moveTo>
                  <a:pt x="181" y="135"/>
                </a:moveTo>
                <a:cubicBezTo>
                  <a:pt x="181" y="136"/>
                  <a:pt x="181" y="137"/>
                  <a:pt x="182" y="137"/>
                </a:cubicBezTo>
                <a:cubicBezTo>
                  <a:pt x="182" y="135"/>
                  <a:pt x="182" y="135"/>
                  <a:pt x="181" y="135"/>
                </a:cubicBezTo>
                <a:close/>
                <a:moveTo>
                  <a:pt x="175" y="2"/>
                </a:moveTo>
                <a:cubicBezTo>
                  <a:pt x="174" y="2"/>
                  <a:pt x="173" y="3"/>
                  <a:pt x="172" y="3"/>
                </a:cubicBezTo>
                <a:cubicBezTo>
                  <a:pt x="172" y="3"/>
                  <a:pt x="172" y="3"/>
                  <a:pt x="172" y="3"/>
                </a:cubicBezTo>
                <a:cubicBezTo>
                  <a:pt x="173" y="3"/>
                  <a:pt x="174" y="3"/>
                  <a:pt x="175" y="3"/>
                </a:cubicBezTo>
                <a:cubicBezTo>
                  <a:pt x="175" y="3"/>
                  <a:pt x="175" y="2"/>
                  <a:pt x="175" y="2"/>
                </a:cubicBezTo>
                <a:close/>
                <a:moveTo>
                  <a:pt x="88" y="119"/>
                </a:moveTo>
                <a:cubicBezTo>
                  <a:pt x="87" y="120"/>
                  <a:pt x="86" y="121"/>
                  <a:pt x="86" y="122"/>
                </a:cubicBezTo>
                <a:cubicBezTo>
                  <a:pt x="86" y="123"/>
                  <a:pt x="86" y="123"/>
                  <a:pt x="86" y="123"/>
                </a:cubicBezTo>
                <a:cubicBezTo>
                  <a:pt x="86" y="122"/>
                  <a:pt x="87" y="122"/>
                  <a:pt x="87" y="122"/>
                </a:cubicBezTo>
                <a:cubicBezTo>
                  <a:pt x="87" y="121"/>
                  <a:pt x="87" y="120"/>
                  <a:pt x="88" y="119"/>
                </a:cubicBezTo>
                <a:close/>
                <a:moveTo>
                  <a:pt x="159" y="173"/>
                </a:moveTo>
                <a:cubicBezTo>
                  <a:pt x="158" y="174"/>
                  <a:pt x="158" y="174"/>
                  <a:pt x="158" y="175"/>
                </a:cubicBezTo>
                <a:cubicBezTo>
                  <a:pt x="158" y="175"/>
                  <a:pt x="158" y="175"/>
                  <a:pt x="158" y="175"/>
                </a:cubicBezTo>
                <a:cubicBezTo>
                  <a:pt x="159" y="175"/>
                  <a:pt x="159" y="174"/>
                  <a:pt x="159" y="173"/>
                </a:cubicBezTo>
                <a:close/>
                <a:moveTo>
                  <a:pt x="24" y="157"/>
                </a:moveTo>
                <a:cubicBezTo>
                  <a:pt x="24" y="156"/>
                  <a:pt x="23" y="156"/>
                  <a:pt x="22" y="155"/>
                </a:cubicBezTo>
                <a:cubicBezTo>
                  <a:pt x="23" y="156"/>
                  <a:pt x="23" y="157"/>
                  <a:pt x="24" y="157"/>
                </a:cubicBezTo>
                <a:close/>
                <a:moveTo>
                  <a:pt x="74" y="198"/>
                </a:moveTo>
                <a:cubicBezTo>
                  <a:pt x="74" y="198"/>
                  <a:pt x="75" y="197"/>
                  <a:pt x="75" y="197"/>
                </a:cubicBezTo>
                <a:cubicBezTo>
                  <a:pt x="74" y="197"/>
                  <a:pt x="74" y="197"/>
                  <a:pt x="73" y="196"/>
                </a:cubicBezTo>
                <a:cubicBezTo>
                  <a:pt x="73" y="196"/>
                  <a:pt x="73" y="196"/>
                  <a:pt x="73" y="196"/>
                </a:cubicBezTo>
                <a:cubicBezTo>
                  <a:pt x="73" y="197"/>
                  <a:pt x="74" y="197"/>
                  <a:pt x="74" y="198"/>
                </a:cubicBezTo>
                <a:close/>
                <a:moveTo>
                  <a:pt x="91" y="122"/>
                </a:moveTo>
                <a:cubicBezTo>
                  <a:pt x="91" y="121"/>
                  <a:pt x="91" y="121"/>
                  <a:pt x="90" y="120"/>
                </a:cubicBezTo>
                <a:cubicBezTo>
                  <a:pt x="91" y="121"/>
                  <a:pt x="91" y="121"/>
                  <a:pt x="91" y="122"/>
                </a:cubicBezTo>
                <a:close/>
                <a:moveTo>
                  <a:pt x="47" y="287"/>
                </a:moveTo>
                <a:cubicBezTo>
                  <a:pt x="47" y="287"/>
                  <a:pt x="47" y="287"/>
                  <a:pt x="47" y="287"/>
                </a:cubicBezTo>
                <a:cubicBezTo>
                  <a:pt x="46" y="287"/>
                  <a:pt x="46" y="287"/>
                  <a:pt x="45" y="287"/>
                </a:cubicBezTo>
                <a:cubicBezTo>
                  <a:pt x="45" y="287"/>
                  <a:pt x="45" y="287"/>
                  <a:pt x="45" y="287"/>
                </a:cubicBezTo>
                <a:cubicBezTo>
                  <a:pt x="46" y="287"/>
                  <a:pt x="46" y="287"/>
                  <a:pt x="47" y="287"/>
                </a:cubicBezTo>
                <a:close/>
                <a:moveTo>
                  <a:pt x="93" y="242"/>
                </a:moveTo>
                <a:cubicBezTo>
                  <a:pt x="94" y="242"/>
                  <a:pt x="94" y="242"/>
                  <a:pt x="94" y="242"/>
                </a:cubicBezTo>
                <a:cubicBezTo>
                  <a:pt x="94" y="242"/>
                  <a:pt x="93" y="242"/>
                  <a:pt x="93" y="242"/>
                </a:cubicBezTo>
                <a:close/>
                <a:moveTo>
                  <a:pt x="90" y="174"/>
                </a:moveTo>
                <a:cubicBezTo>
                  <a:pt x="90" y="174"/>
                  <a:pt x="90" y="174"/>
                  <a:pt x="90" y="174"/>
                </a:cubicBezTo>
                <a:cubicBezTo>
                  <a:pt x="91" y="174"/>
                  <a:pt x="91" y="174"/>
                  <a:pt x="91" y="174"/>
                </a:cubicBezTo>
                <a:cubicBezTo>
                  <a:pt x="91" y="174"/>
                  <a:pt x="91" y="173"/>
                  <a:pt x="91" y="173"/>
                </a:cubicBezTo>
                <a:cubicBezTo>
                  <a:pt x="91" y="174"/>
                  <a:pt x="90" y="174"/>
                  <a:pt x="90" y="17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287436613"/>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 name="文本框 219"/>
          <p:cNvSpPr txBox="1"/>
          <p:nvPr/>
        </p:nvSpPr>
        <p:spPr>
          <a:xfrm>
            <a:off x="4008382" y="3876523"/>
            <a:ext cx="4175236" cy="707886"/>
          </a:xfrm>
          <a:prstGeom prst="rect">
            <a:avLst/>
          </a:prstGeom>
          <a:noFill/>
          <a:ln>
            <a:noFill/>
          </a:ln>
        </p:spPr>
        <p:txBody>
          <a:bodyPr wrap="square" rtlCol="0">
            <a:spAutoFit/>
          </a:bodyPr>
          <a:lstStyle/>
          <a:p>
            <a:pPr algn="ctr"/>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输入描述性文字输入描述性文字</a:t>
            </a:r>
            <a:endParaRPr lang="zh-CN" altLang="en-US" sz="2000" dirty="0" smtClean="0">
              <a:blipFill dpi="0" rotWithShape="1">
                <a:blip r:embed="rId3"/>
                <a:srcRect/>
                <a:stretch>
                  <a:fillRect/>
                </a:stretch>
              </a:blipFill>
            </a:endParaRPr>
          </a:p>
        </p:txBody>
      </p:sp>
      <p:sp>
        <p:nvSpPr>
          <p:cNvPr id="221" name="Freeform 5"/>
          <p:cNvSpPr>
            <a:spLocks noEditPoints="1"/>
          </p:cNvSpPr>
          <p:nvPr/>
        </p:nvSpPr>
        <p:spPr bwMode="auto">
          <a:xfrm>
            <a:off x="5893595" y="4836320"/>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8" name="组合 217"/>
          <p:cNvGrpSpPr/>
          <p:nvPr/>
        </p:nvGrpSpPr>
        <p:grpSpPr>
          <a:xfrm>
            <a:off x="4819181" y="3106246"/>
            <a:ext cx="3414571" cy="463550"/>
            <a:chOff x="4564815" y="3106246"/>
            <a:chExt cx="3414571" cy="463550"/>
          </a:xfrm>
        </p:grpSpPr>
        <p:grpSp>
          <p:nvGrpSpPr>
            <p:cNvPr id="189" name="组合 188"/>
            <p:cNvGrpSpPr/>
            <p:nvPr/>
          </p:nvGrpSpPr>
          <p:grpSpPr>
            <a:xfrm>
              <a:off x="4564815" y="3106246"/>
              <a:ext cx="1715030" cy="463550"/>
              <a:chOff x="4819121" y="3552825"/>
              <a:chExt cx="1715030" cy="463550"/>
            </a:xfrm>
          </p:grpSpPr>
          <p:grpSp>
            <p:nvGrpSpPr>
              <p:cNvPr id="190" name="组合 189"/>
              <p:cNvGrpSpPr/>
              <p:nvPr/>
            </p:nvGrpSpPr>
            <p:grpSpPr>
              <a:xfrm>
                <a:off x="5657850" y="3552825"/>
                <a:ext cx="876301" cy="463550"/>
                <a:chOff x="5656263" y="3198813"/>
                <a:chExt cx="876301" cy="463550"/>
              </a:xfrm>
            </p:grpSpPr>
            <p:sp>
              <p:nvSpPr>
                <p:cNvPr id="19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1" name="组合 190"/>
              <p:cNvGrpSpPr/>
              <p:nvPr/>
            </p:nvGrpSpPr>
            <p:grpSpPr>
              <a:xfrm>
                <a:off x="4819121" y="3552825"/>
                <a:ext cx="876301" cy="463550"/>
                <a:chOff x="5656263" y="3198813"/>
                <a:chExt cx="876301" cy="463550"/>
              </a:xfrm>
            </p:grpSpPr>
            <p:sp>
              <p:nvSpPr>
                <p:cNvPr id="19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2" name="组合 201"/>
            <p:cNvGrpSpPr/>
            <p:nvPr/>
          </p:nvGrpSpPr>
          <p:grpSpPr>
            <a:xfrm>
              <a:off x="6264356" y="3106246"/>
              <a:ext cx="1715030" cy="463550"/>
              <a:chOff x="4819121" y="3552825"/>
              <a:chExt cx="1715030" cy="463550"/>
            </a:xfrm>
          </p:grpSpPr>
          <p:grpSp>
            <p:nvGrpSpPr>
              <p:cNvPr id="203" name="组合 202"/>
              <p:cNvGrpSpPr/>
              <p:nvPr/>
            </p:nvGrpSpPr>
            <p:grpSpPr>
              <a:xfrm>
                <a:off x="5657850" y="3552825"/>
                <a:ext cx="876301" cy="463550"/>
                <a:chOff x="5656263" y="3198813"/>
                <a:chExt cx="876301" cy="463550"/>
              </a:xfrm>
            </p:grpSpPr>
            <p:sp>
              <p:nvSpPr>
                <p:cNvPr id="21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4" name="组合 203"/>
              <p:cNvGrpSpPr/>
              <p:nvPr/>
            </p:nvGrpSpPr>
            <p:grpSpPr>
              <a:xfrm>
                <a:off x="4819121" y="3552825"/>
                <a:ext cx="876301" cy="463550"/>
                <a:chOff x="5656263" y="3198813"/>
                <a:chExt cx="876301" cy="463550"/>
              </a:xfrm>
            </p:grpSpPr>
            <p:sp>
              <p:nvSpPr>
                <p:cNvPr id="20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216" name="文本框 215"/>
          <p:cNvSpPr txBox="1"/>
          <p:nvPr/>
        </p:nvSpPr>
        <p:spPr>
          <a:xfrm>
            <a:off x="4672847" y="2109497"/>
            <a:ext cx="3707240" cy="923330"/>
          </a:xfrm>
          <a:prstGeom prst="rect">
            <a:avLst/>
          </a:prstGeom>
          <a:noFill/>
          <a:ln>
            <a:noFill/>
          </a:ln>
        </p:spPr>
        <p:txBody>
          <a:bodyPr wrap="square" rtlCol="0">
            <a:spAutoFit/>
          </a:bodyPr>
          <a:lstStyle/>
          <a:p>
            <a:r>
              <a:rPr lang="zh-CN" altLang="en-US" sz="5400" b="1" dirty="0" smtClean="0">
                <a:blipFill dpi="0" rotWithShape="1">
                  <a:blip r:embed="rId3"/>
                  <a:srcRect/>
                  <a:stretch>
                    <a:fillRect/>
                  </a:stretch>
                </a:blipFill>
              </a:rPr>
              <a:t>输入主标题</a:t>
            </a:r>
            <a:endParaRPr lang="zh-CN" altLang="en-US" sz="5400" b="1" dirty="0">
              <a:blipFill dpi="0" rotWithShape="1">
                <a:blip r:embed="rId3"/>
                <a:srcRect/>
                <a:stretch>
                  <a:fillRect/>
                </a:stretch>
              </a:blipFill>
            </a:endParaRPr>
          </a:p>
        </p:txBody>
      </p:sp>
      <p:grpSp>
        <p:nvGrpSpPr>
          <p:cNvPr id="40" name="组合 39"/>
          <p:cNvGrpSpPr/>
          <p:nvPr/>
        </p:nvGrpSpPr>
        <p:grpSpPr>
          <a:xfrm>
            <a:off x="3811913" y="2152360"/>
            <a:ext cx="895350" cy="1511300"/>
            <a:chOff x="3675063" y="5611813"/>
            <a:chExt cx="895350" cy="1511300"/>
          </a:xfrm>
        </p:grpSpPr>
        <p:sp>
          <p:nvSpPr>
            <p:cNvPr id="41"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060749551"/>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5" name="组合 634"/>
          <p:cNvGrpSpPr/>
          <p:nvPr/>
        </p:nvGrpSpPr>
        <p:grpSpPr>
          <a:xfrm>
            <a:off x="849049" y="1142584"/>
            <a:ext cx="4234391" cy="3572292"/>
            <a:chOff x="492654" y="1430714"/>
            <a:chExt cx="4234391" cy="3572292"/>
          </a:xfrm>
        </p:grpSpPr>
        <p:sp>
          <p:nvSpPr>
            <p:cNvPr id="222" name="文本框 221"/>
            <p:cNvSpPr txBox="1"/>
            <p:nvPr/>
          </p:nvSpPr>
          <p:spPr>
            <a:xfrm>
              <a:off x="718218" y="2129581"/>
              <a:ext cx="3342435" cy="2308324"/>
            </a:xfrm>
            <a:prstGeom prst="rect">
              <a:avLst/>
            </a:prstGeom>
            <a:noFill/>
          </p:spPr>
          <p:txBody>
            <a:bodyPr wrap="square" rtlCol="0">
              <a:spAutoFit/>
            </a:bodyPr>
            <a:lstStyle/>
            <a:p>
              <a:r>
                <a:rPr lang="zh-CN" altLang="en-US" sz="2400" dirty="0" smtClean="0">
                  <a:blipFill>
                    <a:blip r:embed="rId3"/>
                    <a:stretch>
                      <a:fillRect/>
                    </a:stretch>
                  </a:blipFill>
                </a:rPr>
                <a:t>输入描述性文字输入描述性文字输入描述性文字输入描述性文字输入描述性文字输入描述性文字输入描述性文字输入描述性文字</a:t>
              </a:r>
            </a:p>
          </p:txBody>
        </p:sp>
        <p:grpSp>
          <p:nvGrpSpPr>
            <p:cNvPr id="634" name="组合 633"/>
            <p:cNvGrpSpPr/>
            <p:nvPr/>
          </p:nvGrpSpPr>
          <p:grpSpPr>
            <a:xfrm>
              <a:off x="492654" y="1430714"/>
              <a:ext cx="4234391" cy="3572292"/>
              <a:chOff x="7049029" y="1773238"/>
              <a:chExt cx="3979862" cy="1531938"/>
            </a:xfrm>
            <a:blipFill>
              <a:blip r:embed="rId3"/>
              <a:stretch>
                <a:fillRect/>
              </a:stretch>
            </a:blipFill>
          </p:grpSpPr>
          <p:sp>
            <p:nvSpPr>
              <p:cNvPr id="492" name="Freeform 63"/>
              <p:cNvSpPr>
                <a:spLocks noEditPoints="1"/>
              </p:cNvSpPr>
              <p:nvPr/>
            </p:nvSpPr>
            <p:spPr bwMode="auto">
              <a:xfrm>
                <a:off x="7049029"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96"/>
              <p:cNvSpPr>
                <a:spLocks/>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636" name="Freeform 690"/>
          <p:cNvSpPr>
            <a:spLocks noEditPoints="1"/>
          </p:cNvSpPr>
          <p:nvPr/>
        </p:nvSpPr>
        <p:spPr bwMode="auto">
          <a:xfrm>
            <a:off x="7512363" y="126841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37" name="文本框 636"/>
          <p:cNvSpPr txBox="1"/>
          <p:nvPr/>
        </p:nvSpPr>
        <p:spPr>
          <a:xfrm>
            <a:off x="7835035" y="2247166"/>
            <a:ext cx="3342435" cy="830997"/>
          </a:xfrm>
          <a:prstGeom prst="rect">
            <a:avLst/>
          </a:prstGeom>
          <a:noFill/>
        </p:spPr>
        <p:txBody>
          <a:bodyPr wrap="square" rtlCol="0">
            <a:spAutoFit/>
          </a:bodyPr>
          <a:lstStyle/>
          <a:p>
            <a:pPr algn="ctr"/>
            <a:r>
              <a:rPr lang="zh-CN" altLang="en-US" sz="2400" b="1" dirty="0" smtClean="0">
                <a:blipFill>
                  <a:blip r:embed="rId3"/>
                  <a:stretch>
                    <a:fillRect/>
                  </a:stretch>
                </a:blipFill>
              </a:rPr>
              <a:t>输入描述性文字</a:t>
            </a:r>
            <a:endParaRPr lang="en-US" altLang="zh-CN" sz="2400" b="1" dirty="0">
              <a:blipFill>
                <a:blip r:embed="rId3"/>
                <a:stretch>
                  <a:fillRect/>
                </a:stretch>
              </a:blipFill>
            </a:endParaRPr>
          </a:p>
          <a:p>
            <a:pPr algn="ctr"/>
            <a:r>
              <a:rPr lang="zh-CN" altLang="en-US" sz="2400" b="1" dirty="0" smtClean="0">
                <a:blipFill>
                  <a:blip r:embed="rId3"/>
                  <a:stretch>
                    <a:fillRect/>
                  </a:stretch>
                </a:blipFill>
              </a:rPr>
              <a:t>输入描述性文字</a:t>
            </a:r>
          </a:p>
        </p:txBody>
      </p:sp>
      <p:grpSp>
        <p:nvGrpSpPr>
          <p:cNvPr id="645" name="Group 20"/>
          <p:cNvGrpSpPr>
            <a:grpSpLocks noChangeAspect="1"/>
          </p:cNvGrpSpPr>
          <p:nvPr/>
        </p:nvGrpSpPr>
        <p:grpSpPr bwMode="auto">
          <a:xfrm>
            <a:off x="5664200" y="3880106"/>
            <a:ext cx="863600" cy="981075"/>
            <a:chOff x="4861" y="3491"/>
            <a:chExt cx="544" cy="618"/>
          </a:xfrm>
          <a:solidFill>
            <a:schemeClr val="bg1">
              <a:lumMod val="75000"/>
            </a:schemeClr>
          </a:solidFill>
        </p:grpSpPr>
        <p:sp>
          <p:nvSpPr>
            <p:cNvPr id="647" name="Freeform 21"/>
            <p:cNvSpPr>
              <a:spLocks noEditPoints="1"/>
            </p:cNvSpPr>
            <p:nvPr/>
          </p:nvSpPr>
          <p:spPr bwMode="auto">
            <a:xfrm>
              <a:off x="4886" y="3786"/>
              <a:ext cx="519" cy="32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22"/>
            <p:cNvSpPr>
              <a:spLocks noEditPoints="1"/>
            </p:cNvSpPr>
            <p:nvPr/>
          </p:nvSpPr>
          <p:spPr bwMode="auto">
            <a:xfrm>
              <a:off x="4861" y="3491"/>
              <a:ext cx="488" cy="28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9" name="矩形 648"/>
          <p:cNvSpPr/>
          <p:nvPr/>
        </p:nvSpPr>
        <p:spPr>
          <a:xfrm>
            <a:off x="4827417" y="5194601"/>
            <a:ext cx="2537166" cy="584775"/>
          </a:xfrm>
          <a:prstGeom prst="rect">
            <a:avLst/>
          </a:prstGeom>
        </p:spPr>
        <p:txBody>
          <a:bodyPr wrap="square">
            <a:spAutoFit/>
          </a:bodyPr>
          <a:lstStyle/>
          <a:p>
            <a:pPr algn="ctr"/>
            <a:r>
              <a:rPr lang="zh-CN" altLang="en-US" sz="3200" b="1" dirty="0" smtClean="0">
                <a:blipFill>
                  <a:blip r:embed="rId3"/>
                  <a:stretch>
                    <a:fillRect/>
                  </a:stretch>
                </a:blipFill>
              </a:rPr>
              <a:t>输入</a:t>
            </a:r>
            <a:r>
              <a:rPr lang="zh-CN" altLang="en-US" sz="3200" b="1" dirty="0">
                <a:blipFill>
                  <a:blip r:embed="rId3"/>
                  <a:stretch>
                    <a:fillRect/>
                  </a:stretch>
                </a:blipFill>
              </a:rPr>
              <a:t>标题</a:t>
            </a:r>
          </a:p>
        </p:txBody>
      </p:sp>
    </p:spTree>
    <p:extLst>
      <p:ext uri="{BB962C8B-B14F-4D97-AF65-F5344CB8AC3E}">
        <p14:creationId xmlns:p14="http://schemas.microsoft.com/office/powerpoint/2010/main" val="1248565691"/>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组合 57"/>
          <p:cNvGrpSpPr/>
          <p:nvPr/>
        </p:nvGrpSpPr>
        <p:grpSpPr>
          <a:xfrm>
            <a:off x="1055688" y="2206624"/>
            <a:ext cx="10080625" cy="3611783"/>
            <a:chOff x="1055688" y="1952624"/>
            <a:chExt cx="10080625" cy="3611783"/>
          </a:xfrm>
        </p:grpSpPr>
        <p:grpSp>
          <p:nvGrpSpPr>
            <p:cNvPr id="49" name="组合 48"/>
            <p:cNvGrpSpPr/>
            <p:nvPr/>
          </p:nvGrpSpPr>
          <p:grpSpPr>
            <a:xfrm>
              <a:off x="5539498" y="2873985"/>
              <a:ext cx="1315927" cy="1853798"/>
              <a:chOff x="5327800" y="2194414"/>
              <a:chExt cx="1917121" cy="2455202"/>
            </a:xfrm>
          </p:grpSpPr>
          <p:grpSp>
            <p:nvGrpSpPr>
              <p:cNvPr id="3" name="组合 2"/>
              <p:cNvGrpSpPr/>
              <p:nvPr/>
            </p:nvGrpSpPr>
            <p:grpSpPr>
              <a:xfrm>
                <a:off x="5327800" y="3589161"/>
                <a:ext cx="630725" cy="1039287"/>
                <a:chOff x="5803901" y="1681163"/>
                <a:chExt cx="923925" cy="1522412"/>
              </a:xfrm>
            </p:grpSpPr>
            <p:sp>
              <p:nvSpPr>
                <p:cNvPr id="4" name="Freeform 144"/>
                <p:cNvSpPr>
                  <a:spLocks/>
                </p:cNvSpPr>
                <p:nvPr/>
              </p:nvSpPr>
              <p:spPr bwMode="auto">
                <a:xfrm>
                  <a:off x="6130926" y="1746250"/>
                  <a:ext cx="596900" cy="1106488"/>
                </a:xfrm>
                <a:custGeom>
                  <a:avLst/>
                  <a:gdLst>
                    <a:gd name="T0" fmla="*/ 90 w 184"/>
                    <a:gd name="T1" fmla="*/ 341 h 341"/>
                    <a:gd name="T2" fmla="*/ 133 w 184"/>
                    <a:gd name="T3" fmla="*/ 300 h 341"/>
                    <a:gd name="T4" fmla="*/ 81 w 184"/>
                    <a:gd name="T5" fmla="*/ 329 h 341"/>
                    <a:gd name="T6" fmla="*/ 95 w 184"/>
                    <a:gd name="T7" fmla="*/ 308 h 341"/>
                    <a:gd name="T8" fmla="*/ 86 w 184"/>
                    <a:gd name="T9" fmla="*/ 299 h 341"/>
                    <a:gd name="T10" fmla="*/ 71 w 184"/>
                    <a:gd name="T11" fmla="*/ 307 h 341"/>
                    <a:gd name="T12" fmla="*/ 89 w 184"/>
                    <a:gd name="T13" fmla="*/ 290 h 341"/>
                    <a:gd name="T14" fmla="*/ 86 w 184"/>
                    <a:gd name="T15" fmla="*/ 276 h 341"/>
                    <a:gd name="T16" fmla="*/ 75 w 184"/>
                    <a:gd name="T17" fmla="*/ 280 h 341"/>
                    <a:gd name="T18" fmla="*/ 105 w 184"/>
                    <a:gd name="T19" fmla="*/ 244 h 341"/>
                    <a:gd name="T20" fmla="*/ 80 w 184"/>
                    <a:gd name="T21" fmla="*/ 258 h 341"/>
                    <a:gd name="T22" fmla="*/ 89 w 184"/>
                    <a:gd name="T23" fmla="*/ 248 h 341"/>
                    <a:gd name="T24" fmla="*/ 124 w 184"/>
                    <a:gd name="T25" fmla="*/ 216 h 341"/>
                    <a:gd name="T26" fmla="*/ 85 w 184"/>
                    <a:gd name="T27" fmla="*/ 228 h 341"/>
                    <a:gd name="T28" fmla="*/ 144 w 184"/>
                    <a:gd name="T29" fmla="*/ 175 h 341"/>
                    <a:gd name="T30" fmla="*/ 80 w 184"/>
                    <a:gd name="T31" fmla="*/ 211 h 341"/>
                    <a:gd name="T32" fmla="*/ 86 w 184"/>
                    <a:gd name="T33" fmla="*/ 195 h 341"/>
                    <a:gd name="T34" fmla="*/ 91 w 184"/>
                    <a:gd name="T35" fmla="*/ 189 h 341"/>
                    <a:gd name="T36" fmla="*/ 84 w 184"/>
                    <a:gd name="T37" fmla="*/ 175 h 341"/>
                    <a:gd name="T38" fmla="*/ 84 w 184"/>
                    <a:gd name="T39" fmla="*/ 170 h 341"/>
                    <a:gd name="T40" fmla="*/ 172 w 184"/>
                    <a:gd name="T41" fmla="*/ 99 h 341"/>
                    <a:gd name="T42" fmla="*/ 91 w 184"/>
                    <a:gd name="T43" fmla="*/ 145 h 341"/>
                    <a:gd name="T44" fmla="*/ 118 w 184"/>
                    <a:gd name="T45" fmla="*/ 101 h 341"/>
                    <a:gd name="T46" fmla="*/ 74 w 184"/>
                    <a:gd name="T47" fmla="*/ 102 h 341"/>
                    <a:gd name="T48" fmla="*/ 152 w 184"/>
                    <a:gd name="T49" fmla="*/ 55 h 341"/>
                    <a:gd name="T50" fmla="*/ 76 w 184"/>
                    <a:gd name="T51" fmla="*/ 98 h 341"/>
                    <a:gd name="T52" fmla="*/ 93 w 184"/>
                    <a:gd name="T53" fmla="*/ 74 h 341"/>
                    <a:gd name="T54" fmla="*/ 98 w 184"/>
                    <a:gd name="T55" fmla="*/ 67 h 341"/>
                    <a:gd name="T56" fmla="*/ 58 w 184"/>
                    <a:gd name="T57" fmla="*/ 70 h 341"/>
                    <a:gd name="T58" fmla="*/ 41 w 184"/>
                    <a:gd name="T59" fmla="*/ 71 h 341"/>
                    <a:gd name="T60" fmla="*/ 76 w 184"/>
                    <a:gd name="T61" fmla="*/ 39 h 341"/>
                    <a:gd name="T62" fmla="*/ 128 w 184"/>
                    <a:gd name="T63" fmla="*/ 0 h 341"/>
                    <a:gd name="T64" fmla="*/ 70 w 184"/>
                    <a:gd name="T65" fmla="*/ 52 h 341"/>
                    <a:gd name="T66" fmla="*/ 126 w 184"/>
                    <a:gd name="T67" fmla="*/ 22 h 341"/>
                    <a:gd name="T68" fmla="*/ 132 w 184"/>
                    <a:gd name="T69" fmla="*/ 28 h 341"/>
                    <a:gd name="T70" fmla="*/ 157 w 184"/>
                    <a:gd name="T71" fmla="*/ 33 h 341"/>
                    <a:gd name="T72" fmla="*/ 125 w 184"/>
                    <a:gd name="T73" fmla="*/ 54 h 341"/>
                    <a:gd name="T74" fmla="*/ 147 w 184"/>
                    <a:gd name="T75" fmla="*/ 43 h 341"/>
                    <a:gd name="T76" fmla="*/ 168 w 184"/>
                    <a:gd name="T77" fmla="*/ 45 h 341"/>
                    <a:gd name="T78" fmla="*/ 105 w 184"/>
                    <a:gd name="T79" fmla="*/ 99 h 341"/>
                    <a:gd name="T80" fmla="*/ 153 w 184"/>
                    <a:gd name="T81" fmla="*/ 72 h 341"/>
                    <a:gd name="T82" fmla="*/ 165 w 184"/>
                    <a:gd name="T83" fmla="*/ 84 h 341"/>
                    <a:gd name="T84" fmla="*/ 178 w 184"/>
                    <a:gd name="T85" fmla="*/ 95 h 341"/>
                    <a:gd name="T86" fmla="*/ 151 w 184"/>
                    <a:gd name="T87" fmla="*/ 130 h 341"/>
                    <a:gd name="T88" fmla="*/ 116 w 184"/>
                    <a:gd name="T89" fmla="*/ 155 h 341"/>
                    <a:gd name="T90" fmla="*/ 165 w 184"/>
                    <a:gd name="T91" fmla="*/ 148 h 341"/>
                    <a:gd name="T92" fmla="*/ 127 w 184"/>
                    <a:gd name="T93" fmla="*/ 177 h 341"/>
                    <a:gd name="T94" fmla="*/ 116 w 184"/>
                    <a:gd name="T95" fmla="*/ 194 h 341"/>
                    <a:gd name="T96" fmla="*/ 159 w 184"/>
                    <a:gd name="T97" fmla="*/ 185 h 341"/>
                    <a:gd name="T98" fmla="*/ 158 w 184"/>
                    <a:gd name="T99" fmla="*/ 209 h 341"/>
                    <a:gd name="T100" fmla="*/ 153 w 184"/>
                    <a:gd name="T101" fmla="*/ 221 h 341"/>
                    <a:gd name="T102" fmla="*/ 154 w 184"/>
                    <a:gd name="T103" fmla="*/ 236 h 341"/>
                    <a:gd name="T104" fmla="*/ 157 w 184"/>
                    <a:gd name="T105" fmla="*/ 250 h 341"/>
                    <a:gd name="T106" fmla="*/ 162 w 184"/>
                    <a:gd name="T107" fmla="*/ 255 h 341"/>
                    <a:gd name="T108" fmla="*/ 177 w 184"/>
                    <a:gd name="T109" fmla="*/ 262 h 341"/>
                    <a:gd name="T110" fmla="*/ 184 w 184"/>
                    <a:gd name="T111" fmla="*/ 270 h 341"/>
                    <a:gd name="T112" fmla="*/ 112 w 184"/>
                    <a:gd name="T113" fmla="*/ 333 h 341"/>
                    <a:gd name="T114" fmla="*/ 184 w 184"/>
                    <a:gd name="T115" fmla="*/ 292 h 341"/>
                    <a:gd name="T116" fmla="*/ 98 w 184"/>
                    <a:gd name="T1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341">
                      <a:moveTo>
                        <a:pt x="98" y="341"/>
                      </a:moveTo>
                      <a:cubicBezTo>
                        <a:pt x="98" y="341"/>
                        <a:pt x="98" y="341"/>
                        <a:pt x="98" y="341"/>
                      </a:cubicBezTo>
                      <a:cubicBezTo>
                        <a:pt x="98" y="341"/>
                        <a:pt x="98" y="341"/>
                        <a:pt x="98" y="341"/>
                      </a:cubicBezTo>
                      <a:cubicBezTo>
                        <a:pt x="142" y="312"/>
                        <a:pt x="142" y="312"/>
                        <a:pt x="142" y="312"/>
                      </a:cubicBezTo>
                      <a:cubicBezTo>
                        <a:pt x="91" y="341"/>
                        <a:pt x="91" y="341"/>
                        <a:pt x="91" y="341"/>
                      </a:cubicBezTo>
                      <a:cubicBezTo>
                        <a:pt x="91" y="341"/>
                        <a:pt x="91" y="341"/>
                        <a:pt x="90" y="341"/>
                      </a:cubicBezTo>
                      <a:cubicBezTo>
                        <a:pt x="90" y="341"/>
                        <a:pt x="90" y="341"/>
                        <a:pt x="91" y="341"/>
                      </a:cubicBezTo>
                      <a:cubicBezTo>
                        <a:pt x="91" y="341"/>
                        <a:pt x="91" y="341"/>
                        <a:pt x="91" y="341"/>
                      </a:cubicBezTo>
                      <a:cubicBezTo>
                        <a:pt x="91" y="340"/>
                        <a:pt x="91" y="340"/>
                        <a:pt x="91" y="340"/>
                      </a:cubicBezTo>
                      <a:cubicBezTo>
                        <a:pt x="93" y="339"/>
                        <a:pt x="101" y="332"/>
                        <a:pt x="137" y="305"/>
                      </a:cubicBezTo>
                      <a:cubicBezTo>
                        <a:pt x="153" y="293"/>
                        <a:pt x="169" y="280"/>
                        <a:pt x="177" y="274"/>
                      </a:cubicBezTo>
                      <a:cubicBezTo>
                        <a:pt x="168" y="279"/>
                        <a:pt x="150" y="290"/>
                        <a:pt x="133" y="300"/>
                      </a:cubicBezTo>
                      <a:cubicBezTo>
                        <a:pt x="120" y="307"/>
                        <a:pt x="107" y="315"/>
                        <a:pt x="98" y="320"/>
                      </a:cubicBezTo>
                      <a:cubicBezTo>
                        <a:pt x="87" y="326"/>
                        <a:pt x="83" y="329"/>
                        <a:pt x="82" y="329"/>
                      </a:cubicBezTo>
                      <a:cubicBezTo>
                        <a:pt x="82" y="329"/>
                        <a:pt x="82" y="329"/>
                        <a:pt x="82" y="329"/>
                      </a:cubicBezTo>
                      <a:cubicBezTo>
                        <a:pt x="81" y="329"/>
                        <a:pt x="81" y="329"/>
                        <a:pt x="81" y="329"/>
                      </a:cubicBezTo>
                      <a:cubicBezTo>
                        <a:pt x="81" y="329"/>
                        <a:pt x="81" y="329"/>
                        <a:pt x="81" y="329"/>
                      </a:cubicBezTo>
                      <a:cubicBezTo>
                        <a:pt x="81" y="329"/>
                        <a:pt x="81" y="329"/>
                        <a:pt x="81" y="329"/>
                      </a:cubicBezTo>
                      <a:cubicBezTo>
                        <a:pt x="109" y="309"/>
                        <a:pt x="158" y="275"/>
                        <a:pt x="172" y="265"/>
                      </a:cubicBezTo>
                      <a:cubicBezTo>
                        <a:pt x="158" y="273"/>
                        <a:pt x="114" y="298"/>
                        <a:pt x="96" y="309"/>
                      </a:cubicBezTo>
                      <a:cubicBezTo>
                        <a:pt x="96" y="309"/>
                        <a:pt x="96" y="309"/>
                        <a:pt x="96" y="309"/>
                      </a:cubicBezTo>
                      <a:cubicBezTo>
                        <a:pt x="95" y="309"/>
                        <a:pt x="95" y="309"/>
                        <a:pt x="95" y="309"/>
                      </a:cubicBezTo>
                      <a:cubicBezTo>
                        <a:pt x="95" y="309"/>
                        <a:pt x="95" y="309"/>
                        <a:pt x="96" y="308"/>
                      </a:cubicBezTo>
                      <a:cubicBezTo>
                        <a:pt x="95" y="308"/>
                        <a:pt x="95" y="308"/>
                        <a:pt x="95" y="308"/>
                      </a:cubicBezTo>
                      <a:cubicBezTo>
                        <a:pt x="96" y="308"/>
                        <a:pt x="96" y="308"/>
                        <a:pt x="96" y="308"/>
                      </a:cubicBezTo>
                      <a:cubicBezTo>
                        <a:pt x="96" y="308"/>
                        <a:pt x="98" y="306"/>
                        <a:pt x="103" y="302"/>
                      </a:cubicBezTo>
                      <a:cubicBezTo>
                        <a:pt x="107" y="299"/>
                        <a:pt x="114" y="294"/>
                        <a:pt x="120" y="288"/>
                      </a:cubicBezTo>
                      <a:cubicBezTo>
                        <a:pt x="134" y="277"/>
                        <a:pt x="150" y="264"/>
                        <a:pt x="157" y="258"/>
                      </a:cubicBezTo>
                      <a:cubicBezTo>
                        <a:pt x="150" y="262"/>
                        <a:pt x="133" y="272"/>
                        <a:pt x="116" y="281"/>
                      </a:cubicBezTo>
                      <a:cubicBezTo>
                        <a:pt x="105" y="288"/>
                        <a:pt x="94" y="294"/>
                        <a:pt x="86" y="299"/>
                      </a:cubicBezTo>
                      <a:cubicBezTo>
                        <a:pt x="81" y="302"/>
                        <a:pt x="78" y="304"/>
                        <a:pt x="75" y="305"/>
                      </a:cubicBezTo>
                      <a:cubicBezTo>
                        <a:pt x="73" y="306"/>
                        <a:pt x="72" y="307"/>
                        <a:pt x="72" y="307"/>
                      </a:cubicBezTo>
                      <a:cubicBezTo>
                        <a:pt x="72" y="307"/>
                        <a:pt x="72" y="307"/>
                        <a:pt x="72" y="307"/>
                      </a:cubicBezTo>
                      <a:cubicBezTo>
                        <a:pt x="71" y="307"/>
                        <a:pt x="71" y="307"/>
                        <a:pt x="71" y="307"/>
                      </a:cubicBezTo>
                      <a:cubicBezTo>
                        <a:pt x="71" y="307"/>
                        <a:pt x="71" y="307"/>
                        <a:pt x="71" y="307"/>
                      </a:cubicBezTo>
                      <a:cubicBezTo>
                        <a:pt x="71" y="307"/>
                        <a:pt x="71" y="307"/>
                        <a:pt x="71" y="307"/>
                      </a:cubicBezTo>
                      <a:cubicBezTo>
                        <a:pt x="143" y="260"/>
                        <a:pt x="143" y="260"/>
                        <a:pt x="143" y="260"/>
                      </a:cubicBezTo>
                      <a:cubicBezTo>
                        <a:pt x="89" y="291"/>
                        <a:pt x="89" y="291"/>
                        <a:pt x="89" y="291"/>
                      </a:cubicBezTo>
                      <a:cubicBezTo>
                        <a:pt x="89" y="291"/>
                        <a:pt x="89" y="291"/>
                        <a:pt x="89" y="291"/>
                      </a:cubicBezTo>
                      <a:cubicBezTo>
                        <a:pt x="89" y="291"/>
                        <a:pt x="89" y="291"/>
                        <a:pt x="89" y="291"/>
                      </a:cubicBezTo>
                      <a:cubicBezTo>
                        <a:pt x="89" y="291"/>
                        <a:pt x="89" y="290"/>
                        <a:pt x="89" y="290"/>
                      </a:cubicBezTo>
                      <a:cubicBezTo>
                        <a:pt x="89" y="290"/>
                        <a:pt x="89" y="290"/>
                        <a:pt x="89" y="290"/>
                      </a:cubicBezTo>
                      <a:cubicBezTo>
                        <a:pt x="89" y="290"/>
                        <a:pt x="89" y="290"/>
                        <a:pt x="89" y="290"/>
                      </a:cubicBezTo>
                      <a:cubicBezTo>
                        <a:pt x="91" y="288"/>
                        <a:pt x="100" y="280"/>
                        <a:pt x="144" y="244"/>
                      </a:cubicBezTo>
                      <a:cubicBezTo>
                        <a:pt x="146" y="242"/>
                        <a:pt x="148" y="240"/>
                        <a:pt x="150" y="239"/>
                      </a:cubicBezTo>
                      <a:cubicBezTo>
                        <a:pt x="143" y="243"/>
                        <a:pt x="129" y="251"/>
                        <a:pt x="116" y="258"/>
                      </a:cubicBezTo>
                      <a:cubicBezTo>
                        <a:pt x="93" y="272"/>
                        <a:pt x="88" y="275"/>
                        <a:pt x="86" y="276"/>
                      </a:cubicBezTo>
                      <a:cubicBezTo>
                        <a:pt x="86" y="276"/>
                        <a:pt x="86" y="276"/>
                        <a:pt x="86" y="276"/>
                      </a:cubicBezTo>
                      <a:cubicBezTo>
                        <a:pt x="86" y="276"/>
                        <a:pt x="86" y="276"/>
                        <a:pt x="86" y="276"/>
                      </a:cubicBezTo>
                      <a:cubicBezTo>
                        <a:pt x="86" y="276"/>
                        <a:pt x="86" y="276"/>
                        <a:pt x="86" y="276"/>
                      </a:cubicBezTo>
                      <a:cubicBezTo>
                        <a:pt x="85" y="276"/>
                        <a:pt x="85" y="276"/>
                        <a:pt x="85" y="275"/>
                      </a:cubicBezTo>
                      <a:cubicBezTo>
                        <a:pt x="76" y="281"/>
                        <a:pt x="76" y="281"/>
                        <a:pt x="76" y="281"/>
                      </a:cubicBezTo>
                      <a:cubicBezTo>
                        <a:pt x="76" y="281"/>
                        <a:pt x="75" y="281"/>
                        <a:pt x="75" y="281"/>
                      </a:cubicBezTo>
                      <a:cubicBezTo>
                        <a:pt x="75" y="281"/>
                        <a:pt x="75" y="281"/>
                        <a:pt x="75" y="280"/>
                      </a:cubicBezTo>
                      <a:cubicBezTo>
                        <a:pt x="75" y="280"/>
                        <a:pt x="75" y="280"/>
                        <a:pt x="75" y="280"/>
                      </a:cubicBezTo>
                      <a:cubicBezTo>
                        <a:pt x="76" y="280"/>
                        <a:pt x="76" y="280"/>
                        <a:pt x="76" y="280"/>
                      </a:cubicBezTo>
                      <a:cubicBezTo>
                        <a:pt x="77" y="279"/>
                        <a:pt x="82" y="274"/>
                        <a:pt x="103" y="259"/>
                      </a:cubicBezTo>
                      <a:cubicBezTo>
                        <a:pt x="118" y="247"/>
                        <a:pt x="137" y="232"/>
                        <a:pt x="152" y="220"/>
                      </a:cubicBezTo>
                      <a:cubicBezTo>
                        <a:pt x="160" y="214"/>
                        <a:pt x="168" y="209"/>
                        <a:pt x="172" y="205"/>
                      </a:cubicBezTo>
                      <a:cubicBezTo>
                        <a:pt x="160" y="212"/>
                        <a:pt x="126" y="232"/>
                        <a:pt x="105" y="244"/>
                      </a:cubicBezTo>
                      <a:cubicBezTo>
                        <a:pt x="98" y="248"/>
                        <a:pt x="92" y="252"/>
                        <a:pt x="87" y="254"/>
                      </a:cubicBezTo>
                      <a:cubicBezTo>
                        <a:pt x="83" y="257"/>
                        <a:pt x="81" y="258"/>
                        <a:pt x="80" y="258"/>
                      </a:cubicBezTo>
                      <a:cubicBezTo>
                        <a:pt x="80" y="258"/>
                        <a:pt x="80" y="258"/>
                        <a:pt x="80" y="258"/>
                      </a:cubicBezTo>
                      <a:cubicBezTo>
                        <a:pt x="80" y="258"/>
                        <a:pt x="80" y="258"/>
                        <a:pt x="80" y="258"/>
                      </a:cubicBezTo>
                      <a:cubicBezTo>
                        <a:pt x="80" y="259"/>
                        <a:pt x="80" y="258"/>
                        <a:pt x="80" y="258"/>
                      </a:cubicBezTo>
                      <a:cubicBezTo>
                        <a:pt x="79" y="258"/>
                        <a:pt x="79" y="258"/>
                        <a:pt x="80" y="258"/>
                      </a:cubicBezTo>
                      <a:cubicBezTo>
                        <a:pt x="80" y="258"/>
                        <a:pt x="80" y="258"/>
                        <a:pt x="80" y="258"/>
                      </a:cubicBezTo>
                      <a:cubicBezTo>
                        <a:pt x="80" y="258"/>
                        <a:pt x="80" y="258"/>
                        <a:pt x="80" y="257"/>
                      </a:cubicBezTo>
                      <a:cubicBezTo>
                        <a:pt x="81" y="257"/>
                        <a:pt x="84" y="255"/>
                        <a:pt x="92" y="250"/>
                      </a:cubicBezTo>
                      <a:cubicBezTo>
                        <a:pt x="99" y="245"/>
                        <a:pt x="109" y="239"/>
                        <a:pt x="119" y="233"/>
                      </a:cubicBezTo>
                      <a:cubicBezTo>
                        <a:pt x="126" y="228"/>
                        <a:pt x="133" y="223"/>
                        <a:pt x="140" y="219"/>
                      </a:cubicBezTo>
                      <a:cubicBezTo>
                        <a:pt x="89" y="248"/>
                        <a:pt x="89" y="248"/>
                        <a:pt x="89" y="248"/>
                      </a:cubicBezTo>
                      <a:cubicBezTo>
                        <a:pt x="89" y="249"/>
                        <a:pt x="89" y="249"/>
                        <a:pt x="89" y="248"/>
                      </a:cubicBezTo>
                      <a:cubicBezTo>
                        <a:pt x="89" y="248"/>
                        <a:pt x="89" y="248"/>
                        <a:pt x="88" y="248"/>
                      </a:cubicBezTo>
                      <a:cubicBezTo>
                        <a:pt x="88" y="248"/>
                        <a:pt x="88" y="248"/>
                        <a:pt x="89" y="248"/>
                      </a:cubicBezTo>
                      <a:cubicBezTo>
                        <a:pt x="89" y="248"/>
                        <a:pt x="89" y="248"/>
                        <a:pt x="89" y="248"/>
                      </a:cubicBezTo>
                      <a:cubicBezTo>
                        <a:pt x="89" y="248"/>
                        <a:pt x="89" y="248"/>
                        <a:pt x="89" y="248"/>
                      </a:cubicBezTo>
                      <a:cubicBezTo>
                        <a:pt x="90" y="246"/>
                        <a:pt x="97" y="240"/>
                        <a:pt x="124" y="216"/>
                      </a:cubicBezTo>
                      <a:cubicBezTo>
                        <a:pt x="137" y="205"/>
                        <a:pt x="150" y="194"/>
                        <a:pt x="156" y="188"/>
                      </a:cubicBezTo>
                      <a:cubicBezTo>
                        <a:pt x="99" y="221"/>
                        <a:pt x="88" y="227"/>
                        <a:pt x="86" y="228"/>
                      </a:cubicBezTo>
                      <a:cubicBezTo>
                        <a:pt x="86" y="228"/>
                        <a:pt x="86" y="229"/>
                        <a:pt x="86" y="229"/>
                      </a:cubicBezTo>
                      <a:cubicBezTo>
                        <a:pt x="86" y="229"/>
                        <a:pt x="86" y="229"/>
                        <a:pt x="86" y="229"/>
                      </a:cubicBezTo>
                      <a:cubicBezTo>
                        <a:pt x="86" y="229"/>
                        <a:pt x="86" y="229"/>
                        <a:pt x="85" y="229"/>
                      </a:cubicBezTo>
                      <a:cubicBezTo>
                        <a:pt x="85" y="229"/>
                        <a:pt x="85" y="228"/>
                        <a:pt x="85" y="228"/>
                      </a:cubicBezTo>
                      <a:cubicBezTo>
                        <a:pt x="85" y="228"/>
                        <a:pt x="85" y="228"/>
                        <a:pt x="85" y="228"/>
                      </a:cubicBezTo>
                      <a:cubicBezTo>
                        <a:pt x="102" y="215"/>
                        <a:pt x="141" y="183"/>
                        <a:pt x="151" y="175"/>
                      </a:cubicBezTo>
                      <a:cubicBezTo>
                        <a:pt x="142" y="180"/>
                        <a:pt x="115" y="196"/>
                        <a:pt x="95" y="207"/>
                      </a:cubicBezTo>
                      <a:cubicBezTo>
                        <a:pt x="95" y="207"/>
                        <a:pt x="95" y="207"/>
                        <a:pt x="95" y="207"/>
                      </a:cubicBezTo>
                      <a:cubicBezTo>
                        <a:pt x="95" y="207"/>
                        <a:pt x="95" y="207"/>
                        <a:pt x="95" y="206"/>
                      </a:cubicBezTo>
                      <a:cubicBezTo>
                        <a:pt x="109" y="198"/>
                        <a:pt x="132" y="183"/>
                        <a:pt x="144" y="175"/>
                      </a:cubicBezTo>
                      <a:cubicBezTo>
                        <a:pt x="128" y="184"/>
                        <a:pt x="95" y="203"/>
                        <a:pt x="80" y="212"/>
                      </a:cubicBezTo>
                      <a:cubicBezTo>
                        <a:pt x="80" y="212"/>
                        <a:pt x="80" y="212"/>
                        <a:pt x="80" y="212"/>
                      </a:cubicBezTo>
                      <a:cubicBezTo>
                        <a:pt x="80" y="212"/>
                        <a:pt x="80" y="212"/>
                        <a:pt x="80" y="212"/>
                      </a:cubicBezTo>
                      <a:cubicBezTo>
                        <a:pt x="80" y="212"/>
                        <a:pt x="80" y="211"/>
                        <a:pt x="80" y="211"/>
                      </a:cubicBezTo>
                      <a:cubicBezTo>
                        <a:pt x="80" y="211"/>
                        <a:pt x="80" y="211"/>
                        <a:pt x="80" y="211"/>
                      </a:cubicBezTo>
                      <a:cubicBezTo>
                        <a:pt x="80" y="211"/>
                        <a:pt x="80" y="211"/>
                        <a:pt x="80" y="211"/>
                      </a:cubicBezTo>
                      <a:cubicBezTo>
                        <a:pt x="81" y="210"/>
                        <a:pt x="82" y="210"/>
                        <a:pt x="84" y="208"/>
                      </a:cubicBezTo>
                      <a:cubicBezTo>
                        <a:pt x="127" y="176"/>
                        <a:pt x="127" y="176"/>
                        <a:pt x="127" y="176"/>
                      </a:cubicBezTo>
                      <a:cubicBezTo>
                        <a:pt x="139" y="167"/>
                        <a:pt x="151" y="158"/>
                        <a:pt x="158" y="153"/>
                      </a:cubicBezTo>
                      <a:cubicBezTo>
                        <a:pt x="98" y="188"/>
                        <a:pt x="88" y="194"/>
                        <a:pt x="86" y="195"/>
                      </a:cubicBezTo>
                      <a:cubicBezTo>
                        <a:pt x="86" y="195"/>
                        <a:pt x="86" y="195"/>
                        <a:pt x="86" y="195"/>
                      </a:cubicBezTo>
                      <a:cubicBezTo>
                        <a:pt x="86" y="195"/>
                        <a:pt x="86" y="195"/>
                        <a:pt x="86" y="195"/>
                      </a:cubicBezTo>
                      <a:cubicBezTo>
                        <a:pt x="85" y="195"/>
                        <a:pt x="85" y="195"/>
                        <a:pt x="85" y="195"/>
                      </a:cubicBezTo>
                      <a:cubicBezTo>
                        <a:pt x="85" y="195"/>
                        <a:pt x="85" y="195"/>
                        <a:pt x="85" y="195"/>
                      </a:cubicBezTo>
                      <a:cubicBezTo>
                        <a:pt x="85" y="195"/>
                        <a:pt x="85" y="195"/>
                        <a:pt x="85" y="194"/>
                      </a:cubicBezTo>
                      <a:cubicBezTo>
                        <a:pt x="85" y="194"/>
                        <a:pt x="85" y="194"/>
                        <a:pt x="85" y="194"/>
                      </a:cubicBezTo>
                      <a:cubicBezTo>
                        <a:pt x="85" y="194"/>
                        <a:pt x="85" y="194"/>
                        <a:pt x="85" y="194"/>
                      </a:cubicBezTo>
                      <a:cubicBezTo>
                        <a:pt x="86" y="194"/>
                        <a:pt x="87" y="192"/>
                        <a:pt x="91" y="189"/>
                      </a:cubicBezTo>
                      <a:cubicBezTo>
                        <a:pt x="95" y="186"/>
                        <a:pt x="101" y="181"/>
                        <a:pt x="107" y="176"/>
                      </a:cubicBezTo>
                      <a:cubicBezTo>
                        <a:pt x="123" y="162"/>
                        <a:pt x="148" y="141"/>
                        <a:pt x="155" y="135"/>
                      </a:cubicBezTo>
                      <a:cubicBezTo>
                        <a:pt x="145" y="141"/>
                        <a:pt x="106" y="163"/>
                        <a:pt x="84" y="176"/>
                      </a:cubicBezTo>
                      <a:cubicBezTo>
                        <a:pt x="84" y="176"/>
                        <a:pt x="84" y="176"/>
                        <a:pt x="84" y="176"/>
                      </a:cubicBezTo>
                      <a:cubicBezTo>
                        <a:pt x="84" y="176"/>
                        <a:pt x="84" y="176"/>
                        <a:pt x="84" y="176"/>
                      </a:cubicBezTo>
                      <a:cubicBezTo>
                        <a:pt x="84" y="176"/>
                        <a:pt x="83" y="175"/>
                        <a:pt x="84" y="175"/>
                      </a:cubicBezTo>
                      <a:cubicBezTo>
                        <a:pt x="84" y="175"/>
                        <a:pt x="84" y="175"/>
                        <a:pt x="84" y="175"/>
                      </a:cubicBezTo>
                      <a:cubicBezTo>
                        <a:pt x="84" y="175"/>
                        <a:pt x="84" y="175"/>
                        <a:pt x="84" y="175"/>
                      </a:cubicBezTo>
                      <a:cubicBezTo>
                        <a:pt x="85" y="174"/>
                        <a:pt x="92" y="170"/>
                        <a:pt x="115" y="154"/>
                      </a:cubicBezTo>
                      <a:cubicBezTo>
                        <a:pt x="125" y="148"/>
                        <a:pt x="136" y="141"/>
                        <a:pt x="143" y="136"/>
                      </a:cubicBezTo>
                      <a:cubicBezTo>
                        <a:pt x="129" y="144"/>
                        <a:pt x="101" y="160"/>
                        <a:pt x="84" y="170"/>
                      </a:cubicBezTo>
                      <a:cubicBezTo>
                        <a:pt x="84" y="170"/>
                        <a:pt x="84" y="170"/>
                        <a:pt x="84" y="170"/>
                      </a:cubicBezTo>
                      <a:cubicBezTo>
                        <a:pt x="83" y="170"/>
                        <a:pt x="83" y="170"/>
                        <a:pt x="83" y="170"/>
                      </a:cubicBezTo>
                      <a:cubicBezTo>
                        <a:pt x="83" y="170"/>
                        <a:pt x="83" y="170"/>
                        <a:pt x="83" y="169"/>
                      </a:cubicBezTo>
                      <a:cubicBezTo>
                        <a:pt x="83" y="169"/>
                        <a:pt x="83" y="169"/>
                        <a:pt x="83" y="169"/>
                      </a:cubicBezTo>
                      <a:cubicBezTo>
                        <a:pt x="83" y="169"/>
                        <a:pt x="84" y="169"/>
                        <a:pt x="84" y="169"/>
                      </a:cubicBezTo>
                      <a:cubicBezTo>
                        <a:pt x="85" y="167"/>
                        <a:pt x="94" y="161"/>
                        <a:pt x="130" y="132"/>
                      </a:cubicBezTo>
                      <a:cubicBezTo>
                        <a:pt x="147" y="119"/>
                        <a:pt x="164" y="106"/>
                        <a:pt x="172" y="99"/>
                      </a:cubicBezTo>
                      <a:cubicBezTo>
                        <a:pt x="105" y="138"/>
                        <a:pt x="94" y="145"/>
                        <a:pt x="91" y="146"/>
                      </a:cubicBezTo>
                      <a:cubicBezTo>
                        <a:pt x="91" y="146"/>
                        <a:pt x="91" y="146"/>
                        <a:pt x="91" y="146"/>
                      </a:cubicBezTo>
                      <a:cubicBezTo>
                        <a:pt x="91" y="146"/>
                        <a:pt x="91" y="146"/>
                        <a:pt x="91" y="146"/>
                      </a:cubicBezTo>
                      <a:cubicBezTo>
                        <a:pt x="91" y="146"/>
                        <a:pt x="91" y="146"/>
                        <a:pt x="91" y="146"/>
                      </a:cubicBezTo>
                      <a:cubicBezTo>
                        <a:pt x="91" y="146"/>
                        <a:pt x="91" y="146"/>
                        <a:pt x="91" y="146"/>
                      </a:cubicBezTo>
                      <a:cubicBezTo>
                        <a:pt x="91" y="145"/>
                        <a:pt x="91" y="145"/>
                        <a:pt x="91" y="145"/>
                      </a:cubicBezTo>
                      <a:cubicBezTo>
                        <a:pt x="160" y="88"/>
                        <a:pt x="160" y="88"/>
                        <a:pt x="160" y="88"/>
                      </a:cubicBezTo>
                      <a:cubicBezTo>
                        <a:pt x="157" y="90"/>
                        <a:pt x="153" y="92"/>
                        <a:pt x="148" y="95"/>
                      </a:cubicBezTo>
                      <a:cubicBezTo>
                        <a:pt x="90" y="129"/>
                        <a:pt x="79" y="136"/>
                        <a:pt x="78" y="136"/>
                      </a:cubicBezTo>
                      <a:cubicBezTo>
                        <a:pt x="78" y="136"/>
                        <a:pt x="78" y="136"/>
                        <a:pt x="78" y="136"/>
                      </a:cubicBezTo>
                      <a:cubicBezTo>
                        <a:pt x="78" y="135"/>
                        <a:pt x="78" y="135"/>
                        <a:pt x="77" y="135"/>
                      </a:cubicBezTo>
                      <a:cubicBezTo>
                        <a:pt x="77" y="135"/>
                        <a:pt x="77" y="135"/>
                        <a:pt x="118" y="101"/>
                      </a:cubicBezTo>
                      <a:cubicBezTo>
                        <a:pt x="131" y="90"/>
                        <a:pt x="144" y="79"/>
                        <a:pt x="150" y="74"/>
                      </a:cubicBezTo>
                      <a:cubicBezTo>
                        <a:pt x="100" y="103"/>
                        <a:pt x="100" y="103"/>
                        <a:pt x="100" y="103"/>
                      </a:cubicBezTo>
                      <a:cubicBezTo>
                        <a:pt x="100" y="103"/>
                        <a:pt x="100" y="103"/>
                        <a:pt x="99" y="103"/>
                      </a:cubicBezTo>
                      <a:cubicBezTo>
                        <a:pt x="99" y="102"/>
                        <a:pt x="99" y="102"/>
                        <a:pt x="100" y="102"/>
                      </a:cubicBezTo>
                      <a:cubicBezTo>
                        <a:pt x="164" y="50"/>
                        <a:pt x="164" y="50"/>
                        <a:pt x="164" y="50"/>
                      </a:cubicBezTo>
                      <a:cubicBezTo>
                        <a:pt x="93" y="92"/>
                        <a:pt x="78" y="100"/>
                        <a:pt x="74" y="102"/>
                      </a:cubicBezTo>
                      <a:cubicBezTo>
                        <a:pt x="74" y="102"/>
                        <a:pt x="74" y="102"/>
                        <a:pt x="74" y="102"/>
                      </a:cubicBezTo>
                      <a:cubicBezTo>
                        <a:pt x="74" y="102"/>
                        <a:pt x="74" y="102"/>
                        <a:pt x="74" y="102"/>
                      </a:cubicBezTo>
                      <a:cubicBezTo>
                        <a:pt x="73" y="102"/>
                        <a:pt x="73" y="102"/>
                        <a:pt x="73" y="102"/>
                      </a:cubicBezTo>
                      <a:cubicBezTo>
                        <a:pt x="73" y="102"/>
                        <a:pt x="73" y="102"/>
                        <a:pt x="73" y="102"/>
                      </a:cubicBezTo>
                      <a:cubicBezTo>
                        <a:pt x="73" y="102"/>
                        <a:pt x="73" y="102"/>
                        <a:pt x="73" y="102"/>
                      </a:cubicBezTo>
                      <a:cubicBezTo>
                        <a:pt x="95" y="88"/>
                        <a:pt x="131" y="67"/>
                        <a:pt x="152" y="55"/>
                      </a:cubicBezTo>
                      <a:cubicBezTo>
                        <a:pt x="136" y="64"/>
                        <a:pt x="111" y="78"/>
                        <a:pt x="95" y="88"/>
                      </a:cubicBezTo>
                      <a:cubicBezTo>
                        <a:pt x="90" y="91"/>
                        <a:pt x="85" y="94"/>
                        <a:pt x="82" y="95"/>
                      </a:cubicBezTo>
                      <a:cubicBezTo>
                        <a:pt x="79" y="97"/>
                        <a:pt x="78" y="98"/>
                        <a:pt x="77" y="98"/>
                      </a:cubicBezTo>
                      <a:cubicBezTo>
                        <a:pt x="77" y="98"/>
                        <a:pt x="77" y="98"/>
                        <a:pt x="77" y="98"/>
                      </a:cubicBezTo>
                      <a:cubicBezTo>
                        <a:pt x="77" y="98"/>
                        <a:pt x="77" y="98"/>
                        <a:pt x="77" y="98"/>
                      </a:cubicBezTo>
                      <a:cubicBezTo>
                        <a:pt x="76" y="99"/>
                        <a:pt x="76" y="98"/>
                        <a:pt x="76" y="98"/>
                      </a:cubicBezTo>
                      <a:cubicBezTo>
                        <a:pt x="76" y="98"/>
                        <a:pt x="76" y="98"/>
                        <a:pt x="76" y="98"/>
                      </a:cubicBezTo>
                      <a:cubicBezTo>
                        <a:pt x="76" y="98"/>
                        <a:pt x="76" y="98"/>
                        <a:pt x="76" y="98"/>
                      </a:cubicBezTo>
                      <a:cubicBezTo>
                        <a:pt x="76" y="98"/>
                        <a:pt x="76" y="98"/>
                        <a:pt x="77" y="97"/>
                      </a:cubicBezTo>
                      <a:cubicBezTo>
                        <a:pt x="78" y="96"/>
                        <a:pt x="87" y="89"/>
                        <a:pt x="123" y="61"/>
                      </a:cubicBezTo>
                      <a:cubicBezTo>
                        <a:pt x="130" y="55"/>
                        <a:pt x="137" y="50"/>
                        <a:pt x="142" y="46"/>
                      </a:cubicBezTo>
                      <a:cubicBezTo>
                        <a:pt x="93" y="74"/>
                        <a:pt x="93" y="74"/>
                        <a:pt x="93" y="74"/>
                      </a:cubicBezTo>
                      <a:cubicBezTo>
                        <a:pt x="93" y="75"/>
                        <a:pt x="93" y="74"/>
                        <a:pt x="92" y="74"/>
                      </a:cubicBezTo>
                      <a:cubicBezTo>
                        <a:pt x="92" y="74"/>
                        <a:pt x="92" y="74"/>
                        <a:pt x="93" y="74"/>
                      </a:cubicBezTo>
                      <a:cubicBezTo>
                        <a:pt x="104" y="66"/>
                        <a:pt x="121" y="56"/>
                        <a:pt x="135" y="47"/>
                      </a:cubicBezTo>
                      <a:cubicBezTo>
                        <a:pt x="99" y="68"/>
                        <a:pt x="99" y="68"/>
                        <a:pt x="98" y="68"/>
                      </a:cubicBezTo>
                      <a:cubicBezTo>
                        <a:pt x="98" y="68"/>
                        <a:pt x="98" y="68"/>
                        <a:pt x="98" y="68"/>
                      </a:cubicBezTo>
                      <a:cubicBezTo>
                        <a:pt x="98" y="67"/>
                        <a:pt x="98" y="67"/>
                        <a:pt x="98" y="67"/>
                      </a:cubicBezTo>
                      <a:cubicBezTo>
                        <a:pt x="106" y="58"/>
                        <a:pt x="125" y="36"/>
                        <a:pt x="130" y="29"/>
                      </a:cubicBezTo>
                      <a:cubicBezTo>
                        <a:pt x="104" y="45"/>
                        <a:pt x="64" y="69"/>
                        <a:pt x="59" y="71"/>
                      </a:cubicBezTo>
                      <a:cubicBezTo>
                        <a:pt x="59" y="71"/>
                        <a:pt x="59" y="71"/>
                        <a:pt x="59" y="71"/>
                      </a:cubicBezTo>
                      <a:cubicBezTo>
                        <a:pt x="59" y="71"/>
                        <a:pt x="59" y="71"/>
                        <a:pt x="59" y="71"/>
                      </a:cubicBezTo>
                      <a:cubicBezTo>
                        <a:pt x="59" y="71"/>
                        <a:pt x="59" y="71"/>
                        <a:pt x="59" y="71"/>
                      </a:cubicBezTo>
                      <a:cubicBezTo>
                        <a:pt x="59" y="71"/>
                        <a:pt x="58" y="70"/>
                        <a:pt x="58" y="70"/>
                      </a:cubicBezTo>
                      <a:cubicBezTo>
                        <a:pt x="58" y="70"/>
                        <a:pt x="58" y="70"/>
                        <a:pt x="59" y="70"/>
                      </a:cubicBezTo>
                      <a:cubicBezTo>
                        <a:pt x="76" y="57"/>
                        <a:pt x="107" y="34"/>
                        <a:pt x="120" y="25"/>
                      </a:cubicBezTo>
                      <a:cubicBezTo>
                        <a:pt x="116" y="27"/>
                        <a:pt x="111" y="30"/>
                        <a:pt x="105" y="34"/>
                      </a:cubicBezTo>
                      <a:cubicBezTo>
                        <a:pt x="93" y="41"/>
                        <a:pt x="79" y="48"/>
                        <a:pt x="68" y="55"/>
                      </a:cubicBezTo>
                      <a:cubicBezTo>
                        <a:pt x="58" y="61"/>
                        <a:pt x="49" y="66"/>
                        <a:pt x="41" y="70"/>
                      </a:cubicBezTo>
                      <a:cubicBezTo>
                        <a:pt x="41" y="71"/>
                        <a:pt x="41" y="71"/>
                        <a:pt x="41" y="71"/>
                      </a:cubicBezTo>
                      <a:cubicBezTo>
                        <a:pt x="41" y="70"/>
                        <a:pt x="41" y="70"/>
                        <a:pt x="41" y="70"/>
                      </a:cubicBezTo>
                      <a:cubicBezTo>
                        <a:pt x="41" y="70"/>
                        <a:pt x="41" y="70"/>
                        <a:pt x="41" y="70"/>
                      </a:cubicBezTo>
                      <a:cubicBezTo>
                        <a:pt x="24" y="80"/>
                        <a:pt x="24" y="80"/>
                        <a:pt x="24" y="79"/>
                      </a:cubicBezTo>
                      <a:cubicBezTo>
                        <a:pt x="24" y="79"/>
                        <a:pt x="24" y="79"/>
                        <a:pt x="24" y="79"/>
                      </a:cubicBezTo>
                      <a:cubicBezTo>
                        <a:pt x="24" y="79"/>
                        <a:pt x="24" y="79"/>
                        <a:pt x="40" y="66"/>
                      </a:cubicBezTo>
                      <a:cubicBezTo>
                        <a:pt x="49" y="60"/>
                        <a:pt x="61" y="50"/>
                        <a:pt x="76" y="39"/>
                      </a:cubicBezTo>
                      <a:cubicBezTo>
                        <a:pt x="95" y="24"/>
                        <a:pt x="115" y="10"/>
                        <a:pt x="124" y="3"/>
                      </a:cubicBezTo>
                      <a:cubicBezTo>
                        <a:pt x="105" y="13"/>
                        <a:pt x="38" y="52"/>
                        <a:pt x="1" y="74"/>
                      </a:cubicBezTo>
                      <a:cubicBezTo>
                        <a:pt x="1" y="74"/>
                        <a:pt x="1" y="74"/>
                        <a:pt x="0" y="74"/>
                      </a:cubicBezTo>
                      <a:cubicBezTo>
                        <a:pt x="0" y="74"/>
                        <a:pt x="0" y="73"/>
                        <a:pt x="1" y="73"/>
                      </a:cubicBezTo>
                      <a:cubicBezTo>
                        <a:pt x="46" y="47"/>
                        <a:pt x="121" y="3"/>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0"/>
                        <a:pt x="129" y="0"/>
                        <a:pt x="129" y="1"/>
                      </a:cubicBezTo>
                      <a:cubicBezTo>
                        <a:pt x="98" y="23"/>
                        <a:pt x="44" y="64"/>
                        <a:pt x="29" y="76"/>
                      </a:cubicBezTo>
                      <a:cubicBezTo>
                        <a:pt x="37" y="72"/>
                        <a:pt x="53" y="62"/>
                        <a:pt x="70" y="52"/>
                      </a:cubicBezTo>
                      <a:cubicBezTo>
                        <a:pt x="128" y="18"/>
                        <a:pt x="134" y="15"/>
                        <a:pt x="135" y="15"/>
                      </a:cubicBezTo>
                      <a:cubicBezTo>
                        <a:pt x="135" y="15"/>
                        <a:pt x="135" y="15"/>
                        <a:pt x="135" y="15"/>
                      </a:cubicBezTo>
                      <a:cubicBezTo>
                        <a:pt x="135" y="15"/>
                        <a:pt x="135" y="15"/>
                        <a:pt x="135" y="15"/>
                      </a:cubicBezTo>
                      <a:cubicBezTo>
                        <a:pt x="135" y="15"/>
                        <a:pt x="135" y="16"/>
                        <a:pt x="126" y="21"/>
                      </a:cubicBezTo>
                      <a:cubicBezTo>
                        <a:pt x="126" y="21"/>
                        <a:pt x="126" y="22"/>
                        <a:pt x="125" y="22"/>
                      </a:cubicBezTo>
                      <a:cubicBezTo>
                        <a:pt x="126" y="22"/>
                        <a:pt x="126" y="22"/>
                        <a:pt x="126" y="22"/>
                      </a:cubicBezTo>
                      <a:cubicBezTo>
                        <a:pt x="125" y="22"/>
                        <a:pt x="125" y="22"/>
                        <a:pt x="125" y="22"/>
                      </a:cubicBezTo>
                      <a:cubicBezTo>
                        <a:pt x="124" y="23"/>
                        <a:pt x="117" y="28"/>
                        <a:pt x="92" y="46"/>
                      </a:cubicBezTo>
                      <a:cubicBezTo>
                        <a:pt x="81" y="55"/>
                        <a:pt x="70" y="63"/>
                        <a:pt x="64" y="67"/>
                      </a:cubicBezTo>
                      <a:cubicBezTo>
                        <a:pt x="77" y="60"/>
                        <a:pt x="115" y="37"/>
                        <a:pt x="132" y="27"/>
                      </a:cubicBezTo>
                      <a:cubicBezTo>
                        <a:pt x="132" y="27"/>
                        <a:pt x="132" y="27"/>
                        <a:pt x="132" y="27"/>
                      </a:cubicBezTo>
                      <a:cubicBezTo>
                        <a:pt x="132" y="27"/>
                        <a:pt x="132" y="28"/>
                        <a:pt x="132" y="28"/>
                      </a:cubicBezTo>
                      <a:cubicBezTo>
                        <a:pt x="132" y="28"/>
                        <a:pt x="133" y="28"/>
                        <a:pt x="132" y="28"/>
                      </a:cubicBezTo>
                      <a:cubicBezTo>
                        <a:pt x="132" y="28"/>
                        <a:pt x="132" y="28"/>
                        <a:pt x="132" y="28"/>
                      </a:cubicBezTo>
                      <a:cubicBezTo>
                        <a:pt x="132" y="28"/>
                        <a:pt x="132" y="28"/>
                        <a:pt x="132" y="28"/>
                      </a:cubicBezTo>
                      <a:cubicBezTo>
                        <a:pt x="131" y="30"/>
                        <a:pt x="125" y="37"/>
                        <a:pt x="100" y="66"/>
                      </a:cubicBezTo>
                      <a:cubicBezTo>
                        <a:pt x="109" y="61"/>
                        <a:pt x="143" y="41"/>
                        <a:pt x="157" y="33"/>
                      </a:cubicBezTo>
                      <a:cubicBezTo>
                        <a:pt x="157" y="33"/>
                        <a:pt x="157" y="33"/>
                        <a:pt x="157" y="33"/>
                      </a:cubicBezTo>
                      <a:cubicBezTo>
                        <a:pt x="157" y="33"/>
                        <a:pt x="157" y="33"/>
                        <a:pt x="157" y="33"/>
                      </a:cubicBezTo>
                      <a:cubicBezTo>
                        <a:pt x="158" y="33"/>
                        <a:pt x="158" y="34"/>
                        <a:pt x="157" y="34"/>
                      </a:cubicBezTo>
                      <a:cubicBezTo>
                        <a:pt x="157" y="34"/>
                        <a:pt x="157" y="34"/>
                        <a:pt x="157" y="34"/>
                      </a:cubicBezTo>
                      <a:cubicBezTo>
                        <a:pt x="157" y="34"/>
                        <a:pt x="157" y="34"/>
                        <a:pt x="157" y="34"/>
                      </a:cubicBezTo>
                      <a:cubicBezTo>
                        <a:pt x="156" y="35"/>
                        <a:pt x="153" y="37"/>
                        <a:pt x="147" y="40"/>
                      </a:cubicBezTo>
                      <a:cubicBezTo>
                        <a:pt x="141" y="44"/>
                        <a:pt x="133" y="49"/>
                        <a:pt x="125" y="54"/>
                      </a:cubicBezTo>
                      <a:cubicBezTo>
                        <a:pt x="122" y="57"/>
                        <a:pt x="118" y="59"/>
                        <a:pt x="115" y="61"/>
                      </a:cubicBezTo>
                      <a:cubicBezTo>
                        <a:pt x="147" y="42"/>
                        <a:pt x="147" y="42"/>
                        <a:pt x="147" y="42"/>
                      </a:cubicBezTo>
                      <a:cubicBezTo>
                        <a:pt x="147" y="42"/>
                        <a:pt x="147" y="42"/>
                        <a:pt x="147" y="43"/>
                      </a:cubicBezTo>
                      <a:cubicBezTo>
                        <a:pt x="147" y="43"/>
                        <a:pt x="147" y="43"/>
                        <a:pt x="147" y="43"/>
                      </a:cubicBezTo>
                      <a:cubicBezTo>
                        <a:pt x="147" y="43"/>
                        <a:pt x="147" y="43"/>
                        <a:pt x="147" y="43"/>
                      </a:cubicBezTo>
                      <a:cubicBezTo>
                        <a:pt x="147" y="43"/>
                        <a:pt x="147" y="43"/>
                        <a:pt x="147" y="43"/>
                      </a:cubicBezTo>
                      <a:cubicBezTo>
                        <a:pt x="146" y="44"/>
                        <a:pt x="144" y="45"/>
                        <a:pt x="140" y="49"/>
                      </a:cubicBezTo>
                      <a:cubicBezTo>
                        <a:pt x="136" y="52"/>
                        <a:pt x="130" y="56"/>
                        <a:pt x="124" y="61"/>
                      </a:cubicBezTo>
                      <a:cubicBezTo>
                        <a:pt x="109" y="73"/>
                        <a:pt x="90" y="88"/>
                        <a:pt x="81" y="95"/>
                      </a:cubicBezTo>
                      <a:cubicBezTo>
                        <a:pt x="85" y="93"/>
                        <a:pt x="89" y="90"/>
                        <a:pt x="95" y="87"/>
                      </a:cubicBezTo>
                      <a:cubicBezTo>
                        <a:pt x="156" y="51"/>
                        <a:pt x="167" y="45"/>
                        <a:pt x="168" y="45"/>
                      </a:cubicBezTo>
                      <a:cubicBezTo>
                        <a:pt x="168" y="45"/>
                        <a:pt x="168" y="45"/>
                        <a:pt x="168" y="45"/>
                      </a:cubicBezTo>
                      <a:cubicBezTo>
                        <a:pt x="168" y="46"/>
                        <a:pt x="168" y="46"/>
                        <a:pt x="153" y="55"/>
                      </a:cubicBezTo>
                      <a:cubicBezTo>
                        <a:pt x="146" y="59"/>
                        <a:pt x="136" y="65"/>
                        <a:pt x="125" y="72"/>
                      </a:cubicBezTo>
                      <a:cubicBezTo>
                        <a:pt x="140" y="63"/>
                        <a:pt x="156" y="54"/>
                        <a:pt x="169" y="47"/>
                      </a:cubicBezTo>
                      <a:cubicBezTo>
                        <a:pt x="169" y="46"/>
                        <a:pt x="169" y="46"/>
                        <a:pt x="169" y="47"/>
                      </a:cubicBezTo>
                      <a:cubicBezTo>
                        <a:pt x="169" y="47"/>
                        <a:pt x="169" y="47"/>
                        <a:pt x="169" y="47"/>
                      </a:cubicBezTo>
                      <a:cubicBezTo>
                        <a:pt x="105" y="99"/>
                        <a:pt x="105" y="99"/>
                        <a:pt x="105" y="99"/>
                      </a:cubicBezTo>
                      <a:cubicBezTo>
                        <a:pt x="153" y="71"/>
                        <a:pt x="153" y="71"/>
                        <a:pt x="153" y="71"/>
                      </a:cubicBezTo>
                      <a:cubicBezTo>
                        <a:pt x="153" y="71"/>
                        <a:pt x="153" y="71"/>
                        <a:pt x="153" y="71"/>
                      </a:cubicBezTo>
                      <a:cubicBezTo>
                        <a:pt x="153" y="71"/>
                        <a:pt x="153" y="71"/>
                        <a:pt x="153" y="71"/>
                      </a:cubicBezTo>
                      <a:cubicBezTo>
                        <a:pt x="153" y="72"/>
                        <a:pt x="153" y="72"/>
                        <a:pt x="153" y="72"/>
                      </a:cubicBezTo>
                      <a:cubicBezTo>
                        <a:pt x="153" y="72"/>
                        <a:pt x="153" y="72"/>
                        <a:pt x="153" y="72"/>
                      </a:cubicBezTo>
                      <a:cubicBezTo>
                        <a:pt x="153" y="72"/>
                        <a:pt x="153" y="72"/>
                        <a:pt x="153" y="72"/>
                      </a:cubicBezTo>
                      <a:cubicBezTo>
                        <a:pt x="152" y="74"/>
                        <a:pt x="146" y="79"/>
                        <a:pt x="118" y="101"/>
                      </a:cubicBezTo>
                      <a:cubicBezTo>
                        <a:pt x="103" y="114"/>
                        <a:pt x="86" y="128"/>
                        <a:pt x="80" y="133"/>
                      </a:cubicBezTo>
                      <a:cubicBezTo>
                        <a:pt x="90" y="128"/>
                        <a:pt x="127" y="107"/>
                        <a:pt x="147" y="94"/>
                      </a:cubicBezTo>
                      <a:cubicBezTo>
                        <a:pt x="160" y="87"/>
                        <a:pt x="164" y="85"/>
                        <a:pt x="165" y="84"/>
                      </a:cubicBezTo>
                      <a:cubicBezTo>
                        <a:pt x="165" y="84"/>
                        <a:pt x="165" y="84"/>
                        <a:pt x="165" y="84"/>
                      </a:cubicBezTo>
                      <a:cubicBezTo>
                        <a:pt x="165" y="84"/>
                        <a:pt x="165" y="84"/>
                        <a:pt x="165" y="84"/>
                      </a:cubicBezTo>
                      <a:cubicBezTo>
                        <a:pt x="165" y="84"/>
                        <a:pt x="165" y="84"/>
                        <a:pt x="165" y="84"/>
                      </a:cubicBezTo>
                      <a:cubicBezTo>
                        <a:pt x="165" y="84"/>
                        <a:pt x="166" y="84"/>
                        <a:pt x="166" y="85"/>
                      </a:cubicBezTo>
                      <a:cubicBezTo>
                        <a:pt x="166" y="85"/>
                        <a:pt x="166" y="85"/>
                        <a:pt x="165" y="85"/>
                      </a:cubicBezTo>
                      <a:cubicBezTo>
                        <a:pt x="95" y="143"/>
                        <a:pt x="95" y="143"/>
                        <a:pt x="95" y="143"/>
                      </a:cubicBezTo>
                      <a:cubicBezTo>
                        <a:pt x="109" y="135"/>
                        <a:pt x="153" y="109"/>
                        <a:pt x="177" y="95"/>
                      </a:cubicBezTo>
                      <a:cubicBezTo>
                        <a:pt x="177" y="95"/>
                        <a:pt x="178" y="95"/>
                        <a:pt x="178" y="95"/>
                      </a:cubicBezTo>
                      <a:cubicBezTo>
                        <a:pt x="178" y="95"/>
                        <a:pt x="178" y="96"/>
                        <a:pt x="178" y="96"/>
                      </a:cubicBezTo>
                      <a:cubicBezTo>
                        <a:pt x="150" y="117"/>
                        <a:pt x="102" y="155"/>
                        <a:pt x="88" y="167"/>
                      </a:cubicBezTo>
                      <a:cubicBezTo>
                        <a:pt x="94" y="163"/>
                        <a:pt x="106" y="156"/>
                        <a:pt x="117" y="150"/>
                      </a:cubicBezTo>
                      <a:cubicBezTo>
                        <a:pt x="126" y="145"/>
                        <a:pt x="134" y="140"/>
                        <a:pt x="141" y="136"/>
                      </a:cubicBezTo>
                      <a:cubicBezTo>
                        <a:pt x="147" y="132"/>
                        <a:pt x="150" y="131"/>
                        <a:pt x="151" y="130"/>
                      </a:cubicBezTo>
                      <a:cubicBezTo>
                        <a:pt x="151" y="130"/>
                        <a:pt x="151" y="130"/>
                        <a:pt x="151" y="130"/>
                      </a:cubicBezTo>
                      <a:cubicBezTo>
                        <a:pt x="151" y="130"/>
                        <a:pt x="151" y="130"/>
                        <a:pt x="151" y="130"/>
                      </a:cubicBezTo>
                      <a:cubicBezTo>
                        <a:pt x="152" y="130"/>
                        <a:pt x="152" y="130"/>
                        <a:pt x="152" y="130"/>
                      </a:cubicBezTo>
                      <a:cubicBezTo>
                        <a:pt x="152" y="130"/>
                        <a:pt x="152" y="131"/>
                        <a:pt x="152" y="131"/>
                      </a:cubicBezTo>
                      <a:cubicBezTo>
                        <a:pt x="152" y="131"/>
                        <a:pt x="152" y="131"/>
                        <a:pt x="152" y="131"/>
                      </a:cubicBezTo>
                      <a:cubicBezTo>
                        <a:pt x="152" y="131"/>
                        <a:pt x="152" y="131"/>
                        <a:pt x="152" y="131"/>
                      </a:cubicBezTo>
                      <a:cubicBezTo>
                        <a:pt x="150" y="132"/>
                        <a:pt x="144" y="137"/>
                        <a:pt x="116" y="155"/>
                      </a:cubicBezTo>
                      <a:cubicBezTo>
                        <a:pt x="108" y="160"/>
                        <a:pt x="101" y="165"/>
                        <a:pt x="95" y="168"/>
                      </a:cubicBezTo>
                      <a:cubicBezTo>
                        <a:pt x="157" y="132"/>
                        <a:pt x="158" y="132"/>
                        <a:pt x="158" y="132"/>
                      </a:cubicBezTo>
                      <a:cubicBezTo>
                        <a:pt x="158" y="132"/>
                        <a:pt x="158" y="133"/>
                        <a:pt x="158" y="133"/>
                      </a:cubicBezTo>
                      <a:cubicBezTo>
                        <a:pt x="159" y="133"/>
                        <a:pt x="159" y="133"/>
                        <a:pt x="107" y="177"/>
                      </a:cubicBezTo>
                      <a:cubicBezTo>
                        <a:pt x="100" y="183"/>
                        <a:pt x="93" y="189"/>
                        <a:pt x="89" y="192"/>
                      </a:cubicBezTo>
                      <a:cubicBezTo>
                        <a:pt x="102" y="185"/>
                        <a:pt x="142" y="161"/>
                        <a:pt x="165" y="148"/>
                      </a:cubicBezTo>
                      <a:cubicBezTo>
                        <a:pt x="165" y="148"/>
                        <a:pt x="166" y="148"/>
                        <a:pt x="166" y="148"/>
                      </a:cubicBezTo>
                      <a:cubicBezTo>
                        <a:pt x="166" y="148"/>
                        <a:pt x="166" y="149"/>
                        <a:pt x="165" y="149"/>
                      </a:cubicBezTo>
                      <a:cubicBezTo>
                        <a:pt x="165" y="149"/>
                        <a:pt x="165" y="149"/>
                        <a:pt x="165" y="149"/>
                      </a:cubicBezTo>
                      <a:cubicBezTo>
                        <a:pt x="165" y="149"/>
                        <a:pt x="165" y="149"/>
                        <a:pt x="165" y="149"/>
                      </a:cubicBezTo>
                      <a:cubicBezTo>
                        <a:pt x="165" y="149"/>
                        <a:pt x="164" y="150"/>
                        <a:pt x="162" y="151"/>
                      </a:cubicBezTo>
                      <a:cubicBezTo>
                        <a:pt x="127" y="177"/>
                        <a:pt x="127" y="177"/>
                        <a:pt x="127" y="177"/>
                      </a:cubicBezTo>
                      <a:cubicBezTo>
                        <a:pt x="113" y="188"/>
                        <a:pt x="96" y="200"/>
                        <a:pt x="88" y="207"/>
                      </a:cubicBezTo>
                      <a:cubicBezTo>
                        <a:pt x="117" y="189"/>
                        <a:pt x="150" y="170"/>
                        <a:pt x="151" y="170"/>
                      </a:cubicBezTo>
                      <a:cubicBezTo>
                        <a:pt x="151" y="170"/>
                        <a:pt x="151" y="170"/>
                        <a:pt x="151" y="170"/>
                      </a:cubicBezTo>
                      <a:cubicBezTo>
                        <a:pt x="152" y="170"/>
                        <a:pt x="152" y="170"/>
                        <a:pt x="152" y="170"/>
                      </a:cubicBezTo>
                      <a:cubicBezTo>
                        <a:pt x="152" y="171"/>
                        <a:pt x="152" y="171"/>
                        <a:pt x="124" y="189"/>
                      </a:cubicBezTo>
                      <a:cubicBezTo>
                        <a:pt x="121" y="191"/>
                        <a:pt x="118" y="193"/>
                        <a:pt x="116" y="194"/>
                      </a:cubicBezTo>
                      <a:cubicBezTo>
                        <a:pt x="135" y="183"/>
                        <a:pt x="152" y="173"/>
                        <a:pt x="153" y="173"/>
                      </a:cubicBezTo>
                      <a:cubicBezTo>
                        <a:pt x="153" y="173"/>
                        <a:pt x="153" y="173"/>
                        <a:pt x="153" y="173"/>
                      </a:cubicBezTo>
                      <a:cubicBezTo>
                        <a:pt x="153" y="173"/>
                        <a:pt x="154" y="173"/>
                        <a:pt x="154" y="173"/>
                      </a:cubicBezTo>
                      <a:cubicBezTo>
                        <a:pt x="154" y="174"/>
                        <a:pt x="154" y="174"/>
                        <a:pt x="120" y="201"/>
                      </a:cubicBezTo>
                      <a:cubicBezTo>
                        <a:pt x="108" y="211"/>
                        <a:pt x="97" y="220"/>
                        <a:pt x="91" y="225"/>
                      </a:cubicBezTo>
                      <a:cubicBezTo>
                        <a:pt x="107" y="215"/>
                        <a:pt x="159" y="185"/>
                        <a:pt x="159" y="185"/>
                      </a:cubicBezTo>
                      <a:cubicBezTo>
                        <a:pt x="160" y="185"/>
                        <a:pt x="160" y="185"/>
                        <a:pt x="160" y="185"/>
                      </a:cubicBezTo>
                      <a:cubicBezTo>
                        <a:pt x="160" y="185"/>
                        <a:pt x="160" y="186"/>
                        <a:pt x="160" y="186"/>
                      </a:cubicBezTo>
                      <a:cubicBezTo>
                        <a:pt x="139" y="204"/>
                        <a:pt x="103" y="236"/>
                        <a:pt x="92" y="246"/>
                      </a:cubicBezTo>
                      <a:cubicBezTo>
                        <a:pt x="157" y="208"/>
                        <a:pt x="157" y="208"/>
                        <a:pt x="157" y="208"/>
                      </a:cubicBezTo>
                      <a:cubicBezTo>
                        <a:pt x="158" y="208"/>
                        <a:pt x="158" y="208"/>
                        <a:pt x="158" y="208"/>
                      </a:cubicBezTo>
                      <a:cubicBezTo>
                        <a:pt x="158" y="208"/>
                        <a:pt x="158" y="209"/>
                        <a:pt x="158" y="209"/>
                      </a:cubicBezTo>
                      <a:cubicBezTo>
                        <a:pt x="141" y="220"/>
                        <a:pt x="113" y="237"/>
                        <a:pt x="96" y="248"/>
                      </a:cubicBezTo>
                      <a:cubicBezTo>
                        <a:pt x="99" y="247"/>
                        <a:pt x="101" y="245"/>
                        <a:pt x="104" y="243"/>
                      </a:cubicBezTo>
                      <a:cubicBezTo>
                        <a:pt x="169" y="206"/>
                        <a:pt x="176" y="202"/>
                        <a:pt x="176" y="202"/>
                      </a:cubicBezTo>
                      <a:cubicBezTo>
                        <a:pt x="177" y="202"/>
                        <a:pt x="177" y="202"/>
                        <a:pt x="177" y="202"/>
                      </a:cubicBezTo>
                      <a:cubicBezTo>
                        <a:pt x="177" y="203"/>
                        <a:pt x="177" y="203"/>
                        <a:pt x="170" y="208"/>
                      </a:cubicBezTo>
                      <a:cubicBezTo>
                        <a:pt x="166" y="211"/>
                        <a:pt x="160" y="216"/>
                        <a:pt x="153" y="221"/>
                      </a:cubicBezTo>
                      <a:cubicBezTo>
                        <a:pt x="129" y="239"/>
                        <a:pt x="92" y="268"/>
                        <a:pt x="80" y="277"/>
                      </a:cubicBezTo>
                      <a:cubicBezTo>
                        <a:pt x="153" y="235"/>
                        <a:pt x="153" y="235"/>
                        <a:pt x="153" y="235"/>
                      </a:cubicBezTo>
                      <a:cubicBezTo>
                        <a:pt x="153" y="235"/>
                        <a:pt x="153" y="235"/>
                        <a:pt x="153" y="236"/>
                      </a:cubicBezTo>
                      <a:cubicBezTo>
                        <a:pt x="153" y="236"/>
                        <a:pt x="153" y="236"/>
                        <a:pt x="153" y="236"/>
                      </a:cubicBezTo>
                      <a:cubicBezTo>
                        <a:pt x="154" y="235"/>
                        <a:pt x="154" y="236"/>
                        <a:pt x="154" y="236"/>
                      </a:cubicBezTo>
                      <a:cubicBezTo>
                        <a:pt x="154" y="236"/>
                        <a:pt x="154" y="236"/>
                        <a:pt x="154" y="236"/>
                      </a:cubicBezTo>
                      <a:cubicBezTo>
                        <a:pt x="154" y="236"/>
                        <a:pt x="154" y="236"/>
                        <a:pt x="154" y="236"/>
                      </a:cubicBezTo>
                      <a:cubicBezTo>
                        <a:pt x="154" y="236"/>
                        <a:pt x="154" y="236"/>
                        <a:pt x="154" y="236"/>
                      </a:cubicBezTo>
                      <a:cubicBezTo>
                        <a:pt x="154" y="236"/>
                        <a:pt x="154" y="236"/>
                        <a:pt x="154" y="236"/>
                      </a:cubicBezTo>
                      <a:cubicBezTo>
                        <a:pt x="153" y="237"/>
                        <a:pt x="151" y="239"/>
                        <a:pt x="144" y="245"/>
                      </a:cubicBezTo>
                      <a:cubicBezTo>
                        <a:pt x="131" y="256"/>
                        <a:pt x="102" y="280"/>
                        <a:pt x="93" y="288"/>
                      </a:cubicBezTo>
                      <a:cubicBezTo>
                        <a:pt x="157" y="250"/>
                        <a:pt x="157" y="250"/>
                        <a:pt x="157" y="250"/>
                      </a:cubicBezTo>
                      <a:cubicBezTo>
                        <a:pt x="158" y="250"/>
                        <a:pt x="158" y="250"/>
                        <a:pt x="158" y="251"/>
                      </a:cubicBezTo>
                      <a:cubicBezTo>
                        <a:pt x="158" y="251"/>
                        <a:pt x="158" y="251"/>
                        <a:pt x="158" y="251"/>
                      </a:cubicBezTo>
                      <a:cubicBezTo>
                        <a:pt x="86" y="298"/>
                        <a:pt x="86" y="298"/>
                        <a:pt x="86" y="298"/>
                      </a:cubicBezTo>
                      <a:cubicBezTo>
                        <a:pt x="111" y="284"/>
                        <a:pt x="160" y="255"/>
                        <a:pt x="161" y="255"/>
                      </a:cubicBezTo>
                      <a:cubicBezTo>
                        <a:pt x="161" y="255"/>
                        <a:pt x="161" y="255"/>
                        <a:pt x="161" y="255"/>
                      </a:cubicBezTo>
                      <a:cubicBezTo>
                        <a:pt x="161" y="255"/>
                        <a:pt x="161" y="255"/>
                        <a:pt x="162" y="255"/>
                      </a:cubicBezTo>
                      <a:cubicBezTo>
                        <a:pt x="162" y="255"/>
                        <a:pt x="162" y="255"/>
                        <a:pt x="161" y="255"/>
                      </a:cubicBezTo>
                      <a:cubicBezTo>
                        <a:pt x="161" y="255"/>
                        <a:pt x="161" y="255"/>
                        <a:pt x="161" y="255"/>
                      </a:cubicBezTo>
                      <a:cubicBezTo>
                        <a:pt x="161" y="255"/>
                        <a:pt x="161" y="255"/>
                        <a:pt x="161" y="256"/>
                      </a:cubicBezTo>
                      <a:cubicBezTo>
                        <a:pt x="160" y="257"/>
                        <a:pt x="152" y="263"/>
                        <a:pt x="121" y="289"/>
                      </a:cubicBezTo>
                      <a:cubicBezTo>
                        <a:pt x="113" y="295"/>
                        <a:pt x="105" y="302"/>
                        <a:pt x="100" y="306"/>
                      </a:cubicBezTo>
                      <a:cubicBezTo>
                        <a:pt x="136" y="285"/>
                        <a:pt x="175" y="262"/>
                        <a:pt x="177" y="262"/>
                      </a:cubicBezTo>
                      <a:cubicBezTo>
                        <a:pt x="177" y="262"/>
                        <a:pt x="177" y="262"/>
                        <a:pt x="177" y="262"/>
                      </a:cubicBezTo>
                      <a:cubicBezTo>
                        <a:pt x="177" y="262"/>
                        <a:pt x="177" y="262"/>
                        <a:pt x="177" y="262"/>
                      </a:cubicBezTo>
                      <a:cubicBezTo>
                        <a:pt x="177" y="262"/>
                        <a:pt x="178" y="263"/>
                        <a:pt x="129" y="296"/>
                      </a:cubicBezTo>
                      <a:cubicBezTo>
                        <a:pt x="114" y="307"/>
                        <a:pt x="98" y="318"/>
                        <a:pt x="89" y="324"/>
                      </a:cubicBezTo>
                      <a:cubicBezTo>
                        <a:pt x="108" y="313"/>
                        <a:pt x="156" y="285"/>
                        <a:pt x="184" y="269"/>
                      </a:cubicBezTo>
                      <a:cubicBezTo>
                        <a:pt x="184" y="269"/>
                        <a:pt x="184" y="269"/>
                        <a:pt x="184" y="270"/>
                      </a:cubicBezTo>
                      <a:cubicBezTo>
                        <a:pt x="184" y="270"/>
                        <a:pt x="184" y="270"/>
                        <a:pt x="184" y="270"/>
                      </a:cubicBezTo>
                      <a:cubicBezTo>
                        <a:pt x="157" y="291"/>
                        <a:pt x="109" y="327"/>
                        <a:pt x="95" y="338"/>
                      </a:cubicBezTo>
                      <a:cubicBezTo>
                        <a:pt x="156" y="303"/>
                        <a:pt x="156" y="303"/>
                        <a:pt x="156" y="303"/>
                      </a:cubicBezTo>
                      <a:cubicBezTo>
                        <a:pt x="157" y="302"/>
                        <a:pt x="157" y="302"/>
                        <a:pt x="157" y="303"/>
                      </a:cubicBezTo>
                      <a:cubicBezTo>
                        <a:pt x="157" y="303"/>
                        <a:pt x="157" y="303"/>
                        <a:pt x="157" y="303"/>
                      </a:cubicBezTo>
                      <a:cubicBezTo>
                        <a:pt x="112" y="333"/>
                        <a:pt x="112" y="333"/>
                        <a:pt x="112" y="333"/>
                      </a:cubicBezTo>
                      <a:cubicBezTo>
                        <a:pt x="120" y="328"/>
                        <a:pt x="131" y="322"/>
                        <a:pt x="141" y="316"/>
                      </a:cubicBezTo>
                      <a:cubicBezTo>
                        <a:pt x="183" y="291"/>
                        <a:pt x="183" y="291"/>
                        <a:pt x="184" y="291"/>
                      </a:cubicBezTo>
                      <a:cubicBezTo>
                        <a:pt x="184" y="292"/>
                        <a:pt x="184" y="292"/>
                        <a:pt x="184" y="292"/>
                      </a:cubicBezTo>
                      <a:cubicBezTo>
                        <a:pt x="183" y="292"/>
                        <a:pt x="183" y="292"/>
                        <a:pt x="183" y="292"/>
                      </a:cubicBezTo>
                      <a:cubicBezTo>
                        <a:pt x="184" y="292"/>
                        <a:pt x="184" y="292"/>
                        <a:pt x="184" y="292"/>
                      </a:cubicBezTo>
                      <a:cubicBezTo>
                        <a:pt x="184" y="292"/>
                        <a:pt x="184" y="292"/>
                        <a:pt x="184" y="292"/>
                      </a:cubicBezTo>
                      <a:cubicBezTo>
                        <a:pt x="183" y="293"/>
                        <a:pt x="162" y="305"/>
                        <a:pt x="142" y="316"/>
                      </a:cubicBezTo>
                      <a:cubicBezTo>
                        <a:pt x="131" y="323"/>
                        <a:pt x="120" y="329"/>
                        <a:pt x="112" y="334"/>
                      </a:cubicBezTo>
                      <a:cubicBezTo>
                        <a:pt x="104" y="338"/>
                        <a:pt x="101" y="340"/>
                        <a:pt x="99" y="341"/>
                      </a:cubicBezTo>
                      <a:cubicBezTo>
                        <a:pt x="99" y="341"/>
                        <a:pt x="99" y="341"/>
                        <a:pt x="99" y="341"/>
                      </a:cubicBezTo>
                      <a:cubicBezTo>
                        <a:pt x="99" y="341"/>
                        <a:pt x="99" y="341"/>
                        <a:pt x="99" y="341"/>
                      </a:cubicBezTo>
                      <a:cubicBezTo>
                        <a:pt x="98" y="341"/>
                        <a:pt x="98" y="341"/>
                        <a:pt x="98" y="34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145"/>
                <p:cNvSpPr>
                  <a:spLocks/>
                </p:cNvSpPr>
                <p:nvPr/>
              </p:nvSpPr>
              <p:spPr bwMode="auto">
                <a:xfrm>
                  <a:off x="5803901" y="1701800"/>
                  <a:ext cx="917575" cy="1449388"/>
                </a:xfrm>
                <a:custGeom>
                  <a:avLst/>
                  <a:gdLst>
                    <a:gd name="T0" fmla="*/ 207 w 283"/>
                    <a:gd name="T1" fmla="*/ 435 h 447"/>
                    <a:gd name="T2" fmla="*/ 178 w 283"/>
                    <a:gd name="T3" fmla="*/ 441 h 447"/>
                    <a:gd name="T4" fmla="*/ 171 w 283"/>
                    <a:gd name="T5" fmla="*/ 430 h 447"/>
                    <a:gd name="T6" fmla="*/ 105 w 283"/>
                    <a:gd name="T7" fmla="*/ 440 h 447"/>
                    <a:gd name="T8" fmla="*/ 111 w 283"/>
                    <a:gd name="T9" fmla="*/ 418 h 447"/>
                    <a:gd name="T10" fmla="*/ 40 w 283"/>
                    <a:gd name="T11" fmla="*/ 438 h 447"/>
                    <a:gd name="T12" fmla="*/ 60 w 283"/>
                    <a:gd name="T13" fmla="*/ 419 h 447"/>
                    <a:gd name="T14" fmla="*/ 64 w 283"/>
                    <a:gd name="T15" fmla="*/ 385 h 447"/>
                    <a:gd name="T16" fmla="*/ 28 w 283"/>
                    <a:gd name="T17" fmla="*/ 391 h 447"/>
                    <a:gd name="T18" fmla="*/ 3 w 283"/>
                    <a:gd name="T19" fmla="*/ 394 h 447"/>
                    <a:gd name="T20" fmla="*/ 22 w 283"/>
                    <a:gd name="T21" fmla="*/ 367 h 447"/>
                    <a:gd name="T22" fmla="*/ 28 w 283"/>
                    <a:gd name="T23" fmla="*/ 348 h 447"/>
                    <a:gd name="T24" fmla="*/ 13 w 283"/>
                    <a:gd name="T25" fmla="*/ 343 h 447"/>
                    <a:gd name="T26" fmla="*/ 76 w 283"/>
                    <a:gd name="T27" fmla="*/ 290 h 447"/>
                    <a:gd name="T28" fmla="*/ 1 w 283"/>
                    <a:gd name="T29" fmla="*/ 332 h 447"/>
                    <a:gd name="T30" fmla="*/ 5 w 283"/>
                    <a:gd name="T31" fmla="*/ 320 h 447"/>
                    <a:gd name="T32" fmla="*/ 1 w 283"/>
                    <a:gd name="T33" fmla="*/ 290 h 447"/>
                    <a:gd name="T34" fmla="*/ 24 w 283"/>
                    <a:gd name="T35" fmla="*/ 255 h 447"/>
                    <a:gd name="T36" fmla="*/ 100 w 283"/>
                    <a:gd name="T37" fmla="*/ 191 h 447"/>
                    <a:gd name="T38" fmla="*/ 21 w 283"/>
                    <a:gd name="T39" fmla="*/ 216 h 447"/>
                    <a:gd name="T40" fmla="*/ 13 w 283"/>
                    <a:gd name="T41" fmla="*/ 202 h 447"/>
                    <a:gd name="T42" fmla="*/ 7 w 283"/>
                    <a:gd name="T43" fmla="*/ 192 h 447"/>
                    <a:gd name="T44" fmla="*/ 39 w 283"/>
                    <a:gd name="T45" fmla="*/ 138 h 447"/>
                    <a:gd name="T46" fmla="*/ 111 w 283"/>
                    <a:gd name="T47" fmla="*/ 69 h 447"/>
                    <a:gd name="T48" fmla="*/ 1 w 283"/>
                    <a:gd name="T49" fmla="*/ 118 h 447"/>
                    <a:gd name="T50" fmla="*/ 22 w 283"/>
                    <a:gd name="T51" fmla="*/ 84 h 447"/>
                    <a:gd name="T52" fmla="*/ 8 w 283"/>
                    <a:gd name="T53" fmla="*/ 88 h 447"/>
                    <a:gd name="T54" fmla="*/ 5 w 283"/>
                    <a:gd name="T55" fmla="*/ 77 h 447"/>
                    <a:gd name="T56" fmla="*/ 51 w 283"/>
                    <a:gd name="T57" fmla="*/ 25 h 447"/>
                    <a:gd name="T58" fmla="*/ 76 w 283"/>
                    <a:gd name="T59" fmla="*/ 7 h 447"/>
                    <a:gd name="T60" fmla="*/ 93 w 283"/>
                    <a:gd name="T61" fmla="*/ 7 h 447"/>
                    <a:gd name="T62" fmla="*/ 126 w 283"/>
                    <a:gd name="T63" fmla="*/ 8 h 447"/>
                    <a:gd name="T64" fmla="*/ 150 w 283"/>
                    <a:gd name="T65" fmla="*/ 6 h 447"/>
                    <a:gd name="T66" fmla="*/ 32 w 283"/>
                    <a:gd name="T67" fmla="*/ 84 h 447"/>
                    <a:gd name="T68" fmla="*/ 191 w 283"/>
                    <a:gd name="T69" fmla="*/ 7 h 447"/>
                    <a:gd name="T70" fmla="*/ 209 w 283"/>
                    <a:gd name="T71" fmla="*/ 3 h 447"/>
                    <a:gd name="T72" fmla="*/ 112 w 283"/>
                    <a:gd name="T73" fmla="*/ 99 h 447"/>
                    <a:gd name="T74" fmla="*/ 92 w 283"/>
                    <a:gd name="T75" fmla="*/ 133 h 447"/>
                    <a:gd name="T76" fmla="*/ 92 w 283"/>
                    <a:gd name="T77" fmla="*/ 143 h 447"/>
                    <a:gd name="T78" fmla="*/ 89 w 283"/>
                    <a:gd name="T79" fmla="*/ 158 h 447"/>
                    <a:gd name="T80" fmla="*/ 103 w 283"/>
                    <a:gd name="T81" fmla="*/ 163 h 447"/>
                    <a:gd name="T82" fmla="*/ 113 w 283"/>
                    <a:gd name="T83" fmla="*/ 164 h 447"/>
                    <a:gd name="T84" fmla="*/ 36 w 283"/>
                    <a:gd name="T85" fmla="*/ 233 h 447"/>
                    <a:gd name="T86" fmla="*/ 86 w 283"/>
                    <a:gd name="T87" fmla="*/ 220 h 447"/>
                    <a:gd name="T88" fmla="*/ 92 w 283"/>
                    <a:gd name="T89" fmla="*/ 237 h 447"/>
                    <a:gd name="T90" fmla="*/ 114 w 283"/>
                    <a:gd name="T91" fmla="*/ 236 h 447"/>
                    <a:gd name="T92" fmla="*/ 87 w 283"/>
                    <a:gd name="T93" fmla="*/ 284 h 447"/>
                    <a:gd name="T94" fmla="*/ 93 w 283"/>
                    <a:gd name="T95" fmla="*/ 287 h 447"/>
                    <a:gd name="T96" fmla="*/ 113 w 283"/>
                    <a:gd name="T97" fmla="*/ 294 h 447"/>
                    <a:gd name="T98" fmla="*/ 28 w 283"/>
                    <a:gd name="T99" fmla="*/ 362 h 447"/>
                    <a:gd name="T100" fmla="*/ 110 w 283"/>
                    <a:gd name="T101" fmla="*/ 317 h 447"/>
                    <a:gd name="T102" fmla="*/ 114 w 283"/>
                    <a:gd name="T103" fmla="*/ 341 h 447"/>
                    <a:gd name="T104" fmla="*/ 122 w 283"/>
                    <a:gd name="T105" fmla="*/ 362 h 447"/>
                    <a:gd name="T106" fmla="*/ 158 w 283"/>
                    <a:gd name="T107" fmla="*/ 362 h 447"/>
                    <a:gd name="T108" fmla="*/ 162 w 283"/>
                    <a:gd name="T109" fmla="*/ 371 h 447"/>
                    <a:gd name="T110" fmla="*/ 276 w 283"/>
                    <a:gd name="T111" fmla="*/ 342 h 447"/>
                    <a:gd name="T112" fmla="*/ 275 w 283"/>
                    <a:gd name="T113" fmla="*/ 375 h 447"/>
                    <a:gd name="T114" fmla="*/ 230 w 283"/>
                    <a:gd name="T115" fmla="*/ 418 h 447"/>
                    <a:gd name="T116" fmla="*/ 230 w 283"/>
                    <a:gd name="T117"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447">
                      <a:moveTo>
                        <a:pt x="206" y="447"/>
                      </a:moveTo>
                      <a:cubicBezTo>
                        <a:pt x="205" y="447"/>
                        <a:pt x="205" y="447"/>
                        <a:pt x="205" y="447"/>
                      </a:cubicBezTo>
                      <a:cubicBezTo>
                        <a:pt x="205" y="447"/>
                        <a:pt x="205" y="447"/>
                        <a:pt x="205" y="447"/>
                      </a:cubicBezTo>
                      <a:cubicBezTo>
                        <a:pt x="205" y="447"/>
                        <a:pt x="205" y="447"/>
                        <a:pt x="205" y="447"/>
                      </a:cubicBezTo>
                      <a:cubicBezTo>
                        <a:pt x="205" y="446"/>
                        <a:pt x="205" y="446"/>
                        <a:pt x="205" y="446"/>
                      </a:cubicBezTo>
                      <a:cubicBezTo>
                        <a:pt x="207" y="445"/>
                        <a:pt x="212" y="440"/>
                        <a:pt x="235" y="420"/>
                      </a:cubicBezTo>
                      <a:cubicBezTo>
                        <a:pt x="229" y="424"/>
                        <a:pt x="216" y="431"/>
                        <a:pt x="208" y="436"/>
                      </a:cubicBezTo>
                      <a:cubicBezTo>
                        <a:pt x="207" y="436"/>
                        <a:pt x="207" y="436"/>
                        <a:pt x="207" y="436"/>
                      </a:cubicBezTo>
                      <a:cubicBezTo>
                        <a:pt x="207" y="436"/>
                        <a:pt x="207" y="436"/>
                        <a:pt x="207" y="436"/>
                      </a:cubicBezTo>
                      <a:cubicBezTo>
                        <a:pt x="207" y="436"/>
                        <a:pt x="207" y="436"/>
                        <a:pt x="207" y="435"/>
                      </a:cubicBezTo>
                      <a:cubicBezTo>
                        <a:pt x="207" y="435"/>
                        <a:pt x="207" y="435"/>
                        <a:pt x="207" y="435"/>
                      </a:cubicBezTo>
                      <a:cubicBezTo>
                        <a:pt x="207" y="435"/>
                        <a:pt x="207" y="435"/>
                        <a:pt x="207" y="435"/>
                      </a:cubicBezTo>
                      <a:cubicBezTo>
                        <a:pt x="208" y="434"/>
                        <a:pt x="213" y="430"/>
                        <a:pt x="229" y="418"/>
                      </a:cubicBezTo>
                      <a:cubicBezTo>
                        <a:pt x="238" y="411"/>
                        <a:pt x="247" y="403"/>
                        <a:pt x="253" y="399"/>
                      </a:cubicBezTo>
                      <a:cubicBezTo>
                        <a:pt x="179" y="442"/>
                        <a:pt x="179" y="442"/>
                        <a:pt x="179" y="442"/>
                      </a:cubicBezTo>
                      <a:cubicBezTo>
                        <a:pt x="179" y="442"/>
                        <a:pt x="179" y="442"/>
                        <a:pt x="178" y="442"/>
                      </a:cubicBezTo>
                      <a:cubicBezTo>
                        <a:pt x="178" y="442"/>
                        <a:pt x="178" y="441"/>
                        <a:pt x="178" y="441"/>
                      </a:cubicBezTo>
                      <a:cubicBezTo>
                        <a:pt x="178" y="441"/>
                        <a:pt x="178" y="441"/>
                        <a:pt x="178" y="441"/>
                      </a:cubicBezTo>
                      <a:cubicBezTo>
                        <a:pt x="178" y="441"/>
                        <a:pt x="178" y="441"/>
                        <a:pt x="178" y="441"/>
                      </a:cubicBezTo>
                      <a:cubicBezTo>
                        <a:pt x="178" y="441"/>
                        <a:pt x="178" y="441"/>
                        <a:pt x="178" y="441"/>
                      </a:cubicBezTo>
                      <a:cubicBezTo>
                        <a:pt x="179" y="440"/>
                        <a:pt x="183" y="438"/>
                        <a:pt x="192" y="431"/>
                      </a:cubicBezTo>
                      <a:cubicBezTo>
                        <a:pt x="200" y="426"/>
                        <a:pt x="211" y="418"/>
                        <a:pt x="222" y="410"/>
                      </a:cubicBezTo>
                      <a:cubicBezTo>
                        <a:pt x="241" y="398"/>
                        <a:pt x="260" y="384"/>
                        <a:pt x="269" y="378"/>
                      </a:cubicBezTo>
                      <a:cubicBezTo>
                        <a:pt x="256" y="385"/>
                        <a:pt x="220" y="406"/>
                        <a:pt x="160" y="441"/>
                      </a:cubicBezTo>
                      <a:cubicBezTo>
                        <a:pt x="152" y="446"/>
                        <a:pt x="152" y="446"/>
                        <a:pt x="151" y="446"/>
                      </a:cubicBezTo>
                      <a:cubicBezTo>
                        <a:pt x="151" y="446"/>
                        <a:pt x="151" y="446"/>
                        <a:pt x="151" y="446"/>
                      </a:cubicBezTo>
                      <a:cubicBezTo>
                        <a:pt x="151" y="446"/>
                        <a:pt x="151" y="445"/>
                        <a:pt x="151" y="445"/>
                      </a:cubicBezTo>
                      <a:cubicBezTo>
                        <a:pt x="151" y="445"/>
                        <a:pt x="151" y="445"/>
                        <a:pt x="151" y="445"/>
                      </a:cubicBezTo>
                      <a:cubicBezTo>
                        <a:pt x="151" y="445"/>
                        <a:pt x="151" y="445"/>
                        <a:pt x="151" y="445"/>
                      </a:cubicBezTo>
                      <a:cubicBezTo>
                        <a:pt x="152" y="444"/>
                        <a:pt x="157" y="441"/>
                        <a:pt x="171" y="430"/>
                      </a:cubicBezTo>
                      <a:cubicBezTo>
                        <a:pt x="182" y="422"/>
                        <a:pt x="197" y="411"/>
                        <a:pt x="216" y="398"/>
                      </a:cubicBezTo>
                      <a:cubicBezTo>
                        <a:pt x="239" y="382"/>
                        <a:pt x="262" y="366"/>
                        <a:pt x="273" y="357"/>
                      </a:cubicBezTo>
                      <a:cubicBezTo>
                        <a:pt x="182" y="410"/>
                        <a:pt x="133" y="439"/>
                        <a:pt x="127" y="442"/>
                      </a:cubicBezTo>
                      <a:cubicBezTo>
                        <a:pt x="126" y="442"/>
                        <a:pt x="126" y="442"/>
                        <a:pt x="126" y="442"/>
                      </a:cubicBezTo>
                      <a:cubicBezTo>
                        <a:pt x="126" y="442"/>
                        <a:pt x="126" y="442"/>
                        <a:pt x="126" y="442"/>
                      </a:cubicBezTo>
                      <a:cubicBezTo>
                        <a:pt x="126" y="442"/>
                        <a:pt x="126" y="442"/>
                        <a:pt x="126" y="442"/>
                      </a:cubicBezTo>
                      <a:cubicBezTo>
                        <a:pt x="126" y="442"/>
                        <a:pt x="126" y="442"/>
                        <a:pt x="125" y="442"/>
                      </a:cubicBezTo>
                      <a:cubicBezTo>
                        <a:pt x="125" y="442"/>
                        <a:pt x="125" y="442"/>
                        <a:pt x="126" y="442"/>
                      </a:cubicBezTo>
                      <a:cubicBezTo>
                        <a:pt x="270" y="344"/>
                        <a:pt x="270" y="344"/>
                        <a:pt x="270" y="344"/>
                      </a:cubicBezTo>
                      <a:cubicBezTo>
                        <a:pt x="246" y="357"/>
                        <a:pt x="155" y="410"/>
                        <a:pt x="105" y="440"/>
                      </a:cubicBezTo>
                      <a:cubicBezTo>
                        <a:pt x="105" y="440"/>
                        <a:pt x="105" y="440"/>
                        <a:pt x="104" y="440"/>
                      </a:cubicBezTo>
                      <a:cubicBezTo>
                        <a:pt x="104" y="440"/>
                        <a:pt x="104" y="440"/>
                        <a:pt x="104" y="440"/>
                      </a:cubicBezTo>
                      <a:cubicBezTo>
                        <a:pt x="104" y="440"/>
                        <a:pt x="104" y="440"/>
                        <a:pt x="104" y="439"/>
                      </a:cubicBezTo>
                      <a:cubicBezTo>
                        <a:pt x="104" y="439"/>
                        <a:pt x="104" y="439"/>
                        <a:pt x="104" y="439"/>
                      </a:cubicBezTo>
                      <a:cubicBezTo>
                        <a:pt x="104" y="439"/>
                        <a:pt x="104" y="439"/>
                        <a:pt x="104" y="439"/>
                      </a:cubicBezTo>
                      <a:cubicBezTo>
                        <a:pt x="105" y="438"/>
                        <a:pt x="110" y="435"/>
                        <a:pt x="128" y="422"/>
                      </a:cubicBezTo>
                      <a:cubicBezTo>
                        <a:pt x="140" y="413"/>
                        <a:pt x="158" y="401"/>
                        <a:pt x="180" y="386"/>
                      </a:cubicBezTo>
                      <a:cubicBezTo>
                        <a:pt x="206" y="368"/>
                        <a:pt x="233" y="349"/>
                        <a:pt x="247" y="340"/>
                      </a:cubicBezTo>
                      <a:cubicBezTo>
                        <a:pt x="231" y="349"/>
                        <a:pt x="201" y="366"/>
                        <a:pt x="171" y="384"/>
                      </a:cubicBezTo>
                      <a:cubicBezTo>
                        <a:pt x="149" y="397"/>
                        <a:pt x="127" y="409"/>
                        <a:pt x="111" y="418"/>
                      </a:cubicBezTo>
                      <a:cubicBezTo>
                        <a:pt x="103" y="423"/>
                        <a:pt x="96" y="427"/>
                        <a:pt x="91" y="430"/>
                      </a:cubicBezTo>
                      <a:cubicBezTo>
                        <a:pt x="87" y="432"/>
                        <a:pt x="85" y="433"/>
                        <a:pt x="84" y="434"/>
                      </a:cubicBezTo>
                      <a:cubicBezTo>
                        <a:pt x="84" y="434"/>
                        <a:pt x="84" y="434"/>
                        <a:pt x="84" y="434"/>
                      </a:cubicBezTo>
                      <a:cubicBezTo>
                        <a:pt x="84" y="434"/>
                        <a:pt x="84" y="434"/>
                        <a:pt x="84" y="434"/>
                      </a:cubicBezTo>
                      <a:cubicBezTo>
                        <a:pt x="83" y="434"/>
                        <a:pt x="83" y="434"/>
                        <a:pt x="83" y="434"/>
                      </a:cubicBezTo>
                      <a:cubicBezTo>
                        <a:pt x="83" y="434"/>
                        <a:pt x="83" y="433"/>
                        <a:pt x="83" y="433"/>
                      </a:cubicBezTo>
                      <a:cubicBezTo>
                        <a:pt x="84" y="433"/>
                        <a:pt x="156" y="374"/>
                        <a:pt x="173" y="361"/>
                      </a:cubicBezTo>
                      <a:cubicBezTo>
                        <a:pt x="159" y="368"/>
                        <a:pt x="114" y="395"/>
                        <a:pt x="82" y="414"/>
                      </a:cubicBezTo>
                      <a:cubicBezTo>
                        <a:pt x="49" y="433"/>
                        <a:pt x="42" y="437"/>
                        <a:pt x="40" y="438"/>
                      </a:cubicBezTo>
                      <a:cubicBezTo>
                        <a:pt x="40" y="438"/>
                        <a:pt x="40" y="438"/>
                        <a:pt x="40" y="438"/>
                      </a:cubicBezTo>
                      <a:cubicBezTo>
                        <a:pt x="40" y="438"/>
                        <a:pt x="40" y="438"/>
                        <a:pt x="40" y="438"/>
                      </a:cubicBezTo>
                      <a:cubicBezTo>
                        <a:pt x="40" y="438"/>
                        <a:pt x="40" y="438"/>
                        <a:pt x="40" y="438"/>
                      </a:cubicBezTo>
                      <a:cubicBezTo>
                        <a:pt x="39" y="438"/>
                        <a:pt x="39" y="438"/>
                        <a:pt x="39" y="438"/>
                      </a:cubicBezTo>
                      <a:cubicBezTo>
                        <a:pt x="39" y="437"/>
                        <a:pt x="39" y="437"/>
                        <a:pt x="40" y="437"/>
                      </a:cubicBezTo>
                      <a:cubicBezTo>
                        <a:pt x="143" y="372"/>
                        <a:pt x="143" y="372"/>
                        <a:pt x="143" y="372"/>
                      </a:cubicBezTo>
                      <a:cubicBezTo>
                        <a:pt x="121" y="384"/>
                        <a:pt x="84" y="406"/>
                        <a:pt x="60" y="420"/>
                      </a:cubicBezTo>
                      <a:cubicBezTo>
                        <a:pt x="60" y="420"/>
                        <a:pt x="60" y="420"/>
                        <a:pt x="60" y="420"/>
                      </a:cubicBezTo>
                      <a:cubicBezTo>
                        <a:pt x="60" y="420"/>
                        <a:pt x="60" y="420"/>
                        <a:pt x="60" y="420"/>
                      </a:cubicBezTo>
                      <a:cubicBezTo>
                        <a:pt x="60" y="419"/>
                        <a:pt x="60" y="419"/>
                        <a:pt x="60" y="419"/>
                      </a:cubicBezTo>
                      <a:cubicBezTo>
                        <a:pt x="60" y="419"/>
                        <a:pt x="60" y="419"/>
                        <a:pt x="60" y="419"/>
                      </a:cubicBezTo>
                      <a:cubicBezTo>
                        <a:pt x="60" y="419"/>
                        <a:pt x="60" y="419"/>
                        <a:pt x="60" y="419"/>
                      </a:cubicBezTo>
                      <a:cubicBezTo>
                        <a:pt x="61" y="417"/>
                        <a:pt x="67" y="412"/>
                        <a:pt x="93" y="389"/>
                      </a:cubicBezTo>
                      <a:cubicBezTo>
                        <a:pt x="103" y="379"/>
                        <a:pt x="115" y="369"/>
                        <a:pt x="120" y="364"/>
                      </a:cubicBezTo>
                      <a:cubicBezTo>
                        <a:pt x="27" y="418"/>
                        <a:pt x="27" y="418"/>
                        <a:pt x="27" y="418"/>
                      </a:cubicBezTo>
                      <a:cubicBezTo>
                        <a:pt x="27" y="418"/>
                        <a:pt x="27" y="418"/>
                        <a:pt x="26" y="418"/>
                      </a:cubicBezTo>
                      <a:cubicBezTo>
                        <a:pt x="26" y="418"/>
                        <a:pt x="26" y="418"/>
                        <a:pt x="26" y="418"/>
                      </a:cubicBezTo>
                      <a:cubicBezTo>
                        <a:pt x="26" y="418"/>
                        <a:pt x="26" y="418"/>
                        <a:pt x="26" y="417"/>
                      </a:cubicBezTo>
                      <a:cubicBezTo>
                        <a:pt x="26" y="417"/>
                        <a:pt x="26" y="417"/>
                        <a:pt x="26" y="417"/>
                      </a:cubicBezTo>
                      <a:cubicBezTo>
                        <a:pt x="26" y="417"/>
                        <a:pt x="26" y="417"/>
                        <a:pt x="26" y="417"/>
                      </a:cubicBezTo>
                      <a:cubicBezTo>
                        <a:pt x="28" y="415"/>
                        <a:pt x="35" y="409"/>
                        <a:pt x="64" y="385"/>
                      </a:cubicBezTo>
                      <a:cubicBezTo>
                        <a:pt x="77" y="374"/>
                        <a:pt x="91" y="363"/>
                        <a:pt x="98" y="357"/>
                      </a:cubicBezTo>
                      <a:cubicBezTo>
                        <a:pt x="40" y="391"/>
                        <a:pt x="28" y="398"/>
                        <a:pt x="25" y="399"/>
                      </a:cubicBezTo>
                      <a:cubicBezTo>
                        <a:pt x="25" y="399"/>
                        <a:pt x="24" y="400"/>
                        <a:pt x="24" y="400"/>
                      </a:cubicBezTo>
                      <a:cubicBezTo>
                        <a:pt x="24" y="400"/>
                        <a:pt x="24" y="400"/>
                        <a:pt x="24" y="400"/>
                      </a:cubicBezTo>
                      <a:cubicBezTo>
                        <a:pt x="24" y="400"/>
                        <a:pt x="24" y="400"/>
                        <a:pt x="24" y="400"/>
                      </a:cubicBezTo>
                      <a:cubicBezTo>
                        <a:pt x="24" y="400"/>
                        <a:pt x="24" y="399"/>
                        <a:pt x="24" y="399"/>
                      </a:cubicBezTo>
                      <a:cubicBezTo>
                        <a:pt x="24" y="399"/>
                        <a:pt x="24" y="399"/>
                        <a:pt x="24" y="399"/>
                      </a:cubicBezTo>
                      <a:cubicBezTo>
                        <a:pt x="48" y="384"/>
                        <a:pt x="89" y="358"/>
                        <a:pt x="106" y="346"/>
                      </a:cubicBezTo>
                      <a:cubicBezTo>
                        <a:pt x="96" y="352"/>
                        <a:pt x="80" y="361"/>
                        <a:pt x="66" y="370"/>
                      </a:cubicBezTo>
                      <a:cubicBezTo>
                        <a:pt x="31" y="390"/>
                        <a:pt x="29" y="391"/>
                        <a:pt x="28" y="391"/>
                      </a:cubicBezTo>
                      <a:cubicBezTo>
                        <a:pt x="28" y="391"/>
                        <a:pt x="28" y="391"/>
                        <a:pt x="28" y="391"/>
                      </a:cubicBezTo>
                      <a:cubicBezTo>
                        <a:pt x="28" y="391"/>
                        <a:pt x="28" y="391"/>
                        <a:pt x="28" y="391"/>
                      </a:cubicBezTo>
                      <a:cubicBezTo>
                        <a:pt x="28" y="391"/>
                        <a:pt x="28" y="391"/>
                        <a:pt x="28" y="390"/>
                      </a:cubicBezTo>
                      <a:cubicBezTo>
                        <a:pt x="28" y="390"/>
                        <a:pt x="28" y="390"/>
                        <a:pt x="28" y="390"/>
                      </a:cubicBezTo>
                      <a:cubicBezTo>
                        <a:pt x="28" y="390"/>
                        <a:pt x="28" y="390"/>
                        <a:pt x="28" y="390"/>
                      </a:cubicBezTo>
                      <a:cubicBezTo>
                        <a:pt x="29" y="390"/>
                        <a:pt x="31" y="388"/>
                        <a:pt x="37" y="384"/>
                      </a:cubicBezTo>
                      <a:cubicBezTo>
                        <a:pt x="42" y="379"/>
                        <a:pt x="48" y="374"/>
                        <a:pt x="55" y="369"/>
                      </a:cubicBezTo>
                      <a:cubicBezTo>
                        <a:pt x="64" y="362"/>
                        <a:pt x="72" y="355"/>
                        <a:pt x="77" y="351"/>
                      </a:cubicBezTo>
                      <a:cubicBezTo>
                        <a:pt x="16" y="387"/>
                        <a:pt x="5" y="393"/>
                        <a:pt x="3" y="394"/>
                      </a:cubicBezTo>
                      <a:cubicBezTo>
                        <a:pt x="3" y="394"/>
                        <a:pt x="3" y="394"/>
                        <a:pt x="3" y="394"/>
                      </a:cubicBezTo>
                      <a:cubicBezTo>
                        <a:pt x="3" y="394"/>
                        <a:pt x="3" y="394"/>
                        <a:pt x="3" y="394"/>
                      </a:cubicBezTo>
                      <a:cubicBezTo>
                        <a:pt x="2" y="394"/>
                        <a:pt x="2" y="394"/>
                        <a:pt x="2" y="394"/>
                      </a:cubicBezTo>
                      <a:cubicBezTo>
                        <a:pt x="2" y="394"/>
                        <a:pt x="2" y="394"/>
                        <a:pt x="2" y="394"/>
                      </a:cubicBezTo>
                      <a:cubicBezTo>
                        <a:pt x="2" y="394"/>
                        <a:pt x="2" y="393"/>
                        <a:pt x="2" y="393"/>
                      </a:cubicBezTo>
                      <a:cubicBezTo>
                        <a:pt x="3" y="393"/>
                        <a:pt x="83" y="335"/>
                        <a:pt x="107" y="318"/>
                      </a:cubicBezTo>
                      <a:cubicBezTo>
                        <a:pt x="100" y="322"/>
                        <a:pt x="90" y="328"/>
                        <a:pt x="79" y="334"/>
                      </a:cubicBezTo>
                      <a:cubicBezTo>
                        <a:pt x="33" y="361"/>
                        <a:pt x="24" y="366"/>
                        <a:pt x="23" y="367"/>
                      </a:cubicBezTo>
                      <a:cubicBezTo>
                        <a:pt x="23" y="367"/>
                        <a:pt x="23" y="367"/>
                        <a:pt x="23" y="367"/>
                      </a:cubicBezTo>
                      <a:cubicBezTo>
                        <a:pt x="23" y="367"/>
                        <a:pt x="23" y="367"/>
                        <a:pt x="23" y="367"/>
                      </a:cubicBezTo>
                      <a:cubicBezTo>
                        <a:pt x="22" y="367"/>
                        <a:pt x="22" y="367"/>
                        <a:pt x="22" y="367"/>
                      </a:cubicBezTo>
                      <a:cubicBezTo>
                        <a:pt x="22" y="367"/>
                        <a:pt x="22" y="367"/>
                        <a:pt x="22" y="366"/>
                      </a:cubicBezTo>
                      <a:cubicBezTo>
                        <a:pt x="22" y="366"/>
                        <a:pt x="22" y="366"/>
                        <a:pt x="22" y="366"/>
                      </a:cubicBezTo>
                      <a:cubicBezTo>
                        <a:pt x="104" y="306"/>
                        <a:pt x="104" y="306"/>
                        <a:pt x="104" y="306"/>
                      </a:cubicBezTo>
                      <a:cubicBezTo>
                        <a:pt x="96" y="310"/>
                        <a:pt x="83" y="318"/>
                        <a:pt x="70" y="325"/>
                      </a:cubicBezTo>
                      <a:cubicBezTo>
                        <a:pt x="60" y="331"/>
                        <a:pt x="49" y="337"/>
                        <a:pt x="42" y="342"/>
                      </a:cubicBezTo>
                      <a:cubicBezTo>
                        <a:pt x="34" y="346"/>
                        <a:pt x="31" y="348"/>
                        <a:pt x="29" y="349"/>
                      </a:cubicBezTo>
                      <a:cubicBezTo>
                        <a:pt x="29" y="349"/>
                        <a:pt x="29" y="349"/>
                        <a:pt x="29" y="349"/>
                      </a:cubicBezTo>
                      <a:cubicBezTo>
                        <a:pt x="29" y="349"/>
                        <a:pt x="29" y="349"/>
                        <a:pt x="29" y="349"/>
                      </a:cubicBezTo>
                      <a:cubicBezTo>
                        <a:pt x="28" y="349"/>
                        <a:pt x="28" y="349"/>
                        <a:pt x="28" y="349"/>
                      </a:cubicBezTo>
                      <a:cubicBezTo>
                        <a:pt x="28" y="348"/>
                        <a:pt x="28" y="348"/>
                        <a:pt x="28" y="348"/>
                      </a:cubicBezTo>
                      <a:cubicBezTo>
                        <a:pt x="49" y="335"/>
                        <a:pt x="83" y="313"/>
                        <a:pt x="101" y="302"/>
                      </a:cubicBezTo>
                      <a:cubicBezTo>
                        <a:pt x="26" y="345"/>
                        <a:pt x="13" y="353"/>
                        <a:pt x="10" y="354"/>
                      </a:cubicBezTo>
                      <a:cubicBezTo>
                        <a:pt x="10" y="354"/>
                        <a:pt x="10" y="354"/>
                        <a:pt x="10" y="354"/>
                      </a:cubicBezTo>
                      <a:cubicBezTo>
                        <a:pt x="10" y="354"/>
                        <a:pt x="10" y="354"/>
                        <a:pt x="10" y="354"/>
                      </a:cubicBezTo>
                      <a:cubicBezTo>
                        <a:pt x="10" y="354"/>
                        <a:pt x="10" y="354"/>
                        <a:pt x="10" y="354"/>
                      </a:cubicBezTo>
                      <a:cubicBezTo>
                        <a:pt x="10" y="354"/>
                        <a:pt x="10" y="354"/>
                        <a:pt x="9" y="354"/>
                      </a:cubicBezTo>
                      <a:cubicBezTo>
                        <a:pt x="9" y="354"/>
                        <a:pt x="9" y="353"/>
                        <a:pt x="10" y="353"/>
                      </a:cubicBezTo>
                      <a:cubicBezTo>
                        <a:pt x="76" y="307"/>
                        <a:pt x="76" y="307"/>
                        <a:pt x="76" y="307"/>
                      </a:cubicBezTo>
                      <a:cubicBezTo>
                        <a:pt x="14" y="343"/>
                        <a:pt x="14" y="343"/>
                        <a:pt x="14" y="343"/>
                      </a:cubicBezTo>
                      <a:cubicBezTo>
                        <a:pt x="14" y="343"/>
                        <a:pt x="14" y="343"/>
                        <a:pt x="13" y="343"/>
                      </a:cubicBezTo>
                      <a:cubicBezTo>
                        <a:pt x="13" y="343"/>
                        <a:pt x="13" y="342"/>
                        <a:pt x="14" y="342"/>
                      </a:cubicBezTo>
                      <a:cubicBezTo>
                        <a:pt x="34" y="327"/>
                        <a:pt x="70" y="302"/>
                        <a:pt x="85" y="291"/>
                      </a:cubicBezTo>
                      <a:cubicBezTo>
                        <a:pt x="47" y="314"/>
                        <a:pt x="26" y="326"/>
                        <a:pt x="22" y="327"/>
                      </a:cubicBezTo>
                      <a:cubicBezTo>
                        <a:pt x="22" y="327"/>
                        <a:pt x="22" y="327"/>
                        <a:pt x="22" y="327"/>
                      </a:cubicBezTo>
                      <a:cubicBezTo>
                        <a:pt x="22" y="327"/>
                        <a:pt x="22" y="327"/>
                        <a:pt x="22" y="327"/>
                      </a:cubicBezTo>
                      <a:cubicBezTo>
                        <a:pt x="22" y="327"/>
                        <a:pt x="22" y="327"/>
                        <a:pt x="22" y="327"/>
                      </a:cubicBezTo>
                      <a:cubicBezTo>
                        <a:pt x="22" y="327"/>
                        <a:pt x="22" y="327"/>
                        <a:pt x="22" y="327"/>
                      </a:cubicBezTo>
                      <a:cubicBezTo>
                        <a:pt x="21" y="327"/>
                        <a:pt x="21" y="327"/>
                        <a:pt x="36" y="317"/>
                      </a:cubicBezTo>
                      <a:cubicBezTo>
                        <a:pt x="44" y="311"/>
                        <a:pt x="54" y="304"/>
                        <a:pt x="64" y="298"/>
                      </a:cubicBezTo>
                      <a:cubicBezTo>
                        <a:pt x="68" y="295"/>
                        <a:pt x="72" y="292"/>
                        <a:pt x="76" y="290"/>
                      </a:cubicBezTo>
                      <a:cubicBezTo>
                        <a:pt x="67" y="295"/>
                        <a:pt x="56" y="302"/>
                        <a:pt x="44" y="308"/>
                      </a:cubicBezTo>
                      <a:cubicBezTo>
                        <a:pt x="33" y="315"/>
                        <a:pt x="22" y="321"/>
                        <a:pt x="14" y="326"/>
                      </a:cubicBezTo>
                      <a:cubicBezTo>
                        <a:pt x="10" y="328"/>
                        <a:pt x="7" y="330"/>
                        <a:pt x="5" y="331"/>
                      </a:cubicBezTo>
                      <a:cubicBezTo>
                        <a:pt x="3" y="332"/>
                        <a:pt x="2" y="333"/>
                        <a:pt x="1" y="333"/>
                      </a:cubicBezTo>
                      <a:cubicBezTo>
                        <a:pt x="1" y="333"/>
                        <a:pt x="1" y="333"/>
                        <a:pt x="1" y="333"/>
                      </a:cubicBezTo>
                      <a:cubicBezTo>
                        <a:pt x="1" y="333"/>
                        <a:pt x="1" y="333"/>
                        <a:pt x="1" y="333"/>
                      </a:cubicBezTo>
                      <a:cubicBezTo>
                        <a:pt x="0" y="333"/>
                        <a:pt x="0" y="333"/>
                        <a:pt x="0" y="333"/>
                      </a:cubicBezTo>
                      <a:cubicBezTo>
                        <a:pt x="0" y="333"/>
                        <a:pt x="0" y="333"/>
                        <a:pt x="0" y="332"/>
                      </a:cubicBezTo>
                      <a:cubicBezTo>
                        <a:pt x="0" y="332"/>
                        <a:pt x="0" y="332"/>
                        <a:pt x="0" y="332"/>
                      </a:cubicBezTo>
                      <a:cubicBezTo>
                        <a:pt x="0" y="332"/>
                        <a:pt x="0" y="332"/>
                        <a:pt x="1" y="332"/>
                      </a:cubicBezTo>
                      <a:cubicBezTo>
                        <a:pt x="1" y="332"/>
                        <a:pt x="2" y="331"/>
                        <a:pt x="5" y="329"/>
                      </a:cubicBezTo>
                      <a:cubicBezTo>
                        <a:pt x="8" y="327"/>
                        <a:pt x="12" y="324"/>
                        <a:pt x="18" y="321"/>
                      </a:cubicBezTo>
                      <a:cubicBezTo>
                        <a:pt x="28" y="314"/>
                        <a:pt x="42" y="304"/>
                        <a:pt x="56" y="295"/>
                      </a:cubicBezTo>
                      <a:cubicBezTo>
                        <a:pt x="73" y="284"/>
                        <a:pt x="89" y="273"/>
                        <a:pt x="100" y="266"/>
                      </a:cubicBezTo>
                      <a:cubicBezTo>
                        <a:pt x="90" y="272"/>
                        <a:pt x="74" y="281"/>
                        <a:pt x="59" y="290"/>
                      </a:cubicBezTo>
                      <a:cubicBezTo>
                        <a:pt x="45" y="297"/>
                        <a:pt x="32" y="305"/>
                        <a:pt x="22" y="311"/>
                      </a:cubicBezTo>
                      <a:cubicBezTo>
                        <a:pt x="17" y="314"/>
                        <a:pt x="13" y="316"/>
                        <a:pt x="10" y="318"/>
                      </a:cubicBezTo>
                      <a:cubicBezTo>
                        <a:pt x="5" y="321"/>
                        <a:pt x="5" y="321"/>
                        <a:pt x="4" y="320"/>
                      </a:cubicBezTo>
                      <a:cubicBezTo>
                        <a:pt x="4" y="320"/>
                        <a:pt x="4" y="320"/>
                        <a:pt x="5" y="320"/>
                      </a:cubicBezTo>
                      <a:cubicBezTo>
                        <a:pt x="5" y="320"/>
                        <a:pt x="5" y="320"/>
                        <a:pt x="5" y="320"/>
                      </a:cubicBezTo>
                      <a:cubicBezTo>
                        <a:pt x="5" y="320"/>
                        <a:pt x="5" y="320"/>
                        <a:pt x="5" y="320"/>
                      </a:cubicBezTo>
                      <a:cubicBezTo>
                        <a:pt x="6" y="318"/>
                        <a:pt x="14" y="312"/>
                        <a:pt x="49" y="285"/>
                      </a:cubicBezTo>
                      <a:cubicBezTo>
                        <a:pt x="72" y="268"/>
                        <a:pt x="100" y="246"/>
                        <a:pt x="109" y="239"/>
                      </a:cubicBezTo>
                      <a:cubicBezTo>
                        <a:pt x="58" y="269"/>
                        <a:pt x="31" y="285"/>
                        <a:pt x="30" y="285"/>
                      </a:cubicBezTo>
                      <a:cubicBezTo>
                        <a:pt x="30" y="285"/>
                        <a:pt x="30" y="285"/>
                        <a:pt x="30" y="285"/>
                      </a:cubicBezTo>
                      <a:cubicBezTo>
                        <a:pt x="29" y="285"/>
                        <a:pt x="29" y="284"/>
                        <a:pt x="29" y="284"/>
                      </a:cubicBezTo>
                      <a:cubicBezTo>
                        <a:pt x="29" y="284"/>
                        <a:pt x="29" y="284"/>
                        <a:pt x="61" y="260"/>
                      </a:cubicBezTo>
                      <a:cubicBezTo>
                        <a:pt x="70" y="253"/>
                        <a:pt x="81" y="245"/>
                        <a:pt x="87" y="240"/>
                      </a:cubicBezTo>
                      <a:cubicBezTo>
                        <a:pt x="16" y="282"/>
                        <a:pt x="3" y="288"/>
                        <a:pt x="1" y="289"/>
                      </a:cubicBezTo>
                      <a:cubicBezTo>
                        <a:pt x="1" y="290"/>
                        <a:pt x="1" y="290"/>
                        <a:pt x="1" y="290"/>
                      </a:cubicBezTo>
                      <a:cubicBezTo>
                        <a:pt x="1" y="290"/>
                        <a:pt x="1" y="290"/>
                        <a:pt x="1" y="290"/>
                      </a:cubicBezTo>
                      <a:cubicBezTo>
                        <a:pt x="1" y="290"/>
                        <a:pt x="1" y="290"/>
                        <a:pt x="1" y="290"/>
                      </a:cubicBezTo>
                      <a:cubicBezTo>
                        <a:pt x="1" y="290"/>
                        <a:pt x="1" y="290"/>
                        <a:pt x="0" y="289"/>
                      </a:cubicBezTo>
                      <a:cubicBezTo>
                        <a:pt x="0" y="289"/>
                        <a:pt x="0" y="289"/>
                        <a:pt x="1" y="289"/>
                      </a:cubicBezTo>
                      <a:cubicBezTo>
                        <a:pt x="25" y="269"/>
                        <a:pt x="68" y="234"/>
                        <a:pt x="81" y="224"/>
                      </a:cubicBezTo>
                      <a:cubicBezTo>
                        <a:pt x="25" y="256"/>
                        <a:pt x="25" y="256"/>
                        <a:pt x="25" y="256"/>
                      </a:cubicBezTo>
                      <a:cubicBezTo>
                        <a:pt x="24" y="256"/>
                        <a:pt x="24" y="256"/>
                        <a:pt x="24" y="256"/>
                      </a:cubicBezTo>
                      <a:cubicBezTo>
                        <a:pt x="24" y="256"/>
                        <a:pt x="24" y="256"/>
                        <a:pt x="24" y="255"/>
                      </a:cubicBezTo>
                      <a:cubicBezTo>
                        <a:pt x="24" y="255"/>
                        <a:pt x="24" y="255"/>
                        <a:pt x="24" y="255"/>
                      </a:cubicBezTo>
                      <a:cubicBezTo>
                        <a:pt x="24" y="255"/>
                        <a:pt x="24" y="255"/>
                        <a:pt x="24" y="255"/>
                      </a:cubicBezTo>
                      <a:cubicBezTo>
                        <a:pt x="26" y="254"/>
                        <a:pt x="31" y="249"/>
                        <a:pt x="55" y="230"/>
                      </a:cubicBezTo>
                      <a:cubicBezTo>
                        <a:pt x="65" y="221"/>
                        <a:pt x="76" y="212"/>
                        <a:pt x="82" y="208"/>
                      </a:cubicBezTo>
                      <a:cubicBezTo>
                        <a:pt x="70" y="214"/>
                        <a:pt x="39" y="232"/>
                        <a:pt x="21" y="243"/>
                      </a:cubicBezTo>
                      <a:cubicBezTo>
                        <a:pt x="20" y="243"/>
                        <a:pt x="20" y="243"/>
                        <a:pt x="20" y="243"/>
                      </a:cubicBezTo>
                      <a:cubicBezTo>
                        <a:pt x="20" y="243"/>
                        <a:pt x="20" y="243"/>
                        <a:pt x="20" y="242"/>
                      </a:cubicBezTo>
                      <a:cubicBezTo>
                        <a:pt x="20" y="242"/>
                        <a:pt x="20" y="242"/>
                        <a:pt x="20" y="242"/>
                      </a:cubicBezTo>
                      <a:cubicBezTo>
                        <a:pt x="20" y="242"/>
                        <a:pt x="21" y="242"/>
                        <a:pt x="21" y="242"/>
                      </a:cubicBezTo>
                      <a:cubicBezTo>
                        <a:pt x="22" y="241"/>
                        <a:pt x="24" y="240"/>
                        <a:pt x="29" y="236"/>
                      </a:cubicBezTo>
                      <a:cubicBezTo>
                        <a:pt x="35" y="233"/>
                        <a:pt x="43" y="228"/>
                        <a:pt x="51" y="222"/>
                      </a:cubicBezTo>
                      <a:cubicBezTo>
                        <a:pt x="67" y="212"/>
                        <a:pt x="87" y="199"/>
                        <a:pt x="100" y="191"/>
                      </a:cubicBezTo>
                      <a:cubicBezTo>
                        <a:pt x="18" y="238"/>
                        <a:pt x="18" y="238"/>
                        <a:pt x="18" y="238"/>
                      </a:cubicBezTo>
                      <a:cubicBezTo>
                        <a:pt x="17" y="238"/>
                        <a:pt x="17" y="238"/>
                        <a:pt x="17" y="238"/>
                      </a:cubicBezTo>
                      <a:cubicBezTo>
                        <a:pt x="17" y="238"/>
                        <a:pt x="17" y="237"/>
                        <a:pt x="17" y="237"/>
                      </a:cubicBezTo>
                      <a:cubicBezTo>
                        <a:pt x="107" y="168"/>
                        <a:pt x="107" y="168"/>
                        <a:pt x="107" y="168"/>
                      </a:cubicBezTo>
                      <a:cubicBezTo>
                        <a:pt x="69" y="190"/>
                        <a:pt x="27" y="215"/>
                        <a:pt x="21" y="217"/>
                      </a:cubicBezTo>
                      <a:cubicBezTo>
                        <a:pt x="21" y="217"/>
                        <a:pt x="21" y="217"/>
                        <a:pt x="21" y="217"/>
                      </a:cubicBezTo>
                      <a:cubicBezTo>
                        <a:pt x="21" y="217"/>
                        <a:pt x="21" y="217"/>
                        <a:pt x="21" y="217"/>
                      </a:cubicBezTo>
                      <a:cubicBezTo>
                        <a:pt x="21" y="217"/>
                        <a:pt x="21" y="217"/>
                        <a:pt x="21" y="217"/>
                      </a:cubicBezTo>
                      <a:cubicBezTo>
                        <a:pt x="21" y="217"/>
                        <a:pt x="21" y="217"/>
                        <a:pt x="20" y="217"/>
                      </a:cubicBezTo>
                      <a:cubicBezTo>
                        <a:pt x="20" y="217"/>
                        <a:pt x="20" y="217"/>
                        <a:pt x="21" y="216"/>
                      </a:cubicBezTo>
                      <a:cubicBezTo>
                        <a:pt x="41" y="203"/>
                        <a:pt x="74" y="182"/>
                        <a:pt x="92" y="170"/>
                      </a:cubicBezTo>
                      <a:cubicBezTo>
                        <a:pt x="75" y="180"/>
                        <a:pt x="43" y="198"/>
                        <a:pt x="24" y="209"/>
                      </a:cubicBezTo>
                      <a:cubicBezTo>
                        <a:pt x="24" y="210"/>
                        <a:pt x="24" y="210"/>
                        <a:pt x="23" y="209"/>
                      </a:cubicBezTo>
                      <a:cubicBezTo>
                        <a:pt x="23" y="209"/>
                        <a:pt x="23" y="209"/>
                        <a:pt x="24" y="209"/>
                      </a:cubicBezTo>
                      <a:cubicBezTo>
                        <a:pt x="24" y="209"/>
                        <a:pt x="24" y="209"/>
                        <a:pt x="24" y="209"/>
                      </a:cubicBezTo>
                      <a:cubicBezTo>
                        <a:pt x="24" y="209"/>
                        <a:pt x="24" y="209"/>
                        <a:pt x="24" y="209"/>
                      </a:cubicBezTo>
                      <a:cubicBezTo>
                        <a:pt x="24" y="208"/>
                        <a:pt x="25" y="208"/>
                        <a:pt x="26" y="207"/>
                      </a:cubicBezTo>
                      <a:cubicBezTo>
                        <a:pt x="33" y="201"/>
                        <a:pt x="33" y="201"/>
                        <a:pt x="33" y="201"/>
                      </a:cubicBezTo>
                      <a:cubicBezTo>
                        <a:pt x="46" y="191"/>
                        <a:pt x="74" y="169"/>
                        <a:pt x="85" y="160"/>
                      </a:cubicBezTo>
                      <a:cubicBezTo>
                        <a:pt x="13" y="202"/>
                        <a:pt x="13" y="202"/>
                        <a:pt x="13" y="202"/>
                      </a:cubicBezTo>
                      <a:cubicBezTo>
                        <a:pt x="13" y="202"/>
                        <a:pt x="12" y="202"/>
                        <a:pt x="12" y="202"/>
                      </a:cubicBezTo>
                      <a:cubicBezTo>
                        <a:pt x="12" y="202"/>
                        <a:pt x="12" y="201"/>
                        <a:pt x="12" y="201"/>
                      </a:cubicBezTo>
                      <a:cubicBezTo>
                        <a:pt x="12" y="201"/>
                        <a:pt x="12" y="201"/>
                        <a:pt x="12" y="201"/>
                      </a:cubicBezTo>
                      <a:cubicBezTo>
                        <a:pt x="13" y="201"/>
                        <a:pt x="13" y="201"/>
                        <a:pt x="13" y="201"/>
                      </a:cubicBezTo>
                      <a:cubicBezTo>
                        <a:pt x="14" y="200"/>
                        <a:pt x="17" y="198"/>
                        <a:pt x="25" y="192"/>
                      </a:cubicBezTo>
                      <a:cubicBezTo>
                        <a:pt x="33" y="186"/>
                        <a:pt x="43" y="178"/>
                        <a:pt x="54" y="171"/>
                      </a:cubicBezTo>
                      <a:cubicBezTo>
                        <a:pt x="67" y="162"/>
                        <a:pt x="80" y="152"/>
                        <a:pt x="88" y="147"/>
                      </a:cubicBezTo>
                      <a:cubicBezTo>
                        <a:pt x="66" y="159"/>
                        <a:pt x="8" y="193"/>
                        <a:pt x="7" y="193"/>
                      </a:cubicBezTo>
                      <a:cubicBezTo>
                        <a:pt x="7" y="193"/>
                        <a:pt x="7" y="193"/>
                        <a:pt x="7" y="193"/>
                      </a:cubicBezTo>
                      <a:cubicBezTo>
                        <a:pt x="7" y="193"/>
                        <a:pt x="7" y="192"/>
                        <a:pt x="7" y="192"/>
                      </a:cubicBezTo>
                      <a:cubicBezTo>
                        <a:pt x="30" y="176"/>
                        <a:pt x="69" y="149"/>
                        <a:pt x="85" y="138"/>
                      </a:cubicBezTo>
                      <a:cubicBezTo>
                        <a:pt x="64" y="150"/>
                        <a:pt x="4" y="185"/>
                        <a:pt x="3" y="185"/>
                      </a:cubicBezTo>
                      <a:cubicBezTo>
                        <a:pt x="3" y="185"/>
                        <a:pt x="2" y="185"/>
                        <a:pt x="2" y="185"/>
                      </a:cubicBezTo>
                      <a:cubicBezTo>
                        <a:pt x="2" y="185"/>
                        <a:pt x="2" y="185"/>
                        <a:pt x="2" y="184"/>
                      </a:cubicBezTo>
                      <a:cubicBezTo>
                        <a:pt x="35" y="159"/>
                        <a:pt x="94" y="114"/>
                        <a:pt x="108" y="102"/>
                      </a:cubicBezTo>
                      <a:cubicBezTo>
                        <a:pt x="103" y="105"/>
                        <a:pt x="95" y="110"/>
                        <a:pt x="85" y="116"/>
                      </a:cubicBezTo>
                      <a:cubicBezTo>
                        <a:pt x="26" y="150"/>
                        <a:pt x="18" y="155"/>
                        <a:pt x="18" y="155"/>
                      </a:cubicBezTo>
                      <a:cubicBezTo>
                        <a:pt x="18" y="155"/>
                        <a:pt x="18" y="155"/>
                        <a:pt x="18" y="155"/>
                      </a:cubicBezTo>
                      <a:cubicBezTo>
                        <a:pt x="17" y="155"/>
                        <a:pt x="17" y="154"/>
                        <a:pt x="17" y="154"/>
                      </a:cubicBezTo>
                      <a:cubicBezTo>
                        <a:pt x="17" y="154"/>
                        <a:pt x="17" y="154"/>
                        <a:pt x="39" y="138"/>
                      </a:cubicBezTo>
                      <a:cubicBezTo>
                        <a:pt x="52" y="130"/>
                        <a:pt x="70" y="118"/>
                        <a:pt x="93" y="102"/>
                      </a:cubicBezTo>
                      <a:cubicBezTo>
                        <a:pt x="134" y="75"/>
                        <a:pt x="182" y="43"/>
                        <a:pt x="210" y="24"/>
                      </a:cubicBezTo>
                      <a:cubicBezTo>
                        <a:pt x="216" y="20"/>
                        <a:pt x="221" y="17"/>
                        <a:pt x="225" y="14"/>
                      </a:cubicBezTo>
                      <a:cubicBezTo>
                        <a:pt x="209" y="23"/>
                        <a:pt x="172" y="46"/>
                        <a:pt x="135" y="67"/>
                      </a:cubicBezTo>
                      <a:cubicBezTo>
                        <a:pt x="55" y="114"/>
                        <a:pt x="16" y="137"/>
                        <a:pt x="14" y="137"/>
                      </a:cubicBezTo>
                      <a:cubicBezTo>
                        <a:pt x="14" y="137"/>
                        <a:pt x="14" y="137"/>
                        <a:pt x="14" y="137"/>
                      </a:cubicBezTo>
                      <a:cubicBezTo>
                        <a:pt x="14" y="137"/>
                        <a:pt x="14" y="137"/>
                        <a:pt x="14" y="136"/>
                      </a:cubicBezTo>
                      <a:cubicBezTo>
                        <a:pt x="14" y="136"/>
                        <a:pt x="14" y="136"/>
                        <a:pt x="22" y="130"/>
                      </a:cubicBezTo>
                      <a:cubicBezTo>
                        <a:pt x="28" y="126"/>
                        <a:pt x="35" y="121"/>
                        <a:pt x="44" y="115"/>
                      </a:cubicBezTo>
                      <a:cubicBezTo>
                        <a:pt x="62" y="102"/>
                        <a:pt x="87" y="86"/>
                        <a:pt x="111" y="69"/>
                      </a:cubicBezTo>
                      <a:cubicBezTo>
                        <a:pt x="146" y="45"/>
                        <a:pt x="181" y="21"/>
                        <a:pt x="198" y="10"/>
                      </a:cubicBezTo>
                      <a:cubicBezTo>
                        <a:pt x="38" y="102"/>
                        <a:pt x="8" y="119"/>
                        <a:pt x="3" y="123"/>
                      </a:cubicBezTo>
                      <a:cubicBezTo>
                        <a:pt x="2" y="123"/>
                        <a:pt x="1" y="123"/>
                        <a:pt x="1" y="123"/>
                      </a:cubicBezTo>
                      <a:cubicBezTo>
                        <a:pt x="1" y="123"/>
                        <a:pt x="1" y="123"/>
                        <a:pt x="1" y="123"/>
                      </a:cubicBezTo>
                      <a:cubicBezTo>
                        <a:pt x="1" y="123"/>
                        <a:pt x="1" y="123"/>
                        <a:pt x="1" y="123"/>
                      </a:cubicBezTo>
                      <a:cubicBezTo>
                        <a:pt x="1" y="123"/>
                        <a:pt x="1" y="123"/>
                        <a:pt x="1" y="123"/>
                      </a:cubicBezTo>
                      <a:cubicBezTo>
                        <a:pt x="1" y="123"/>
                        <a:pt x="1" y="123"/>
                        <a:pt x="1" y="123"/>
                      </a:cubicBezTo>
                      <a:cubicBezTo>
                        <a:pt x="2" y="122"/>
                        <a:pt x="107" y="58"/>
                        <a:pt x="160" y="26"/>
                      </a:cubicBezTo>
                      <a:cubicBezTo>
                        <a:pt x="93" y="65"/>
                        <a:pt x="9" y="113"/>
                        <a:pt x="1" y="117"/>
                      </a:cubicBezTo>
                      <a:cubicBezTo>
                        <a:pt x="1" y="118"/>
                        <a:pt x="1" y="118"/>
                        <a:pt x="1" y="118"/>
                      </a:cubicBezTo>
                      <a:cubicBezTo>
                        <a:pt x="1" y="118"/>
                        <a:pt x="1" y="118"/>
                        <a:pt x="1" y="118"/>
                      </a:cubicBezTo>
                      <a:cubicBezTo>
                        <a:pt x="0" y="118"/>
                        <a:pt x="0" y="118"/>
                        <a:pt x="0" y="118"/>
                      </a:cubicBezTo>
                      <a:cubicBezTo>
                        <a:pt x="0" y="118"/>
                        <a:pt x="0" y="118"/>
                        <a:pt x="0" y="118"/>
                      </a:cubicBezTo>
                      <a:cubicBezTo>
                        <a:pt x="0" y="117"/>
                        <a:pt x="0" y="117"/>
                        <a:pt x="0" y="117"/>
                      </a:cubicBezTo>
                      <a:cubicBezTo>
                        <a:pt x="139" y="23"/>
                        <a:pt x="139" y="23"/>
                        <a:pt x="139" y="23"/>
                      </a:cubicBezTo>
                      <a:cubicBezTo>
                        <a:pt x="115" y="37"/>
                        <a:pt x="47" y="77"/>
                        <a:pt x="7" y="100"/>
                      </a:cubicBezTo>
                      <a:cubicBezTo>
                        <a:pt x="7" y="100"/>
                        <a:pt x="7" y="100"/>
                        <a:pt x="7" y="100"/>
                      </a:cubicBezTo>
                      <a:cubicBezTo>
                        <a:pt x="6" y="99"/>
                        <a:pt x="7" y="99"/>
                        <a:pt x="7" y="99"/>
                      </a:cubicBezTo>
                      <a:cubicBezTo>
                        <a:pt x="145" y="13"/>
                        <a:pt x="145" y="13"/>
                        <a:pt x="145" y="13"/>
                      </a:cubicBezTo>
                      <a:cubicBezTo>
                        <a:pt x="116" y="29"/>
                        <a:pt x="57" y="63"/>
                        <a:pt x="22" y="84"/>
                      </a:cubicBezTo>
                      <a:cubicBezTo>
                        <a:pt x="22" y="84"/>
                        <a:pt x="22" y="84"/>
                        <a:pt x="22" y="83"/>
                      </a:cubicBezTo>
                      <a:cubicBezTo>
                        <a:pt x="22" y="83"/>
                        <a:pt x="22" y="83"/>
                        <a:pt x="22" y="83"/>
                      </a:cubicBezTo>
                      <a:cubicBezTo>
                        <a:pt x="95" y="39"/>
                        <a:pt x="95" y="39"/>
                        <a:pt x="95" y="39"/>
                      </a:cubicBezTo>
                      <a:cubicBezTo>
                        <a:pt x="90" y="42"/>
                        <a:pt x="85" y="45"/>
                        <a:pt x="79" y="48"/>
                      </a:cubicBezTo>
                      <a:cubicBezTo>
                        <a:pt x="62" y="58"/>
                        <a:pt x="44" y="69"/>
                        <a:pt x="30" y="76"/>
                      </a:cubicBezTo>
                      <a:cubicBezTo>
                        <a:pt x="15" y="85"/>
                        <a:pt x="10" y="88"/>
                        <a:pt x="9" y="89"/>
                      </a:cubicBezTo>
                      <a:cubicBezTo>
                        <a:pt x="8" y="89"/>
                        <a:pt x="8" y="89"/>
                        <a:pt x="8" y="89"/>
                      </a:cubicBezTo>
                      <a:cubicBezTo>
                        <a:pt x="8" y="89"/>
                        <a:pt x="8" y="89"/>
                        <a:pt x="8" y="89"/>
                      </a:cubicBezTo>
                      <a:cubicBezTo>
                        <a:pt x="8" y="89"/>
                        <a:pt x="7" y="89"/>
                        <a:pt x="7" y="89"/>
                      </a:cubicBezTo>
                      <a:cubicBezTo>
                        <a:pt x="7" y="89"/>
                        <a:pt x="7" y="88"/>
                        <a:pt x="8" y="88"/>
                      </a:cubicBezTo>
                      <a:cubicBezTo>
                        <a:pt x="44" y="64"/>
                        <a:pt x="109" y="21"/>
                        <a:pt x="131" y="6"/>
                      </a:cubicBezTo>
                      <a:cubicBezTo>
                        <a:pt x="1" y="81"/>
                        <a:pt x="1" y="81"/>
                        <a:pt x="1" y="81"/>
                      </a:cubicBezTo>
                      <a:cubicBezTo>
                        <a:pt x="1" y="82"/>
                        <a:pt x="0" y="82"/>
                        <a:pt x="0" y="81"/>
                      </a:cubicBezTo>
                      <a:cubicBezTo>
                        <a:pt x="0" y="81"/>
                        <a:pt x="0" y="81"/>
                        <a:pt x="0" y="81"/>
                      </a:cubicBezTo>
                      <a:cubicBezTo>
                        <a:pt x="84" y="31"/>
                        <a:pt x="84" y="31"/>
                        <a:pt x="84" y="31"/>
                      </a:cubicBezTo>
                      <a:cubicBezTo>
                        <a:pt x="64" y="43"/>
                        <a:pt x="41" y="57"/>
                        <a:pt x="25" y="66"/>
                      </a:cubicBezTo>
                      <a:cubicBezTo>
                        <a:pt x="11" y="74"/>
                        <a:pt x="7" y="77"/>
                        <a:pt x="5" y="77"/>
                      </a:cubicBezTo>
                      <a:cubicBezTo>
                        <a:pt x="5" y="77"/>
                        <a:pt x="5" y="77"/>
                        <a:pt x="5" y="77"/>
                      </a:cubicBezTo>
                      <a:cubicBezTo>
                        <a:pt x="5" y="77"/>
                        <a:pt x="5" y="77"/>
                        <a:pt x="5" y="77"/>
                      </a:cubicBezTo>
                      <a:cubicBezTo>
                        <a:pt x="5" y="77"/>
                        <a:pt x="5" y="77"/>
                        <a:pt x="5" y="77"/>
                      </a:cubicBezTo>
                      <a:cubicBezTo>
                        <a:pt x="5" y="77"/>
                        <a:pt x="5" y="77"/>
                        <a:pt x="5" y="77"/>
                      </a:cubicBezTo>
                      <a:cubicBezTo>
                        <a:pt x="5" y="77"/>
                        <a:pt x="5" y="77"/>
                        <a:pt x="5" y="77"/>
                      </a:cubicBezTo>
                      <a:cubicBezTo>
                        <a:pt x="30" y="56"/>
                        <a:pt x="76" y="20"/>
                        <a:pt x="89" y="9"/>
                      </a:cubicBezTo>
                      <a:cubicBezTo>
                        <a:pt x="77" y="16"/>
                        <a:pt x="43" y="36"/>
                        <a:pt x="24" y="47"/>
                      </a:cubicBezTo>
                      <a:cubicBezTo>
                        <a:pt x="24" y="47"/>
                        <a:pt x="24" y="47"/>
                        <a:pt x="24" y="47"/>
                      </a:cubicBezTo>
                      <a:cubicBezTo>
                        <a:pt x="24" y="47"/>
                        <a:pt x="24" y="47"/>
                        <a:pt x="24" y="47"/>
                      </a:cubicBezTo>
                      <a:cubicBezTo>
                        <a:pt x="23" y="46"/>
                        <a:pt x="23" y="46"/>
                        <a:pt x="24" y="46"/>
                      </a:cubicBezTo>
                      <a:cubicBezTo>
                        <a:pt x="24" y="46"/>
                        <a:pt x="24" y="46"/>
                        <a:pt x="24" y="46"/>
                      </a:cubicBezTo>
                      <a:cubicBezTo>
                        <a:pt x="24" y="46"/>
                        <a:pt x="24" y="46"/>
                        <a:pt x="24" y="46"/>
                      </a:cubicBezTo>
                      <a:cubicBezTo>
                        <a:pt x="25" y="45"/>
                        <a:pt x="30" y="41"/>
                        <a:pt x="51" y="25"/>
                      </a:cubicBezTo>
                      <a:cubicBezTo>
                        <a:pt x="58" y="20"/>
                        <a:pt x="66" y="14"/>
                        <a:pt x="71" y="10"/>
                      </a:cubicBezTo>
                      <a:cubicBezTo>
                        <a:pt x="71" y="10"/>
                        <a:pt x="71" y="10"/>
                        <a:pt x="70" y="10"/>
                      </a:cubicBezTo>
                      <a:cubicBezTo>
                        <a:pt x="70" y="10"/>
                        <a:pt x="70" y="10"/>
                        <a:pt x="70" y="10"/>
                      </a:cubicBezTo>
                      <a:cubicBezTo>
                        <a:pt x="70" y="9"/>
                        <a:pt x="70" y="9"/>
                        <a:pt x="71" y="9"/>
                      </a:cubicBezTo>
                      <a:cubicBezTo>
                        <a:pt x="71" y="9"/>
                        <a:pt x="76" y="6"/>
                        <a:pt x="76" y="6"/>
                      </a:cubicBezTo>
                      <a:cubicBezTo>
                        <a:pt x="76" y="6"/>
                        <a:pt x="76" y="6"/>
                        <a:pt x="76" y="6"/>
                      </a:cubicBezTo>
                      <a:cubicBezTo>
                        <a:pt x="76" y="6"/>
                        <a:pt x="76" y="6"/>
                        <a:pt x="76" y="7"/>
                      </a:cubicBezTo>
                      <a:cubicBezTo>
                        <a:pt x="76" y="7"/>
                        <a:pt x="77" y="7"/>
                        <a:pt x="76" y="7"/>
                      </a:cubicBezTo>
                      <a:cubicBezTo>
                        <a:pt x="76" y="7"/>
                        <a:pt x="76" y="7"/>
                        <a:pt x="76" y="7"/>
                      </a:cubicBezTo>
                      <a:cubicBezTo>
                        <a:pt x="76" y="7"/>
                        <a:pt x="76" y="7"/>
                        <a:pt x="76" y="7"/>
                      </a:cubicBezTo>
                      <a:cubicBezTo>
                        <a:pt x="75" y="8"/>
                        <a:pt x="70" y="12"/>
                        <a:pt x="51" y="26"/>
                      </a:cubicBezTo>
                      <a:cubicBezTo>
                        <a:pt x="43" y="32"/>
                        <a:pt x="34" y="39"/>
                        <a:pt x="29" y="43"/>
                      </a:cubicBezTo>
                      <a:cubicBezTo>
                        <a:pt x="81" y="13"/>
                        <a:pt x="91" y="7"/>
                        <a:pt x="93" y="6"/>
                      </a:cubicBezTo>
                      <a:cubicBezTo>
                        <a:pt x="93" y="6"/>
                        <a:pt x="93" y="6"/>
                        <a:pt x="93" y="6"/>
                      </a:cubicBezTo>
                      <a:cubicBezTo>
                        <a:pt x="93" y="6"/>
                        <a:pt x="93" y="6"/>
                        <a:pt x="93" y="6"/>
                      </a:cubicBezTo>
                      <a:cubicBezTo>
                        <a:pt x="93" y="6"/>
                        <a:pt x="93" y="6"/>
                        <a:pt x="93" y="6"/>
                      </a:cubicBezTo>
                      <a:cubicBezTo>
                        <a:pt x="93" y="6"/>
                        <a:pt x="93" y="6"/>
                        <a:pt x="93" y="6"/>
                      </a:cubicBezTo>
                      <a:cubicBezTo>
                        <a:pt x="93" y="6"/>
                        <a:pt x="93" y="7"/>
                        <a:pt x="93" y="7"/>
                      </a:cubicBezTo>
                      <a:cubicBezTo>
                        <a:pt x="93" y="7"/>
                        <a:pt x="93" y="7"/>
                        <a:pt x="93" y="7"/>
                      </a:cubicBezTo>
                      <a:cubicBezTo>
                        <a:pt x="93" y="7"/>
                        <a:pt x="93" y="7"/>
                        <a:pt x="93" y="7"/>
                      </a:cubicBezTo>
                      <a:cubicBezTo>
                        <a:pt x="92" y="8"/>
                        <a:pt x="89" y="10"/>
                        <a:pt x="80" y="18"/>
                      </a:cubicBezTo>
                      <a:cubicBezTo>
                        <a:pt x="71" y="25"/>
                        <a:pt x="60" y="33"/>
                        <a:pt x="49" y="42"/>
                      </a:cubicBezTo>
                      <a:cubicBezTo>
                        <a:pt x="34" y="55"/>
                        <a:pt x="18" y="67"/>
                        <a:pt x="10" y="73"/>
                      </a:cubicBezTo>
                      <a:cubicBezTo>
                        <a:pt x="14" y="71"/>
                        <a:pt x="19" y="68"/>
                        <a:pt x="25" y="65"/>
                      </a:cubicBezTo>
                      <a:cubicBezTo>
                        <a:pt x="103" y="19"/>
                        <a:pt x="122" y="8"/>
                        <a:pt x="125" y="7"/>
                      </a:cubicBezTo>
                      <a:cubicBezTo>
                        <a:pt x="125" y="7"/>
                        <a:pt x="125" y="7"/>
                        <a:pt x="125" y="7"/>
                      </a:cubicBezTo>
                      <a:cubicBezTo>
                        <a:pt x="125" y="7"/>
                        <a:pt x="125" y="7"/>
                        <a:pt x="125" y="7"/>
                      </a:cubicBezTo>
                      <a:cubicBezTo>
                        <a:pt x="125" y="7"/>
                        <a:pt x="125" y="7"/>
                        <a:pt x="126" y="7"/>
                      </a:cubicBezTo>
                      <a:cubicBezTo>
                        <a:pt x="126" y="7"/>
                        <a:pt x="126" y="7"/>
                        <a:pt x="126" y="7"/>
                      </a:cubicBezTo>
                      <a:cubicBezTo>
                        <a:pt x="126" y="7"/>
                        <a:pt x="126" y="8"/>
                        <a:pt x="126" y="8"/>
                      </a:cubicBezTo>
                      <a:cubicBezTo>
                        <a:pt x="82" y="34"/>
                        <a:pt x="82" y="34"/>
                        <a:pt x="82" y="34"/>
                      </a:cubicBezTo>
                      <a:cubicBezTo>
                        <a:pt x="140" y="0"/>
                        <a:pt x="140" y="0"/>
                        <a:pt x="140" y="0"/>
                      </a:cubicBezTo>
                      <a:cubicBezTo>
                        <a:pt x="140" y="0"/>
                        <a:pt x="140" y="0"/>
                        <a:pt x="140" y="0"/>
                      </a:cubicBezTo>
                      <a:cubicBezTo>
                        <a:pt x="140" y="1"/>
                        <a:pt x="140" y="1"/>
                        <a:pt x="140" y="1"/>
                      </a:cubicBezTo>
                      <a:cubicBezTo>
                        <a:pt x="140" y="1"/>
                        <a:pt x="140" y="1"/>
                        <a:pt x="140" y="1"/>
                      </a:cubicBezTo>
                      <a:cubicBezTo>
                        <a:pt x="140" y="1"/>
                        <a:pt x="140" y="1"/>
                        <a:pt x="140" y="1"/>
                      </a:cubicBezTo>
                      <a:cubicBezTo>
                        <a:pt x="139" y="2"/>
                        <a:pt x="134" y="5"/>
                        <a:pt x="120" y="15"/>
                      </a:cubicBezTo>
                      <a:cubicBezTo>
                        <a:pt x="109" y="22"/>
                        <a:pt x="93" y="33"/>
                        <a:pt x="74" y="45"/>
                      </a:cubicBezTo>
                      <a:cubicBezTo>
                        <a:pt x="53" y="59"/>
                        <a:pt x="32" y="73"/>
                        <a:pt x="19" y="82"/>
                      </a:cubicBezTo>
                      <a:cubicBezTo>
                        <a:pt x="53" y="62"/>
                        <a:pt x="149" y="7"/>
                        <a:pt x="150" y="6"/>
                      </a:cubicBezTo>
                      <a:cubicBezTo>
                        <a:pt x="150" y="6"/>
                        <a:pt x="150" y="6"/>
                        <a:pt x="151" y="6"/>
                      </a:cubicBezTo>
                      <a:cubicBezTo>
                        <a:pt x="151" y="6"/>
                        <a:pt x="151" y="7"/>
                        <a:pt x="150" y="7"/>
                      </a:cubicBezTo>
                      <a:cubicBezTo>
                        <a:pt x="84" y="47"/>
                        <a:pt x="84" y="47"/>
                        <a:pt x="84" y="47"/>
                      </a:cubicBezTo>
                      <a:cubicBezTo>
                        <a:pt x="129" y="20"/>
                        <a:pt x="155" y="6"/>
                        <a:pt x="160" y="3"/>
                      </a:cubicBezTo>
                      <a:cubicBezTo>
                        <a:pt x="160" y="3"/>
                        <a:pt x="160" y="3"/>
                        <a:pt x="160" y="3"/>
                      </a:cubicBezTo>
                      <a:cubicBezTo>
                        <a:pt x="160" y="3"/>
                        <a:pt x="160" y="3"/>
                        <a:pt x="160" y="3"/>
                      </a:cubicBezTo>
                      <a:cubicBezTo>
                        <a:pt x="160" y="3"/>
                        <a:pt x="160" y="3"/>
                        <a:pt x="160" y="3"/>
                      </a:cubicBezTo>
                      <a:cubicBezTo>
                        <a:pt x="161" y="3"/>
                        <a:pt x="161" y="3"/>
                        <a:pt x="161" y="3"/>
                      </a:cubicBezTo>
                      <a:cubicBezTo>
                        <a:pt x="161" y="3"/>
                        <a:pt x="161" y="4"/>
                        <a:pt x="161" y="4"/>
                      </a:cubicBezTo>
                      <a:cubicBezTo>
                        <a:pt x="32" y="84"/>
                        <a:pt x="32" y="84"/>
                        <a:pt x="32" y="84"/>
                      </a:cubicBezTo>
                      <a:cubicBezTo>
                        <a:pt x="86" y="53"/>
                        <a:pt x="140" y="21"/>
                        <a:pt x="147" y="18"/>
                      </a:cubicBezTo>
                      <a:cubicBezTo>
                        <a:pt x="147" y="18"/>
                        <a:pt x="147" y="18"/>
                        <a:pt x="147" y="18"/>
                      </a:cubicBezTo>
                      <a:cubicBezTo>
                        <a:pt x="147" y="18"/>
                        <a:pt x="147" y="18"/>
                        <a:pt x="147" y="18"/>
                      </a:cubicBezTo>
                      <a:cubicBezTo>
                        <a:pt x="147" y="18"/>
                        <a:pt x="147" y="18"/>
                        <a:pt x="147" y="18"/>
                      </a:cubicBezTo>
                      <a:cubicBezTo>
                        <a:pt x="148" y="18"/>
                        <a:pt x="148" y="18"/>
                        <a:pt x="148" y="18"/>
                      </a:cubicBezTo>
                      <a:cubicBezTo>
                        <a:pt x="148" y="18"/>
                        <a:pt x="148" y="19"/>
                        <a:pt x="148" y="19"/>
                      </a:cubicBezTo>
                      <a:cubicBezTo>
                        <a:pt x="9" y="112"/>
                        <a:pt x="9" y="112"/>
                        <a:pt x="9" y="112"/>
                      </a:cubicBezTo>
                      <a:cubicBezTo>
                        <a:pt x="38" y="96"/>
                        <a:pt x="135" y="39"/>
                        <a:pt x="191" y="7"/>
                      </a:cubicBezTo>
                      <a:cubicBezTo>
                        <a:pt x="191" y="7"/>
                        <a:pt x="191" y="7"/>
                        <a:pt x="191" y="7"/>
                      </a:cubicBezTo>
                      <a:cubicBezTo>
                        <a:pt x="191" y="7"/>
                        <a:pt x="191" y="7"/>
                        <a:pt x="191" y="7"/>
                      </a:cubicBezTo>
                      <a:cubicBezTo>
                        <a:pt x="191" y="7"/>
                        <a:pt x="191" y="7"/>
                        <a:pt x="191" y="8"/>
                      </a:cubicBezTo>
                      <a:cubicBezTo>
                        <a:pt x="191" y="8"/>
                        <a:pt x="191" y="8"/>
                        <a:pt x="191" y="8"/>
                      </a:cubicBezTo>
                      <a:cubicBezTo>
                        <a:pt x="191" y="8"/>
                        <a:pt x="191" y="8"/>
                        <a:pt x="191" y="8"/>
                      </a:cubicBezTo>
                      <a:cubicBezTo>
                        <a:pt x="190" y="9"/>
                        <a:pt x="188" y="10"/>
                        <a:pt x="183" y="13"/>
                      </a:cubicBezTo>
                      <a:cubicBezTo>
                        <a:pt x="178" y="16"/>
                        <a:pt x="170" y="21"/>
                        <a:pt x="162" y="26"/>
                      </a:cubicBezTo>
                      <a:cubicBezTo>
                        <a:pt x="146" y="36"/>
                        <a:pt x="124" y="49"/>
                        <a:pt x="96" y="66"/>
                      </a:cubicBezTo>
                      <a:cubicBezTo>
                        <a:pt x="73" y="80"/>
                        <a:pt x="50" y="94"/>
                        <a:pt x="32" y="105"/>
                      </a:cubicBezTo>
                      <a:cubicBezTo>
                        <a:pt x="90" y="72"/>
                        <a:pt x="207" y="4"/>
                        <a:pt x="209" y="3"/>
                      </a:cubicBezTo>
                      <a:cubicBezTo>
                        <a:pt x="209" y="3"/>
                        <a:pt x="209" y="3"/>
                        <a:pt x="209" y="3"/>
                      </a:cubicBezTo>
                      <a:cubicBezTo>
                        <a:pt x="209" y="3"/>
                        <a:pt x="209" y="3"/>
                        <a:pt x="209" y="3"/>
                      </a:cubicBezTo>
                      <a:cubicBezTo>
                        <a:pt x="207" y="5"/>
                        <a:pt x="46" y="114"/>
                        <a:pt x="19" y="134"/>
                      </a:cubicBezTo>
                      <a:cubicBezTo>
                        <a:pt x="34" y="125"/>
                        <a:pt x="87" y="94"/>
                        <a:pt x="134" y="66"/>
                      </a:cubicBezTo>
                      <a:cubicBezTo>
                        <a:pt x="208" y="23"/>
                        <a:pt x="231" y="10"/>
                        <a:pt x="233" y="10"/>
                      </a:cubicBezTo>
                      <a:cubicBezTo>
                        <a:pt x="233" y="10"/>
                        <a:pt x="233" y="10"/>
                        <a:pt x="233" y="10"/>
                      </a:cubicBezTo>
                      <a:cubicBezTo>
                        <a:pt x="233" y="10"/>
                        <a:pt x="233" y="10"/>
                        <a:pt x="233" y="10"/>
                      </a:cubicBezTo>
                      <a:cubicBezTo>
                        <a:pt x="233" y="10"/>
                        <a:pt x="233" y="10"/>
                        <a:pt x="227" y="14"/>
                      </a:cubicBezTo>
                      <a:cubicBezTo>
                        <a:pt x="211" y="25"/>
                        <a:pt x="211" y="25"/>
                        <a:pt x="211" y="25"/>
                      </a:cubicBezTo>
                      <a:cubicBezTo>
                        <a:pt x="164" y="56"/>
                        <a:pt x="47" y="134"/>
                        <a:pt x="22" y="151"/>
                      </a:cubicBezTo>
                      <a:cubicBezTo>
                        <a:pt x="34" y="144"/>
                        <a:pt x="64" y="127"/>
                        <a:pt x="85" y="115"/>
                      </a:cubicBezTo>
                      <a:cubicBezTo>
                        <a:pt x="111" y="99"/>
                        <a:pt x="111" y="99"/>
                        <a:pt x="112" y="99"/>
                      </a:cubicBezTo>
                      <a:cubicBezTo>
                        <a:pt x="112" y="100"/>
                        <a:pt x="112" y="100"/>
                        <a:pt x="112" y="100"/>
                      </a:cubicBezTo>
                      <a:cubicBezTo>
                        <a:pt x="112" y="100"/>
                        <a:pt x="112" y="100"/>
                        <a:pt x="112" y="100"/>
                      </a:cubicBezTo>
                      <a:cubicBezTo>
                        <a:pt x="112" y="100"/>
                        <a:pt x="112" y="100"/>
                        <a:pt x="112" y="100"/>
                      </a:cubicBezTo>
                      <a:cubicBezTo>
                        <a:pt x="112" y="100"/>
                        <a:pt x="112" y="100"/>
                        <a:pt x="112" y="100"/>
                      </a:cubicBezTo>
                      <a:cubicBezTo>
                        <a:pt x="110" y="102"/>
                        <a:pt x="101" y="109"/>
                        <a:pt x="58" y="143"/>
                      </a:cubicBezTo>
                      <a:cubicBezTo>
                        <a:pt x="38" y="158"/>
                        <a:pt x="18" y="173"/>
                        <a:pt x="9" y="181"/>
                      </a:cubicBezTo>
                      <a:cubicBezTo>
                        <a:pt x="77" y="141"/>
                        <a:pt x="89" y="134"/>
                        <a:pt x="91" y="133"/>
                      </a:cubicBezTo>
                      <a:cubicBezTo>
                        <a:pt x="91" y="133"/>
                        <a:pt x="91" y="133"/>
                        <a:pt x="91" y="133"/>
                      </a:cubicBezTo>
                      <a:cubicBezTo>
                        <a:pt x="91" y="133"/>
                        <a:pt x="91" y="133"/>
                        <a:pt x="91" y="133"/>
                      </a:cubicBezTo>
                      <a:cubicBezTo>
                        <a:pt x="91" y="133"/>
                        <a:pt x="91" y="133"/>
                        <a:pt x="92" y="133"/>
                      </a:cubicBezTo>
                      <a:cubicBezTo>
                        <a:pt x="92" y="133"/>
                        <a:pt x="92" y="133"/>
                        <a:pt x="92" y="133"/>
                      </a:cubicBezTo>
                      <a:cubicBezTo>
                        <a:pt x="92" y="133"/>
                        <a:pt x="92" y="134"/>
                        <a:pt x="92" y="134"/>
                      </a:cubicBezTo>
                      <a:cubicBezTo>
                        <a:pt x="92" y="134"/>
                        <a:pt x="92" y="134"/>
                        <a:pt x="92" y="134"/>
                      </a:cubicBezTo>
                      <a:cubicBezTo>
                        <a:pt x="92" y="134"/>
                        <a:pt x="92" y="134"/>
                        <a:pt x="92" y="134"/>
                      </a:cubicBezTo>
                      <a:cubicBezTo>
                        <a:pt x="91" y="135"/>
                        <a:pt x="88" y="137"/>
                        <a:pt x="79" y="143"/>
                      </a:cubicBezTo>
                      <a:cubicBezTo>
                        <a:pt x="72" y="148"/>
                        <a:pt x="62" y="155"/>
                        <a:pt x="50" y="164"/>
                      </a:cubicBezTo>
                      <a:cubicBezTo>
                        <a:pt x="37" y="172"/>
                        <a:pt x="25" y="181"/>
                        <a:pt x="17" y="187"/>
                      </a:cubicBezTo>
                      <a:cubicBezTo>
                        <a:pt x="25" y="182"/>
                        <a:pt x="38" y="174"/>
                        <a:pt x="51" y="167"/>
                      </a:cubicBezTo>
                      <a:cubicBezTo>
                        <a:pt x="62" y="160"/>
                        <a:pt x="73" y="154"/>
                        <a:pt x="82" y="149"/>
                      </a:cubicBezTo>
                      <a:cubicBezTo>
                        <a:pt x="86" y="147"/>
                        <a:pt x="89" y="145"/>
                        <a:pt x="92" y="143"/>
                      </a:cubicBezTo>
                      <a:cubicBezTo>
                        <a:pt x="93" y="142"/>
                        <a:pt x="95" y="142"/>
                        <a:pt x="95" y="141"/>
                      </a:cubicBezTo>
                      <a:cubicBezTo>
                        <a:pt x="95" y="141"/>
                        <a:pt x="95" y="141"/>
                        <a:pt x="95" y="141"/>
                      </a:cubicBezTo>
                      <a:cubicBezTo>
                        <a:pt x="95" y="141"/>
                        <a:pt x="95" y="141"/>
                        <a:pt x="95" y="141"/>
                      </a:cubicBezTo>
                      <a:cubicBezTo>
                        <a:pt x="96" y="141"/>
                        <a:pt x="96" y="141"/>
                        <a:pt x="96" y="141"/>
                      </a:cubicBezTo>
                      <a:cubicBezTo>
                        <a:pt x="96" y="142"/>
                        <a:pt x="96" y="142"/>
                        <a:pt x="96" y="142"/>
                      </a:cubicBezTo>
                      <a:cubicBezTo>
                        <a:pt x="73" y="158"/>
                        <a:pt x="35" y="186"/>
                        <a:pt x="19" y="197"/>
                      </a:cubicBezTo>
                      <a:cubicBezTo>
                        <a:pt x="89" y="157"/>
                        <a:pt x="89" y="157"/>
                        <a:pt x="89" y="157"/>
                      </a:cubicBezTo>
                      <a:cubicBezTo>
                        <a:pt x="89" y="157"/>
                        <a:pt x="89" y="157"/>
                        <a:pt x="89" y="157"/>
                      </a:cubicBezTo>
                      <a:cubicBezTo>
                        <a:pt x="89" y="157"/>
                        <a:pt x="89" y="157"/>
                        <a:pt x="89" y="157"/>
                      </a:cubicBezTo>
                      <a:cubicBezTo>
                        <a:pt x="89" y="157"/>
                        <a:pt x="89" y="157"/>
                        <a:pt x="89" y="158"/>
                      </a:cubicBezTo>
                      <a:cubicBezTo>
                        <a:pt x="89" y="158"/>
                        <a:pt x="89" y="158"/>
                        <a:pt x="89" y="158"/>
                      </a:cubicBezTo>
                      <a:cubicBezTo>
                        <a:pt x="89" y="158"/>
                        <a:pt x="89" y="158"/>
                        <a:pt x="89" y="158"/>
                      </a:cubicBezTo>
                      <a:cubicBezTo>
                        <a:pt x="88" y="159"/>
                        <a:pt x="84" y="162"/>
                        <a:pt x="68" y="175"/>
                      </a:cubicBezTo>
                      <a:cubicBezTo>
                        <a:pt x="56" y="184"/>
                        <a:pt x="42" y="195"/>
                        <a:pt x="33" y="202"/>
                      </a:cubicBezTo>
                      <a:cubicBezTo>
                        <a:pt x="32" y="203"/>
                        <a:pt x="31" y="204"/>
                        <a:pt x="29" y="205"/>
                      </a:cubicBezTo>
                      <a:cubicBezTo>
                        <a:pt x="89" y="171"/>
                        <a:pt x="100" y="164"/>
                        <a:pt x="103" y="163"/>
                      </a:cubicBezTo>
                      <a:cubicBezTo>
                        <a:pt x="103" y="163"/>
                        <a:pt x="103" y="163"/>
                        <a:pt x="103" y="163"/>
                      </a:cubicBezTo>
                      <a:cubicBezTo>
                        <a:pt x="103" y="163"/>
                        <a:pt x="103" y="163"/>
                        <a:pt x="103" y="163"/>
                      </a:cubicBezTo>
                      <a:cubicBezTo>
                        <a:pt x="103" y="163"/>
                        <a:pt x="103" y="163"/>
                        <a:pt x="103" y="163"/>
                      </a:cubicBezTo>
                      <a:cubicBezTo>
                        <a:pt x="103" y="163"/>
                        <a:pt x="103" y="163"/>
                        <a:pt x="103" y="163"/>
                      </a:cubicBezTo>
                      <a:cubicBezTo>
                        <a:pt x="104" y="163"/>
                        <a:pt x="104" y="163"/>
                        <a:pt x="103" y="164"/>
                      </a:cubicBezTo>
                      <a:cubicBezTo>
                        <a:pt x="103" y="164"/>
                        <a:pt x="103" y="164"/>
                        <a:pt x="103" y="164"/>
                      </a:cubicBezTo>
                      <a:cubicBezTo>
                        <a:pt x="103" y="164"/>
                        <a:pt x="103" y="164"/>
                        <a:pt x="103" y="164"/>
                      </a:cubicBezTo>
                      <a:cubicBezTo>
                        <a:pt x="103" y="164"/>
                        <a:pt x="102" y="165"/>
                        <a:pt x="100" y="166"/>
                      </a:cubicBezTo>
                      <a:cubicBezTo>
                        <a:pt x="98" y="168"/>
                        <a:pt x="94" y="170"/>
                        <a:pt x="91" y="172"/>
                      </a:cubicBezTo>
                      <a:cubicBezTo>
                        <a:pt x="83" y="177"/>
                        <a:pt x="73" y="184"/>
                        <a:pt x="62" y="191"/>
                      </a:cubicBezTo>
                      <a:cubicBezTo>
                        <a:pt x="51" y="198"/>
                        <a:pt x="39" y="206"/>
                        <a:pt x="31" y="211"/>
                      </a:cubicBezTo>
                      <a:cubicBezTo>
                        <a:pt x="50" y="200"/>
                        <a:pt x="89" y="177"/>
                        <a:pt x="112" y="163"/>
                      </a:cubicBezTo>
                      <a:cubicBezTo>
                        <a:pt x="113" y="163"/>
                        <a:pt x="113" y="163"/>
                        <a:pt x="113" y="164"/>
                      </a:cubicBezTo>
                      <a:cubicBezTo>
                        <a:pt x="113" y="164"/>
                        <a:pt x="113" y="164"/>
                        <a:pt x="113" y="164"/>
                      </a:cubicBezTo>
                      <a:cubicBezTo>
                        <a:pt x="23" y="234"/>
                        <a:pt x="23" y="234"/>
                        <a:pt x="23" y="234"/>
                      </a:cubicBezTo>
                      <a:cubicBezTo>
                        <a:pt x="112" y="183"/>
                        <a:pt x="112" y="183"/>
                        <a:pt x="112" y="183"/>
                      </a:cubicBezTo>
                      <a:cubicBezTo>
                        <a:pt x="112" y="182"/>
                        <a:pt x="112" y="182"/>
                        <a:pt x="112" y="182"/>
                      </a:cubicBezTo>
                      <a:cubicBezTo>
                        <a:pt x="112" y="183"/>
                        <a:pt x="112" y="183"/>
                        <a:pt x="112" y="183"/>
                      </a:cubicBezTo>
                      <a:cubicBezTo>
                        <a:pt x="112" y="183"/>
                        <a:pt x="112" y="183"/>
                        <a:pt x="112" y="183"/>
                      </a:cubicBezTo>
                      <a:cubicBezTo>
                        <a:pt x="112" y="183"/>
                        <a:pt x="112" y="183"/>
                        <a:pt x="112" y="183"/>
                      </a:cubicBezTo>
                      <a:cubicBezTo>
                        <a:pt x="112" y="184"/>
                        <a:pt x="112" y="184"/>
                        <a:pt x="112" y="184"/>
                      </a:cubicBezTo>
                      <a:cubicBezTo>
                        <a:pt x="110" y="185"/>
                        <a:pt x="106" y="188"/>
                        <a:pt x="92" y="197"/>
                      </a:cubicBezTo>
                      <a:cubicBezTo>
                        <a:pt x="80" y="204"/>
                        <a:pt x="65" y="214"/>
                        <a:pt x="52" y="223"/>
                      </a:cubicBezTo>
                      <a:cubicBezTo>
                        <a:pt x="46" y="227"/>
                        <a:pt x="41" y="230"/>
                        <a:pt x="36" y="233"/>
                      </a:cubicBezTo>
                      <a:cubicBezTo>
                        <a:pt x="76" y="210"/>
                        <a:pt x="84" y="205"/>
                        <a:pt x="85" y="205"/>
                      </a:cubicBezTo>
                      <a:cubicBezTo>
                        <a:pt x="86" y="205"/>
                        <a:pt x="86" y="204"/>
                        <a:pt x="86" y="204"/>
                      </a:cubicBezTo>
                      <a:cubicBezTo>
                        <a:pt x="86" y="205"/>
                        <a:pt x="86" y="205"/>
                        <a:pt x="86" y="205"/>
                      </a:cubicBezTo>
                      <a:cubicBezTo>
                        <a:pt x="86" y="204"/>
                        <a:pt x="86" y="204"/>
                        <a:pt x="86" y="204"/>
                      </a:cubicBezTo>
                      <a:cubicBezTo>
                        <a:pt x="86" y="204"/>
                        <a:pt x="86" y="205"/>
                        <a:pt x="86" y="205"/>
                      </a:cubicBezTo>
                      <a:cubicBezTo>
                        <a:pt x="86" y="205"/>
                        <a:pt x="86" y="205"/>
                        <a:pt x="86" y="205"/>
                      </a:cubicBezTo>
                      <a:cubicBezTo>
                        <a:pt x="72" y="217"/>
                        <a:pt x="38" y="244"/>
                        <a:pt x="28" y="253"/>
                      </a:cubicBezTo>
                      <a:cubicBezTo>
                        <a:pt x="85" y="220"/>
                        <a:pt x="85" y="220"/>
                        <a:pt x="85" y="220"/>
                      </a:cubicBezTo>
                      <a:cubicBezTo>
                        <a:pt x="85" y="220"/>
                        <a:pt x="85" y="220"/>
                        <a:pt x="85" y="220"/>
                      </a:cubicBezTo>
                      <a:cubicBezTo>
                        <a:pt x="85" y="220"/>
                        <a:pt x="86" y="220"/>
                        <a:pt x="86" y="220"/>
                      </a:cubicBezTo>
                      <a:cubicBezTo>
                        <a:pt x="86" y="220"/>
                        <a:pt x="86" y="221"/>
                        <a:pt x="85" y="221"/>
                      </a:cubicBezTo>
                      <a:cubicBezTo>
                        <a:pt x="85" y="221"/>
                        <a:pt x="85" y="221"/>
                        <a:pt x="85" y="221"/>
                      </a:cubicBezTo>
                      <a:cubicBezTo>
                        <a:pt x="85" y="221"/>
                        <a:pt x="85" y="221"/>
                        <a:pt x="85" y="221"/>
                      </a:cubicBezTo>
                      <a:cubicBezTo>
                        <a:pt x="84" y="222"/>
                        <a:pt x="81" y="224"/>
                        <a:pt x="72" y="232"/>
                      </a:cubicBezTo>
                      <a:cubicBezTo>
                        <a:pt x="64" y="238"/>
                        <a:pt x="54" y="247"/>
                        <a:pt x="43" y="255"/>
                      </a:cubicBezTo>
                      <a:cubicBezTo>
                        <a:pt x="28" y="268"/>
                        <a:pt x="12" y="281"/>
                        <a:pt x="5" y="286"/>
                      </a:cubicBezTo>
                      <a:cubicBezTo>
                        <a:pt x="19" y="278"/>
                        <a:pt x="66" y="251"/>
                        <a:pt x="92" y="236"/>
                      </a:cubicBezTo>
                      <a:cubicBezTo>
                        <a:pt x="92" y="236"/>
                        <a:pt x="92" y="236"/>
                        <a:pt x="92" y="236"/>
                      </a:cubicBezTo>
                      <a:cubicBezTo>
                        <a:pt x="92" y="236"/>
                        <a:pt x="92" y="236"/>
                        <a:pt x="92" y="236"/>
                      </a:cubicBezTo>
                      <a:cubicBezTo>
                        <a:pt x="92" y="236"/>
                        <a:pt x="92" y="237"/>
                        <a:pt x="92" y="237"/>
                      </a:cubicBezTo>
                      <a:cubicBezTo>
                        <a:pt x="92" y="237"/>
                        <a:pt x="92" y="237"/>
                        <a:pt x="92" y="237"/>
                      </a:cubicBezTo>
                      <a:cubicBezTo>
                        <a:pt x="92" y="237"/>
                        <a:pt x="92" y="237"/>
                        <a:pt x="92" y="237"/>
                      </a:cubicBezTo>
                      <a:cubicBezTo>
                        <a:pt x="91" y="238"/>
                        <a:pt x="85" y="243"/>
                        <a:pt x="61" y="261"/>
                      </a:cubicBezTo>
                      <a:cubicBezTo>
                        <a:pt x="50" y="269"/>
                        <a:pt x="39" y="277"/>
                        <a:pt x="33" y="282"/>
                      </a:cubicBezTo>
                      <a:cubicBezTo>
                        <a:pt x="46" y="275"/>
                        <a:pt x="89" y="250"/>
                        <a:pt x="113" y="235"/>
                      </a:cubicBezTo>
                      <a:cubicBezTo>
                        <a:pt x="113" y="235"/>
                        <a:pt x="113" y="235"/>
                        <a:pt x="114" y="235"/>
                      </a:cubicBezTo>
                      <a:cubicBezTo>
                        <a:pt x="114" y="235"/>
                        <a:pt x="114" y="235"/>
                        <a:pt x="114" y="236"/>
                      </a:cubicBezTo>
                      <a:cubicBezTo>
                        <a:pt x="114" y="236"/>
                        <a:pt x="114" y="236"/>
                        <a:pt x="114" y="236"/>
                      </a:cubicBezTo>
                      <a:cubicBezTo>
                        <a:pt x="114" y="236"/>
                        <a:pt x="114" y="236"/>
                        <a:pt x="114" y="236"/>
                      </a:cubicBezTo>
                      <a:cubicBezTo>
                        <a:pt x="114" y="236"/>
                        <a:pt x="114" y="236"/>
                        <a:pt x="114" y="236"/>
                      </a:cubicBezTo>
                      <a:cubicBezTo>
                        <a:pt x="112" y="238"/>
                        <a:pt x="102" y="246"/>
                        <a:pt x="50" y="286"/>
                      </a:cubicBezTo>
                      <a:cubicBezTo>
                        <a:pt x="33" y="299"/>
                        <a:pt x="17" y="311"/>
                        <a:pt x="9" y="317"/>
                      </a:cubicBezTo>
                      <a:cubicBezTo>
                        <a:pt x="30" y="305"/>
                        <a:pt x="111" y="258"/>
                        <a:pt x="112" y="258"/>
                      </a:cubicBezTo>
                      <a:cubicBezTo>
                        <a:pt x="112" y="258"/>
                        <a:pt x="112" y="258"/>
                        <a:pt x="112" y="258"/>
                      </a:cubicBezTo>
                      <a:cubicBezTo>
                        <a:pt x="113" y="258"/>
                        <a:pt x="112" y="258"/>
                        <a:pt x="112" y="259"/>
                      </a:cubicBezTo>
                      <a:cubicBezTo>
                        <a:pt x="111" y="259"/>
                        <a:pt x="38" y="308"/>
                        <a:pt x="11" y="326"/>
                      </a:cubicBezTo>
                      <a:cubicBezTo>
                        <a:pt x="29" y="316"/>
                        <a:pt x="65" y="295"/>
                        <a:pt x="86" y="283"/>
                      </a:cubicBezTo>
                      <a:cubicBezTo>
                        <a:pt x="86" y="283"/>
                        <a:pt x="87" y="283"/>
                        <a:pt x="87" y="283"/>
                      </a:cubicBezTo>
                      <a:cubicBezTo>
                        <a:pt x="87" y="283"/>
                        <a:pt x="87" y="283"/>
                        <a:pt x="87" y="283"/>
                      </a:cubicBezTo>
                      <a:cubicBezTo>
                        <a:pt x="87" y="283"/>
                        <a:pt x="87" y="283"/>
                        <a:pt x="87" y="284"/>
                      </a:cubicBezTo>
                      <a:cubicBezTo>
                        <a:pt x="87" y="284"/>
                        <a:pt x="87" y="284"/>
                        <a:pt x="87" y="284"/>
                      </a:cubicBezTo>
                      <a:cubicBezTo>
                        <a:pt x="87" y="284"/>
                        <a:pt x="87" y="284"/>
                        <a:pt x="86" y="284"/>
                      </a:cubicBezTo>
                      <a:cubicBezTo>
                        <a:pt x="86" y="284"/>
                        <a:pt x="84" y="286"/>
                        <a:pt x="80" y="288"/>
                      </a:cubicBezTo>
                      <a:cubicBezTo>
                        <a:pt x="76" y="291"/>
                        <a:pt x="71" y="295"/>
                        <a:pt x="64" y="299"/>
                      </a:cubicBezTo>
                      <a:cubicBezTo>
                        <a:pt x="52" y="307"/>
                        <a:pt x="37" y="317"/>
                        <a:pt x="29" y="323"/>
                      </a:cubicBezTo>
                      <a:cubicBezTo>
                        <a:pt x="43" y="315"/>
                        <a:pt x="77" y="295"/>
                        <a:pt x="92" y="286"/>
                      </a:cubicBezTo>
                      <a:cubicBezTo>
                        <a:pt x="92" y="286"/>
                        <a:pt x="92" y="286"/>
                        <a:pt x="92" y="286"/>
                      </a:cubicBezTo>
                      <a:cubicBezTo>
                        <a:pt x="93" y="286"/>
                        <a:pt x="93" y="286"/>
                        <a:pt x="93" y="286"/>
                      </a:cubicBezTo>
                      <a:cubicBezTo>
                        <a:pt x="93" y="286"/>
                        <a:pt x="93" y="286"/>
                        <a:pt x="93" y="287"/>
                      </a:cubicBezTo>
                      <a:cubicBezTo>
                        <a:pt x="93" y="287"/>
                        <a:pt x="93" y="287"/>
                        <a:pt x="93" y="287"/>
                      </a:cubicBezTo>
                      <a:cubicBezTo>
                        <a:pt x="93" y="287"/>
                        <a:pt x="93" y="287"/>
                        <a:pt x="92" y="287"/>
                      </a:cubicBezTo>
                      <a:cubicBezTo>
                        <a:pt x="92" y="288"/>
                        <a:pt x="89" y="290"/>
                        <a:pt x="80" y="296"/>
                      </a:cubicBezTo>
                      <a:cubicBezTo>
                        <a:pt x="73" y="301"/>
                        <a:pt x="63" y="308"/>
                        <a:pt x="53" y="315"/>
                      </a:cubicBezTo>
                      <a:cubicBezTo>
                        <a:pt x="42" y="323"/>
                        <a:pt x="30" y="332"/>
                        <a:pt x="22" y="337"/>
                      </a:cubicBezTo>
                      <a:cubicBezTo>
                        <a:pt x="86" y="301"/>
                        <a:pt x="86" y="301"/>
                        <a:pt x="86" y="301"/>
                      </a:cubicBezTo>
                      <a:cubicBezTo>
                        <a:pt x="86" y="300"/>
                        <a:pt x="86" y="300"/>
                        <a:pt x="86" y="301"/>
                      </a:cubicBezTo>
                      <a:cubicBezTo>
                        <a:pt x="86" y="301"/>
                        <a:pt x="86" y="301"/>
                        <a:pt x="86" y="301"/>
                      </a:cubicBezTo>
                      <a:cubicBezTo>
                        <a:pt x="18" y="349"/>
                        <a:pt x="18" y="349"/>
                        <a:pt x="18" y="349"/>
                      </a:cubicBezTo>
                      <a:cubicBezTo>
                        <a:pt x="36" y="338"/>
                        <a:pt x="84" y="310"/>
                        <a:pt x="112" y="294"/>
                      </a:cubicBezTo>
                      <a:cubicBezTo>
                        <a:pt x="112" y="294"/>
                        <a:pt x="113" y="294"/>
                        <a:pt x="113" y="294"/>
                      </a:cubicBezTo>
                      <a:cubicBezTo>
                        <a:pt x="113" y="294"/>
                        <a:pt x="113" y="294"/>
                        <a:pt x="113" y="294"/>
                      </a:cubicBezTo>
                      <a:cubicBezTo>
                        <a:pt x="113" y="294"/>
                        <a:pt x="113" y="294"/>
                        <a:pt x="113" y="295"/>
                      </a:cubicBezTo>
                      <a:cubicBezTo>
                        <a:pt x="113" y="295"/>
                        <a:pt x="113" y="295"/>
                        <a:pt x="113" y="295"/>
                      </a:cubicBezTo>
                      <a:cubicBezTo>
                        <a:pt x="113" y="295"/>
                        <a:pt x="113" y="295"/>
                        <a:pt x="113" y="295"/>
                      </a:cubicBezTo>
                      <a:cubicBezTo>
                        <a:pt x="111" y="296"/>
                        <a:pt x="103" y="302"/>
                        <a:pt x="71" y="322"/>
                      </a:cubicBezTo>
                      <a:cubicBezTo>
                        <a:pt x="62" y="328"/>
                        <a:pt x="53" y="334"/>
                        <a:pt x="45" y="338"/>
                      </a:cubicBezTo>
                      <a:cubicBezTo>
                        <a:pt x="63" y="328"/>
                        <a:pt x="92" y="311"/>
                        <a:pt x="110" y="301"/>
                      </a:cubicBezTo>
                      <a:cubicBezTo>
                        <a:pt x="110" y="301"/>
                        <a:pt x="111" y="301"/>
                        <a:pt x="111" y="301"/>
                      </a:cubicBezTo>
                      <a:cubicBezTo>
                        <a:pt x="111" y="301"/>
                        <a:pt x="111" y="301"/>
                        <a:pt x="111" y="301"/>
                      </a:cubicBezTo>
                      <a:cubicBezTo>
                        <a:pt x="28" y="362"/>
                        <a:pt x="28" y="362"/>
                        <a:pt x="28" y="362"/>
                      </a:cubicBezTo>
                      <a:cubicBezTo>
                        <a:pt x="39" y="357"/>
                        <a:pt x="60" y="344"/>
                        <a:pt x="78" y="333"/>
                      </a:cubicBezTo>
                      <a:cubicBezTo>
                        <a:pt x="106" y="317"/>
                        <a:pt x="112" y="314"/>
                        <a:pt x="114" y="313"/>
                      </a:cubicBezTo>
                      <a:cubicBezTo>
                        <a:pt x="114" y="313"/>
                        <a:pt x="114" y="313"/>
                        <a:pt x="114" y="313"/>
                      </a:cubicBezTo>
                      <a:cubicBezTo>
                        <a:pt x="114" y="313"/>
                        <a:pt x="114" y="313"/>
                        <a:pt x="114" y="313"/>
                      </a:cubicBezTo>
                      <a:cubicBezTo>
                        <a:pt x="114" y="313"/>
                        <a:pt x="114" y="313"/>
                        <a:pt x="114" y="313"/>
                      </a:cubicBezTo>
                      <a:cubicBezTo>
                        <a:pt x="114" y="313"/>
                        <a:pt x="114" y="313"/>
                        <a:pt x="115" y="313"/>
                      </a:cubicBezTo>
                      <a:cubicBezTo>
                        <a:pt x="115" y="313"/>
                        <a:pt x="115" y="313"/>
                        <a:pt x="114" y="314"/>
                      </a:cubicBezTo>
                      <a:cubicBezTo>
                        <a:pt x="114" y="314"/>
                        <a:pt x="114" y="314"/>
                        <a:pt x="114" y="314"/>
                      </a:cubicBezTo>
                      <a:cubicBezTo>
                        <a:pt x="114" y="314"/>
                        <a:pt x="114" y="314"/>
                        <a:pt x="114" y="314"/>
                      </a:cubicBezTo>
                      <a:cubicBezTo>
                        <a:pt x="114" y="314"/>
                        <a:pt x="112" y="315"/>
                        <a:pt x="110" y="317"/>
                      </a:cubicBezTo>
                      <a:cubicBezTo>
                        <a:pt x="107" y="319"/>
                        <a:pt x="102" y="323"/>
                        <a:pt x="97" y="326"/>
                      </a:cubicBezTo>
                      <a:cubicBezTo>
                        <a:pt x="86" y="334"/>
                        <a:pt x="72" y="344"/>
                        <a:pt x="59" y="354"/>
                      </a:cubicBezTo>
                      <a:cubicBezTo>
                        <a:pt x="38" y="368"/>
                        <a:pt x="18" y="383"/>
                        <a:pt x="9" y="390"/>
                      </a:cubicBezTo>
                      <a:cubicBezTo>
                        <a:pt x="23" y="381"/>
                        <a:pt x="61" y="359"/>
                        <a:pt x="83" y="347"/>
                      </a:cubicBezTo>
                      <a:cubicBezTo>
                        <a:pt x="83" y="347"/>
                        <a:pt x="83" y="347"/>
                        <a:pt x="83" y="347"/>
                      </a:cubicBezTo>
                      <a:cubicBezTo>
                        <a:pt x="83" y="347"/>
                        <a:pt x="83" y="347"/>
                        <a:pt x="83" y="348"/>
                      </a:cubicBezTo>
                      <a:cubicBezTo>
                        <a:pt x="68" y="359"/>
                        <a:pt x="43" y="380"/>
                        <a:pt x="33" y="388"/>
                      </a:cubicBezTo>
                      <a:cubicBezTo>
                        <a:pt x="39" y="384"/>
                        <a:pt x="53" y="376"/>
                        <a:pt x="65" y="369"/>
                      </a:cubicBezTo>
                      <a:cubicBezTo>
                        <a:pt x="113" y="341"/>
                        <a:pt x="114" y="341"/>
                        <a:pt x="114" y="341"/>
                      </a:cubicBezTo>
                      <a:cubicBezTo>
                        <a:pt x="114" y="341"/>
                        <a:pt x="114" y="341"/>
                        <a:pt x="114" y="341"/>
                      </a:cubicBezTo>
                      <a:cubicBezTo>
                        <a:pt x="114" y="341"/>
                        <a:pt x="114" y="341"/>
                        <a:pt x="114" y="342"/>
                      </a:cubicBezTo>
                      <a:cubicBezTo>
                        <a:pt x="114" y="342"/>
                        <a:pt x="114" y="342"/>
                        <a:pt x="114" y="342"/>
                      </a:cubicBezTo>
                      <a:cubicBezTo>
                        <a:pt x="114" y="342"/>
                        <a:pt x="114" y="342"/>
                        <a:pt x="114" y="342"/>
                      </a:cubicBezTo>
                      <a:cubicBezTo>
                        <a:pt x="112" y="343"/>
                        <a:pt x="104" y="349"/>
                        <a:pt x="69" y="371"/>
                      </a:cubicBezTo>
                      <a:cubicBezTo>
                        <a:pt x="59" y="378"/>
                        <a:pt x="49" y="384"/>
                        <a:pt x="41" y="389"/>
                      </a:cubicBezTo>
                      <a:cubicBezTo>
                        <a:pt x="58" y="379"/>
                        <a:pt x="85" y="364"/>
                        <a:pt x="102" y="354"/>
                      </a:cubicBezTo>
                      <a:cubicBezTo>
                        <a:pt x="102" y="354"/>
                        <a:pt x="103" y="354"/>
                        <a:pt x="103" y="354"/>
                      </a:cubicBezTo>
                      <a:cubicBezTo>
                        <a:pt x="103" y="354"/>
                        <a:pt x="103" y="354"/>
                        <a:pt x="103" y="354"/>
                      </a:cubicBezTo>
                      <a:cubicBezTo>
                        <a:pt x="81" y="373"/>
                        <a:pt x="42" y="405"/>
                        <a:pt x="30" y="415"/>
                      </a:cubicBezTo>
                      <a:cubicBezTo>
                        <a:pt x="122" y="362"/>
                        <a:pt x="122" y="362"/>
                        <a:pt x="122" y="362"/>
                      </a:cubicBezTo>
                      <a:cubicBezTo>
                        <a:pt x="122" y="362"/>
                        <a:pt x="123" y="362"/>
                        <a:pt x="123" y="362"/>
                      </a:cubicBezTo>
                      <a:cubicBezTo>
                        <a:pt x="123" y="362"/>
                        <a:pt x="123" y="362"/>
                        <a:pt x="123" y="362"/>
                      </a:cubicBezTo>
                      <a:cubicBezTo>
                        <a:pt x="123" y="362"/>
                        <a:pt x="123" y="362"/>
                        <a:pt x="123" y="362"/>
                      </a:cubicBezTo>
                      <a:cubicBezTo>
                        <a:pt x="123" y="362"/>
                        <a:pt x="123" y="362"/>
                        <a:pt x="123" y="362"/>
                      </a:cubicBezTo>
                      <a:cubicBezTo>
                        <a:pt x="123" y="363"/>
                        <a:pt x="123" y="363"/>
                        <a:pt x="123" y="363"/>
                      </a:cubicBezTo>
                      <a:cubicBezTo>
                        <a:pt x="121" y="364"/>
                        <a:pt x="116" y="369"/>
                        <a:pt x="93" y="390"/>
                      </a:cubicBezTo>
                      <a:cubicBezTo>
                        <a:pt x="82" y="400"/>
                        <a:pt x="69" y="412"/>
                        <a:pt x="63" y="417"/>
                      </a:cubicBezTo>
                      <a:cubicBezTo>
                        <a:pt x="140" y="372"/>
                        <a:pt x="155" y="364"/>
                        <a:pt x="158" y="362"/>
                      </a:cubicBezTo>
                      <a:cubicBezTo>
                        <a:pt x="158" y="362"/>
                        <a:pt x="158" y="362"/>
                        <a:pt x="158" y="362"/>
                      </a:cubicBezTo>
                      <a:cubicBezTo>
                        <a:pt x="158" y="362"/>
                        <a:pt x="158" y="362"/>
                        <a:pt x="158" y="362"/>
                      </a:cubicBezTo>
                      <a:cubicBezTo>
                        <a:pt x="158" y="362"/>
                        <a:pt x="159" y="362"/>
                        <a:pt x="159" y="362"/>
                      </a:cubicBezTo>
                      <a:cubicBezTo>
                        <a:pt x="159" y="362"/>
                        <a:pt x="159" y="362"/>
                        <a:pt x="159" y="362"/>
                      </a:cubicBezTo>
                      <a:cubicBezTo>
                        <a:pt x="159" y="362"/>
                        <a:pt x="159" y="363"/>
                        <a:pt x="159" y="363"/>
                      </a:cubicBezTo>
                      <a:cubicBezTo>
                        <a:pt x="59" y="426"/>
                        <a:pt x="59" y="426"/>
                        <a:pt x="59" y="426"/>
                      </a:cubicBezTo>
                      <a:cubicBezTo>
                        <a:pt x="66" y="422"/>
                        <a:pt x="73" y="418"/>
                        <a:pt x="81" y="413"/>
                      </a:cubicBezTo>
                      <a:cubicBezTo>
                        <a:pt x="160" y="367"/>
                        <a:pt x="175" y="358"/>
                        <a:pt x="176" y="358"/>
                      </a:cubicBezTo>
                      <a:cubicBezTo>
                        <a:pt x="176" y="358"/>
                        <a:pt x="176" y="358"/>
                        <a:pt x="176" y="358"/>
                      </a:cubicBezTo>
                      <a:cubicBezTo>
                        <a:pt x="177" y="358"/>
                        <a:pt x="177" y="358"/>
                        <a:pt x="177" y="358"/>
                      </a:cubicBezTo>
                      <a:cubicBezTo>
                        <a:pt x="177" y="359"/>
                        <a:pt x="177" y="359"/>
                        <a:pt x="173" y="362"/>
                      </a:cubicBezTo>
                      <a:cubicBezTo>
                        <a:pt x="170" y="364"/>
                        <a:pt x="167" y="367"/>
                        <a:pt x="162" y="371"/>
                      </a:cubicBezTo>
                      <a:cubicBezTo>
                        <a:pt x="153" y="378"/>
                        <a:pt x="142" y="387"/>
                        <a:pt x="130" y="397"/>
                      </a:cubicBezTo>
                      <a:cubicBezTo>
                        <a:pt x="113" y="410"/>
                        <a:pt x="96" y="424"/>
                        <a:pt x="88" y="430"/>
                      </a:cubicBezTo>
                      <a:cubicBezTo>
                        <a:pt x="116" y="415"/>
                        <a:pt x="255" y="334"/>
                        <a:pt x="257" y="333"/>
                      </a:cubicBezTo>
                      <a:cubicBezTo>
                        <a:pt x="257" y="333"/>
                        <a:pt x="257" y="333"/>
                        <a:pt x="257" y="333"/>
                      </a:cubicBezTo>
                      <a:cubicBezTo>
                        <a:pt x="257" y="333"/>
                        <a:pt x="257" y="334"/>
                        <a:pt x="257" y="334"/>
                      </a:cubicBezTo>
                      <a:cubicBezTo>
                        <a:pt x="212" y="365"/>
                        <a:pt x="132" y="420"/>
                        <a:pt x="111" y="436"/>
                      </a:cubicBezTo>
                      <a:cubicBezTo>
                        <a:pt x="149" y="413"/>
                        <a:pt x="272" y="341"/>
                        <a:pt x="275" y="341"/>
                      </a:cubicBezTo>
                      <a:cubicBezTo>
                        <a:pt x="275" y="341"/>
                        <a:pt x="275" y="341"/>
                        <a:pt x="275" y="341"/>
                      </a:cubicBezTo>
                      <a:cubicBezTo>
                        <a:pt x="276" y="341"/>
                        <a:pt x="276" y="341"/>
                        <a:pt x="276" y="341"/>
                      </a:cubicBezTo>
                      <a:cubicBezTo>
                        <a:pt x="276" y="341"/>
                        <a:pt x="276" y="341"/>
                        <a:pt x="276" y="342"/>
                      </a:cubicBezTo>
                      <a:cubicBezTo>
                        <a:pt x="135" y="437"/>
                        <a:pt x="135" y="437"/>
                        <a:pt x="135" y="437"/>
                      </a:cubicBezTo>
                      <a:cubicBezTo>
                        <a:pt x="160" y="422"/>
                        <a:pt x="238" y="377"/>
                        <a:pt x="282" y="351"/>
                      </a:cubicBezTo>
                      <a:cubicBezTo>
                        <a:pt x="282" y="351"/>
                        <a:pt x="282" y="351"/>
                        <a:pt x="283" y="351"/>
                      </a:cubicBezTo>
                      <a:cubicBezTo>
                        <a:pt x="283" y="352"/>
                        <a:pt x="283" y="352"/>
                        <a:pt x="282" y="352"/>
                      </a:cubicBezTo>
                      <a:cubicBezTo>
                        <a:pt x="244" y="379"/>
                        <a:pt x="177" y="427"/>
                        <a:pt x="157" y="442"/>
                      </a:cubicBezTo>
                      <a:cubicBezTo>
                        <a:pt x="158" y="441"/>
                        <a:pt x="158" y="441"/>
                        <a:pt x="159" y="440"/>
                      </a:cubicBezTo>
                      <a:cubicBezTo>
                        <a:pt x="273" y="374"/>
                        <a:pt x="274" y="374"/>
                        <a:pt x="275" y="374"/>
                      </a:cubicBezTo>
                      <a:cubicBezTo>
                        <a:pt x="275" y="374"/>
                        <a:pt x="275" y="374"/>
                        <a:pt x="275" y="374"/>
                      </a:cubicBezTo>
                      <a:cubicBezTo>
                        <a:pt x="275" y="374"/>
                        <a:pt x="275" y="374"/>
                        <a:pt x="275" y="375"/>
                      </a:cubicBezTo>
                      <a:cubicBezTo>
                        <a:pt x="275" y="375"/>
                        <a:pt x="275" y="375"/>
                        <a:pt x="275" y="375"/>
                      </a:cubicBezTo>
                      <a:cubicBezTo>
                        <a:pt x="275" y="375"/>
                        <a:pt x="275" y="375"/>
                        <a:pt x="275" y="375"/>
                      </a:cubicBezTo>
                      <a:cubicBezTo>
                        <a:pt x="273" y="376"/>
                        <a:pt x="264" y="383"/>
                        <a:pt x="223" y="411"/>
                      </a:cubicBezTo>
                      <a:cubicBezTo>
                        <a:pt x="209" y="420"/>
                        <a:pt x="195" y="430"/>
                        <a:pt x="187" y="436"/>
                      </a:cubicBezTo>
                      <a:cubicBezTo>
                        <a:pt x="257" y="396"/>
                        <a:pt x="257" y="396"/>
                        <a:pt x="257" y="396"/>
                      </a:cubicBezTo>
                      <a:cubicBezTo>
                        <a:pt x="257" y="395"/>
                        <a:pt x="257" y="395"/>
                        <a:pt x="257" y="395"/>
                      </a:cubicBezTo>
                      <a:cubicBezTo>
                        <a:pt x="257" y="395"/>
                        <a:pt x="257" y="396"/>
                        <a:pt x="257" y="396"/>
                      </a:cubicBezTo>
                      <a:cubicBezTo>
                        <a:pt x="257" y="396"/>
                        <a:pt x="257" y="396"/>
                        <a:pt x="257" y="396"/>
                      </a:cubicBezTo>
                      <a:cubicBezTo>
                        <a:pt x="257" y="396"/>
                        <a:pt x="257" y="396"/>
                        <a:pt x="257" y="396"/>
                      </a:cubicBezTo>
                      <a:cubicBezTo>
                        <a:pt x="257" y="396"/>
                        <a:pt x="257" y="396"/>
                        <a:pt x="257" y="396"/>
                      </a:cubicBezTo>
                      <a:cubicBezTo>
                        <a:pt x="256" y="398"/>
                        <a:pt x="251" y="402"/>
                        <a:pt x="230" y="418"/>
                      </a:cubicBezTo>
                      <a:cubicBezTo>
                        <a:pt x="223" y="424"/>
                        <a:pt x="216" y="429"/>
                        <a:pt x="212" y="432"/>
                      </a:cubicBezTo>
                      <a:cubicBezTo>
                        <a:pt x="232" y="421"/>
                        <a:pt x="236"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38" y="418"/>
                        <a:pt x="238" y="418"/>
                        <a:pt x="238" y="418"/>
                      </a:cubicBezTo>
                      <a:cubicBezTo>
                        <a:pt x="228" y="427"/>
                        <a:pt x="215" y="439"/>
                        <a:pt x="209" y="445"/>
                      </a:cubicBezTo>
                      <a:cubicBezTo>
                        <a:pt x="230" y="432"/>
                        <a:pt x="230" y="432"/>
                        <a:pt x="230" y="433"/>
                      </a:cubicBezTo>
                      <a:cubicBezTo>
                        <a:pt x="230" y="433"/>
                        <a:pt x="230" y="433"/>
                        <a:pt x="230" y="433"/>
                      </a:cubicBezTo>
                      <a:cubicBezTo>
                        <a:pt x="230" y="433"/>
                        <a:pt x="230" y="433"/>
                        <a:pt x="230" y="433"/>
                      </a:cubicBezTo>
                      <a:cubicBezTo>
                        <a:pt x="230" y="433"/>
                        <a:pt x="230" y="433"/>
                        <a:pt x="230" y="433"/>
                      </a:cubicBezTo>
                      <a:cubicBezTo>
                        <a:pt x="230" y="434"/>
                        <a:pt x="214" y="443"/>
                        <a:pt x="206" y="447"/>
                      </a:cubicBezTo>
                      <a:cubicBezTo>
                        <a:pt x="206" y="447"/>
                        <a:pt x="206" y="447"/>
                        <a:pt x="206" y="44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146"/>
                <p:cNvSpPr>
                  <a:spLocks noEditPoints="1"/>
                </p:cNvSpPr>
                <p:nvPr/>
              </p:nvSpPr>
              <p:spPr bwMode="auto">
                <a:xfrm>
                  <a:off x="5846763" y="1681163"/>
                  <a:ext cx="862013" cy="1503363"/>
                </a:xfrm>
                <a:custGeom>
                  <a:avLst/>
                  <a:gdLst>
                    <a:gd name="T0" fmla="*/ 205 w 266"/>
                    <a:gd name="T1" fmla="*/ 449 h 463"/>
                    <a:gd name="T2" fmla="*/ 176 w 266"/>
                    <a:gd name="T3" fmla="*/ 454 h 463"/>
                    <a:gd name="T4" fmla="*/ 108 w 266"/>
                    <a:gd name="T5" fmla="*/ 463 h 463"/>
                    <a:gd name="T6" fmla="*/ 60 w 266"/>
                    <a:gd name="T7" fmla="*/ 456 h 463"/>
                    <a:gd name="T8" fmla="*/ 25 w 266"/>
                    <a:gd name="T9" fmla="*/ 449 h 463"/>
                    <a:gd name="T10" fmla="*/ 2 w 266"/>
                    <a:gd name="T11" fmla="*/ 422 h 463"/>
                    <a:gd name="T12" fmla="*/ 1 w 266"/>
                    <a:gd name="T13" fmla="*/ 318 h 463"/>
                    <a:gd name="T14" fmla="*/ 9 w 266"/>
                    <a:gd name="T15" fmla="*/ 249 h 463"/>
                    <a:gd name="T16" fmla="*/ 17 w 266"/>
                    <a:gd name="T17" fmla="*/ 181 h 463"/>
                    <a:gd name="T18" fmla="*/ 19 w 266"/>
                    <a:gd name="T19" fmla="*/ 129 h 463"/>
                    <a:gd name="T20" fmla="*/ 24 w 266"/>
                    <a:gd name="T21" fmla="*/ 60 h 463"/>
                    <a:gd name="T22" fmla="*/ 28 w 266"/>
                    <a:gd name="T23" fmla="*/ 39 h 463"/>
                    <a:gd name="T24" fmla="*/ 35 w 266"/>
                    <a:gd name="T25" fmla="*/ 23 h 463"/>
                    <a:gd name="T26" fmla="*/ 48 w 266"/>
                    <a:gd name="T27" fmla="*/ 9 h 463"/>
                    <a:gd name="T28" fmla="*/ 49 w 266"/>
                    <a:gd name="T29" fmla="*/ 20 h 463"/>
                    <a:gd name="T30" fmla="*/ 50 w 266"/>
                    <a:gd name="T31" fmla="*/ 15 h 463"/>
                    <a:gd name="T32" fmla="*/ 57 w 266"/>
                    <a:gd name="T33" fmla="*/ 6 h 463"/>
                    <a:gd name="T34" fmla="*/ 110 w 266"/>
                    <a:gd name="T35" fmla="*/ 21 h 463"/>
                    <a:gd name="T36" fmla="*/ 174 w 266"/>
                    <a:gd name="T37" fmla="*/ 19 h 463"/>
                    <a:gd name="T38" fmla="*/ 234 w 266"/>
                    <a:gd name="T39" fmla="*/ 27 h 463"/>
                    <a:gd name="T40" fmla="*/ 265 w 266"/>
                    <a:gd name="T41" fmla="*/ 42 h 463"/>
                    <a:gd name="T42" fmla="*/ 265 w 266"/>
                    <a:gd name="T43" fmla="*/ 137 h 463"/>
                    <a:gd name="T44" fmla="*/ 259 w 266"/>
                    <a:gd name="T45" fmla="*/ 232 h 463"/>
                    <a:gd name="T46" fmla="*/ 250 w 266"/>
                    <a:gd name="T47" fmla="*/ 346 h 463"/>
                    <a:gd name="T48" fmla="*/ 248 w 266"/>
                    <a:gd name="T49" fmla="*/ 397 h 463"/>
                    <a:gd name="T50" fmla="*/ 255 w 266"/>
                    <a:gd name="T51" fmla="*/ 431 h 463"/>
                    <a:gd name="T52" fmla="*/ 258 w 266"/>
                    <a:gd name="T53" fmla="*/ 418 h 463"/>
                    <a:gd name="T54" fmla="*/ 258 w 266"/>
                    <a:gd name="T55" fmla="*/ 418 h 463"/>
                    <a:gd name="T56" fmla="*/ 253 w 266"/>
                    <a:gd name="T57" fmla="*/ 440 h 463"/>
                    <a:gd name="T58" fmla="*/ 248 w 266"/>
                    <a:gd name="T59" fmla="*/ 397 h 463"/>
                    <a:gd name="T60" fmla="*/ 249 w 266"/>
                    <a:gd name="T61" fmla="*/ 346 h 463"/>
                    <a:gd name="T62" fmla="*/ 260 w 266"/>
                    <a:gd name="T63" fmla="*/ 213 h 463"/>
                    <a:gd name="T64" fmla="*/ 264 w 266"/>
                    <a:gd name="T65" fmla="*/ 118 h 463"/>
                    <a:gd name="T66" fmla="*/ 261 w 266"/>
                    <a:gd name="T67" fmla="*/ 39 h 463"/>
                    <a:gd name="T68" fmla="*/ 202 w 266"/>
                    <a:gd name="T69" fmla="*/ 17 h 463"/>
                    <a:gd name="T70" fmla="*/ 137 w 266"/>
                    <a:gd name="T71" fmla="*/ 22 h 463"/>
                    <a:gd name="T72" fmla="*/ 54 w 266"/>
                    <a:gd name="T73" fmla="*/ 21 h 463"/>
                    <a:gd name="T74" fmla="*/ 50 w 266"/>
                    <a:gd name="T75" fmla="*/ 3 h 463"/>
                    <a:gd name="T76" fmla="*/ 51 w 266"/>
                    <a:gd name="T77" fmla="*/ 19 h 463"/>
                    <a:gd name="T78" fmla="*/ 48 w 266"/>
                    <a:gd name="T79" fmla="*/ 21 h 463"/>
                    <a:gd name="T80" fmla="*/ 43 w 266"/>
                    <a:gd name="T81" fmla="*/ 16 h 463"/>
                    <a:gd name="T82" fmla="*/ 33 w 266"/>
                    <a:gd name="T83" fmla="*/ 30 h 463"/>
                    <a:gd name="T84" fmla="*/ 27 w 266"/>
                    <a:gd name="T85" fmla="*/ 53 h 463"/>
                    <a:gd name="T86" fmla="*/ 25 w 266"/>
                    <a:gd name="T87" fmla="*/ 86 h 463"/>
                    <a:gd name="T88" fmla="*/ 19 w 266"/>
                    <a:gd name="T89" fmla="*/ 163 h 463"/>
                    <a:gd name="T90" fmla="*/ 20 w 266"/>
                    <a:gd name="T91" fmla="*/ 198 h 463"/>
                    <a:gd name="T92" fmla="*/ 5 w 266"/>
                    <a:gd name="T93" fmla="*/ 284 h 463"/>
                    <a:gd name="T94" fmla="*/ 1 w 266"/>
                    <a:gd name="T95" fmla="*/ 353 h 463"/>
                    <a:gd name="T96" fmla="*/ 5 w 266"/>
                    <a:gd name="T97" fmla="*/ 439 h 463"/>
                    <a:gd name="T98" fmla="*/ 32 w 266"/>
                    <a:gd name="T99" fmla="*/ 444 h 463"/>
                    <a:gd name="T100" fmla="*/ 69 w 266"/>
                    <a:gd name="T101" fmla="*/ 458 h 463"/>
                    <a:gd name="T102" fmla="*/ 118 w 266"/>
                    <a:gd name="T103" fmla="*/ 461 h 463"/>
                    <a:gd name="T104" fmla="*/ 186 w 266"/>
                    <a:gd name="T105" fmla="*/ 453 h 463"/>
                    <a:gd name="T106" fmla="*/ 240 w 266"/>
                    <a:gd name="T107" fmla="*/ 4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6" h="463">
                      <a:moveTo>
                        <a:pt x="259" y="422"/>
                      </a:moveTo>
                      <a:cubicBezTo>
                        <a:pt x="255" y="421"/>
                        <a:pt x="252" y="422"/>
                        <a:pt x="249" y="423"/>
                      </a:cubicBezTo>
                      <a:cubicBezTo>
                        <a:pt x="246" y="424"/>
                        <a:pt x="243" y="426"/>
                        <a:pt x="240" y="428"/>
                      </a:cubicBezTo>
                      <a:cubicBezTo>
                        <a:pt x="234" y="432"/>
                        <a:pt x="229" y="436"/>
                        <a:pt x="223" y="439"/>
                      </a:cubicBezTo>
                      <a:cubicBezTo>
                        <a:pt x="218" y="443"/>
                        <a:pt x="212" y="446"/>
                        <a:pt x="205" y="449"/>
                      </a:cubicBezTo>
                      <a:cubicBezTo>
                        <a:pt x="202" y="450"/>
                        <a:pt x="199" y="451"/>
                        <a:pt x="196" y="452"/>
                      </a:cubicBezTo>
                      <a:cubicBezTo>
                        <a:pt x="192" y="453"/>
                        <a:pt x="189" y="453"/>
                        <a:pt x="186" y="454"/>
                      </a:cubicBezTo>
                      <a:cubicBezTo>
                        <a:pt x="186" y="454"/>
                        <a:pt x="186" y="454"/>
                        <a:pt x="186" y="454"/>
                      </a:cubicBezTo>
                      <a:cubicBezTo>
                        <a:pt x="186" y="454"/>
                        <a:pt x="186" y="454"/>
                        <a:pt x="186" y="454"/>
                      </a:cubicBezTo>
                      <a:cubicBezTo>
                        <a:pt x="182" y="454"/>
                        <a:pt x="179" y="453"/>
                        <a:pt x="176" y="454"/>
                      </a:cubicBezTo>
                      <a:cubicBezTo>
                        <a:pt x="173" y="454"/>
                        <a:pt x="169" y="454"/>
                        <a:pt x="166" y="454"/>
                      </a:cubicBezTo>
                      <a:cubicBezTo>
                        <a:pt x="160" y="455"/>
                        <a:pt x="153" y="456"/>
                        <a:pt x="147" y="457"/>
                      </a:cubicBezTo>
                      <a:cubicBezTo>
                        <a:pt x="140" y="458"/>
                        <a:pt x="134" y="460"/>
                        <a:pt x="128" y="461"/>
                      </a:cubicBezTo>
                      <a:cubicBezTo>
                        <a:pt x="124" y="461"/>
                        <a:pt x="121" y="461"/>
                        <a:pt x="118" y="462"/>
                      </a:cubicBezTo>
                      <a:cubicBezTo>
                        <a:pt x="115" y="462"/>
                        <a:pt x="111" y="462"/>
                        <a:pt x="108" y="463"/>
                      </a:cubicBezTo>
                      <a:cubicBezTo>
                        <a:pt x="105" y="463"/>
                        <a:pt x="102" y="463"/>
                        <a:pt x="98" y="463"/>
                      </a:cubicBezTo>
                      <a:cubicBezTo>
                        <a:pt x="95" y="462"/>
                        <a:pt x="92" y="463"/>
                        <a:pt x="88" y="462"/>
                      </a:cubicBezTo>
                      <a:cubicBezTo>
                        <a:pt x="85" y="462"/>
                        <a:pt x="82" y="461"/>
                        <a:pt x="79" y="461"/>
                      </a:cubicBezTo>
                      <a:cubicBezTo>
                        <a:pt x="69" y="459"/>
                        <a:pt x="69" y="459"/>
                        <a:pt x="69" y="459"/>
                      </a:cubicBezTo>
                      <a:cubicBezTo>
                        <a:pt x="60" y="456"/>
                        <a:pt x="60" y="456"/>
                        <a:pt x="60" y="456"/>
                      </a:cubicBezTo>
                      <a:cubicBezTo>
                        <a:pt x="56" y="456"/>
                        <a:pt x="53" y="454"/>
                        <a:pt x="50" y="453"/>
                      </a:cubicBezTo>
                      <a:cubicBezTo>
                        <a:pt x="47" y="452"/>
                        <a:pt x="44" y="451"/>
                        <a:pt x="41" y="449"/>
                      </a:cubicBezTo>
                      <a:cubicBezTo>
                        <a:pt x="32" y="445"/>
                        <a:pt x="32" y="445"/>
                        <a:pt x="32" y="445"/>
                      </a:cubicBezTo>
                      <a:cubicBezTo>
                        <a:pt x="33" y="445"/>
                        <a:pt x="33" y="445"/>
                        <a:pt x="33" y="445"/>
                      </a:cubicBezTo>
                      <a:cubicBezTo>
                        <a:pt x="31" y="448"/>
                        <a:pt x="28" y="449"/>
                        <a:pt x="25" y="449"/>
                      </a:cubicBezTo>
                      <a:cubicBezTo>
                        <a:pt x="23" y="450"/>
                        <a:pt x="20" y="450"/>
                        <a:pt x="17" y="450"/>
                      </a:cubicBezTo>
                      <a:cubicBezTo>
                        <a:pt x="14" y="449"/>
                        <a:pt x="11" y="448"/>
                        <a:pt x="9" y="447"/>
                      </a:cubicBezTo>
                      <a:cubicBezTo>
                        <a:pt x="6" y="445"/>
                        <a:pt x="5" y="442"/>
                        <a:pt x="4" y="440"/>
                      </a:cubicBezTo>
                      <a:cubicBezTo>
                        <a:pt x="3" y="437"/>
                        <a:pt x="3" y="434"/>
                        <a:pt x="3" y="431"/>
                      </a:cubicBezTo>
                      <a:cubicBezTo>
                        <a:pt x="2" y="422"/>
                        <a:pt x="2" y="422"/>
                        <a:pt x="2" y="422"/>
                      </a:cubicBezTo>
                      <a:cubicBezTo>
                        <a:pt x="1" y="405"/>
                        <a:pt x="1" y="405"/>
                        <a:pt x="1" y="405"/>
                      </a:cubicBezTo>
                      <a:cubicBezTo>
                        <a:pt x="0" y="393"/>
                        <a:pt x="0" y="382"/>
                        <a:pt x="0" y="370"/>
                      </a:cubicBezTo>
                      <a:cubicBezTo>
                        <a:pt x="0" y="364"/>
                        <a:pt x="0" y="359"/>
                        <a:pt x="0" y="353"/>
                      </a:cubicBezTo>
                      <a:cubicBezTo>
                        <a:pt x="0" y="347"/>
                        <a:pt x="0" y="341"/>
                        <a:pt x="0" y="335"/>
                      </a:cubicBezTo>
                      <a:cubicBezTo>
                        <a:pt x="1" y="318"/>
                        <a:pt x="1" y="318"/>
                        <a:pt x="1" y="318"/>
                      </a:cubicBezTo>
                      <a:cubicBezTo>
                        <a:pt x="2" y="309"/>
                        <a:pt x="2" y="309"/>
                        <a:pt x="2" y="309"/>
                      </a:cubicBezTo>
                      <a:cubicBezTo>
                        <a:pt x="3" y="301"/>
                        <a:pt x="3" y="301"/>
                        <a:pt x="3" y="301"/>
                      </a:cubicBezTo>
                      <a:cubicBezTo>
                        <a:pt x="4" y="283"/>
                        <a:pt x="4" y="283"/>
                        <a:pt x="4" y="283"/>
                      </a:cubicBezTo>
                      <a:cubicBezTo>
                        <a:pt x="5" y="278"/>
                        <a:pt x="6" y="272"/>
                        <a:pt x="6" y="266"/>
                      </a:cubicBezTo>
                      <a:cubicBezTo>
                        <a:pt x="7" y="260"/>
                        <a:pt x="8" y="255"/>
                        <a:pt x="9" y="249"/>
                      </a:cubicBezTo>
                      <a:cubicBezTo>
                        <a:pt x="12" y="232"/>
                        <a:pt x="12" y="232"/>
                        <a:pt x="12" y="232"/>
                      </a:cubicBezTo>
                      <a:cubicBezTo>
                        <a:pt x="13" y="226"/>
                        <a:pt x="14" y="221"/>
                        <a:pt x="15" y="215"/>
                      </a:cubicBezTo>
                      <a:cubicBezTo>
                        <a:pt x="19" y="198"/>
                        <a:pt x="19" y="198"/>
                        <a:pt x="19" y="198"/>
                      </a:cubicBezTo>
                      <a:cubicBezTo>
                        <a:pt x="19" y="198"/>
                        <a:pt x="19" y="198"/>
                        <a:pt x="19" y="198"/>
                      </a:cubicBezTo>
                      <a:cubicBezTo>
                        <a:pt x="17" y="181"/>
                        <a:pt x="17" y="181"/>
                        <a:pt x="17" y="181"/>
                      </a:cubicBezTo>
                      <a:cubicBezTo>
                        <a:pt x="17" y="178"/>
                        <a:pt x="17" y="175"/>
                        <a:pt x="17" y="172"/>
                      </a:cubicBezTo>
                      <a:cubicBezTo>
                        <a:pt x="17" y="163"/>
                        <a:pt x="17" y="163"/>
                        <a:pt x="17" y="163"/>
                      </a:cubicBezTo>
                      <a:cubicBezTo>
                        <a:pt x="17" y="161"/>
                        <a:pt x="17" y="158"/>
                        <a:pt x="17" y="155"/>
                      </a:cubicBezTo>
                      <a:cubicBezTo>
                        <a:pt x="18" y="146"/>
                        <a:pt x="18" y="146"/>
                        <a:pt x="18" y="146"/>
                      </a:cubicBezTo>
                      <a:cubicBezTo>
                        <a:pt x="18" y="140"/>
                        <a:pt x="19" y="135"/>
                        <a:pt x="19" y="129"/>
                      </a:cubicBezTo>
                      <a:cubicBezTo>
                        <a:pt x="23" y="95"/>
                        <a:pt x="23" y="95"/>
                        <a:pt x="23" y="95"/>
                      </a:cubicBezTo>
                      <a:cubicBezTo>
                        <a:pt x="23" y="92"/>
                        <a:pt x="23" y="89"/>
                        <a:pt x="24" y="86"/>
                      </a:cubicBezTo>
                      <a:cubicBezTo>
                        <a:pt x="24" y="77"/>
                        <a:pt x="24" y="77"/>
                        <a:pt x="24" y="77"/>
                      </a:cubicBezTo>
                      <a:cubicBezTo>
                        <a:pt x="24" y="74"/>
                        <a:pt x="24" y="72"/>
                        <a:pt x="24" y="69"/>
                      </a:cubicBezTo>
                      <a:cubicBezTo>
                        <a:pt x="24" y="60"/>
                        <a:pt x="24" y="60"/>
                        <a:pt x="24" y="60"/>
                      </a:cubicBezTo>
                      <a:cubicBezTo>
                        <a:pt x="24" y="60"/>
                        <a:pt x="24" y="60"/>
                        <a:pt x="24" y="60"/>
                      </a:cubicBezTo>
                      <a:cubicBezTo>
                        <a:pt x="24" y="60"/>
                        <a:pt x="24" y="60"/>
                        <a:pt x="24" y="60"/>
                      </a:cubicBezTo>
                      <a:cubicBezTo>
                        <a:pt x="26" y="53"/>
                        <a:pt x="26" y="53"/>
                        <a:pt x="26" y="53"/>
                      </a:cubicBezTo>
                      <a:cubicBezTo>
                        <a:pt x="26" y="51"/>
                        <a:pt x="26" y="48"/>
                        <a:pt x="27" y="46"/>
                      </a:cubicBezTo>
                      <a:cubicBezTo>
                        <a:pt x="28" y="39"/>
                        <a:pt x="28" y="39"/>
                        <a:pt x="28" y="39"/>
                      </a:cubicBezTo>
                      <a:cubicBezTo>
                        <a:pt x="28" y="38"/>
                        <a:pt x="29" y="37"/>
                        <a:pt x="29" y="36"/>
                      </a:cubicBezTo>
                      <a:cubicBezTo>
                        <a:pt x="29" y="35"/>
                        <a:pt x="29" y="33"/>
                        <a:pt x="30" y="32"/>
                      </a:cubicBezTo>
                      <a:cubicBezTo>
                        <a:pt x="31" y="29"/>
                        <a:pt x="31" y="29"/>
                        <a:pt x="31" y="29"/>
                      </a:cubicBezTo>
                      <a:cubicBezTo>
                        <a:pt x="31" y="28"/>
                        <a:pt x="32" y="27"/>
                        <a:pt x="33" y="26"/>
                      </a:cubicBezTo>
                      <a:cubicBezTo>
                        <a:pt x="35" y="23"/>
                        <a:pt x="35" y="23"/>
                        <a:pt x="35" y="23"/>
                      </a:cubicBezTo>
                      <a:cubicBezTo>
                        <a:pt x="35" y="22"/>
                        <a:pt x="36" y="21"/>
                        <a:pt x="37" y="20"/>
                      </a:cubicBezTo>
                      <a:cubicBezTo>
                        <a:pt x="39" y="17"/>
                        <a:pt x="39" y="17"/>
                        <a:pt x="39" y="17"/>
                      </a:cubicBezTo>
                      <a:cubicBezTo>
                        <a:pt x="40" y="16"/>
                        <a:pt x="41" y="16"/>
                        <a:pt x="41" y="15"/>
                      </a:cubicBezTo>
                      <a:cubicBezTo>
                        <a:pt x="46" y="10"/>
                        <a:pt x="46" y="10"/>
                        <a:pt x="46" y="10"/>
                      </a:cubicBezTo>
                      <a:cubicBezTo>
                        <a:pt x="48" y="9"/>
                        <a:pt x="48" y="9"/>
                        <a:pt x="48" y="9"/>
                      </a:cubicBezTo>
                      <a:cubicBezTo>
                        <a:pt x="48" y="10"/>
                        <a:pt x="48" y="10"/>
                        <a:pt x="48" y="10"/>
                      </a:cubicBezTo>
                      <a:cubicBezTo>
                        <a:pt x="48" y="13"/>
                        <a:pt x="49" y="16"/>
                        <a:pt x="49" y="19"/>
                      </a:cubicBezTo>
                      <a:cubicBezTo>
                        <a:pt x="49" y="20"/>
                        <a:pt x="49" y="20"/>
                        <a:pt x="49" y="20"/>
                      </a:cubicBezTo>
                      <a:cubicBezTo>
                        <a:pt x="49" y="20"/>
                        <a:pt x="50" y="20"/>
                        <a:pt x="49" y="20"/>
                      </a:cubicBezTo>
                      <a:cubicBezTo>
                        <a:pt x="49" y="20"/>
                        <a:pt x="49" y="20"/>
                        <a:pt x="49" y="20"/>
                      </a:cubicBezTo>
                      <a:cubicBezTo>
                        <a:pt x="49" y="20"/>
                        <a:pt x="49" y="20"/>
                        <a:pt x="49" y="20"/>
                      </a:cubicBezTo>
                      <a:cubicBezTo>
                        <a:pt x="48" y="20"/>
                        <a:pt x="49" y="20"/>
                        <a:pt x="49" y="20"/>
                      </a:cubicBezTo>
                      <a:cubicBezTo>
                        <a:pt x="49" y="20"/>
                        <a:pt x="49" y="20"/>
                        <a:pt x="49" y="20"/>
                      </a:cubicBezTo>
                      <a:cubicBezTo>
                        <a:pt x="49" y="20"/>
                        <a:pt x="49" y="19"/>
                        <a:pt x="49" y="19"/>
                      </a:cubicBezTo>
                      <a:cubicBezTo>
                        <a:pt x="50" y="15"/>
                        <a:pt x="50" y="15"/>
                        <a:pt x="50" y="15"/>
                      </a:cubicBezTo>
                      <a:cubicBezTo>
                        <a:pt x="50" y="16"/>
                        <a:pt x="50" y="16"/>
                        <a:pt x="50" y="16"/>
                      </a:cubicBezTo>
                      <a:cubicBezTo>
                        <a:pt x="48" y="13"/>
                        <a:pt x="46" y="10"/>
                        <a:pt x="46" y="6"/>
                      </a:cubicBezTo>
                      <a:cubicBezTo>
                        <a:pt x="46" y="4"/>
                        <a:pt x="47" y="2"/>
                        <a:pt x="49" y="1"/>
                      </a:cubicBezTo>
                      <a:cubicBezTo>
                        <a:pt x="50" y="0"/>
                        <a:pt x="52" y="0"/>
                        <a:pt x="54" y="1"/>
                      </a:cubicBezTo>
                      <a:cubicBezTo>
                        <a:pt x="56" y="2"/>
                        <a:pt x="56" y="4"/>
                        <a:pt x="57" y="6"/>
                      </a:cubicBezTo>
                      <a:cubicBezTo>
                        <a:pt x="57" y="7"/>
                        <a:pt x="57" y="9"/>
                        <a:pt x="57" y="11"/>
                      </a:cubicBezTo>
                      <a:cubicBezTo>
                        <a:pt x="57" y="14"/>
                        <a:pt x="56" y="17"/>
                        <a:pt x="55" y="21"/>
                      </a:cubicBezTo>
                      <a:cubicBezTo>
                        <a:pt x="55" y="19"/>
                        <a:pt x="55" y="19"/>
                        <a:pt x="55" y="19"/>
                      </a:cubicBezTo>
                      <a:cubicBezTo>
                        <a:pt x="91" y="21"/>
                        <a:pt x="91" y="21"/>
                        <a:pt x="91" y="21"/>
                      </a:cubicBezTo>
                      <a:cubicBezTo>
                        <a:pt x="98" y="21"/>
                        <a:pt x="104" y="21"/>
                        <a:pt x="110" y="21"/>
                      </a:cubicBezTo>
                      <a:cubicBezTo>
                        <a:pt x="128" y="21"/>
                        <a:pt x="128" y="21"/>
                        <a:pt x="128" y="21"/>
                      </a:cubicBezTo>
                      <a:cubicBezTo>
                        <a:pt x="131" y="21"/>
                        <a:pt x="134" y="21"/>
                        <a:pt x="137" y="20"/>
                      </a:cubicBezTo>
                      <a:cubicBezTo>
                        <a:pt x="147" y="20"/>
                        <a:pt x="147" y="20"/>
                        <a:pt x="147" y="20"/>
                      </a:cubicBezTo>
                      <a:cubicBezTo>
                        <a:pt x="165" y="19"/>
                        <a:pt x="165" y="19"/>
                        <a:pt x="165" y="19"/>
                      </a:cubicBezTo>
                      <a:cubicBezTo>
                        <a:pt x="168" y="19"/>
                        <a:pt x="171" y="19"/>
                        <a:pt x="174" y="19"/>
                      </a:cubicBezTo>
                      <a:cubicBezTo>
                        <a:pt x="183" y="18"/>
                        <a:pt x="183" y="18"/>
                        <a:pt x="183" y="18"/>
                      </a:cubicBezTo>
                      <a:cubicBezTo>
                        <a:pt x="202" y="16"/>
                        <a:pt x="202" y="16"/>
                        <a:pt x="202" y="16"/>
                      </a:cubicBezTo>
                      <a:cubicBezTo>
                        <a:pt x="202" y="16"/>
                        <a:pt x="202" y="16"/>
                        <a:pt x="202" y="16"/>
                      </a:cubicBezTo>
                      <a:cubicBezTo>
                        <a:pt x="202" y="16"/>
                        <a:pt x="202" y="16"/>
                        <a:pt x="202" y="16"/>
                      </a:cubicBezTo>
                      <a:cubicBezTo>
                        <a:pt x="212" y="20"/>
                        <a:pt x="223" y="23"/>
                        <a:pt x="234" y="27"/>
                      </a:cubicBezTo>
                      <a:cubicBezTo>
                        <a:pt x="240" y="28"/>
                        <a:pt x="245" y="30"/>
                        <a:pt x="250" y="32"/>
                      </a:cubicBezTo>
                      <a:cubicBezTo>
                        <a:pt x="253" y="33"/>
                        <a:pt x="256" y="34"/>
                        <a:pt x="258" y="36"/>
                      </a:cubicBezTo>
                      <a:cubicBezTo>
                        <a:pt x="259" y="36"/>
                        <a:pt x="261" y="37"/>
                        <a:pt x="262" y="38"/>
                      </a:cubicBezTo>
                      <a:cubicBezTo>
                        <a:pt x="263" y="39"/>
                        <a:pt x="264" y="40"/>
                        <a:pt x="265" y="41"/>
                      </a:cubicBezTo>
                      <a:cubicBezTo>
                        <a:pt x="265" y="42"/>
                        <a:pt x="265" y="42"/>
                        <a:pt x="265" y="42"/>
                      </a:cubicBezTo>
                      <a:cubicBezTo>
                        <a:pt x="265" y="42"/>
                        <a:pt x="265" y="42"/>
                        <a:pt x="265" y="42"/>
                      </a:cubicBezTo>
                      <a:cubicBezTo>
                        <a:pt x="265" y="80"/>
                        <a:pt x="265" y="80"/>
                        <a:pt x="265" y="80"/>
                      </a:cubicBezTo>
                      <a:cubicBezTo>
                        <a:pt x="266" y="86"/>
                        <a:pt x="266" y="93"/>
                        <a:pt x="265" y="99"/>
                      </a:cubicBezTo>
                      <a:cubicBezTo>
                        <a:pt x="265" y="118"/>
                        <a:pt x="265" y="118"/>
                        <a:pt x="265" y="118"/>
                      </a:cubicBezTo>
                      <a:cubicBezTo>
                        <a:pt x="265" y="124"/>
                        <a:pt x="265" y="131"/>
                        <a:pt x="265" y="137"/>
                      </a:cubicBezTo>
                      <a:cubicBezTo>
                        <a:pt x="264" y="156"/>
                        <a:pt x="264" y="156"/>
                        <a:pt x="264" y="156"/>
                      </a:cubicBezTo>
                      <a:cubicBezTo>
                        <a:pt x="264" y="163"/>
                        <a:pt x="264" y="169"/>
                        <a:pt x="263" y="175"/>
                      </a:cubicBezTo>
                      <a:cubicBezTo>
                        <a:pt x="262" y="194"/>
                        <a:pt x="262" y="194"/>
                        <a:pt x="262" y="194"/>
                      </a:cubicBezTo>
                      <a:cubicBezTo>
                        <a:pt x="261" y="201"/>
                        <a:pt x="261" y="207"/>
                        <a:pt x="261" y="213"/>
                      </a:cubicBezTo>
                      <a:cubicBezTo>
                        <a:pt x="259" y="232"/>
                        <a:pt x="259" y="232"/>
                        <a:pt x="259" y="232"/>
                      </a:cubicBezTo>
                      <a:cubicBezTo>
                        <a:pt x="258" y="245"/>
                        <a:pt x="257" y="258"/>
                        <a:pt x="256" y="270"/>
                      </a:cubicBezTo>
                      <a:cubicBezTo>
                        <a:pt x="253" y="308"/>
                        <a:pt x="253" y="308"/>
                        <a:pt x="253" y="308"/>
                      </a:cubicBezTo>
                      <a:cubicBezTo>
                        <a:pt x="252" y="321"/>
                        <a:pt x="251" y="334"/>
                        <a:pt x="250" y="346"/>
                      </a:cubicBezTo>
                      <a:cubicBezTo>
                        <a:pt x="250" y="346"/>
                        <a:pt x="250" y="346"/>
                        <a:pt x="250" y="346"/>
                      </a:cubicBezTo>
                      <a:cubicBezTo>
                        <a:pt x="250" y="346"/>
                        <a:pt x="250" y="346"/>
                        <a:pt x="250" y="346"/>
                      </a:cubicBezTo>
                      <a:cubicBezTo>
                        <a:pt x="250" y="347"/>
                        <a:pt x="249" y="348"/>
                        <a:pt x="249" y="349"/>
                      </a:cubicBezTo>
                      <a:cubicBezTo>
                        <a:pt x="249" y="352"/>
                        <a:pt x="249" y="352"/>
                        <a:pt x="249" y="352"/>
                      </a:cubicBezTo>
                      <a:cubicBezTo>
                        <a:pt x="248" y="355"/>
                        <a:pt x="248" y="357"/>
                        <a:pt x="248" y="359"/>
                      </a:cubicBezTo>
                      <a:cubicBezTo>
                        <a:pt x="248" y="363"/>
                        <a:pt x="248" y="367"/>
                        <a:pt x="248" y="371"/>
                      </a:cubicBezTo>
                      <a:cubicBezTo>
                        <a:pt x="248" y="380"/>
                        <a:pt x="248" y="388"/>
                        <a:pt x="248" y="397"/>
                      </a:cubicBezTo>
                      <a:cubicBezTo>
                        <a:pt x="249" y="414"/>
                        <a:pt x="249" y="431"/>
                        <a:pt x="249" y="448"/>
                      </a:cubicBezTo>
                      <a:cubicBezTo>
                        <a:pt x="249" y="448"/>
                        <a:pt x="249" y="448"/>
                        <a:pt x="249" y="448"/>
                      </a:cubicBezTo>
                      <a:cubicBezTo>
                        <a:pt x="250" y="447"/>
                        <a:pt x="251" y="446"/>
                        <a:pt x="251" y="444"/>
                      </a:cubicBezTo>
                      <a:cubicBezTo>
                        <a:pt x="252" y="443"/>
                        <a:pt x="253" y="442"/>
                        <a:pt x="253" y="440"/>
                      </a:cubicBezTo>
                      <a:cubicBezTo>
                        <a:pt x="254" y="437"/>
                        <a:pt x="255" y="434"/>
                        <a:pt x="255" y="431"/>
                      </a:cubicBezTo>
                      <a:cubicBezTo>
                        <a:pt x="256" y="428"/>
                        <a:pt x="256" y="425"/>
                        <a:pt x="257" y="422"/>
                      </a:cubicBezTo>
                      <a:cubicBezTo>
                        <a:pt x="257" y="421"/>
                        <a:pt x="257" y="419"/>
                        <a:pt x="258" y="418"/>
                      </a:cubicBezTo>
                      <a:cubicBezTo>
                        <a:pt x="258" y="418"/>
                        <a:pt x="258" y="418"/>
                        <a:pt x="258" y="418"/>
                      </a:cubicBezTo>
                      <a:cubicBezTo>
                        <a:pt x="258" y="418"/>
                        <a:pt x="258" y="418"/>
                        <a:pt x="258" y="418"/>
                      </a:cubicBezTo>
                      <a:cubicBezTo>
                        <a:pt x="258" y="418"/>
                        <a:pt x="258" y="418"/>
                        <a:pt x="258" y="418"/>
                      </a:cubicBezTo>
                      <a:cubicBezTo>
                        <a:pt x="258" y="419"/>
                        <a:pt x="258" y="419"/>
                        <a:pt x="258" y="419"/>
                      </a:cubicBezTo>
                      <a:lnTo>
                        <a:pt x="259" y="422"/>
                      </a:lnTo>
                      <a:close/>
                      <a:moveTo>
                        <a:pt x="259" y="422"/>
                      </a:moveTo>
                      <a:cubicBezTo>
                        <a:pt x="258" y="419"/>
                        <a:pt x="258" y="419"/>
                        <a:pt x="258" y="419"/>
                      </a:cubicBezTo>
                      <a:cubicBezTo>
                        <a:pt x="258" y="419"/>
                        <a:pt x="258" y="419"/>
                        <a:pt x="258" y="418"/>
                      </a:cubicBezTo>
                      <a:cubicBezTo>
                        <a:pt x="258" y="418"/>
                        <a:pt x="258" y="418"/>
                        <a:pt x="258" y="418"/>
                      </a:cubicBezTo>
                      <a:cubicBezTo>
                        <a:pt x="258" y="417"/>
                        <a:pt x="258" y="418"/>
                        <a:pt x="258" y="418"/>
                      </a:cubicBezTo>
                      <a:cubicBezTo>
                        <a:pt x="257" y="419"/>
                        <a:pt x="257" y="421"/>
                        <a:pt x="257" y="422"/>
                      </a:cubicBezTo>
                      <a:cubicBezTo>
                        <a:pt x="256" y="425"/>
                        <a:pt x="256" y="428"/>
                        <a:pt x="255" y="431"/>
                      </a:cubicBezTo>
                      <a:cubicBezTo>
                        <a:pt x="255" y="434"/>
                        <a:pt x="254" y="437"/>
                        <a:pt x="253" y="440"/>
                      </a:cubicBezTo>
                      <a:cubicBezTo>
                        <a:pt x="253" y="442"/>
                        <a:pt x="252" y="443"/>
                        <a:pt x="252" y="444"/>
                      </a:cubicBezTo>
                      <a:cubicBezTo>
                        <a:pt x="251" y="446"/>
                        <a:pt x="250" y="447"/>
                        <a:pt x="249" y="448"/>
                      </a:cubicBezTo>
                      <a:cubicBezTo>
                        <a:pt x="249" y="448"/>
                        <a:pt x="249" y="448"/>
                        <a:pt x="249" y="448"/>
                      </a:cubicBezTo>
                      <a:cubicBezTo>
                        <a:pt x="249" y="448"/>
                        <a:pt x="249" y="448"/>
                        <a:pt x="249" y="448"/>
                      </a:cubicBezTo>
                      <a:cubicBezTo>
                        <a:pt x="249" y="431"/>
                        <a:pt x="249" y="414"/>
                        <a:pt x="248" y="397"/>
                      </a:cubicBezTo>
                      <a:cubicBezTo>
                        <a:pt x="248" y="388"/>
                        <a:pt x="247" y="380"/>
                        <a:pt x="247" y="371"/>
                      </a:cubicBezTo>
                      <a:cubicBezTo>
                        <a:pt x="247" y="367"/>
                        <a:pt x="247" y="363"/>
                        <a:pt x="247" y="359"/>
                      </a:cubicBezTo>
                      <a:cubicBezTo>
                        <a:pt x="247" y="357"/>
                        <a:pt x="248" y="354"/>
                        <a:pt x="248" y="352"/>
                      </a:cubicBezTo>
                      <a:cubicBezTo>
                        <a:pt x="249" y="349"/>
                        <a:pt x="249" y="349"/>
                        <a:pt x="249" y="349"/>
                      </a:cubicBezTo>
                      <a:cubicBezTo>
                        <a:pt x="249" y="348"/>
                        <a:pt x="249" y="347"/>
                        <a:pt x="249" y="346"/>
                      </a:cubicBezTo>
                      <a:cubicBezTo>
                        <a:pt x="249" y="346"/>
                        <a:pt x="249" y="346"/>
                        <a:pt x="249" y="346"/>
                      </a:cubicBezTo>
                      <a:cubicBezTo>
                        <a:pt x="250" y="334"/>
                        <a:pt x="251" y="321"/>
                        <a:pt x="252" y="308"/>
                      </a:cubicBezTo>
                      <a:cubicBezTo>
                        <a:pt x="255" y="270"/>
                        <a:pt x="255" y="270"/>
                        <a:pt x="255" y="270"/>
                      </a:cubicBezTo>
                      <a:cubicBezTo>
                        <a:pt x="256" y="258"/>
                        <a:pt x="257" y="245"/>
                        <a:pt x="258" y="232"/>
                      </a:cubicBezTo>
                      <a:cubicBezTo>
                        <a:pt x="260" y="213"/>
                        <a:pt x="260" y="213"/>
                        <a:pt x="260" y="213"/>
                      </a:cubicBezTo>
                      <a:cubicBezTo>
                        <a:pt x="260" y="207"/>
                        <a:pt x="260" y="201"/>
                        <a:pt x="261" y="194"/>
                      </a:cubicBezTo>
                      <a:cubicBezTo>
                        <a:pt x="262" y="175"/>
                        <a:pt x="262" y="175"/>
                        <a:pt x="262" y="175"/>
                      </a:cubicBezTo>
                      <a:cubicBezTo>
                        <a:pt x="262" y="169"/>
                        <a:pt x="263" y="163"/>
                        <a:pt x="263" y="156"/>
                      </a:cubicBezTo>
                      <a:cubicBezTo>
                        <a:pt x="264" y="137"/>
                        <a:pt x="264" y="137"/>
                        <a:pt x="264" y="137"/>
                      </a:cubicBezTo>
                      <a:cubicBezTo>
                        <a:pt x="264" y="131"/>
                        <a:pt x="264" y="124"/>
                        <a:pt x="264" y="118"/>
                      </a:cubicBezTo>
                      <a:cubicBezTo>
                        <a:pt x="264" y="99"/>
                        <a:pt x="264" y="99"/>
                        <a:pt x="264" y="99"/>
                      </a:cubicBezTo>
                      <a:cubicBezTo>
                        <a:pt x="264" y="93"/>
                        <a:pt x="265" y="86"/>
                        <a:pt x="264" y="80"/>
                      </a:cubicBezTo>
                      <a:cubicBezTo>
                        <a:pt x="264" y="42"/>
                        <a:pt x="264" y="42"/>
                        <a:pt x="264" y="42"/>
                      </a:cubicBezTo>
                      <a:cubicBezTo>
                        <a:pt x="264" y="42"/>
                        <a:pt x="264" y="42"/>
                        <a:pt x="264" y="42"/>
                      </a:cubicBezTo>
                      <a:cubicBezTo>
                        <a:pt x="263" y="41"/>
                        <a:pt x="262" y="40"/>
                        <a:pt x="261" y="39"/>
                      </a:cubicBezTo>
                      <a:cubicBezTo>
                        <a:pt x="260" y="38"/>
                        <a:pt x="259" y="38"/>
                        <a:pt x="257" y="37"/>
                      </a:cubicBezTo>
                      <a:cubicBezTo>
                        <a:pt x="255" y="35"/>
                        <a:pt x="253" y="34"/>
                        <a:pt x="250" y="33"/>
                      </a:cubicBezTo>
                      <a:cubicBezTo>
                        <a:pt x="245" y="31"/>
                        <a:pt x="239" y="29"/>
                        <a:pt x="234" y="28"/>
                      </a:cubicBezTo>
                      <a:cubicBezTo>
                        <a:pt x="223" y="25"/>
                        <a:pt x="212" y="21"/>
                        <a:pt x="201" y="17"/>
                      </a:cubicBezTo>
                      <a:cubicBezTo>
                        <a:pt x="202" y="17"/>
                        <a:pt x="202" y="17"/>
                        <a:pt x="202" y="17"/>
                      </a:cubicBezTo>
                      <a:cubicBezTo>
                        <a:pt x="183" y="19"/>
                        <a:pt x="183" y="19"/>
                        <a:pt x="183" y="19"/>
                      </a:cubicBezTo>
                      <a:cubicBezTo>
                        <a:pt x="174" y="20"/>
                        <a:pt x="174" y="20"/>
                        <a:pt x="174" y="20"/>
                      </a:cubicBezTo>
                      <a:cubicBezTo>
                        <a:pt x="171" y="20"/>
                        <a:pt x="168" y="20"/>
                        <a:pt x="165" y="21"/>
                      </a:cubicBezTo>
                      <a:cubicBezTo>
                        <a:pt x="147" y="22"/>
                        <a:pt x="147" y="22"/>
                        <a:pt x="147" y="22"/>
                      </a:cubicBezTo>
                      <a:cubicBezTo>
                        <a:pt x="137" y="22"/>
                        <a:pt x="137" y="22"/>
                        <a:pt x="137" y="22"/>
                      </a:cubicBezTo>
                      <a:cubicBezTo>
                        <a:pt x="134" y="22"/>
                        <a:pt x="131" y="22"/>
                        <a:pt x="128" y="22"/>
                      </a:cubicBezTo>
                      <a:cubicBezTo>
                        <a:pt x="110" y="22"/>
                        <a:pt x="110" y="22"/>
                        <a:pt x="110" y="22"/>
                      </a:cubicBezTo>
                      <a:cubicBezTo>
                        <a:pt x="104" y="22"/>
                        <a:pt x="98" y="23"/>
                        <a:pt x="91" y="22"/>
                      </a:cubicBezTo>
                      <a:cubicBezTo>
                        <a:pt x="55" y="21"/>
                        <a:pt x="55" y="21"/>
                        <a:pt x="55" y="21"/>
                      </a:cubicBezTo>
                      <a:cubicBezTo>
                        <a:pt x="54" y="21"/>
                        <a:pt x="54" y="21"/>
                        <a:pt x="54" y="21"/>
                      </a:cubicBezTo>
                      <a:cubicBezTo>
                        <a:pt x="54" y="20"/>
                        <a:pt x="54" y="20"/>
                        <a:pt x="54" y="20"/>
                      </a:cubicBezTo>
                      <a:cubicBezTo>
                        <a:pt x="55" y="17"/>
                        <a:pt x="55" y="14"/>
                        <a:pt x="56" y="11"/>
                      </a:cubicBezTo>
                      <a:cubicBezTo>
                        <a:pt x="56" y="9"/>
                        <a:pt x="55" y="7"/>
                        <a:pt x="55" y="6"/>
                      </a:cubicBezTo>
                      <a:cubicBezTo>
                        <a:pt x="55" y="4"/>
                        <a:pt x="54" y="3"/>
                        <a:pt x="53" y="2"/>
                      </a:cubicBezTo>
                      <a:cubicBezTo>
                        <a:pt x="52" y="2"/>
                        <a:pt x="51" y="2"/>
                        <a:pt x="50" y="3"/>
                      </a:cubicBezTo>
                      <a:cubicBezTo>
                        <a:pt x="49" y="3"/>
                        <a:pt x="48" y="5"/>
                        <a:pt x="48" y="6"/>
                      </a:cubicBezTo>
                      <a:cubicBezTo>
                        <a:pt x="48" y="9"/>
                        <a:pt x="49" y="12"/>
                        <a:pt x="51" y="14"/>
                      </a:cubicBezTo>
                      <a:cubicBezTo>
                        <a:pt x="51" y="15"/>
                        <a:pt x="51" y="15"/>
                        <a:pt x="51" y="15"/>
                      </a:cubicBezTo>
                      <a:cubicBezTo>
                        <a:pt x="51" y="15"/>
                        <a:pt x="51" y="15"/>
                        <a:pt x="51" y="15"/>
                      </a:cubicBezTo>
                      <a:cubicBezTo>
                        <a:pt x="51" y="19"/>
                        <a:pt x="51" y="19"/>
                        <a:pt x="51" y="19"/>
                      </a:cubicBezTo>
                      <a:cubicBezTo>
                        <a:pt x="50" y="20"/>
                        <a:pt x="50" y="20"/>
                        <a:pt x="50" y="20"/>
                      </a:cubicBezTo>
                      <a:cubicBezTo>
                        <a:pt x="50" y="21"/>
                        <a:pt x="50" y="21"/>
                        <a:pt x="50" y="21"/>
                      </a:cubicBezTo>
                      <a:cubicBezTo>
                        <a:pt x="50" y="21"/>
                        <a:pt x="50" y="21"/>
                        <a:pt x="50" y="22"/>
                      </a:cubicBezTo>
                      <a:cubicBezTo>
                        <a:pt x="49" y="22"/>
                        <a:pt x="49" y="22"/>
                        <a:pt x="49" y="22"/>
                      </a:cubicBezTo>
                      <a:cubicBezTo>
                        <a:pt x="49" y="22"/>
                        <a:pt x="48" y="22"/>
                        <a:pt x="48" y="21"/>
                      </a:cubicBezTo>
                      <a:cubicBezTo>
                        <a:pt x="48" y="21"/>
                        <a:pt x="48" y="21"/>
                        <a:pt x="48" y="20"/>
                      </a:cubicBezTo>
                      <a:cubicBezTo>
                        <a:pt x="47" y="19"/>
                        <a:pt x="47" y="19"/>
                        <a:pt x="47" y="19"/>
                      </a:cubicBezTo>
                      <a:cubicBezTo>
                        <a:pt x="47" y="16"/>
                        <a:pt x="46" y="13"/>
                        <a:pt x="46" y="11"/>
                      </a:cubicBezTo>
                      <a:cubicBezTo>
                        <a:pt x="47" y="11"/>
                        <a:pt x="47" y="11"/>
                        <a:pt x="47" y="11"/>
                      </a:cubicBezTo>
                      <a:cubicBezTo>
                        <a:pt x="43" y="16"/>
                        <a:pt x="43" y="16"/>
                        <a:pt x="43" y="16"/>
                      </a:cubicBezTo>
                      <a:cubicBezTo>
                        <a:pt x="42" y="17"/>
                        <a:pt x="41" y="18"/>
                        <a:pt x="40" y="18"/>
                      </a:cubicBezTo>
                      <a:cubicBezTo>
                        <a:pt x="38" y="21"/>
                        <a:pt x="38" y="21"/>
                        <a:pt x="38" y="21"/>
                      </a:cubicBezTo>
                      <a:cubicBezTo>
                        <a:pt x="37" y="22"/>
                        <a:pt x="37" y="23"/>
                        <a:pt x="36" y="24"/>
                      </a:cubicBezTo>
                      <a:cubicBezTo>
                        <a:pt x="34" y="27"/>
                        <a:pt x="34" y="27"/>
                        <a:pt x="34" y="27"/>
                      </a:cubicBezTo>
                      <a:cubicBezTo>
                        <a:pt x="34" y="28"/>
                        <a:pt x="33" y="29"/>
                        <a:pt x="33" y="30"/>
                      </a:cubicBezTo>
                      <a:cubicBezTo>
                        <a:pt x="31" y="33"/>
                        <a:pt x="31" y="33"/>
                        <a:pt x="31" y="33"/>
                      </a:cubicBezTo>
                      <a:cubicBezTo>
                        <a:pt x="31" y="34"/>
                        <a:pt x="31" y="35"/>
                        <a:pt x="30" y="36"/>
                      </a:cubicBezTo>
                      <a:cubicBezTo>
                        <a:pt x="30" y="37"/>
                        <a:pt x="30" y="38"/>
                        <a:pt x="30" y="39"/>
                      </a:cubicBezTo>
                      <a:cubicBezTo>
                        <a:pt x="28" y="46"/>
                        <a:pt x="28" y="46"/>
                        <a:pt x="28" y="46"/>
                      </a:cubicBezTo>
                      <a:cubicBezTo>
                        <a:pt x="28" y="49"/>
                        <a:pt x="28" y="51"/>
                        <a:pt x="27" y="53"/>
                      </a:cubicBezTo>
                      <a:cubicBezTo>
                        <a:pt x="26" y="60"/>
                        <a:pt x="26" y="60"/>
                        <a:pt x="26" y="60"/>
                      </a:cubicBezTo>
                      <a:cubicBezTo>
                        <a:pt x="26" y="60"/>
                        <a:pt x="26" y="60"/>
                        <a:pt x="26" y="60"/>
                      </a:cubicBezTo>
                      <a:cubicBezTo>
                        <a:pt x="26" y="69"/>
                        <a:pt x="26" y="69"/>
                        <a:pt x="26" y="69"/>
                      </a:cubicBezTo>
                      <a:cubicBezTo>
                        <a:pt x="26" y="72"/>
                        <a:pt x="26" y="74"/>
                        <a:pt x="26" y="77"/>
                      </a:cubicBezTo>
                      <a:cubicBezTo>
                        <a:pt x="25" y="86"/>
                        <a:pt x="25" y="86"/>
                        <a:pt x="25" y="86"/>
                      </a:cubicBezTo>
                      <a:cubicBezTo>
                        <a:pt x="25" y="89"/>
                        <a:pt x="25" y="92"/>
                        <a:pt x="24" y="95"/>
                      </a:cubicBezTo>
                      <a:cubicBezTo>
                        <a:pt x="21" y="129"/>
                        <a:pt x="21" y="129"/>
                        <a:pt x="21" y="129"/>
                      </a:cubicBezTo>
                      <a:cubicBezTo>
                        <a:pt x="20" y="135"/>
                        <a:pt x="20" y="140"/>
                        <a:pt x="19" y="146"/>
                      </a:cubicBezTo>
                      <a:cubicBezTo>
                        <a:pt x="19" y="155"/>
                        <a:pt x="19" y="155"/>
                        <a:pt x="19" y="155"/>
                      </a:cubicBezTo>
                      <a:cubicBezTo>
                        <a:pt x="19" y="158"/>
                        <a:pt x="19" y="161"/>
                        <a:pt x="19" y="163"/>
                      </a:cubicBezTo>
                      <a:cubicBezTo>
                        <a:pt x="19" y="172"/>
                        <a:pt x="19" y="172"/>
                        <a:pt x="19" y="172"/>
                      </a:cubicBezTo>
                      <a:cubicBezTo>
                        <a:pt x="19" y="175"/>
                        <a:pt x="19" y="178"/>
                        <a:pt x="19" y="181"/>
                      </a:cubicBezTo>
                      <a:cubicBezTo>
                        <a:pt x="20" y="198"/>
                        <a:pt x="20" y="198"/>
                        <a:pt x="20" y="198"/>
                      </a:cubicBezTo>
                      <a:cubicBezTo>
                        <a:pt x="20" y="198"/>
                        <a:pt x="20" y="198"/>
                        <a:pt x="20" y="198"/>
                      </a:cubicBezTo>
                      <a:cubicBezTo>
                        <a:pt x="20" y="198"/>
                        <a:pt x="20" y="198"/>
                        <a:pt x="20" y="198"/>
                      </a:cubicBezTo>
                      <a:cubicBezTo>
                        <a:pt x="16" y="215"/>
                        <a:pt x="16" y="215"/>
                        <a:pt x="16" y="215"/>
                      </a:cubicBezTo>
                      <a:cubicBezTo>
                        <a:pt x="15" y="221"/>
                        <a:pt x="14" y="226"/>
                        <a:pt x="13" y="232"/>
                      </a:cubicBezTo>
                      <a:cubicBezTo>
                        <a:pt x="10" y="249"/>
                        <a:pt x="10" y="249"/>
                        <a:pt x="10" y="249"/>
                      </a:cubicBezTo>
                      <a:cubicBezTo>
                        <a:pt x="9" y="255"/>
                        <a:pt x="8" y="261"/>
                        <a:pt x="8" y="266"/>
                      </a:cubicBezTo>
                      <a:cubicBezTo>
                        <a:pt x="7" y="272"/>
                        <a:pt x="6" y="278"/>
                        <a:pt x="5" y="284"/>
                      </a:cubicBezTo>
                      <a:cubicBezTo>
                        <a:pt x="4" y="301"/>
                        <a:pt x="4" y="301"/>
                        <a:pt x="4" y="301"/>
                      </a:cubicBezTo>
                      <a:cubicBezTo>
                        <a:pt x="3" y="309"/>
                        <a:pt x="3" y="309"/>
                        <a:pt x="3" y="309"/>
                      </a:cubicBezTo>
                      <a:cubicBezTo>
                        <a:pt x="3" y="318"/>
                        <a:pt x="3" y="318"/>
                        <a:pt x="3" y="318"/>
                      </a:cubicBezTo>
                      <a:cubicBezTo>
                        <a:pt x="2" y="335"/>
                        <a:pt x="2" y="335"/>
                        <a:pt x="2" y="335"/>
                      </a:cubicBezTo>
                      <a:cubicBezTo>
                        <a:pt x="1" y="341"/>
                        <a:pt x="1" y="347"/>
                        <a:pt x="1" y="353"/>
                      </a:cubicBezTo>
                      <a:cubicBezTo>
                        <a:pt x="1" y="359"/>
                        <a:pt x="1" y="364"/>
                        <a:pt x="1" y="370"/>
                      </a:cubicBezTo>
                      <a:cubicBezTo>
                        <a:pt x="2" y="382"/>
                        <a:pt x="2" y="393"/>
                        <a:pt x="2" y="405"/>
                      </a:cubicBezTo>
                      <a:cubicBezTo>
                        <a:pt x="3" y="422"/>
                        <a:pt x="3" y="422"/>
                        <a:pt x="3" y="422"/>
                      </a:cubicBezTo>
                      <a:cubicBezTo>
                        <a:pt x="4" y="431"/>
                        <a:pt x="4" y="431"/>
                        <a:pt x="4" y="431"/>
                      </a:cubicBezTo>
                      <a:cubicBezTo>
                        <a:pt x="4" y="434"/>
                        <a:pt x="4" y="437"/>
                        <a:pt x="5" y="439"/>
                      </a:cubicBezTo>
                      <a:cubicBezTo>
                        <a:pt x="6" y="442"/>
                        <a:pt x="7" y="444"/>
                        <a:pt x="9" y="446"/>
                      </a:cubicBezTo>
                      <a:cubicBezTo>
                        <a:pt x="12" y="447"/>
                        <a:pt x="14" y="448"/>
                        <a:pt x="17" y="449"/>
                      </a:cubicBezTo>
                      <a:cubicBezTo>
                        <a:pt x="20" y="449"/>
                        <a:pt x="22" y="449"/>
                        <a:pt x="25" y="448"/>
                      </a:cubicBezTo>
                      <a:cubicBezTo>
                        <a:pt x="28" y="448"/>
                        <a:pt x="31" y="447"/>
                        <a:pt x="32" y="445"/>
                      </a:cubicBezTo>
                      <a:cubicBezTo>
                        <a:pt x="32" y="444"/>
                        <a:pt x="32" y="444"/>
                        <a:pt x="32" y="444"/>
                      </a:cubicBezTo>
                      <a:cubicBezTo>
                        <a:pt x="33" y="444"/>
                        <a:pt x="33" y="444"/>
                        <a:pt x="33" y="444"/>
                      </a:cubicBezTo>
                      <a:cubicBezTo>
                        <a:pt x="42" y="449"/>
                        <a:pt x="42" y="449"/>
                        <a:pt x="42" y="449"/>
                      </a:cubicBezTo>
                      <a:cubicBezTo>
                        <a:pt x="45" y="450"/>
                        <a:pt x="48" y="451"/>
                        <a:pt x="51" y="452"/>
                      </a:cubicBezTo>
                      <a:cubicBezTo>
                        <a:pt x="54" y="453"/>
                        <a:pt x="57" y="455"/>
                        <a:pt x="60" y="455"/>
                      </a:cubicBezTo>
                      <a:cubicBezTo>
                        <a:pt x="69" y="458"/>
                        <a:pt x="69" y="458"/>
                        <a:pt x="69" y="458"/>
                      </a:cubicBezTo>
                      <a:cubicBezTo>
                        <a:pt x="79" y="460"/>
                        <a:pt x="79" y="460"/>
                        <a:pt x="79" y="460"/>
                      </a:cubicBezTo>
                      <a:cubicBezTo>
                        <a:pt x="82" y="461"/>
                        <a:pt x="85" y="461"/>
                        <a:pt x="89" y="461"/>
                      </a:cubicBezTo>
                      <a:cubicBezTo>
                        <a:pt x="92" y="462"/>
                        <a:pt x="95" y="462"/>
                        <a:pt x="98" y="462"/>
                      </a:cubicBezTo>
                      <a:cubicBezTo>
                        <a:pt x="102" y="462"/>
                        <a:pt x="105" y="462"/>
                        <a:pt x="108" y="462"/>
                      </a:cubicBezTo>
                      <a:cubicBezTo>
                        <a:pt x="111" y="462"/>
                        <a:pt x="115" y="461"/>
                        <a:pt x="118" y="461"/>
                      </a:cubicBezTo>
                      <a:cubicBezTo>
                        <a:pt x="121" y="461"/>
                        <a:pt x="124" y="460"/>
                        <a:pt x="127" y="460"/>
                      </a:cubicBezTo>
                      <a:cubicBezTo>
                        <a:pt x="134" y="459"/>
                        <a:pt x="140" y="458"/>
                        <a:pt x="147" y="457"/>
                      </a:cubicBezTo>
                      <a:cubicBezTo>
                        <a:pt x="153" y="456"/>
                        <a:pt x="160" y="455"/>
                        <a:pt x="166" y="454"/>
                      </a:cubicBezTo>
                      <a:cubicBezTo>
                        <a:pt x="169" y="453"/>
                        <a:pt x="173" y="453"/>
                        <a:pt x="176" y="453"/>
                      </a:cubicBezTo>
                      <a:cubicBezTo>
                        <a:pt x="179" y="453"/>
                        <a:pt x="182" y="453"/>
                        <a:pt x="186" y="453"/>
                      </a:cubicBezTo>
                      <a:cubicBezTo>
                        <a:pt x="186" y="453"/>
                        <a:pt x="186" y="453"/>
                        <a:pt x="186" y="453"/>
                      </a:cubicBezTo>
                      <a:cubicBezTo>
                        <a:pt x="189" y="453"/>
                        <a:pt x="192" y="452"/>
                        <a:pt x="196" y="452"/>
                      </a:cubicBezTo>
                      <a:cubicBezTo>
                        <a:pt x="199" y="451"/>
                        <a:pt x="202" y="450"/>
                        <a:pt x="205" y="449"/>
                      </a:cubicBezTo>
                      <a:cubicBezTo>
                        <a:pt x="212" y="446"/>
                        <a:pt x="217" y="443"/>
                        <a:pt x="223" y="439"/>
                      </a:cubicBezTo>
                      <a:cubicBezTo>
                        <a:pt x="229" y="436"/>
                        <a:pt x="234" y="432"/>
                        <a:pt x="240" y="428"/>
                      </a:cubicBezTo>
                      <a:cubicBezTo>
                        <a:pt x="243" y="426"/>
                        <a:pt x="246" y="424"/>
                        <a:pt x="249" y="423"/>
                      </a:cubicBezTo>
                      <a:cubicBezTo>
                        <a:pt x="252" y="421"/>
                        <a:pt x="255" y="421"/>
                        <a:pt x="259" y="4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147"/>
                <p:cNvSpPr>
                  <a:spLocks noEditPoints="1"/>
                </p:cNvSpPr>
                <p:nvPr/>
              </p:nvSpPr>
              <p:spPr bwMode="auto">
                <a:xfrm>
                  <a:off x="6049963" y="1960563"/>
                  <a:ext cx="425450" cy="969963"/>
                </a:xfrm>
                <a:custGeom>
                  <a:avLst/>
                  <a:gdLst>
                    <a:gd name="T0" fmla="*/ 96 w 131"/>
                    <a:gd name="T1" fmla="*/ 272 h 299"/>
                    <a:gd name="T2" fmla="*/ 95 w 131"/>
                    <a:gd name="T3" fmla="*/ 255 h 299"/>
                    <a:gd name="T4" fmla="*/ 90 w 131"/>
                    <a:gd name="T5" fmla="*/ 237 h 299"/>
                    <a:gd name="T6" fmla="*/ 88 w 131"/>
                    <a:gd name="T7" fmla="*/ 229 h 299"/>
                    <a:gd name="T8" fmla="*/ 97 w 131"/>
                    <a:gd name="T9" fmla="*/ 186 h 299"/>
                    <a:gd name="T10" fmla="*/ 119 w 131"/>
                    <a:gd name="T11" fmla="*/ 117 h 299"/>
                    <a:gd name="T12" fmla="*/ 125 w 131"/>
                    <a:gd name="T13" fmla="*/ 88 h 299"/>
                    <a:gd name="T14" fmla="*/ 128 w 131"/>
                    <a:gd name="T15" fmla="*/ 67 h 299"/>
                    <a:gd name="T16" fmla="*/ 130 w 131"/>
                    <a:gd name="T17" fmla="*/ 45 h 299"/>
                    <a:gd name="T18" fmla="*/ 129 w 131"/>
                    <a:gd name="T19" fmla="*/ 23 h 299"/>
                    <a:gd name="T20" fmla="*/ 127 w 131"/>
                    <a:gd name="T21" fmla="*/ 2 h 299"/>
                    <a:gd name="T22" fmla="*/ 108 w 131"/>
                    <a:gd name="T23" fmla="*/ 10 h 299"/>
                    <a:gd name="T24" fmla="*/ 88 w 131"/>
                    <a:gd name="T25" fmla="*/ 15 h 299"/>
                    <a:gd name="T26" fmla="*/ 66 w 131"/>
                    <a:gd name="T27" fmla="*/ 16 h 299"/>
                    <a:gd name="T28" fmla="*/ 45 w 131"/>
                    <a:gd name="T29" fmla="*/ 15 h 299"/>
                    <a:gd name="T30" fmla="*/ 47 w 131"/>
                    <a:gd name="T31" fmla="*/ 40 h 299"/>
                    <a:gd name="T32" fmla="*/ 42 w 131"/>
                    <a:gd name="T33" fmla="*/ 80 h 299"/>
                    <a:gd name="T34" fmla="*/ 20 w 131"/>
                    <a:gd name="T35" fmla="*/ 169 h 299"/>
                    <a:gd name="T36" fmla="*/ 8 w 131"/>
                    <a:gd name="T37" fmla="*/ 221 h 299"/>
                    <a:gd name="T38" fmla="*/ 7 w 131"/>
                    <a:gd name="T39" fmla="*/ 225 h 299"/>
                    <a:gd name="T40" fmla="*/ 3 w 131"/>
                    <a:gd name="T41" fmla="*/ 239 h 299"/>
                    <a:gd name="T42" fmla="*/ 2 w 131"/>
                    <a:gd name="T43" fmla="*/ 267 h 299"/>
                    <a:gd name="T44" fmla="*/ 4 w 131"/>
                    <a:gd name="T45" fmla="*/ 286 h 299"/>
                    <a:gd name="T46" fmla="*/ 11 w 131"/>
                    <a:gd name="T47" fmla="*/ 294 h 299"/>
                    <a:gd name="T48" fmla="*/ 27 w 131"/>
                    <a:gd name="T49" fmla="*/ 293 h 299"/>
                    <a:gd name="T50" fmla="*/ 71 w 131"/>
                    <a:gd name="T51" fmla="*/ 293 h 299"/>
                    <a:gd name="T52" fmla="*/ 93 w 131"/>
                    <a:gd name="T53" fmla="*/ 293 h 299"/>
                    <a:gd name="T54" fmla="*/ 93 w 131"/>
                    <a:gd name="T55" fmla="*/ 297 h 299"/>
                    <a:gd name="T56" fmla="*/ 94 w 131"/>
                    <a:gd name="T57" fmla="*/ 295 h 299"/>
                    <a:gd name="T58" fmla="*/ 96 w 131"/>
                    <a:gd name="T59" fmla="*/ 299 h 299"/>
                    <a:gd name="T60" fmla="*/ 95 w 131"/>
                    <a:gd name="T61" fmla="*/ 295 h 299"/>
                    <a:gd name="T62" fmla="*/ 93 w 131"/>
                    <a:gd name="T63" fmla="*/ 298 h 299"/>
                    <a:gd name="T64" fmla="*/ 93 w 131"/>
                    <a:gd name="T65" fmla="*/ 293 h 299"/>
                    <a:gd name="T66" fmla="*/ 71 w 131"/>
                    <a:gd name="T67" fmla="*/ 294 h 299"/>
                    <a:gd name="T68" fmla="*/ 27 w 131"/>
                    <a:gd name="T69" fmla="*/ 294 h 299"/>
                    <a:gd name="T70" fmla="*/ 11 w 131"/>
                    <a:gd name="T71" fmla="*/ 295 h 299"/>
                    <a:gd name="T72" fmla="*/ 5 w 131"/>
                    <a:gd name="T73" fmla="*/ 296 h 299"/>
                    <a:gd name="T74" fmla="*/ 1 w 131"/>
                    <a:gd name="T75" fmla="*/ 272 h 299"/>
                    <a:gd name="T76" fmla="*/ 1 w 131"/>
                    <a:gd name="T77" fmla="*/ 248 h 299"/>
                    <a:gd name="T78" fmla="*/ 4 w 131"/>
                    <a:gd name="T79" fmla="*/ 229 h 299"/>
                    <a:gd name="T80" fmla="*/ 7 w 131"/>
                    <a:gd name="T81" fmla="*/ 220 h 299"/>
                    <a:gd name="T82" fmla="*/ 18 w 131"/>
                    <a:gd name="T83" fmla="*/ 169 h 299"/>
                    <a:gd name="T84" fmla="*/ 40 w 131"/>
                    <a:gd name="T85" fmla="*/ 79 h 299"/>
                    <a:gd name="T86" fmla="*/ 45 w 131"/>
                    <a:gd name="T87" fmla="*/ 40 h 299"/>
                    <a:gd name="T88" fmla="*/ 44 w 131"/>
                    <a:gd name="T89" fmla="*/ 13 h 299"/>
                    <a:gd name="T90" fmla="*/ 56 w 131"/>
                    <a:gd name="T91" fmla="*/ 14 h 299"/>
                    <a:gd name="T92" fmla="*/ 82 w 131"/>
                    <a:gd name="T93" fmla="*/ 14 h 299"/>
                    <a:gd name="T94" fmla="*/ 98 w 131"/>
                    <a:gd name="T95" fmla="*/ 12 h 299"/>
                    <a:gd name="T96" fmla="*/ 127 w 131"/>
                    <a:gd name="T97" fmla="*/ 1 h 299"/>
                    <a:gd name="T98" fmla="*/ 130 w 131"/>
                    <a:gd name="T99" fmla="*/ 16 h 299"/>
                    <a:gd name="T100" fmla="*/ 131 w 131"/>
                    <a:gd name="T101" fmla="*/ 31 h 299"/>
                    <a:gd name="T102" fmla="*/ 131 w 131"/>
                    <a:gd name="T103" fmla="*/ 52 h 299"/>
                    <a:gd name="T104" fmla="*/ 129 w 131"/>
                    <a:gd name="T105" fmla="*/ 74 h 299"/>
                    <a:gd name="T106" fmla="*/ 125 w 131"/>
                    <a:gd name="T107" fmla="*/ 96 h 299"/>
                    <a:gd name="T108" fmla="*/ 111 w 131"/>
                    <a:gd name="T109" fmla="*/ 145 h 299"/>
                    <a:gd name="T110" fmla="*/ 94 w 131"/>
                    <a:gd name="T111" fmla="*/ 201 h 299"/>
                    <a:gd name="T112" fmla="*/ 88 w 131"/>
                    <a:gd name="T113" fmla="*/ 229 h 299"/>
                    <a:gd name="T114" fmla="*/ 94 w 131"/>
                    <a:gd name="T115" fmla="*/ 250 h 299"/>
                    <a:gd name="T116" fmla="*/ 96 w 131"/>
                    <a:gd name="T117" fmla="*/ 263 h 299"/>
                    <a:gd name="T118" fmla="*/ 96 w 131"/>
                    <a:gd name="T119"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299">
                      <a:moveTo>
                        <a:pt x="96" y="299"/>
                      </a:moveTo>
                      <a:cubicBezTo>
                        <a:pt x="96" y="281"/>
                        <a:pt x="96" y="281"/>
                        <a:pt x="96" y="281"/>
                      </a:cubicBezTo>
                      <a:cubicBezTo>
                        <a:pt x="96" y="278"/>
                        <a:pt x="96" y="275"/>
                        <a:pt x="96" y="272"/>
                      </a:cubicBezTo>
                      <a:cubicBezTo>
                        <a:pt x="96" y="269"/>
                        <a:pt x="96" y="266"/>
                        <a:pt x="96" y="263"/>
                      </a:cubicBezTo>
                      <a:cubicBezTo>
                        <a:pt x="96" y="262"/>
                        <a:pt x="95" y="260"/>
                        <a:pt x="95" y="259"/>
                      </a:cubicBezTo>
                      <a:cubicBezTo>
                        <a:pt x="95" y="255"/>
                        <a:pt x="95" y="255"/>
                        <a:pt x="95" y="255"/>
                      </a:cubicBezTo>
                      <a:cubicBezTo>
                        <a:pt x="94" y="250"/>
                        <a:pt x="94" y="250"/>
                        <a:pt x="94" y="250"/>
                      </a:cubicBezTo>
                      <a:cubicBezTo>
                        <a:pt x="93" y="249"/>
                        <a:pt x="93" y="247"/>
                        <a:pt x="93" y="246"/>
                      </a:cubicBezTo>
                      <a:cubicBezTo>
                        <a:pt x="92" y="243"/>
                        <a:pt x="91" y="240"/>
                        <a:pt x="90" y="237"/>
                      </a:cubicBezTo>
                      <a:cubicBezTo>
                        <a:pt x="88" y="229"/>
                        <a:pt x="88" y="229"/>
                        <a:pt x="88" y="229"/>
                      </a:cubicBezTo>
                      <a:cubicBezTo>
                        <a:pt x="88" y="229"/>
                        <a:pt x="88" y="229"/>
                        <a:pt x="88" y="229"/>
                      </a:cubicBezTo>
                      <a:cubicBezTo>
                        <a:pt x="88" y="229"/>
                        <a:pt x="88" y="229"/>
                        <a:pt x="88" y="229"/>
                      </a:cubicBezTo>
                      <a:cubicBezTo>
                        <a:pt x="90" y="215"/>
                        <a:pt x="90" y="215"/>
                        <a:pt x="90" y="215"/>
                      </a:cubicBezTo>
                      <a:cubicBezTo>
                        <a:pt x="94" y="200"/>
                        <a:pt x="94" y="200"/>
                        <a:pt x="94" y="200"/>
                      </a:cubicBezTo>
                      <a:cubicBezTo>
                        <a:pt x="97" y="186"/>
                        <a:pt x="97" y="186"/>
                        <a:pt x="97" y="186"/>
                      </a:cubicBezTo>
                      <a:cubicBezTo>
                        <a:pt x="102" y="172"/>
                        <a:pt x="102" y="172"/>
                        <a:pt x="102" y="172"/>
                      </a:cubicBezTo>
                      <a:cubicBezTo>
                        <a:pt x="110" y="145"/>
                        <a:pt x="110" y="145"/>
                        <a:pt x="110" y="145"/>
                      </a:cubicBezTo>
                      <a:cubicBezTo>
                        <a:pt x="113" y="135"/>
                        <a:pt x="116" y="126"/>
                        <a:pt x="119" y="117"/>
                      </a:cubicBezTo>
                      <a:cubicBezTo>
                        <a:pt x="120" y="112"/>
                        <a:pt x="121" y="107"/>
                        <a:pt x="122" y="103"/>
                      </a:cubicBezTo>
                      <a:cubicBezTo>
                        <a:pt x="124" y="96"/>
                        <a:pt x="124" y="96"/>
                        <a:pt x="124" y="96"/>
                      </a:cubicBezTo>
                      <a:cubicBezTo>
                        <a:pt x="125" y="88"/>
                        <a:pt x="125" y="88"/>
                        <a:pt x="125" y="88"/>
                      </a:cubicBezTo>
                      <a:cubicBezTo>
                        <a:pt x="126" y="86"/>
                        <a:pt x="126" y="84"/>
                        <a:pt x="126" y="81"/>
                      </a:cubicBezTo>
                      <a:cubicBezTo>
                        <a:pt x="127" y="74"/>
                        <a:pt x="127" y="74"/>
                        <a:pt x="127" y="74"/>
                      </a:cubicBezTo>
                      <a:cubicBezTo>
                        <a:pt x="128" y="72"/>
                        <a:pt x="128" y="69"/>
                        <a:pt x="128" y="67"/>
                      </a:cubicBezTo>
                      <a:cubicBezTo>
                        <a:pt x="129" y="60"/>
                        <a:pt x="129" y="60"/>
                        <a:pt x="129" y="60"/>
                      </a:cubicBezTo>
                      <a:cubicBezTo>
                        <a:pt x="129" y="52"/>
                        <a:pt x="129" y="52"/>
                        <a:pt x="129" y="52"/>
                      </a:cubicBezTo>
                      <a:cubicBezTo>
                        <a:pt x="130" y="45"/>
                        <a:pt x="130" y="45"/>
                        <a:pt x="130" y="45"/>
                      </a:cubicBezTo>
                      <a:cubicBezTo>
                        <a:pt x="130" y="38"/>
                        <a:pt x="130" y="38"/>
                        <a:pt x="130" y="38"/>
                      </a:cubicBezTo>
                      <a:cubicBezTo>
                        <a:pt x="130" y="35"/>
                        <a:pt x="129" y="33"/>
                        <a:pt x="129" y="31"/>
                      </a:cubicBezTo>
                      <a:cubicBezTo>
                        <a:pt x="129" y="23"/>
                        <a:pt x="129" y="23"/>
                        <a:pt x="129" y="23"/>
                      </a:cubicBezTo>
                      <a:cubicBezTo>
                        <a:pt x="129" y="20"/>
                        <a:pt x="129" y="20"/>
                        <a:pt x="129" y="20"/>
                      </a:cubicBezTo>
                      <a:cubicBezTo>
                        <a:pt x="129" y="16"/>
                        <a:pt x="129" y="16"/>
                        <a:pt x="129" y="16"/>
                      </a:cubicBezTo>
                      <a:cubicBezTo>
                        <a:pt x="127" y="2"/>
                        <a:pt x="127" y="2"/>
                        <a:pt x="127" y="2"/>
                      </a:cubicBezTo>
                      <a:cubicBezTo>
                        <a:pt x="128" y="2"/>
                        <a:pt x="128" y="2"/>
                        <a:pt x="128" y="2"/>
                      </a:cubicBezTo>
                      <a:cubicBezTo>
                        <a:pt x="119" y="7"/>
                        <a:pt x="119" y="7"/>
                        <a:pt x="119" y="7"/>
                      </a:cubicBezTo>
                      <a:cubicBezTo>
                        <a:pt x="108" y="10"/>
                        <a:pt x="108" y="10"/>
                        <a:pt x="108" y="10"/>
                      </a:cubicBezTo>
                      <a:cubicBezTo>
                        <a:pt x="105" y="11"/>
                        <a:pt x="102" y="12"/>
                        <a:pt x="98" y="13"/>
                      </a:cubicBezTo>
                      <a:cubicBezTo>
                        <a:pt x="96" y="14"/>
                        <a:pt x="95" y="14"/>
                        <a:pt x="93" y="14"/>
                      </a:cubicBezTo>
                      <a:cubicBezTo>
                        <a:pt x="88" y="15"/>
                        <a:pt x="88" y="15"/>
                        <a:pt x="88" y="15"/>
                      </a:cubicBezTo>
                      <a:cubicBezTo>
                        <a:pt x="86" y="15"/>
                        <a:pt x="84" y="15"/>
                        <a:pt x="82" y="15"/>
                      </a:cubicBezTo>
                      <a:cubicBezTo>
                        <a:pt x="77" y="16"/>
                        <a:pt x="77" y="16"/>
                        <a:pt x="77" y="16"/>
                      </a:cubicBezTo>
                      <a:cubicBezTo>
                        <a:pt x="74" y="16"/>
                        <a:pt x="70" y="16"/>
                        <a:pt x="66" y="16"/>
                      </a:cubicBezTo>
                      <a:cubicBezTo>
                        <a:pt x="63" y="16"/>
                        <a:pt x="59" y="16"/>
                        <a:pt x="56" y="16"/>
                      </a:cubicBezTo>
                      <a:cubicBezTo>
                        <a:pt x="54" y="16"/>
                        <a:pt x="52" y="16"/>
                        <a:pt x="50" y="15"/>
                      </a:cubicBezTo>
                      <a:cubicBezTo>
                        <a:pt x="45" y="15"/>
                        <a:pt x="45" y="15"/>
                        <a:pt x="45" y="15"/>
                      </a:cubicBezTo>
                      <a:cubicBezTo>
                        <a:pt x="46" y="14"/>
                        <a:pt x="46" y="14"/>
                        <a:pt x="46" y="14"/>
                      </a:cubicBezTo>
                      <a:cubicBezTo>
                        <a:pt x="46" y="18"/>
                        <a:pt x="47" y="23"/>
                        <a:pt x="47" y="27"/>
                      </a:cubicBezTo>
                      <a:cubicBezTo>
                        <a:pt x="47" y="31"/>
                        <a:pt x="47" y="36"/>
                        <a:pt x="47" y="40"/>
                      </a:cubicBezTo>
                      <a:cubicBezTo>
                        <a:pt x="47" y="45"/>
                        <a:pt x="46" y="49"/>
                        <a:pt x="46" y="54"/>
                      </a:cubicBezTo>
                      <a:cubicBezTo>
                        <a:pt x="45" y="58"/>
                        <a:pt x="45" y="62"/>
                        <a:pt x="44" y="67"/>
                      </a:cubicBezTo>
                      <a:cubicBezTo>
                        <a:pt x="43" y="71"/>
                        <a:pt x="43" y="75"/>
                        <a:pt x="42" y="80"/>
                      </a:cubicBezTo>
                      <a:cubicBezTo>
                        <a:pt x="41" y="84"/>
                        <a:pt x="40" y="88"/>
                        <a:pt x="39" y="93"/>
                      </a:cubicBezTo>
                      <a:cubicBezTo>
                        <a:pt x="37" y="101"/>
                        <a:pt x="35" y="110"/>
                        <a:pt x="33" y="118"/>
                      </a:cubicBezTo>
                      <a:cubicBezTo>
                        <a:pt x="20" y="169"/>
                        <a:pt x="20" y="169"/>
                        <a:pt x="20" y="169"/>
                      </a:cubicBezTo>
                      <a:cubicBezTo>
                        <a:pt x="17" y="178"/>
                        <a:pt x="15" y="186"/>
                        <a:pt x="13" y="195"/>
                      </a:cubicBezTo>
                      <a:cubicBezTo>
                        <a:pt x="11" y="208"/>
                        <a:pt x="11" y="208"/>
                        <a:pt x="11" y="208"/>
                      </a:cubicBezTo>
                      <a:cubicBezTo>
                        <a:pt x="8" y="221"/>
                        <a:pt x="8" y="221"/>
                        <a:pt x="8" y="221"/>
                      </a:cubicBezTo>
                      <a:cubicBezTo>
                        <a:pt x="8" y="221"/>
                        <a:pt x="8" y="221"/>
                        <a:pt x="8" y="221"/>
                      </a:cubicBezTo>
                      <a:cubicBezTo>
                        <a:pt x="8" y="221"/>
                        <a:pt x="8" y="221"/>
                        <a:pt x="8" y="221"/>
                      </a:cubicBezTo>
                      <a:cubicBezTo>
                        <a:pt x="7" y="225"/>
                        <a:pt x="7" y="225"/>
                        <a:pt x="7" y="225"/>
                      </a:cubicBezTo>
                      <a:cubicBezTo>
                        <a:pt x="6" y="227"/>
                        <a:pt x="5" y="228"/>
                        <a:pt x="5" y="230"/>
                      </a:cubicBezTo>
                      <a:cubicBezTo>
                        <a:pt x="4" y="234"/>
                        <a:pt x="4" y="234"/>
                        <a:pt x="4" y="234"/>
                      </a:cubicBezTo>
                      <a:cubicBezTo>
                        <a:pt x="4" y="236"/>
                        <a:pt x="3" y="237"/>
                        <a:pt x="3" y="239"/>
                      </a:cubicBezTo>
                      <a:cubicBezTo>
                        <a:pt x="3" y="242"/>
                        <a:pt x="2" y="245"/>
                        <a:pt x="2" y="248"/>
                      </a:cubicBezTo>
                      <a:cubicBezTo>
                        <a:pt x="2" y="251"/>
                        <a:pt x="1" y="254"/>
                        <a:pt x="2" y="258"/>
                      </a:cubicBezTo>
                      <a:cubicBezTo>
                        <a:pt x="2" y="261"/>
                        <a:pt x="2" y="264"/>
                        <a:pt x="2" y="267"/>
                      </a:cubicBezTo>
                      <a:cubicBezTo>
                        <a:pt x="2" y="272"/>
                        <a:pt x="2" y="272"/>
                        <a:pt x="2" y="272"/>
                      </a:cubicBezTo>
                      <a:cubicBezTo>
                        <a:pt x="2" y="273"/>
                        <a:pt x="3" y="275"/>
                        <a:pt x="3" y="277"/>
                      </a:cubicBezTo>
                      <a:cubicBezTo>
                        <a:pt x="3" y="280"/>
                        <a:pt x="4" y="283"/>
                        <a:pt x="4" y="286"/>
                      </a:cubicBezTo>
                      <a:cubicBezTo>
                        <a:pt x="6" y="295"/>
                        <a:pt x="6" y="295"/>
                        <a:pt x="6" y="295"/>
                      </a:cubicBezTo>
                      <a:cubicBezTo>
                        <a:pt x="6" y="295"/>
                        <a:pt x="6" y="295"/>
                        <a:pt x="6" y="295"/>
                      </a:cubicBezTo>
                      <a:cubicBezTo>
                        <a:pt x="11" y="294"/>
                        <a:pt x="11" y="294"/>
                        <a:pt x="11" y="294"/>
                      </a:cubicBezTo>
                      <a:cubicBezTo>
                        <a:pt x="13" y="294"/>
                        <a:pt x="15" y="294"/>
                        <a:pt x="16" y="294"/>
                      </a:cubicBezTo>
                      <a:cubicBezTo>
                        <a:pt x="22" y="293"/>
                        <a:pt x="22" y="293"/>
                        <a:pt x="22" y="293"/>
                      </a:cubicBezTo>
                      <a:cubicBezTo>
                        <a:pt x="24" y="293"/>
                        <a:pt x="25" y="293"/>
                        <a:pt x="27" y="293"/>
                      </a:cubicBezTo>
                      <a:cubicBezTo>
                        <a:pt x="31" y="293"/>
                        <a:pt x="35" y="293"/>
                        <a:pt x="38" y="293"/>
                      </a:cubicBezTo>
                      <a:cubicBezTo>
                        <a:pt x="42" y="293"/>
                        <a:pt x="45" y="293"/>
                        <a:pt x="49" y="293"/>
                      </a:cubicBezTo>
                      <a:cubicBezTo>
                        <a:pt x="71" y="293"/>
                        <a:pt x="71" y="293"/>
                        <a:pt x="71" y="293"/>
                      </a:cubicBezTo>
                      <a:cubicBezTo>
                        <a:pt x="74" y="293"/>
                        <a:pt x="78" y="293"/>
                        <a:pt x="82" y="293"/>
                      </a:cubicBezTo>
                      <a:cubicBezTo>
                        <a:pt x="93" y="293"/>
                        <a:pt x="93" y="293"/>
                        <a:pt x="93" y="293"/>
                      </a:cubicBezTo>
                      <a:cubicBezTo>
                        <a:pt x="93" y="293"/>
                        <a:pt x="93" y="293"/>
                        <a:pt x="93" y="293"/>
                      </a:cubicBezTo>
                      <a:cubicBezTo>
                        <a:pt x="93" y="293"/>
                        <a:pt x="93" y="293"/>
                        <a:pt x="93" y="293"/>
                      </a:cubicBezTo>
                      <a:cubicBezTo>
                        <a:pt x="93" y="294"/>
                        <a:pt x="93" y="295"/>
                        <a:pt x="93" y="296"/>
                      </a:cubicBezTo>
                      <a:cubicBezTo>
                        <a:pt x="93" y="296"/>
                        <a:pt x="93" y="297"/>
                        <a:pt x="93" y="297"/>
                      </a:cubicBezTo>
                      <a:cubicBezTo>
                        <a:pt x="93" y="297"/>
                        <a:pt x="93" y="298"/>
                        <a:pt x="93" y="297"/>
                      </a:cubicBezTo>
                      <a:cubicBezTo>
                        <a:pt x="93" y="297"/>
                        <a:pt x="93" y="297"/>
                        <a:pt x="94" y="296"/>
                      </a:cubicBezTo>
                      <a:cubicBezTo>
                        <a:pt x="94" y="296"/>
                        <a:pt x="94" y="295"/>
                        <a:pt x="94" y="295"/>
                      </a:cubicBezTo>
                      <a:cubicBezTo>
                        <a:pt x="95" y="295"/>
                        <a:pt x="95" y="295"/>
                        <a:pt x="95" y="295"/>
                      </a:cubicBezTo>
                      <a:cubicBezTo>
                        <a:pt x="95" y="295"/>
                        <a:pt x="95" y="295"/>
                        <a:pt x="95" y="296"/>
                      </a:cubicBezTo>
                      <a:cubicBezTo>
                        <a:pt x="95" y="297"/>
                        <a:pt x="96" y="298"/>
                        <a:pt x="96" y="299"/>
                      </a:cubicBezTo>
                      <a:close/>
                      <a:moveTo>
                        <a:pt x="96" y="299"/>
                      </a:moveTo>
                      <a:cubicBezTo>
                        <a:pt x="96" y="298"/>
                        <a:pt x="95" y="297"/>
                        <a:pt x="95" y="296"/>
                      </a:cubicBezTo>
                      <a:cubicBezTo>
                        <a:pt x="95" y="295"/>
                        <a:pt x="95" y="295"/>
                        <a:pt x="95" y="295"/>
                      </a:cubicBezTo>
                      <a:cubicBezTo>
                        <a:pt x="95" y="295"/>
                        <a:pt x="95" y="295"/>
                        <a:pt x="94" y="295"/>
                      </a:cubicBezTo>
                      <a:cubicBezTo>
                        <a:pt x="94" y="295"/>
                        <a:pt x="94" y="296"/>
                        <a:pt x="94" y="296"/>
                      </a:cubicBezTo>
                      <a:cubicBezTo>
                        <a:pt x="93" y="297"/>
                        <a:pt x="93" y="297"/>
                        <a:pt x="93" y="298"/>
                      </a:cubicBezTo>
                      <a:cubicBezTo>
                        <a:pt x="93" y="298"/>
                        <a:pt x="93" y="297"/>
                        <a:pt x="93" y="297"/>
                      </a:cubicBezTo>
                      <a:cubicBezTo>
                        <a:pt x="93" y="297"/>
                        <a:pt x="92" y="296"/>
                        <a:pt x="92" y="296"/>
                      </a:cubicBezTo>
                      <a:cubicBezTo>
                        <a:pt x="92" y="295"/>
                        <a:pt x="93" y="294"/>
                        <a:pt x="93" y="293"/>
                      </a:cubicBezTo>
                      <a:cubicBezTo>
                        <a:pt x="93" y="293"/>
                        <a:pt x="93" y="293"/>
                        <a:pt x="93" y="293"/>
                      </a:cubicBezTo>
                      <a:cubicBezTo>
                        <a:pt x="82" y="294"/>
                        <a:pt x="82" y="294"/>
                        <a:pt x="82" y="294"/>
                      </a:cubicBezTo>
                      <a:cubicBezTo>
                        <a:pt x="78" y="294"/>
                        <a:pt x="74" y="294"/>
                        <a:pt x="71" y="294"/>
                      </a:cubicBezTo>
                      <a:cubicBezTo>
                        <a:pt x="49" y="293"/>
                        <a:pt x="49" y="293"/>
                        <a:pt x="49" y="293"/>
                      </a:cubicBezTo>
                      <a:cubicBezTo>
                        <a:pt x="45" y="293"/>
                        <a:pt x="42" y="293"/>
                        <a:pt x="38" y="293"/>
                      </a:cubicBezTo>
                      <a:cubicBezTo>
                        <a:pt x="35" y="293"/>
                        <a:pt x="31" y="294"/>
                        <a:pt x="27" y="294"/>
                      </a:cubicBezTo>
                      <a:cubicBezTo>
                        <a:pt x="26" y="294"/>
                        <a:pt x="24" y="294"/>
                        <a:pt x="22" y="294"/>
                      </a:cubicBezTo>
                      <a:cubicBezTo>
                        <a:pt x="17" y="294"/>
                        <a:pt x="17" y="294"/>
                        <a:pt x="17" y="294"/>
                      </a:cubicBezTo>
                      <a:cubicBezTo>
                        <a:pt x="15" y="295"/>
                        <a:pt x="13" y="295"/>
                        <a:pt x="11" y="295"/>
                      </a:cubicBezTo>
                      <a:cubicBezTo>
                        <a:pt x="6" y="296"/>
                        <a:pt x="6" y="296"/>
                        <a:pt x="6" y="296"/>
                      </a:cubicBezTo>
                      <a:cubicBezTo>
                        <a:pt x="5" y="296"/>
                        <a:pt x="5" y="296"/>
                        <a:pt x="5" y="296"/>
                      </a:cubicBezTo>
                      <a:cubicBezTo>
                        <a:pt x="5" y="296"/>
                        <a:pt x="5" y="296"/>
                        <a:pt x="5" y="296"/>
                      </a:cubicBezTo>
                      <a:cubicBezTo>
                        <a:pt x="3" y="286"/>
                        <a:pt x="3" y="286"/>
                        <a:pt x="3" y="286"/>
                      </a:cubicBezTo>
                      <a:cubicBezTo>
                        <a:pt x="3" y="283"/>
                        <a:pt x="2" y="280"/>
                        <a:pt x="2" y="277"/>
                      </a:cubicBezTo>
                      <a:cubicBezTo>
                        <a:pt x="2" y="275"/>
                        <a:pt x="2" y="274"/>
                        <a:pt x="1" y="272"/>
                      </a:cubicBezTo>
                      <a:cubicBezTo>
                        <a:pt x="1" y="267"/>
                        <a:pt x="1" y="267"/>
                        <a:pt x="1" y="267"/>
                      </a:cubicBezTo>
                      <a:cubicBezTo>
                        <a:pt x="1" y="264"/>
                        <a:pt x="1" y="261"/>
                        <a:pt x="1" y="258"/>
                      </a:cubicBezTo>
                      <a:cubicBezTo>
                        <a:pt x="0" y="254"/>
                        <a:pt x="1" y="251"/>
                        <a:pt x="1" y="248"/>
                      </a:cubicBezTo>
                      <a:cubicBezTo>
                        <a:pt x="1" y="245"/>
                        <a:pt x="2" y="242"/>
                        <a:pt x="2" y="239"/>
                      </a:cubicBezTo>
                      <a:cubicBezTo>
                        <a:pt x="2" y="237"/>
                        <a:pt x="3" y="235"/>
                        <a:pt x="3" y="234"/>
                      </a:cubicBezTo>
                      <a:cubicBezTo>
                        <a:pt x="4" y="229"/>
                        <a:pt x="4" y="229"/>
                        <a:pt x="4" y="229"/>
                      </a:cubicBezTo>
                      <a:cubicBezTo>
                        <a:pt x="4" y="228"/>
                        <a:pt x="5" y="226"/>
                        <a:pt x="6" y="225"/>
                      </a:cubicBezTo>
                      <a:cubicBezTo>
                        <a:pt x="7" y="220"/>
                        <a:pt x="7" y="220"/>
                        <a:pt x="7" y="220"/>
                      </a:cubicBezTo>
                      <a:cubicBezTo>
                        <a:pt x="7" y="220"/>
                        <a:pt x="7" y="220"/>
                        <a:pt x="7" y="220"/>
                      </a:cubicBezTo>
                      <a:cubicBezTo>
                        <a:pt x="10" y="207"/>
                        <a:pt x="10" y="207"/>
                        <a:pt x="10" y="207"/>
                      </a:cubicBezTo>
                      <a:cubicBezTo>
                        <a:pt x="12" y="194"/>
                        <a:pt x="12" y="194"/>
                        <a:pt x="12" y="194"/>
                      </a:cubicBezTo>
                      <a:cubicBezTo>
                        <a:pt x="14" y="186"/>
                        <a:pt x="16" y="177"/>
                        <a:pt x="18" y="169"/>
                      </a:cubicBezTo>
                      <a:cubicBezTo>
                        <a:pt x="32" y="118"/>
                        <a:pt x="32" y="118"/>
                        <a:pt x="32" y="118"/>
                      </a:cubicBezTo>
                      <a:cubicBezTo>
                        <a:pt x="34" y="109"/>
                        <a:pt x="36" y="101"/>
                        <a:pt x="38" y="92"/>
                      </a:cubicBezTo>
                      <a:cubicBezTo>
                        <a:pt x="39" y="88"/>
                        <a:pt x="40" y="84"/>
                        <a:pt x="40" y="79"/>
                      </a:cubicBezTo>
                      <a:cubicBezTo>
                        <a:pt x="41" y="75"/>
                        <a:pt x="42" y="71"/>
                        <a:pt x="43" y="66"/>
                      </a:cubicBezTo>
                      <a:cubicBezTo>
                        <a:pt x="43" y="62"/>
                        <a:pt x="44" y="58"/>
                        <a:pt x="44" y="53"/>
                      </a:cubicBezTo>
                      <a:cubicBezTo>
                        <a:pt x="45" y="49"/>
                        <a:pt x="45" y="45"/>
                        <a:pt x="45" y="40"/>
                      </a:cubicBezTo>
                      <a:cubicBezTo>
                        <a:pt x="46" y="36"/>
                        <a:pt x="45" y="31"/>
                        <a:pt x="45" y="27"/>
                      </a:cubicBezTo>
                      <a:cubicBezTo>
                        <a:pt x="45" y="23"/>
                        <a:pt x="45" y="18"/>
                        <a:pt x="44" y="14"/>
                      </a:cubicBezTo>
                      <a:cubicBezTo>
                        <a:pt x="44" y="13"/>
                        <a:pt x="44" y="13"/>
                        <a:pt x="44" y="13"/>
                      </a:cubicBezTo>
                      <a:cubicBezTo>
                        <a:pt x="45" y="13"/>
                        <a:pt x="45" y="13"/>
                        <a:pt x="45" y="13"/>
                      </a:cubicBezTo>
                      <a:cubicBezTo>
                        <a:pt x="51" y="14"/>
                        <a:pt x="51" y="14"/>
                        <a:pt x="51" y="14"/>
                      </a:cubicBezTo>
                      <a:cubicBezTo>
                        <a:pt x="52" y="14"/>
                        <a:pt x="54" y="14"/>
                        <a:pt x="56" y="14"/>
                      </a:cubicBezTo>
                      <a:cubicBezTo>
                        <a:pt x="59" y="14"/>
                        <a:pt x="63" y="15"/>
                        <a:pt x="66" y="15"/>
                      </a:cubicBezTo>
                      <a:cubicBezTo>
                        <a:pt x="70" y="14"/>
                        <a:pt x="73" y="15"/>
                        <a:pt x="77" y="14"/>
                      </a:cubicBezTo>
                      <a:cubicBezTo>
                        <a:pt x="82" y="14"/>
                        <a:pt x="82" y="14"/>
                        <a:pt x="82" y="14"/>
                      </a:cubicBezTo>
                      <a:cubicBezTo>
                        <a:pt x="84" y="14"/>
                        <a:pt x="86" y="14"/>
                        <a:pt x="87" y="13"/>
                      </a:cubicBezTo>
                      <a:cubicBezTo>
                        <a:pt x="93" y="12"/>
                        <a:pt x="93" y="12"/>
                        <a:pt x="93" y="12"/>
                      </a:cubicBezTo>
                      <a:cubicBezTo>
                        <a:pt x="94" y="12"/>
                        <a:pt x="96" y="12"/>
                        <a:pt x="98" y="12"/>
                      </a:cubicBezTo>
                      <a:cubicBezTo>
                        <a:pt x="101" y="11"/>
                        <a:pt x="105" y="10"/>
                        <a:pt x="108" y="9"/>
                      </a:cubicBezTo>
                      <a:cubicBezTo>
                        <a:pt x="118" y="5"/>
                        <a:pt x="118" y="5"/>
                        <a:pt x="118" y="5"/>
                      </a:cubicBezTo>
                      <a:cubicBezTo>
                        <a:pt x="127" y="1"/>
                        <a:pt x="127" y="1"/>
                        <a:pt x="127" y="1"/>
                      </a:cubicBezTo>
                      <a:cubicBezTo>
                        <a:pt x="128" y="0"/>
                        <a:pt x="128" y="0"/>
                        <a:pt x="128" y="0"/>
                      </a:cubicBezTo>
                      <a:cubicBezTo>
                        <a:pt x="129" y="1"/>
                        <a:pt x="129" y="1"/>
                        <a:pt x="129" y="1"/>
                      </a:cubicBezTo>
                      <a:cubicBezTo>
                        <a:pt x="130" y="16"/>
                        <a:pt x="130" y="16"/>
                        <a:pt x="130" y="16"/>
                      </a:cubicBezTo>
                      <a:cubicBezTo>
                        <a:pt x="130" y="20"/>
                        <a:pt x="130" y="20"/>
                        <a:pt x="130" y="20"/>
                      </a:cubicBezTo>
                      <a:cubicBezTo>
                        <a:pt x="130" y="23"/>
                        <a:pt x="130" y="23"/>
                        <a:pt x="130" y="23"/>
                      </a:cubicBezTo>
                      <a:cubicBezTo>
                        <a:pt x="131" y="31"/>
                        <a:pt x="131" y="31"/>
                        <a:pt x="131" y="31"/>
                      </a:cubicBezTo>
                      <a:cubicBezTo>
                        <a:pt x="131" y="33"/>
                        <a:pt x="131" y="35"/>
                        <a:pt x="131" y="38"/>
                      </a:cubicBezTo>
                      <a:cubicBezTo>
                        <a:pt x="131" y="45"/>
                        <a:pt x="131" y="45"/>
                        <a:pt x="131" y="45"/>
                      </a:cubicBezTo>
                      <a:cubicBezTo>
                        <a:pt x="131" y="52"/>
                        <a:pt x="131" y="52"/>
                        <a:pt x="131" y="52"/>
                      </a:cubicBezTo>
                      <a:cubicBezTo>
                        <a:pt x="130" y="60"/>
                        <a:pt x="130" y="60"/>
                        <a:pt x="130" y="60"/>
                      </a:cubicBezTo>
                      <a:cubicBezTo>
                        <a:pt x="130" y="67"/>
                        <a:pt x="130" y="67"/>
                        <a:pt x="130" y="67"/>
                      </a:cubicBezTo>
                      <a:cubicBezTo>
                        <a:pt x="129" y="69"/>
                        <a:pt x="129" y="72"/>
                        <a:pt x="129" y="74"/>
                      </a:cubicBezTo>
                      <a:cubicBezTo>
                        <a:pt x="128" y="81"/>
                        <a:pt x="128" y="81"/>
                        <a:pt x="128" y="81"/>
                      </a:cubicBezTo>
                      <a:cubicBezTo>
                        <a:pt x="127" y="84"/>
                        <a:pt x="127" y="86"/>
                        <a:pt x="126" y="89"/>
                      </a:cubicBezTo>
                      <a:cubicBezTo>
                        <a:pt x="125" y="96"/>
                        <a:pt x="125" y="96"/>
                        <a:pt x="125" y="96"/>
                      </a:cubicBezTo>
                      <a:cubicBezTo>
                        <a:pt x="123" y="103"/>
                        <a:pt x="123" y="103"/>
                        <a:pt x="123" y="103"/>
                      </a:cubicBezTo>
                      <a:cubicBezTo>
                        <a:pt x="122" y="108"/>
                        <a:pt x="121" y="112"/>
                        <a:pt x="120" y="117"/>
                      </a:cubicBezTo>
                      <a:cubicBezTo>
                        <a:pt x="117" y="126"/>
                        <a:pt x="114" y="136"/>
                        <a:pt x="111" y="145"/>
                      </a:cubicBezTo>
                      <a:cubicBezTo>
                        <a:pt x="102" y="173"/>
                        <a:pt x="102" y="173"/>
                        <a:pt x="102" y="173"/>
                      </a:cubicBezTo>
                      <a:cubicBezTo>
                        <a:pt x="98" y="186"/>
                        <a:pt x="98" y="186"/>
                        <a:pt x="98" y="186"/>
                      </a:cubicBezTo>
                      <a:cubicBezTo>
                        <a:pt x="94" y="201"/>
                        <a:pt x="94" y="201"/>
                        <a:pt x="94" y="201"/>
                      </a:cubicBezTo>
                      <a:cubicBezTo>
                        <a:pt x="91" y="215"/>
                        <a:pt x="91" y="215"/>
                        <a:pt x="91" y="215"/>
                      </a:cubicBezTo>
                      <a:cubicBezTo>
                        <a:pt x="88" y="229"/>
                        <a:pt x="88" y="229"/>
                        <a:pt x="88" y="229"/>
                      </a:cubicBezTo>
                      <a:cubicBezTo>
                        <a:pt x="88" y="229"/>
                        <a:pt x="88" y="229"/>
                        <a:pt x="88" y="229"/>
                      </a:cubicBezTo>
                      <a:cubicBezTo>
                        <a:pt x="91" y="237"/>
                        <a:pt x="91" y="237"/>
                        <a:pt x="91" y="237"/>
                      </a:cubicBezTo>
                      <a:cubicBezTo>
                        <a:pt x="92" y="240"/>
                        <a:pt x="92" y="243"/>
                        <a:pt x="93" y="246"/>
                      </a:cubicBezTo>
                      <a:cubicBezTo>
                        <a:pt x="94" y="247"/>
                        <a:pt x="94" y="249"/>
                        <a:pt x="94" y="250"/>
                      </a:cubicBezTo>
                      <a:cubicBezTo>
                        <a:pt x="95" y="254"/>
                        <a:pt x="95" y="254"/>
                        <a:pt x="95" y="254"/>
                      </a:cubicBezTo>
                      <a:cubicBezTo>
                        <a:pt x="95" y="259"/>
                        <a:pt x="95" y="259"/>
                        <a:pt x="95" y="259"/>
                      </a:cubicBezTo>
                      <a:cubicBezTo>
                        <a:pt x="96" y="260"/>
                        <a:pt x="96" y="262"/>
                        <a:pt x="96" y="263"/>
                      </a:cubicBezTo>
                      <a:cubicBezTo>
                        <a:pt x="96" y="266"/>
                        <a:pt x="96" y="269"/>
                        <a:pt x="96" y="272"/>
                      </a:cubicBezTo>
                      <a:cubicBezTo>
                        <a:pt x="96" y="275"/>
                        <a:pt x="96" y="278"/>
                        <a:pt x="96" y="281"/>
                      </a:cubicBezTo>
                      <a:lnTo>
                        <a:pt x="96" y="299"/>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148"/>
                <p:cNvSpPr>
                  <a:spLocks noEditPoints="1"/>
                </p:cNvSpPr>
                <p:nvPr/>
              </p:nvSpPr>
              <p:spPr bwMode="auto">
                <a:xfrm>
                  <a:off x="5810251" y="1695450"/>
                  <a:ext cx="914400" cy="1508125"/>
                </a:xfrm>
                <a:custGeom>
                  <a:avLst/>
                  <a:gdLst>
                    <a:gd name="T0" fmla="*/ 208 w 282"/>
                    <a:gd name="T1" fmla="*/ 464 h 465"/>
                    <a:gd name="T2" fmla="*/ 132 w 282"/>
                    <a:gd name="T3" fmla="*/ 464 h 465"/>
                    <a:gd name="T4" fmla="*/ 56 w 282"/>
                    <a:gd name="T5" fmla="*/ 461 h 465"/>
                    <a:gd name="T6" fmla="*/ 29 w 282"/>
                    <a:gd name="T7" fmla="*/ 434 h 465"/>
                    <a:gd name="T8" fmla="*/ 2 w 282"/>
                    <a:gd name="T9" fmla="*/ 408 h 465"/>
                    <a:gd name="T10" fmla="*/ 0 w 282"/>
                    <a:gd name="T11" fmla="*/ 373 h 465"/>
                    <a:gd name="T12" fmla="*/ 1 w 282"/>
                    <a:gd name="T13" fmla="*/ 316 h 465"/>
                    <a:gd name="T14" fmla="*/ 12 w 282"/>
                    <a:gd name="T15" fmla="*/ 225 h 465"/>
                    <a:gd name="T16" fmla="*/ 24 w 282"/>
                    <a:gd name="T17" fmla="*/ 135 h 465"/>
                    <a:gd name="T18" fmla="*/ 25 w 282"/>
                    <a:gd name="T19" fmla="*/ 89 h 465"/>
                    <a:gd name="T20" fmla="*/ 23 w 282"/>
                    <a:gd name="T21" fmla="*/ 55 h 465"/>
                    <a:gd name="T22" fmla="*/ 26 w 282"/>
                    <a:gd name="T23" fmla="*/ 40 h 465"/>
                    <a:gd name="T24" fmla="*/ 34 w 282"/>
                    <a:gd name="T25" fmla="*/ 34 h 465"/>
                    <a:gd name="T26" fmla="*/ 44 w 282"/>
                    <a:gd name="T27" fmla="*/ 24 h 465"/>
                    <a:gd name="T28" fmla="*/ 52 w 282"/>
                    <a:gd name="T29" fmla="*/ 18 h 465"/>
                    <a:gd name="T30" fmla="*/ 69 w 282"/>
                    <a:gd name="T31" fmla="*/ 1 h 465"/>
                    <a:gd name="T32" fmla="*/ 89 w 282"/>
                    <a:gd name="T33" fmla="*/ 0 h 465"/>
                    <a:gd name="T34" fmla="*/ 178 w 282"/>
                    <a:gd name="T35" fmla="*/ 3 h 465"/>
                    <a:gd name="T36" fmla="*/ 222 w 282"/>
                    <a:gd name="T37" fmla="*/ 4 h 465"/>
                    <a:gd name="T38" fmla="*/ 265 w 282"/>
                    <a:gd name="T39" fmla="*/ 43 h 465"/>
                    <a:gd name="T40" fmla="*/ 281 w 282"/>
                    <a:gd name="T41" fmla="*/ 69 h 465"/>
                    <a:gd name="T42" fmla="*/ 282 w 282"/>
                    <a:gd name="T43" fmla="*/ 103 h 465"/>
                    <a:gd name="T44" fmla="*/ 279 w 282"/>
                    <a:gd name="T45" fmla="*/ 172 h 465"/>
                    <a:gd name="T46" fmla="*/ 256 w 282"/>
                    <a:gd name="T47" fmla="*/ 330 h 465"/>
                    <a:gd name="T48" fmla="*/ 255 w 282"/>
                    <a:gd name="T49" fmla="*/ 376 h 465"/>
                    <a:gd name="T50" fmla="*/ 259 w 282"/>
                    <a:gd name="T51" fmla="*/ 422 h 465"/>
                    <a:gd name="T52" fmla="*/ 254 w 282"/>
                    <a:gd name="T53" fmla="*/ 365 h 465"/>
                    <a:gd name="T54" fmla="*/ 269 w 282"/>
                    <a:gd name="T55" fmla="*/ 240 h 465"/>
                    <a:gd name="T56" fmla="*/ 279 w 282"/>
                    <a:gd name="T57" fmla="*/ 160 h 465"/>
                    <a:gd name="T58" fmla="*/ 281 w 282"/>
                    <a:gd name="T59" fmla="*/ 92 h 465"/>
                    <a:gd name="T60" fmla="*/ 278 w 282"/>
                    <a:gd name="T61" fmla="*/ 57 h 465"/>
                    <a:gd name="T62" fmla="*/ 250 w 282"/>
                    <a:gd name="T63" fmla="*/ 31 h 465"/>
                    <a:gd name="T64" fmla="*/ 200 w 282"/>
                    <a:gd name="T65" fmla="*/ 5 h 465"/>
                    <a:gd name="T66" fmla="*/ 100 w 282"/>
                    <a:gd name="T67" fmla="*/ 1 h 465"/>
                    <a:gd name="T68" fmla="*/ 70 w 282"/>
                    <a:gd name="T69" fmla="*/ 2 h 465"/>
                    <a:gd name="T70" fmla="*/ 60 w 282"/>
                    <a:gd name="T71" fmla="*/ 10 h 465"/>
                    <a:gd name="T72" fmla="*/ 49 w 282"/>
                    <a:gd name="T73" fmla="*/ 22 h 465"/>
                    <a:gd name="T74" fmla="*/ 42 w 282"/>
                    <a:gd name="T75" fmla="*/ 28 h 465"/>
                    <a:gd name="T76" fmla="*/ 31 w 282"/>
                    <a:gd name="T77" fmla="*/ 39 h 465"/>
                    <a:gd name="T78" fmla="*/ 23 w 282"/>
                    <a:gd name="T79" fmla="*/ 43 h 465"/>
                    <a:gd name="T80" fmla="*/ 27 w 282"/>
                    <a:gd name="T81" fmla="*/ 77 h 465"/>
                    <a:gd name="T82" fmla="*/ 27 w 282"/>
                    <a:gd name="T83" fmla="*/ 112 h 465"/>
                    <a:gd name="T84" fmla="*/ 17 w 282"/>
                    <a:gd name="T85" fmla="*/ 203 h 465"/>
                    <a:gd name="T86" fmla="*/ 4 w 282"/>
                    <a:gd name="T87" fmla="*/ 293 h 465"/>
                    <a:gd name="T88" fmla="*/ 1 w 282"/>
                    <a:gd name="T89" fmla="*/ 362 h 465"/>
                    <a:gd name="T90" fmla="*/ 3 w 282"/>
                    <a:gd name="T91" fmla="*/ 408 h 465"/>
                    <a:gd name="T92" fmla="*/ 30 w 282"/>
                    <a:gd name="T93" fmla="*/ 433 h 465"/>
                    <a:gd name="T94" fmla="*/ 56 w 282"/>
                    <a:gd name="T95" fmla="*/ 460 h 465"/>
                    <a:gd name="T96" fmla="*/ 151 w 282"/>
                    <a:gd name="T97" fmla="*/ 464 h 465"/>
                    <a:gd name="T98" fmla="*/ 208 w 282"/>
                    <a:gd name="T99"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465">
                      <a:moveTo>
                        <a:pt x="259" y="422"/>
                      </a:moveTo>
                      <a:cubicBezTo>
                        <a:pt x="208" y="464"/>
                        <a:pt x="208" y="464"/>
                        <a:pt x="208" y="464"/>
                      </a:cubicBezTo>
                      <a:cubicBezTo>
                        <a:pt x="208" y="464"/>
                        <a:pt x="208" y="464"/>
                        <a:pt x="208" y="464"/>
                      </a:cubicBezTo>
                      <a:cubicBezTo>
                        <a:pt x="208" y="464"/>
                        <a:pt x="208" y="464"/>
                        <a:pt x="208" y="464"/>
                      </a:cubicBezTo>
                      <a:cubicBezTo>
                        <a:pt x="189" y="465"/>
                        <a:pt x="189" y="465"/>
                        <a:pt x="189" y="465"/>
                      </a:cubicBezTo>
                      <a:cubicBezTo>
                        <a:pt x="170" y="465"/>
                        <a:pt x="170" y="465"/>
                        <a:pt x="170" y="465"/>
                      </a:cubicBezTo>
                      <a:cubicBezTo>
                        <a:pt x="151" y="464"/>
                        <a:pt x="151" y="464"/>
                        <a:pt x="151" y="464"/>
                      </a:cubicBezTo>
                      <a:cubicBezTo>
                        <a:pt x="132" y="464"/>
                        <a:pt x="132" y="464"/>
                        <a:pt x="132" y="464"/>
                      </a:cubicBezTo>
                      <a:cubicBezTo>
                        <a:pt x="94" y="462"/>
                        <a:pt x="94" y="462"/>
                        <a:pt x="94" y="462"/>
                      </a:cubicBezTo>
                      <a:cubicBezTo>
                        <a:pt x="75" y="461"/>
                        <a:pt x="75" y="461"/>
                        <a:pt x="75" y="461"/>
                      </a:cubicBezTo>
                      <a:cubicBezTo>
                        <a:pt x="56" y="461"/>
                        <a:pt x="56" y="461"/>
                        <a:pt x="56" y="461"/>
                      </a:cubicBezTo>
                      <a:cubicBezTo>
                        <a:pt x="56" y="461"/>
                        <a:pt x="56" y="461"/>
                        <a:pt x="56" y="461"/>
                      </a:cubicBezTo>
                      <a:cubicBezTo>
                        <a:pt x="56" y="460"/>
                        <a:pt x="56" y="460"/>
                        <a:pt x="56" y="460"/>
                      </a:cubicBezTo>
                      <a:cubicBezTo>
                        <a:pt x="50" y="453"/>
                        <a:pt x="50" y="453"/>
                        <a:pt x="50" y="453"/>
                      </a:cubicBezTo>
                      <a:cubicBezTo>
                        <a:pt x="48" y="451"/>
                        <a:pt x="45" y="449"/>
                        <a:pt x="43" y="447"/>
                      </a:cubicBezTo>
                      <a:cubicBezTo>
                        <a:pt x="39" y="442"/>
                        <a:pt x="34" y="438"/>
                        <a:pt x="29" y="434"/>
                      </a:cubicBezTo>
                      <a:cubicBezTo>
                        <a:pt x="24" y="430"/>
                        <a:pt x="20" y="426"/>
                        <a:pt x="15" y="422"/>
                      </a:cubicBezTo>
                      <a:cubicBezTo>
                        <a:pt x="13" y="420"/>
                        <a:pt x="10" y="417"/>
                        <a:pt x="8" y="415"/>
                      </a:cubicBezTo>
                      <a:cubicBezTo>
                        <a:pt x="2" y="408"/>
                        <a:pt x="2" y="408"/>
                        <a:pt x="2" y="408"/>
                      </a:cubicBezTo>
                      <a:cubicBezTo>
                        <a:pt x="2" y="408"/>
                        <a:pt x="2" y="408"/>
                        <a:pt x="2" y="408"/>
                      </a:cubicBezTo>
                      <a:cubicBezTo>
                        <a:pt x="2" y="408"/>
                        <a:pt x="2" y="408"/>
                        <a:pt x="2" y="408"/>
                      </a:cubicBezTo>
                      <a:cubicBezTo>
                        <a:pt x="0" y="385"/>
                        <a:pt x="0" y="385"/>
                        <a:pt x="0" y="385"/>
                      </a:cubicBezTo>
                      <a:cubicBezTo>
                        <a:pt x="0" y="379"/>
                        <a:pt x="0" y="379"/>
                        <a:pt x="0" y="379"/>
                      </a:cubicBezTo>
                      <a:cubicBezTo>
                        <a:pt x="0" y="373"/>
                        <a:pt x="0" y="373"/>
                        <a:pt x="0" y="373"/>
                      </a:cubicBezTo>
                      <a:cubicBezTo>
                        <a:pt x="0" y="362"/>
                        <a:pt x="0" y="362"/>
                        <a:pt x="0" y="362"/>
                      </a:cubicBezTo>
                      <a:cubicBezTo>
                        <a:pt x="0" y="350"/>
                        <a:pt x="0" y="350"/>
                        <a:pt x="0" y="350"/>
                      </a:cubicBezTo>
                      <a:cubicBezTo>
                        <a:pt x="0" y="339"/>
                        <a:pt x="0" y="339"/>
                        <a:pt x="0" y="339"/>
                      </a:cubicBezTo>
                      <a:cubicBezTo>
                        <a:pt x="0" y="331"/>
                        <a:pt x="0" y="324"/>
                        <a:pt x="1" y="316"/>
                      </a:cubicBezTo>
                      <a:cubicBezTo>
                        <a:pt x="2" y="308"/>
                        <a:pt x="2" y="301"/>
                        <a:pt x="3" y="293"/>
                      </a:cubicBezTo>
                      <a:cubicBezTo>
                        <a:pt x="5" y="270"/>
                        <a:pt x="5" y="270"/>
                        <a:pt x="5" y="270"/>
                      </a:cubicBezTo>
                      <a:cubicBezTo>
                        <a:pt x="6" y="263"/>
                        <a:pt x="7" y="255"/>
                        <a:pt x="8" y="248"/>
                      </a:cubicBezTo>
                      <a:cubicBezTo>
                        <a:pt x="9" y="240"/>
                        <a:pt x="11" y="233"/>
                        <a:pt x="12" y="225"/>
                      </a:cubicBezTo>
                      <a:cubicBezTo>
                        <a:pt x="13" y="218"/>
                        <a:pt x="14" y="210"/>
                        <a:pt x="15" y="203"/>
                      </a:cubicBezTo>
                      <a:cubicBezTo>
                        <a:pt x="17" y="195"/>
                        <a:pt x="18" y="188"/>
                        <a:pt x="19" y="180"/>
                      </a:cubicBezTo>
                      <a:cubicBezTo>
                        <a:pt x="20" y="172"/>
                        <a:pt x="21" y="165"/>
                        <a:pt x="22" y="157"/>
                      </a:cubicBezTo>
                      <a:cubicBezTo>
                        <a:pt x="23" y="150"/>
                        <a:pt x="23" y="142"/>
                        <a:pt x="24" y="135"/>
                      </a:cubicBezTo>
                      <a:cubicBezTo>
                        <a:pt x="25" y="127"/>
                        <a:pt x="25" y="119"/>
                        <a:pt x="25" y="112"/>
                      </a:cubicBezTo>
                      <a:cubicBezTo>
                        <a:pt x="25" y="100"/>
                        <a:pt x="25" y="100"/>
                        <a:pt x="25" y="100"/>
                      </a:cubicBezTo>
                      <a:cubicBezTo>
                        <a:pt x="26" y="95"/>
                        <a:pt x="26" y="95"/>
                        <a:pt x="26" y="95"/>
                      </a:cubicBezTo>
                      <a:cubicBezTo>
                        <a:pt x="25" y="89"/>
                        <a:pt x="25" y="89"/>
                        <a:pt x="25" y="89"/>
                      </a:cubicBezTo>
                      <a:cubicBezTo>
                        <a:pt x="25" y="78"/>
                        <a:pt x="25" y="78"/>
                        <a:pt x="25" y="78"/>
                      </a:cubicBezTo>
                      <a:cubicBezTo>
                        <a:pt x="24" y="66"/>
                        <a:pt x="24" y="66"/>
                        <a:pt x="24" y="66"/>
                      </a:cubicBezTo>
                      <a:cubicBezTo>
                        <a:pt x="24" y="60"/>
                        <a:pt x="24" y="60"/>
                        <a:pt x="24" y="60"/>
                      </a:cubicBezTo>
                      <a:cubicBezTo>
                        <a:pt x="23" y="55"/>
                        <a:pt x="23" y="55"/>
                        <a:pt x="23" y="55"/>
                      </a:cubicBezTo>
                      <a:cubicBezTo>
                        <a:pt x="22" y="43"/>
                        <a:pt x="22" y="43"/>
                        <a:pt x="22" y="43"/>
                      </a:cubicBezTo>
                      <a:cubicBezTo>
                        <a:pt x="22" y="43"/>
                        <a:pt x="22" y="43"/>
                        <a:pt x="22" y="43"/>
                      </a:cubicBezTo>
                      <a:cubicBezTo>
                        <a:pt x="22" y="43"/>
                        <a:pt x="22" y="43"/>
                        <a:pt x="22" y="43"/>
                      </a:cubicBezTo>
                      <a:cubicBezTo>
                        <a:pt x="26" y="40"/>
                        <a:pt x="26" y="40"/>
                        <a:pt x="26" y="40"/>
                      </a:cubicBezTo>
                      <a:cubicBezTo>
                        <a:pt x="27" y="40"/>
                        <a:pt x="28" y="39"/>
                        <a:pt x="28" y="39"/>
                      </a:cubicBezTo>
                      <a:cubicBezTo>
                        <a:pt x="30" y="37"/>
                        <a:pt x="30" y="37"/>
                        <a:pt x="30" y="37"/>
                      </a:cubicBezTo>
                      <a:cubicBezTo>
                        <a:pt x="31" y="37"/>
                        <a:pt x="31" y="36"/>
                        <a:pt x="32" y="36"/>
                      </a:cubicBezTo>
                      <a:cubicBezTo>
                        <a:pt x="34" y="34"/>
                        <a:pt x="34" y="34"/>
                        <a:pt x="34" y="34"/>
                      </a:cubicBezTo>
                      <a:cubicBezTo>
                        <a:pt x="35" y="33"/>
                        <a:pt x="36" y="32"/>
                        <a:pt x="37" y="30"/>
                      </a:cubicBezTo>
                      <a:cubicBezTo>
                        <a:pt x="38" y="29"/>
                        <a:pt x="40" y="28"/>
                        <a:pt x="41" y="27"/>
                      </a:cubicBezTo>
                      <a:cubicBezTo>
                        <a:pt x="43" y="25"/>
                        <a:pt x="43" y="25"/>
                        <a:pt x="43" y="25"/>
                      </a:cubicBezTo>
                      <a:cubicBezTo>
                        <a:pt x="43" y="25"/>
                        <a:pt x="44" y="24"/>
                        <a:pt x="44" y="24"/>
                      </a:cubicBezTo>
                      <a:cubicBezTo>
                        <a:pt x="46" y="22"/>
                        <a:pt x="46" y="22"/>
                        <a:pt x="46" y="22"/>
                      </a:cubicBezTo>
                      <a:cubicBezTo>
                        <a:pt x="47" y="22"/>
                        <a:pt x="48" y="21"/>
                        <a:pt x="48" y="21"/>
                      </a:cubicBezTo>
                      <a:cubicBezTo>
                        <a:pt x="53" y="18"/>
                        <a:pt x="53" y="18"/>
                        <a:pt x="53" y="18"/>
                      </a:cubicBezTo>
                      <a:cubicBezTo>
                        <a:pt x="52" y="18"/>
                        <a:pt x="52" y="18"/>
                        <a:pt x="52" y="18"/>
                      </a:cubicBezTo>
                      <a:cubicBezTo>
                        <a:pt x="55" y="16"/>
                        <a:pt x="56" y="12"/>
                        <a:pt x="58" y="9"/>
                      </a:cubicBezTo>
                      <a:cubicBezTo>
                        <a:pt x="60" y="7"/>
                        <a:pt x="61" y="6"/>
                        <a:pt x="62" y="5"/>
                      </a:cubicBezTo>
                      <a:cubicBezTo>
                        <a:pt x="64" y="3"/>
                        <a:pt x="65" y="2"/>
                        <a:pt x="67" y="1"/>
                      </a:cubicBezTo>
                      <a:cubicBezTo>
                        <a:pt x="68" y="1"/>
                        <a:pt x="68" y="1"/>
                        <a:pt x="69" y="1"/>
                      </a:cubicBezTo>
                      <a:cubicBezTo>
                        <a:pt x="69" y="1"/>
                        <a:pt x="70" y="0"/>
                        <a:pt x="70" y="0"/>
                      </a:cubicBezTo>
                      <a:cubicBezTo>
                        <a:pt x="73" y="0"/>
                        <a:pt x="73" y="0"/>
                        <a:pt x="73" y="0"/>
                      </a:cubicBezTo>
                      <a:cubicBezTo>
                        <a:pt x="78" y="0"/>
                        <a:pt x="78" y="0"/>
                        <a:pt x="78" y="0"/>
                      </a:cubicBezTo>
                      <a:cubicBezTo>
                        <a:pt x="89" y="0"/>
                        <a:pt x="89" y="0"/>
                        <a:pt x="89" y="0"/>
                      </a:cubicBezTo>
                      <a:cubicBezTo>
                        <a:pt x="100" y="0"/>
                        <a:pt x="100" y="0"/>
                        <a:pt x="100" y="0"/>
                      </a:cubicBezTo>
                      <a:cubicBezTo>
                        <a:pt x="104" y="0"/>
                        <a:pt x="108" y="0"/>
                        <a:pt x="111" y="0"/>
                      </a:cubicBezTo>
                      <a:cubicBezTo>
                        <a:pt x="119" y="0"/>
                        <a:pt x="126" y="0"/>
                        <a:pt x="133" y="0"/>
                      </a:cubicBezTo>
                      <a:cubicBezTo>
                        <a:pt x="148" y="1"/>
                        <a:pt x="163" y="2"/>
                        <a:pt x="178" y="3"/>
                      </a:cubicBezTo>
                      <a:cubicBezTo>
                        <a:pt x="185" y="3"/>
                        <a:pt x="192" y="3"/>
                        <a:pt x="200" y="4"/>
                      </a:cubicBezTo>
                      <a:cubicBezTo>
                        <a:pt x="203" y="4"/>
                        <a:pt x="207" y="4"/>
                        <a:pt x="211" y="4"/>
                      </a:cubicBezTo>
                      <a:cubicBezTo>
                        <a:pt x="222" y="4"/>
                        <a:pt x="222" y="4"/>
                        <a:pt x="222" y="4"/>
                      </a:cubicBezTo>
                      <a:cubicBezTo>
                        <a:pt x="222" y="4"/>
                        <a:pt x="222" y="4"/>
                        <a:pt x="222" y="4"/>
                      </a:cubicBezTo>
                      <a:cubicBezTo>
                        <a:pt x="222" y="4"/>
                        <a:pt x="222" y="4"/>
                        <a:pt x="222" y="4"/>
                      </a:cubicBezTo>
                      <a:cubicBezTo>
                        <a:pt x="251" y="30"/>
                        <a:pt x="251" y="30"/>
                        <a:pt x="251" y="30"/>
                      </a:cubicBezTo>
                      <a:cubicBezTo>
                        <a:pt x="254" y="32"/>
                        <a:pt x="256" y="34"/>
                        <a:pt x="258" y="37"/>
                      </a:cubicBezTo>
                      <a:cubicBezTo>
                        <a:pt x="265" y="43"/>
                        <a:pt x="265" y="43"/>
                        <a:pt x="265" y="43"/>
                      </a:cubicBezTo>
                      <a:cubicBezTo>
                        <a:pt x="279" y="57"/>
                        <a:pt x="279" y="57"/>
                        <a:pt x="279" y="57"/>
                      </a:cubicBezTo>
                      <a:cubicBezTo>
                        <a:pt x="279" y="57"/>
                        <a:pt x="279" y="57"/>
                        <a:pt x="279" y="57"/>
                      </a:cubicBezTo>
                      <a:cubicBezTo>
                        <a:pt x="280" y="57"/>
                        <a:pt x="280" y="57"/>
                        <a:pt x="280" y="57"/>
                      </a:cubicBezTo>
                      <a:cubicBezTo>
                        <a:pt x="281" y="69"/>
                        <a:pt x="281" y="69"/>
                        <a:pt x="281" y="69"/>
                      </a:cubicBezTo>
                      <a:cubicBezTo>
                        <a:pt x="281" y="74"/>
                        <a:pt x="281" y="74"/>
                        <a:pt x="281" y="74"/>
                      </a:cubicBezTo>
                      <a:cubicBezTo>
                        <a:pt x="281" y="80"/>
                        <a:pt x="281" y="80"/>
                        <a:pt x="281" y="80"/>
                      </a:cubicBezTo>
                      <a:cubicBezTo>
                        <a:pt x="282" y="92"/>
                        <a:pt x="282" y="92"/>
                        <a:pt x="282" y="92"/>
                      </a:cubicBezTo>
                      <a:cubicBezTo>
                        <a:pt x="282" y="103"/>
                        <a:pt x="282" y="103"/>
                        <a:pt x="282" y="103"/>
                      </a:cubicBezTo>
                      <a:cubicBezTo>
                        <a:pt x="282" y="111"/>
                        <a:pt x="282" y="118"/>
                        <a:pt x="282" y="126"/>
                      </a:cubicBezTo>
                      <a:cubicBezTo>
                        <a:pt x="282" y="134"/>
                        <a:pt x="281" y="141"/>
                        <a:pt x="281" y="149"/>
                      </a:cubicBezTo>
                      <a:cubicBezTo>
                        <a:pt x="280" y="160"/>
                        <a:pt x="280" y="160"/>
                        <a:pt x="280" y="160"/>
                      </a:cubicBezTo>
                      <a:cubicBezTo>
                        <a:pt x="279" y="172"/>
                        <a:pt x="279" y="172"/>
                        <a:pt x="279" y="172"/>
                      </a:cubicBezTo>
                      <a:cubicBezTo>
                        <a:pt x="278" y="179"/>
                        <a:pt x="277" y="187"/>
                        <a:pt x="276" y="195"/>
                      </a:cubicBezTo>
                      <a:cubicBezTo>
                        <a:pt x="275" y="202"/>
                        <a:pt x="274" y="210"/>
                        <a:pt x="273" y="217"/>
                      </a:cubicBezTo>
                      <a:cubicBezTo>
                        <a:pt x="272" y="225"/>
                        <a:pt x="271" y="232"/>
                        <a:pt x="270" y="240"/>
                      </a:cubicBezTo>
                      <a:cubicBezTo>
                        <a:pt x="265" y="270"/>
                        <a:pt x="260" y="300"/>
                        <a:pt x="256" y="330"/>
                      </a:cubicBezTo>
                      <a:cubicBezTo>
                        <a:pt x="255" y="342"/>
                        <a:pt x="255" y="342"/>
                        <a:pt x="255" y="342"/>
                      </a:cubicBezTo>
                      <a:cubicBezTo>
                        <a:pt x="254" y="353"/>
                        <a:pt x="254" y="353"/>
                        <a:pt x="254" y="353"/>
                      </a:cubicBezTo>
                      <a:cubicBezTo>
                        <a:pt x="254" y="365"/>
                        <a:pt x="254" y="365"/>
                        <a:pt x="254" y="365"/>
                      </a:cubicBezTo>
                      <a:cubicBezTo>
                        <a:pt x="255" y="376"/>
                        <a:pt x="255" y="376"/>
                        <a:pt x="255" y="376"/>
                      </a:cubicBezTo>
                      <a:cubicBezTo>
                        <a:pt x="255" y="387"/>
                        <a:pt x="255" y="387"/>
                        <a:pt x="255" y="387"/>
                      </a:cubicBezTo>
                      <a:cubicBezTo>
                        <a:pt x="256" y="399"/>
                        <a:pt x="256" y="399"/>
                        <a:pt x="256" y="399"/>
                      </a:cubicBezTo>
                      <a:lnTo>
                        <a:pt x="259" y="422"/>
                      </a:lnTo>
                      <a:close/>
                      <a:moveTo>
                        <a:pt x="259" y="422"/>
                      </a:moveTo>
                      <a:cubicBezTo>
                        <a:pt x="256" y="399"/>
                        <a:pt x="256" y="399"/>
                        <a:pt x="256" y="399"/>
                      </a:cubicBezTo>
                      <a:cubicBezTo>
                        <a:pt x="255" y="387"/>
                        <a:pt x="255" y="387"/>
                        <a:pt x="255" y="387"/>
                      </a:cubicBezTo>
                      <a:cubicBezTo>
                        <a:pt x="254" y="376"/>
                        <a:pt x="254" y="376"/>
                        <a:pt x="254" y="376"/>
                      </a:cubicBezTo>
                      <a:cubicBezTo>
                        <a:pt x="254" y="365"/>
                        <a:pt x="254" y="365"/>
                        <a:pt x="254" y="365"/>
                      </a:cubicBezTo>
                      <a:cubicBezTo>
                        <a:pt x="254" y="353"/>
                        <a:pt x="254" y="353"/>
                        <a:pt x="254" y="353"/>
                      </a:cubicBezTo>
                      <a:cubicBezTo>
                        <a:pt x="254" y="342"/>
                        <a:pt x="254" y="342"/>
                        <a:pt x="254" y="342"/>
                      </a:cubicBezTo>
                      <a:cubicBezTo>
                        <a:pt x="255" y="330"/>
                        <a:pt x="255" y="330"/>
                        <a:pt x="255" y="330"/>
                      </a:cubicBezTo>
                      <a:cubicBezTo>
                        <a:pt x="260" y="300"/>
                        <a:pt x="265" y="270"/>
                        <a:pt x="269" y="240"/>
                      </a:cubicBezTo>
                      <a:cubicBezTo>
                        <a:pt x="270" y="232"/>
                        <a:pt x="271" y="225"/>
                        <a:pt x="272" y="217"/>
                      </a:cubicBezTo>
                      <a:cubicBezTo>
                        <a:pt x="274" y="210"/>
                        <a:pt x="274" y="202"/>
                        <a:pt x="275" y="194"/>
                      </a:cubicBezTo>
                      <a:cubicBezTo>
                        <a:pt x="276" y="187"/>
                        <a:pt x="277" y="179"/>
                        <a:pt x="278" y="172"/>
                      </a:cubicBezTo>
                      <a:cubicBezTo>
                        <a:pt x="279" y="160"/>
                        <a:pt x="279" y="160"/>
                        <a:pt x="279" y="160"/>
                      </a:cubicBezTo>
                      <a:cubicBezTo>
                        <a:pt x="280" y="149"/>
                        <a:pt x="280" y="149"/>
                        <a:pt x="280" y="149"/>
                      </a:cubicBezTo>
                      <a:cubicBezTo>
                        <a:pt x="280" y="141"/>
                        <a:pt x="280" y="134"/>
                        <a:pt x="281" y="126"/>
                      </a:cubicBezTo>
                      <a:cubicBezTo>
                        <a:pt x="281" y="118"/>
                        <a:pt x="281" y="111"/>
                        <a:pt x="281" y="103"/>
                      </a:cubicBezTo>
                      <a:cubicBezTo>
                        <a:pt x="281" y="92"/>
                        <a:pt x="281" y="92"/>
                        <a:pt x="281" y="92"/>
                      </a:cubicBezTo>
                      <a:cubicBezTo>
                        <a:pt x="280" y="80"/>
                        <a:pt x="280" y="80"/>
                        <a:pt x="280" y="80"/>
                      </a:cubicBezTo>
                      <a:cubicBezTo>
                        <a:pt x="280" y="74"/>
                        <a:pt x="280" y="74"/>
                        <a:pt x="280" y="74"/>
                      </a:cubicBezTo>
                      <a:cubicBezTo>
                        <a:pt x="279" y="69"/>
                        <a:pt x="279" y="69"/>
                        <a:pt x="279" y="69"/>
                      </a:cubicBezTo>
                      <a:cubicBezTo>
                        <a:pt x="278" y="57"/>
                        <a:pt x="278" y="57"/>
                        <a:pt x="278" y="57"/>
                      </a:cubicBezTo>
                      <a:cubicBezTo>
                        <a:pt x="279" y="58"/>
                        <a:pt x="279" y="58"/>
                        <a:pt x="279" y="58"/>
                      </a:cubicBezTo>
                      <a:cubicBezTo>
                        <a:pt x="264" y="44"/>
                        <a:pt x="264" y="44"/>
                        <a:pt x="264" y="44"/>
                      </a:cubicBezTo>
                      <a:cubicBezTo>
                        <a:pt x="257" y="38"/>
                        <a:pt x="257" y="38"/>
                        <a:pt x="257" y="38"/>
                      </a:cubicBezTo>
                      <a:cubicBezTo>
                        <a:pt x="255" y="35"/>
                        <a:pt x="253" y="33"/>
                        <a:pt x="250" y="31"/>
                      </a:cubicBezTo>
                      <a:cubicBezTo>
                        <a:pt x="221" y="5"/>
                        <a:pt x="221" y="5"/>
                        <a:pt x="221" y="5"/>
                      </a:cubicBezTo>
                      <a:cubicBezTo>
                        <a:pt x="222" y="5"/>
                        <a:pt x="222" y="5"/>
                        <a:pt x="222" y="5"/>
                      </a:cubicBezTo>
                      <a:cubicBezTo>
                        <a:pt x="211" y="5"/>
                        <a:pt x="211" y="5"/>
                        <a:pt x="211" y="5"/>
                      </a:cubicBezTo>
                      <a:cubicBezTo>
                        <a:pt x="207" y="5"/>
                        <a:pt x="203" y="5"/>
                        <a:pt x="200" y="5"/>
                      </a:cubicBezTo>
                      <a:cubicBezTo>
                        <a:pt x="192" y="5"/>
                        <a:pt x="185" y="5"/>
                        <a:pt x="177" y="4"/>
                      </a:cubicBezTo>
                      <a:cubicBezTo>
                        <a:pt x="163" y="3"/>
                        <a:pt x="148" y="3"/>
                        <a:pt x="133" y="2"/>
                      </a:cubicBezTo>
                      <a:cubicBezTo>
                        <a:pt x="126" y="2"/>
                        <a:pt x="119" y="1"/>
                        <a:pt x="111" y="1"/>
                      </a:cubicBezTo>
                      <a:cubicBezTo>
                        <a:pt x="108" y="1"/>
                        <a:pt x="104" y="1"/>
                        <a:pt x="100" y="1"/>
                      </a:cubicBezTo>
                      <a:cubicBezTo>
                        <a:pt x="89" y="1"/>
                        <a:pt x="89" y="1"/>
                        <a:pt x="89" y="1"/>
                      </a:cubicBezTo>
                      <a:cubicBezTo>
                        <a:pt x="78" y="2"/>
                        <a:pt x="78" y="2"/>
                        <a:pt x="78" y="2"/>
                      </a:cubicBezTo>
                      <a:cubicBezTo>
                        <a:pt x="73" y="2"/>
                        <a:pt x="73" y="2"/>
                        <a:pt x="73" y="2"/>
                      </a:cubicBezTo>
                      <a:cubicBezTo>
                        <a:pt x="70" y="2"/>
                        <a:pt x="70" y="2"/>
                        <a:pt x="70" y="2"/>
                      </a:cubicBezTo>
                      <a:cubicBezTo>
                        <a:pt x="70" y="2"/>
                        <a:pt x="69" y="2"/>
                        <a:pt x="69" y="2"/>
                      </a:cubicBezTo>
                      <a:cubicBezTo>
                        <a:pt x="68" y="3"/>
                        <a:pt x="68" y="3"/>
                        <a:pt x="68" y="3"/>
                      </a:cubicBezTo>
                      <a:cubicBezTo>
                        <a:pt x="66" y="3"/>
                        <a:pt x="65" y="5"/>
                        <a:pt x="63" y="6"/>
                      </a:cubicBezTo>
                      <a:cubicBezTo>
                        <a:pt x="62" y="7"/>
                        <a:pt x="61" y="8"/>
                        <a:pt x="60" y="10"/>
                      </a:cubicBezTo>
                      <a:cubicBezTo>
                        <a:pt x="57" y="12"/>
                        <a:pt x="56" y="16"/>
                        <a:pt x="54" y="19"/>
                      </a:cubicBezTo>
                      <a:cubicBezTo>
                        <a:pt x="54" y="19"/>
                        <a:pt x="54" y="19"/>
                        <a:pt x="54" y="19"/>
                      </a:cubicBezTo>
                      <a:cubicBezTo>
                        <a:pt x="53" y="20"/>
                        <a:pt x="53" y="20"/>
                        <a:pt x="53" y="20"/>
                      </a:cubicBezTo>
                      <a:cubicBezTo>
                        <a:pt x="49" y="22"/>
                        <a:pt x="49" y="22"/>
                        <a:pt x="49" y="22"/>
                      </a:cubicBezTo>
                      <a:cubicBezTo>
                        <a:pt x="49" y="22"/>
                        <a:pt x="48" y="23"/>
                        <a:pt x="47" y="23"/>
                      </a:cubicBezTo>
                      <a:cubicBezTo>
                        <a:pt x="45" y="25"/>
                        <a:pt x="45" y="25"/>
                        <a:pt x="45" y="25"/>
                      </a:cubicBezTo>
                      <a:cubicBezTo>
                        <a:pt x="45" y="25"/>
                        <a:pt x="44" y="26"/>
                        <a:pt x="44" y="27"/>
                      </a:cubicBezTo>
                      <a:cubicBezTo>
                        <a:pt x="42" y="28"/>
                        <a:pt x="42" y="28"/>
                        <a:pt x="42" y="28"/>
                      </a:cubicBezTo>
                      <a:cubicBezTo>
                        <a:pt x="41" y="29"/>
                        <a:pt x="40" y="31"/>
                        <a:pt x="38" y="32"/>
                      </a:cubicBezTo>
                      <a:cubicBezTo>
                        <a:pt x="37" y="33"/>
                        <a:pt x="36" y="34"/>
                        <a:pt x="35" y="35"/>
                      </a:cubicBezTo>
                      <a:cubicBezTo>
                        <a:pt x="33" y="37"/>
                        <a:pt x="33" y="37"/>
                        <a:pt x="33" y="37"/>
                      </a:cubicBezTo>
                      <a:cubicBezTo>
                        <a:pt x="33" y="37"/>
                        <a:pt x="32" y="38"/>
                        <a:pt x="31" y="39"/>
                      </a:cubicBezTo>
                      <a:cubicBezTo>
                        <a:pt x="29" y="40"/>
                        <a:pt x="29" y="40"/>
                        <a:pt x="29" y="40"/>
                      </a:cubicBezTo>
                      <a:cubicBezTo>
                        <a:pt x="29" y="41"/>
                        <a:pt x="28" y="41"/>
                        <a:pt x="27" y="42"/>
                      </a:cubicBezTo>
                      <a:cubicBezTo>
                        <a:pt x="23" y="44"/>
                        <a:pt x="23" y="44"/>
                        <a:pt x="23" y="44"/>
                      </a:cubicBezTo>
                      <a:cubicBezTo>
                        <a:pt x="23" y="43"/>
                        <a:pt x="23" y="43"/>
                        <a:pt x="23" y="43"/>
                      </a:cubicBezTo>
                      <a:cubicBezTo>
                        <a:pt x="25" y="55"/>
                        <a:pt x="25" y="55"/>
                        <a:pt x="25" y="55"/>
                      </a:cubicBezTo>
                      <a:cubicBezTo>
                        <a:pt x="26" y="60"/>
                        <a:pt x="26" y="60"/>
                        <a:pt x="26" y="60"/>
                      </a:cubicBezTo>
                      <a:cubicBezTo>
                        <a:pt x="26" y="66"/>
                        <a:pt x="26" y="66"/>
                        <a:pt x="26" y="66"/>
                      </a:cubicBezTo>
                      <a:cubicBezTo>
                        <a:pt x="27" y="77"/>
                        <a:pt x="27" y="77"/>
                        <a:pt x="27" y="77"/>
                      </a:cubicBezTo>
                      <a:cubicBezTo>
                        <a:pt x="27" y="89"/>
                        <a:pt x="27" y="89"/>
                        <a:pt x="27" y="89"/>
                      </a:cubicBezTo>
                      <a:cubicBezTo>
                        <a:pt x="27" y="95"/>
                        <a:pt x="27" y="95"/>
                        <a:pt x="27" y="95"/>
                      </a:cubicBezTo>
                      <a:cubicBezTo>
                        <a:pt x="27" y="100"/>
                        <a:pt x="27" y="100"/>
                        <a:pt x="27" y="100"/>
                      </a:cubicBezTo>
                      <a:cubicBezTo>
                        <a:pt x="27" y="112"/>
                        <a:pt x="27" y="112"/>
                        <a:pt x="27" y="112"/>
                      </a:cubicBezTo>
                      <a:cubicBezTo>
                        <a:pt x="26" y="119"/>
                        <a:pt x="26" y="127"/>
                        <a:pt x="25" y="135"/>
                      </a:cubicBezTo>
                      <a:cubicBezTo>
                        <a:pt x="25" y="142"/>
                        <a:pt x="24" y="150"/>
                        <a:pt x="23" y="158"/>
                      </a:cubicBezTo>
                      <a:cubicBezTo>
                        <a:pt x="22" y="165"/>
                        <a:pt x="21" y="173"/>
                        <a:pt x="20" y="180"/>
                      </a:cubicBezTo>
                      <a:cubicBezTo>
                        <a:pt x="19" y="188"/>
                        <a:pt x="18" y="195"/>
                        <a:pt x="17" y="203"/>
                      </a:cubicBezTo>
                      <a:cubicBezTo>
                        <a:pt x="15" y="210"/>
                        <a:pt x="14" y="218"/>
                        <a:pt x="13" y="225"/>
                      </a:cubicBezTo>
                      <a:cubicBezTo>
                        <a:pt x="12" y="233"/>
                        <a:pt x="11" y="240"/>
                        <a:pt x="10" y="248"/>
                      </a:cubicBezTo>
                      <a:cubicBezTo>
                        <a:pt x="9" y="256"/>
                        <a:pt x="7" y="263"/>
                        <a:pt x="7" y="271"/>
                      </a:cubicBezTo>
                      <a:cubicBezTo>
                        <a:pt x="4" y="293"/>
                        <a:pt x="4" y="293"/>
                        <a:pt x="4" y="293"/>
                      </a:cubicBezTo>
                      <a:cubicBezTo>
                        <a:pt x="3" y="301"/>
                        <a:pt x="3" y="309"/>
                        <a:pt x="2" y="316"/>
                      </a:cubicBezTo>
                      <a:cubicBezTo>
                        <a:pt x="2" y="324"/>
                        <a:pt x="2" y="331"/>
                        <a:pt x="1" y="339"/>
                      </a:cubicBezTo>
                      <a:cubicBezTo>
                        <a:pt x="1" y="350"/>
                        <a:pt x="1" y="350"/>
                        <a:pt x="1" y="350"/>
                      </a:cubicBezTo>
                      <a:cubicBezTo>
                        <a:pt x="1" y="362"/>
                        <a:pt x="1" y="362"/>
                        <a:pt x="1" y="362"/>
                      </a:cubicBezTo>
                      <a:cubicBezTo>
                        <a:pt x="1" y="373"/>
                        <a:pt x="1" y="373"/>
                        <a:pt x="1" y="373"/>
                      </a:cubicBezTo>
                      <a:cubicBezTo>
                        <a:pt x="1" y="379"/>
                        <a:pt x="1" y="379"/>
                        <a:pt x="1" y="379"/>
                      </a:cubicBezTo>
                      <a:cubicBezTo>
                        <a:pt x="2" y="385"/>
                        <a:pt x="2" y="385"/>
                        <a:pt x="2" y="385"/>
                      </a:cubicBezTo>
                      <a:cubicBezTo>
                        <a:pt x="3" y="408"/>
                        <a:pt x="3" y="408"/>
                        <a:pt x="3" y="408"/>
                      </a:cubicBezTo>
                      <a:cubicBezTo>
                        <a:pt x="3" y="407"/>
                        <a:pt x="3" y="407"/>
                        <a:pt x="3" y="407"/>
                      </a:cubicBezTo>
                      <a:cubicBezTo>
                        <a:pt x="9" y="414"/>
                        <a:pt x="9" y="414"/>
                        <a:pt x="9" y="414"/>
                      </a:cubicBezTo>
                      <a:cubicBezTo>
                        <a:pt x="11" y="417"/>
                        <a:pt x="13" y="419"/>
                        <a:pt x="16" y="421"/>
                      </a:cubicBezTo>
                      <a:cubicBezTo>
                        <a:pt x="20" y="425"/>
                        <a:pt x="25" y="429"/>
                        <a:pt x="30" y="433"/>
                      </a:cubicBezTo>
                      <a:cubicBezTo>
                        <a:pt x="35" y="438"/>
                        <a:pt x="39" y="442"/>
                        <a:pt x="44" y="446"/>
                      </a:cubicBezTo>
                      <a:cubicBezTo>
                        <a:pt x="46" y="448"/>
                        <a:pt x="48" y="450"/>
                        <a:pt x="51" y="453"/>
                      </a:cubicBezTo>
                      <a:cubicBezTo>
                        <a:pt x="57" y="460"/>
                        <a:pt x="57" y="460"/>
                        <a:pt x="57" y="460"/>
                      </a:cubicBezTo>
                      <a:cubicBezTo>
                        <a:pt x="56" y="460"/>
                        <a:pt x="56" y="460"/>
                        <a:pt x="56" y="460"/>
                      </a:cubicBezTo>
                      <a:cubicBezTo>
                        <a:pt x="75" y="460"/>
                        <a:pt x="75" y="460"/>
                        <a:pt x="75" y="460"/>
                      </a:cubicBezTo>
                      <a:cubicBezTo>
                        <a:pt x="94" y="461"/>
                        <a:pt x="94" y="461"/>
                        <a:pt x="94" y="461"/>
                      </a:cubicBezTo>
                      <a:cubicBezTo>
                        <a:pt x="132" y="463"/>
                        <a:pt x="132" y="463"/>
                        <a:pt x="132" y="463"/>
                      </a:cubicBezTo>
                      <a:cubicBezTo>
                        <a:pt x="151" y="464"/>
                        <a:pt x="151" y="464"/>
                        <a:pt x="151" y="464"/>
                      </a:cubicBezTo>
                      <a:cubicBezTo>
                        <a:pt x="170" y="464"/>
                        <a:pt x="170" y="464"/>
                        <a:pt x="170" y="464"/>
                      </a:cubicBezTo>
                      <a:cubicBezTo>
                        <a:pt x="189" y="464"/>
                        <a:pt x="189" y="464"/>
                        <a:pt x="189" y="464"/>
                      </a:cubicBezTo>
                      <a:cubicBezTo>
                        <a:pt x="208" y="463"/>
                        <a:pt x="208" y="463"/>
                        <a:pt x="208" y="463"/>
                      </a:cubicBezTo>
                      <a:cubicBezTo>
                        <a:pt x="208" y="464"/>
                        <a:pt x="208" y="464"/>
                        <a:pt x="208" y="464"/>
                      </a:cubicBezTo>
                      <a:lnTo>
                        <a:pt x="259" y="42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149"/>
                <p:cNvSpPr>
                  <a:spLocks noEditPoints="1"/>
                </p:cNvSpPr>
                <p:nvPr/>
              </p:nvSpPr>
              <p:spPr bwMode="auto">
                <a:xfrm>
                  <a:off x="6040438" y="1957388"/>
                  <a:ext cx="447675" cy="979488"/>
                </a:xfrm>
                <a:custGeom>
                  <a:avLst/>
                  <a:gdLst>
                    <a:gd name="T0" fmla="*/ 94 w 138"/>
                    <a:gd name="T1" fmla="*/ 286 h 302"/>
                    <a:gd name="T2" fmla="*/ 96 w 138"/>
                    <a:gd name="T3" fmla="*/ 255 h 302"/>
                    <a:gd name="T4" fmla="*/ 96 w 138"/>
                    <a:gd name="T5" fmla="*/ 239 h 302"/>
                    <a:gd name="T6" fmla="*/ 98 w 138"/>
                    <a:gd name="T7" fmla="*/ 225 h 302"/>
                    <a:gd name="T8" fmla="*/ 104 w 138"/>
                    <a:gd name="T9" fmla="*/ 197 h 302"/>
                    <a:gd name="T10" fmla="*/ 121 w 138"/>
                    <a:gd name="T11" fmla="*/ 128 h 302"/>
                    <a:gd name="T12" fmla="*/ 131 w 138"/>
                    <a:gd name="T13" fmla="*/ 86 h 302"/>
                    <a:gd name="T14" fmla="*/ 135 w 138"/>
                    <a:gd name="T15" fmla="*/ 58 h 302"/>
                    <a:gd name="T16" fmla="*/ 137 w 138"/>
                    <a:gd name="T17" fmla="*/ 29 h 302"/>
                    <a:gd name="T18" fmla="*/ 137 w 138"/>
                    <a:gd name="T19" fmla="*/ 16 h 302"/>
                    <a:gd name="T20" fmla="*/ 44 w 138"/>
                    <a:gd name="T21" fmla="*/ 1 h 302"/>
                    <a:gd name="T22" fmla="*/ 44 w 138"/>
                    <a:gd name="T23" fmla="*/ 14 h 302"/>
                    <a:gd name="T24" fmla="*/ 44 w 138"/>
                    <a:gd name="T25" fmla="*/ 28 h 302"/>
                    <a:gd name="T26" fmla="*/ 43 w 138"/>
                    <a:gd name="T27" fmla="*/ 47 h 302"/>
                    <a:gd name="T28" fmla="*/ 40 w 138"/>
                    <a:gd name="T29" fmla="*/ 74 h 302"/>
                    <a:gd name="T30" fmla="*/ 32 w 138"/>
                    <a:gd name="T31" fmla="*/ 109 h 302"/>
                    <a:gd name="T32" fmla="*/ 14 w 138"/>
                    <a:gd name="T33" fmla="*/ 180 h 302"/>
                    <a:gd name="T34" fmla="*/ 6 w 138"/>
                    <a:gd name="T35" fmla="*/ 215 h 302"/>
                    <a:gd name="T36" fmla="*/ 2 w 138"/>
                    <a:gd name="T37" fmla="*/ 252 h 302"/>
                    <a:gd name="T38" fmla="*/ 1 w 138"/>
                    <a:gd name="T39" fmla="*/ 270 h 302"/>
                    <a:gd name="T40" fmla="*/ 3 w 138"/>
                    <a:gd name="T41" fmla="*/ 288 h 302"/>
                    <a:gd name="T42" fmla="*/ 25 w 138"/>
                    <a:gd name="T43" fmla="*/ 292 h 302"/>
                    <a:gd name="T44" fmla="*/ 71 w 138"/>
                    <a:gd name="T45" fmla="*/ 298 h 302"/>
                    <a:gd name="T46" fmla="*/ 93 w 138"/>
                    <a:gd name="T47" fmla="*/ 302 h 302"/>
                    <a:gd name="T48" fmla="*/ 48 w 138"/>
                    <a:gd name="T49" fmla="*/ 295 h 302"/>
                    <a:gd name="T50" fmla="*/ 2 w 138"/>
                    <a:gd name="T51" fmla="*/ 288 h 302"/>
                    <a:gd name="T52" fmla="*/ 2 w 138"/>
                    <a:gd name="T53" fmla="*/ 288 h 302"/>
                    <a:gd name="T54" fmla="*/ 0 w 138"/>
                    <a:gd name="T55" fmla="*/ 270 h 302"/>
                    <a:gd name="T56" fmla="*/ 1 w 138"/>
                    <a:gd name="T57" fmla="*/ 252 h 302"/>
                    <a:gd name="T58" fmla="*/ 5 w 138"/>
                    <a:gd name="T59" fmla="*/ 215 h 302"/>
                    <a:gd name="T60" fmla="*/ 13 w 138"/>
                    <a:gd name="T61" fmla="*/ 180 h 302"/>
                    <a:gd name="T62" fmla="*/ 31 w 138"/>
                    <a:gd name="T63" fmla="*/ 109 h 302"/>
                    <a:gd name="T64" fmla="*/ 38 w 138"/>
                    <a:gd name="T65" fmla="*/ 73 h 302"/>
                    <a:gd name="T66" fmla="*/ 42 w 138"/>
                    <a:gd name="T67" fmla="*/ 46 h 302"/>
                    <a:gd name="T68" fmla="*/ 43 w 138"/>
                    <a:gd name="T69" fmla="*/ 28 h 302"/>
                    <a:gd name="T70" fmla="*/ 43 w 138"/>
                    <a:gd name="T71" fmla="*/ 15 h 302"/>
                    <a:gd name="T72" fmla="*/ 42 w 138"/>
                    <a:gd name="T73" fmla="*/ 1 h 302"/>
                    <a:gd name="T74" fmla="*/ 43 w 138"/>
                    <a:gd name="T75" fmla="*/ 0 h 302"/>
                    <a:gd name="T76" fmla="*/ 138 w 138"/>
                    <a:gd name="T77" fmla="*/ 14 h 302"/>
                    <a:gd name="T78" fmla="*/ 138 w 138"/>
                    <a:gd name="T79" fmla="*/ 29 h 302"/>
                    <a:gd name="T80" fmla="*/ 136 w 138"/>
                    <a:gd name="T81" fmla="*/ 58 h 302"/>
                    <a:gd name="T82" fmla="*/ 132 w 138"/>
                    <a:gd name="T83" fmla="*/ 86 h 302"/>
                    <a:gd name="T84" fmla="*/ 122 w 138"/>
                    <a:gd name="T85" fmla="*/ 128 h 302"/>
                    <a:gd name="T86" fmla="*/ 105 w 138"/>
                    <a:gd name="T87" fmla="*/ 197 h 302"/>
                    <a:gd name="T88" fmla="*/ 99 w 138"/>
                    <a:gd name="T89" fmla="*/ 225 h 302"/>
                    <a:gd name="T90" fmla="*/ 97 w 138"/>
                    <a:gd name="T91" fmla="*/ 239 h 302"/>
                    <a:gd name="T92" fmla="*/ 95 w 138"/>
                    <a:gd name="T93" fmla="*/ 271 h 302"/>
                    <a:gd name="T94" fmla="*/ 93 w 138"/>
                    <a:gd name="T95"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302">
                      <a:moveTo>
                        <a:pt x="93" y="302"/>
                      </a:moveTo>
                      <a:cubicBezTo>
                        <a:pt x="94" y="286"/>
                        <a:pt x="94" y="286"/>
                        <a:pt x="94" y="286"/>
                      </a:cubicBezTo>
                      <a:cubicBezTo>
                        <a:pt x="95" y="271"/>
                        <a:pt x="95" y="271"/>
                        <a:pt x="95" y="271"/>
                      </a:cubicBezTo>
                      <a:cubicBezTo>
                        <a:pt x="96" y="255"/>
                        <a:pt x="96" y="255"/>
                        <a:pt x="96" y="255"/>
                      </a:cubicBezTo>
                      <a:cubicBezTo>
                        <a:pt x="96" y="239"/>
                        <a:pt x="96" y="239"/>
                        <a:pt x="96" y="239"/>
                      </a:cubicBezTo>
                      <a:cubicBezTo>
                        <a:pt x="96" y="239"/>
                        <a:pt x="96" y="239"/>
                        <a:pt x="96" y="239"/>
                      </a:cubicBezTo>
                      <a:cubicBezTo>
                        <a:pt x="96" y="239"/>
                        <a:pt x="96" y="239"/>
                        <a:pt x="96" y="239"/>
                      </a:cubicBezTo>
                      <a:cubicBezTo>
                        <a:pt x="98" y="225"/>
                        <a:pt x="98" y="225"/>
                        <a:pt x="98" y="225"/>
                      </a:cubicBezTo>
                      <a:cubicBezTo>
                        <a:pt x="101" y="211"/>
                        <a:pt x="101" y="211"/>
                        <a:pt x="101" y="211"/>
                      </a:cubicBezTo>
                      <a:cubicBezTo>
                        <a:pt x="104" y="197"/>
                        <a:pt x="104" y="197"/>
                        <a:pt x="104" y="197"/>
                      </a:cubicBezTo>
                      <a:cubicBezTo>
                        <a:pt x="107" y="183"/>
                        <a:pt x="107" y="183"/>
                        <a:pt x="107" y="183"/>
                      </a:cubicBezTo>
                      <a:cubicBezTo>
                        <a:pt x="112" y="164"/>
                        <a:pt x="117" y="146"/>
                        <a:pt x="121" y="128"/>
                      </a:cubicBezTo>
                      <a:cubicBezTo>
                        <a:pt x="124" y="118"/>
                        <a:pt x="126" y="109"/>
                        <a:pt x="128" y="100"/>
                      </a:cubicBezTo>
                      <a:cubicBezTo>
                        <a:pt x="131" y="86"/>
                        <a:pt x="131" y="86"/>
                        <a:pt x="131" y="86"/>
                      </a:cubicBezTo>
                      <a:cubicBezTo>
                        <a:pt x="133" y="72"/>
                        <a:pt x="133" y="72"/>
                        <a:pt x="133" y="72"/>
                      </a:cubicBezTo>
                      <a:cubicBezTo>
                        <a:pt x="135" y="58"/>
                        <a:pt x="135" y="58"/>
                        <a:pt x="135" y="58"/>
                      </a:cubicBezTo>
                      <a:cubicBezTo>
                        <a:pt x="136" y="43"/>
                        <a:pt x="136" y="43"/>
                        <a:pt x="136" y="43"/>
                      </a:cubicBezTo>
                      <a:cubicBezTo>
                        <a:pt x="137" y="29"/>
                        <a:pt x="137" y="29"/>
                        <a:pt x="137" y="29"/>
                      </a:cubicBezTo>
                      <a:cubicBezTo>
                        <a:pt x="136" y="15"/>
                        <a:pt x="136" y="15"/>
                        <a:pt x="136" y="15"/>
                      </a:cubicBezTo>
                      <a:cubicBezTo>
                        <a:pt x="137" y="16"/>
                        <a:pt x="137" y="16"/>
                        <a:pt x="137" y="16"/>
                      </a:cubicBezTo>
                      <a:cubicBezTo>
                        <a:pt x="43" y="2"/>
                        <a:pt x="43" y="2"/>
                        <a:pt x="43" y="2"/>
                      </a:cubicBezTo>
                      <a:cubicBezTo>
                        <a:pt x="44" y="1"/>
                        <a:pt x="44" y="1"/>
                        <a:pt x="44" y="1"/>
                      </a:cubicBezTo>
                      <a:cubicBezTo>
                        <a:pt x="44" y="10"/>
                        <a:pt x="44" y="10"/>
                        <a:pt x="44" y="10"/>
                      </a:cubicBezTo>
                      <a:cubicBezTo>
                        <a:pt x="44" y="14"/>
                        <a:pt x="44" y="14"/>
                        <a:pt x="44" y="14"/>
                      </a:cubicBezTo>
                      <a:cubicBezTo>
                        <a:pt x="44" y="19"/>
                        <a:pt x="44" y="19"/>
                        <a:pt x="44" y="19"/>
                      </a:cubicBezTo>
                      <a:cubicBezTo>
                        <a:pt x="44" y="28"/>
                        <a:pt x="44" y="28"/>
                        <a:pt x="44" y="28"/>
                      </a:cubicBezTo>
                      <a:cubicBezTo>
                        <a:pt x="44" y="37"/>
                        <a:pt x="44" y="37"/>
                        <a:pt x="44" y="37"/>
                      </a:cubicBezTo>
                      <a:cubicBezTo>
                        <a:pt x="44" y="40"/>
                        <a:pt x="44" y="43"/>
                        <a:pt x="43" y="47"/>
                      </a:cubicBezTo>
                      <a:cubicBezTo>
                        <a:pt x="42" y="56"/>
                        <a:pt x="42" y="56"/>
                        <a:pt x="42" y="56"/>
                      </a:cubicBezTo>
                      <a:cubicBezTo>
                        <a:pt x="41" y="62"/>
                        <a:pt x="41" y="68"/>
                        <a:pt x="40" y="74"/>
                      </a:cubicBezTo>
                      <a:cubicBezTo>
                        <a:pt x="39" y="80"/>
                        <a:pt x="37" y="86"/>
                        <a:pt x="36" y="92"/>
                      </a:cubicBezTo>
                      <a:cubicBezTo>
                        <a:pt x="35" y="98"/>
                        <a:pt x="33" y="103"/>
                        <a:pt x="32" y="109"/>
                      </a:cubicBezTo>
                      <a:cubicBezTo>
                        <a:pt x="29" y="121"/>
                        <a:pt x="26" y="133"/>
                        <a:pt x="23" y="145"/>
                      </a:cubicBezTo>
                      <a:cubicBezTo>
                        <a:pt x="20" y="156"/>
                        <a:pt x="17" y="168"/>
                        <a:pt x="14" y="180"/>
                      </a:cubicBezTo>
                      <a:cubicBezTo>
                        <a:pt x="12" y="186"/>
                        <a:pt x="11" y="192"/>
                        <a:pt x="10" y="198"/>
                      </a:cubicBezTo>
                      <a:cubicBezTo>
                        <a:pt x="8" y="204"/>
                        <a:pt x="7" y="210"/>
                        <a:pt x="6" y="215"/>
                      </a:cubicBezTo>
                      <a:cubicBezTo>
                        <a:pt x="5" y="221"/>
                        <a:pt x="4" y="228"/>
                        <a:pt x="4" y="234"/>
                      </a:cubicBezTo>
                      <a:cubicBezTo>
                        <a:pt x="3" y="240"/>
                        <a:pt x="2" y="246"/>
                        <a:pt x="2" y="252"/>
                      </a:cubicBezTo>
                      <a:cubicBezTo>
                        <a:pt x="1" y="261"/>
                        <a:pt x="1" y="261"/>
                        <a:pt x="1" y="261"/>
                      </a:cubicBezTo>
                      <a:cubicBezTo>
                        <a:pt x="1" y="270"/>
                        <a:pt x="1" y="270"/>
                        <a:pt x="1" y="270"/>
                      </a:cubicBezTo>
                      <a:cubicBezTo>
                        <a:pt x="2" y="279"/>
                        <a:pt x="2" y="279"/>
                        <a:pt x="2" y="279"/>
                      </a:cubicBezTo>
                      <a:cubicBezTo>
                        <a:pt x="3" y="288"/>
                        <a:pt x="3" y="288"/>
                        <a:pt x="3" y="288"/>
                      </a:cubicBezTo>
                      <a:cubicBezTo>
                        <a:pt x="2" y="288"/>
                        <a:pt x="2" y="288"/>
                        <a:pt x="2" y="288"/>
                      </a:cubicBezTo>
                      <a:cubicBezTo>
                        <a:pt x="25" y="292"/>
                        <a:pt x="25" y="292"/>
                        <a:pt x="25" y="292"/>
                      </a:cubicBezTo>
                      <a:cubicBezTo>
                        <a:pt x="48" y="295"/>
                        <a:pt x="48" y="295"/>
                        <a:pt x="48" y="295"/>
                      </a:cubicBezTo>
                      <a:cubicBezTo>
                        <a:pt x="71" y="298"/>
                        <a:pt x="71" y="298"/>
                        <a:pt x="71" y="298"/>
                      </a:cubicBezTo>
                      <a:lnTo>
                        <a:pt x="93" y="302"/>
                      </a:lnTo>
                      <a:close/>
                      <a:moveTo>
                        <a:pt x="93" y="302"/>
                      </a:moveTo>
                      <a:cubicBezTo>
                        <a:pt x="71" y="298"/>
                        <a:pt x="71" y="298"/>
                        <a:pt x="71" y="298"/>
                      </a:cubicBezTo>
                      <a:cubicBezTo>
                        <a:pt x="48" y="295"/>
                        <a:pt x="48" y="295"/>
                        <a:pt x="48" y="295"/>
                      </a:cubicBezTo>
                      <a:cubicBezTo>
                        <a:pt x="25" y="293"/>
                        <a:pt x="25" y="293"/>
                        <a:pt x="25" y="293"/>
                      </a:cubicBezTo>
                      <a:cubicBezTo>
                        <a:pt x="2" y="288"/>
                        <a:pt x="2" y="288"/>
                        <a:pt x="2" y="288"/>
                      </a:cubicBezTo>
                      <a:cubicBezTo>
                        <a:pt x="2" y="288"/>
                        <a:pt x="2" y="288"/>
                        <a:pt x="2" y="288"/>
                      </a:cubicBezTo>
                      <a:cubicBezTo>
                        <a:pt x="2" y="288"/>
                        <a:pt x="2" y="288"/>
                        <a:pt x="2" y="288"/>
                      </a:cubicBezTo>
                      <a:cubicBezTo>
                        <a:pt x="1" y="279"/>
                        <a:pt x="1" y="279"/>
                        <a:pt x="1" y="279"/>
                      </a:cubicBezTo>
                      <a:cubicBezTo>
                        <a:pt x="0" y="270"/>
                        <a:pt x="0" y="270"/>
                        <a:pt x="0" y="270"/>
                      </a:cubicBezTo>
                      <a:cubicBezTo>
                        <a:pt x="0" y="261"/>
                        <a:pt x="0" y="261"/>
                        <a:pt x="0" y="261"/>
                      </a:cubicBezTo>
                      <a:cubicBezTo>
                        <a:pt x="1" y="252"/>
                        <a:pt x="1" y="252"/>
                        <a:pt x="1" y="252"/>
                      </a:cubicBezTo>
                      <a:cubicBezTo>
                        <a:pt x="1" y="246"/>
                        <a:pt x="2" y="239"/>
                        <a:pt x="3" y="233"/>
                      </a:cubicBezTo>
                      <a:cubicBezTo>
                        <a:pt x="3" y="227"/>
                        <a:pt x="4" y="221"/>
                        <a:pt x="5" y="215"/>
                      </a:cubicBezTo>
                      <a:cubicBezTo>
                        <a:pt x="6" y="209"/>
                        <a:pt x="7" y="203"/>
                        <a:pt x="9" y="197"/>
                      </a:cubicBezTo>
                      <a:cubicBezTo>
                        <a:pt x="10" y="191"/>
                        <a:pt x="11" y="186"/>
                        <a:pt x="13" y="180"/>
                      </a:cubicBezTo>
                      <a:cubicBezTo>
                        <a:pt x="15" y="168"/>
                        <a:pt x="19" y="156"/>
                        <a:pt x="22" y="144"/>
                      </a:cubicBezTo>
                      <a:cubicBezTo>
                        <a:pt x="25" y="133"/>
                        <a:pt x="28" y="121"/>
                        <a:pt x="31" y="109"/>
                      </a:cubicBezTo>
                      <a:cubicBezTo>
                        <a:pt x="32" y="103"/>
                        <a:pt x="34" y="97"/>
                        <a:pt x="35" y="91"/>
                      </a:cubicBezTo>
                      <a:cubicBezTo>
                        <a:pt x="36" y="85"/>
                        <a:pt x="37" y="79"/>
                        <a:pt x="38" y="73"/>
                      </a:cubicBezTo>
                      <a:cubicBezTo>
                        <a:pt x="39" y="67"/>
                        <a:pt x="40" y="61"/>
                        <a:pt x="41" y="55"/>
                      </a:cubicBezTo>
                      <a:cubicBezTo>
                        <a:pt x="42" y="46"/>
                        <a:pt x="42" y="46"/>
                        <a:pt x="42" y="46"/>
                      </a:cubicBezTo>
                      <a:cubicBezTo>
                        <a:pt x="42" y="43"/>
                        <a:pt x="42" y="40"/>
                        <a:pt x="42" y="37"/>
                      </a:cubicBezTo>
                      <a:cubicBezTo>
                        <a:pt x="43" y="28"/>
                        <a:pt x="43" y="28"/>
                        <a:pt x="43" y="28"/>
                      </a:cubicBezTo>
                      <a:cubicBezTo>
                        <a:pt x="43" y="19"/>
                        <a:pt x="43" y="19"/>
                        <a:pt x="43" y="19"/>
                      </a:cubicBezTo>
                      <a:cubicBezTo>
                        <a:pt x="43" y="15"/>
                        <a:pt x="43" y="15"/>
                        <a:pt x="43" y="15"/>
                      </a:cubicBezTo>
                      <a:cubicBezTo>
                        <a:pt x="42" y="10"/>
                        <a:pt x="42" y="10"/>
                        <a:pt x="42" y="10"/>
                      </a:cubicBezTo>
                      <a:cubicBezTo>
                        <a:pt x="42" y="1"/>
                        <a:pt x="42" y="1"/>
                        <a:pt x="42" y="1"/>
                      </a:cubicBezTo>
                      <a:cubicBezTo>
                        <a:pt x="42" y="0"/>
                        <a:pt x="42" y="0"/>
                        <a:pt x="42" y="0"/>
                      </a:cubicBezTo>
                      <a:cubicBezTo>
                        <a:pt x="43" y="0"/>
                        <a:pt x="43" y="0"/>
                        <a:pt x="43" y="0"/>
                      </a:cubicBezTo>
                      <a:cubicBezTo>
                        <a:pt x="137" y="14"/>
                        <a:pt x="137" y="14"/>
                        <a:pt x="137" y="14"/>
                      </a:cubicBezTo>
                      <a:cubicBezTo>
                        <a:pt x="138" y="14"/>
                        <a:pt x="138" y="14"/>
                        <a:pt x="138" y="14"/>
                      </a:cubicBezTo>
                      <a:cubicBezTo>
                        <a:pt x="138" y="15"/>
                        <a:pt x="138" y="15"/>
                        <a:pt x="138" y="15"/>
                      </a:cubicBezTo>
                      <a:cubicBezTo>
                        <a:pt x="138" y="29"/>
                        <a:pt x="138" y="29"/>
                        <a:pt x="138" y="29"/>
                      </a:cubicBezTo>
                      <a:cubicBezTo>
                        <a:pt x="137" y="43"/>
                        <a:pt x="137" y="43"/>
                        <a:pt x="137" y="43"/>
                      </a:cubicBezTo>
                      <a:cubicBezTo>
                        <a:pt x="136" y="58"/>
                        <a:pt x="136" y="58"/>
                        <a:pt x="136" y="58"/>
                      </a:cubicBezTo>
                      <a:cubicBezTo>
                        <a:pt x="134" y="72"/>
                        <a:pt x="134" y="72"/>
                        <a:pt x="134" y="72"/>
                      </a:cubicBezTo>
                      <a:cubicBezTo>
                        <a:pt x="132" y="86"/>
                        <a:pt x="132" y="86"/>
                        <a:pt x="132" y="86"/>
                      </a:cubicBezTo>
                      <a:cubicBezTo>
                        <a:pt x="129" y="100"/>
                        <a:pt x="129" y="100"/>
                        <a:pt x="129" y="100"/>
                      </a:cubicBezTo>
                      <a:cubicBezTo>
                        <a:pt x="127" y="109"/>
                        <a:pt x="125" y="119"/>
                        <a:pt x="122" y="128"/>
                      </a:cubicBezTo>
                      <a:cubicBezTo>
                        <a:pt x="118" y="146"/>
                        <a:pt x="113" y="165"/>
                        <a:pt x="108" y="183"/>
                      </a:cubicBezTo>
                      <a:cubicBezTo>
                        <a:pt x="105" y="197"/>
                        <a:pt x="105" y="197"/>
                        <a:pt x="105" y="197"/>
                      </a:cubicBezTo>
                      <a:cubicBezTo>
                        <a:pt x="102" y="211"/>
                        <a:pt x="102" y="211"/>
                        <a:pt x="102" y="211"/>
                      </a:cubicBezTo>
                      <a:cubicBezTo>
                        <a:pt x="99" y="225"/>
                        <a:pt x="99" y="225"/>
                        <a:pt x="99" y="225"/>
                      </a:cubicBezTo>
                      <a:cubicBezTo>
                        <a:pt x="97" y="239"/>
                        <a:pt x="97" y="239"/>
                        <a:pt x="97" y="239"/>
                      </a:cubicBezTo>
                      <a:cubicBezTo>
                        <a:pt x="97" y="239"/>
                        <a:pt x="97" y="239"/>
                        <a:pt x="97" y="239"/>
                      </a:cubicBezTo>
                      <a:cubicBezTo>
                        <a:pt x="96" y="255"/>
                        <a:pt x="96" y="255"/>
                        <a:pt x="96" y="255"/>
                      </a:cubicBezTo>
                      <a:cubicBezTo>
                        <a:pt x="95" y="271"/>
                        <a:pt x="95" y="271"/>
                        <a:pt x="95" y="271"/>
                      </a:cubicBezTo>
                      <a:cubicBezTo>
                        <a:pt x="94" y="286"/>
                        <a:pt x="94" y="286"/>
                        <a:pt x="94" y="286"/>
                      </a:cubicBezTo>
                      <a:lnTo>
                        <a:pt x="93" y="30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50"/>
                <p:cNvSpPr>
                  <a:spLocks noEditPoints="1"/>
                </p:cNvSpPr>
                <p:nvPr/>
              </p:nvSpPr>
              <p:spPr bwMode="auto">
                <a:xfrm>
                  <a:off x="5846763" y="1701800"/>
                  <a:ext cx="839788" cy="1495425"/>
                </a:xfrm>
                <a:custGeom>
                  <a:avLst/>
                  <a:gdLst>
                    <a:gd name="T0" fmla="*/ 526 w 529"/>
                    <a:gd name="T1" fmla="*/ 844 h 942"/>
                    <a:gd name="T2" fmla="*/ 420 w 529"/>
                    <a:gd name="T3" fmla="*/ 942 h 942"/>
                    <a:gd name="T4" fmla="*/ 420 w 529"/>
                    <a:gd name="T5" fmla="*/ 942 h 942"/>
                    <a:gd name="T6" fmla="*/ 418 w 529"/>
                    <a:gd name="T7" fmla="*/ 942 h 942"/>
                    <a:gd name="T8" fmla="*/ 108 w 529"/>
                    <a:gd name="T9" fmla="*/ 942 h 942"/>
                    <a:gd name="T10" fmla="*/ 108 w 529"/>
                    <a:gd name="T11" fmla="*/ 942 h 942"/>
                    <a:gd name="T12" fmla="*/ 108 w 529"/>
                    <a:gd name="T13" fmla="*/ 942 h 942"/>
                    <a:gd name="T14" fmla="*/ 0 w 529"/>
                    <a:gd name="T15" fmla="*/ 844 h 942"/>
                    <a:gd name="T16" fmla="*/ 0 w 529"/>
                    <a:gd name="T17" fmla="*/ 844 h 942"/>
                    <a:gd name="T18" fmla="*/ 0 w 529"/>
                    <a:gd name="T19" fmla="*/ 844 h 942"/>
                    <a:gd name="T20" fmla="*/ 0 w 529"/>
                    <a:gd name="T21" fmla="*/ 100 h 942"/>
                    <a:gd name="T22" fmla="*/ 0 w 529"/>
                    <a:gd name="T23" fmla="*/ 98 h 942"/>
                    <a:gd name="T24" fmla="*/ 0 w 529"/>
                    <a:gd name="T25" fmla="*/ 98 h 942"/>
                    <a:gd name="T26" fmla="*/ 108 w 529"/>
                    <a:gd name="T27" fmla="*/ 0 h 942"/>
                    <a:gd name="T28" fmla="*/ 108 w 529"/>
                    <a:gd name="T29" fmla="*/ 0 h 942"/>
                    <a:gd name="T30" fmla="*/ 108 w 529"/>
                    <a:gd name="T31" fmla="*/ 0 h 942"/>
                    <a:gd name="T32" fmla="*/ 418 w 529"/>
                    <a:gd name="T33" fmla="*/ 0 h 942"/>
                    <a:gd name="T34" fmla="*/ 420 w 529"/>
                    <a:gd name="T35" fmla="*/ 0 h 942"/>
                    <a:gd name="T36" fmla="*/ 420 w 529"/>
                    <a:gd name="T37" fmla="*/ 0 h 942"/>
                    <a:gd name="T38" fmla="*/ 529 w 529"/>
                    <a:gd name="T39" fmla="*/ 98 h 942"/>
                    <a:gd name="T40" fmla="*/ 529 w 529"/>
                    <a:gd name="T41" fmla="*/ 98 h 942"/>
                    <a:gd name="T42" fmla="*/ 529 w 529"/>
                    <a:gd name="T43" fmla="*/ 100 h 942"/>
                    <a:gd name="T44" fmla="*/ 526 w 529"/>
                    <a:gd name="T45" fmla="*/ 844 h 942"/>
                    <a:gd name="T46" fmla="*/ 526 w 529"/>
                    <a:gd name="T47" fmla="*/ 844 h 942"/>
                    <a:gd name="T48" fmla="*/ 526 w 529"/>
                    <a:gd name="T49" fmla="*/ 100 h 942"/>
                    <a:gd name="T50" fmla="*/ 526 w 529"/>
                    <a:gd name="T51" fmla="*/ 100 h 942"/>
                    <a:gd name="T52" fmla="*/ 418 w 529"/>
                    <a:gd name="T53" fmla="*/ 2 h 942"/>
                    <a:gd name="T54" fmla="*/ 418 w 529"/>
                    <a:gd name="T55" fmla="*/ 2 h 942"/>
                    <a:gd name="T56" fmla="*/ 108 w 529"/>
                    <a:gd name="T57" fmla="*/ 2 h 942"/>
                    <a:gd name="T58" fmla="*/ 110 w 529"/>
                    <a:gd name="T59" fmla="*/ 2 h 942"/>
                    <a:gd name="T60" fmla="*/ 2 w 529"/>
                    <a:gd name="T61" fmla="*/ 100 h 942"/>
                    <a:gd name="T62" fmla="*/ 4 w 529"/>
                    <a:gd name="T63" fmla="*/ 100 h 942"/>
                    <a:gd name="T64" fmla="*/ 2 w 529"/>
                    <a:gd name="T65" fmla="*/ 844 h 942"/>
                    <a:gd name="T66" fmla="*/ 2 w 529"/>
                    <a:gd name="T67" fmla="*/ 842 h 942"/>
                    <a:gd name="T68" fmla="*/ 108 w 529"/>
                    <a:gd name="T69" fmla="*/ 942 h 942"/>
                    <a:gd name="T70" fmla="*/ 108 w 529"/>
                    <a:gd name="T71" fmla="*/ 940 h 942"/>
                    <a:gd name="T72" fmla="*/ 418 w 529"/>
                    <a:gd name="T73" fmla="*/ 942 h 942"/>
                    <a:gd name="T74" fmla="*/ 418 w 529"/>
                    <a:gd name="T75" fmla="*/ 942 h 942"/>
                    <a:gd name="T76" fmla="*/ 526 w 529"/>
                    <a:gd name="T77" fmla="*/ 84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9" h="942">
                      <a:moveTo>
                        <a:pt x="526" y="844"/>
                      </a:moveTo>
                      <a:lnTo>
                        <a:pt x="420" y="942"/>
                      </a:lnTo>
                      <a:lnTo>
                        <a:pt x="420" y="942"/>
                      </a:lnTo>
                      <a:lnTo>
                        <a:pt x="418" y="942"/>
                      </a:lnTo>
                      <a:lnTo>
                        <a:pt x="108" y="942"/>
                      </a:lnTo>
                      <a:lnTo>
                        <a:pt x="108" y="942"/>
                      </a:lnTo>
                      <a:lnTo>
                        <a:pt x="108" y="942"/>
                      </a:lnTo>
                      <a:lnTo>
                        <a:pt x="0" y="844"/>
                      </a:lnTo>
                      <a:lnTo>
                        <a:pt x="0" y="844"/>
                      </a:lnTo>
                      <a:lnTo>
                        <a:pt x="0" y="844"/>
                      </a:lnTo>
                      <a:lnTo>
                        <a:pt x="0" y="100"/>
                      </a:lnTo>
                      <a:lnTo>
                        <a:pt x="0" y="98"/>
                      </a:lnTo>
                      <a:lnTo>
                        <a:pt x="0" y="98"/>
                      </a:lnTo>
                      <a:lnTo>
                        <a:pt x="108" y="0"/>
                      </a:lnTo>
                      <a:lnTo>
                        <a:pt x="108" y="0"/>
                      </a:lnTo>
                      <a:lnTo>
                        <a:pt x="108" y="0"/>
                      </a:lnTo>
                      <a:lnTo>
                        <a:pt x="418" y="0"/>
                      </a:lnTo>
                      <a:lnTo>
                        <a:pt x="420" y="0"/>
                      </a:lnTo>
                      <a:lnTo>
                        <a:pt x="420" y="0"/>
                      </a:lnTo>
                      <a:lnTo>
                        <a:pt x="529" y="98"/>
                      </a:lnTo>
                      <a:lnTo>
                        <a:pt x="529" y="98"/>
                      </a:lnTo>
                      <a:lnTo>
                        <a:pt x="529" y="100"/>
                      </a:lnTo>
                      <a:lnTo>
                        <a:pt x="526" y="844"/>
                      </a:lnTo>
                      <a:close/>
                      <a:moveTo>
                        <a:pt x="526" y="844"/>
                      </a:moveTo>
                      <a:lnTo>
                        <a:pt x="526" y="100"/>
                      </a:lnTo>
                      <a:lnTo>
                        <a:pt x="526" y="100"/>
                      </a:lnTo>
                      <a:lnTo>
                        <a:pt x="418" y="2"/>
                      </a:lnTo>
                      <a:lnTo>
                        <a:pt x="418" y="2"/>
                      </a:lnTo>
                      <a:lnTo>
                        <a:pt x="108" y="2"/>
                      </a:lnTo>
                      <a:lnTo>
                        <a:pt x="110" y="2"/>
                      </a:lnTo>
                      <a:lnTo>
                        <a:pt x="2" y="100"/>
                      </a:lnTo>
                      <a:lnTo>
                        <a:pt x="4" y="100"/>
                      </a:lnTo>
                      <a:lnTo>
                        <a:pt x="2" y="844"/>
                      </a:lnTo>
                      <a:lnTo>
                        <a:pt x="2" y="842"/>
                      </a:lnTo>
                      <a:lnTo>
                        <a:pt x="108" y="942"/>
                      </a:lnTo>
                      <a:lnTo>
                        <a:pt x="108" y="940"/>
                      </a:lnTo>
                      <a:lnTo>
                        <a:pt x="418" y="942"/>
                      </a:lnTo>
                      <a:lnTo>
                        <a:pt x="418" y="942"/>
                      </a:lnTo>
                      <a:lnTo>
                        <a:pt x="526" y="84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51"/>
                <p:cNvSpPr>
                  <a:spLocks noEditPoints="1"/>
                </p:cNvSpPr>
                <p:nvPr/>
              </p:nvSpPr>
              <p:spPr bwMode="auto">
                <a:xfrm>
                  <a:off x="6111876" y="1976438"/>
                  <a:ext cx="307975" cy="944563"/>
                </a:xfrm>
                <a:custGeom>
                  <a:avLst/>
                  <a:gdLst>
                    <a:gd name="T0" fmla="*/ 192 w 194"/>
                    <a:gd name="T1" fmla="*/ 595 h 595"/>
                    <a:gd name="T2" fmla="*/ 192 w 194"/>
                    <a:gd name="T3" fmla="*/ 299 h 595"/>
                    <a:gd name="T4" fmla="*/ 190 w 194"/>
                    <a:gd name="T5" fmla="*/ 0 h 595"/>
                    <a:gd name="T6" fmla="*/ 192 w 194"/>
                    <a:gd name="T7" fmla="*/ 2 h 595"/>
                    <a:gd name="T8" fmla="*/ 2 w 194"/>
                    <a:gd name="T9" fmla="*/ 2 h 595"/>
                    <a:gd name="T10" fmla="*/ 4 w 194"/>
                    <a:gd name="T11" fmla="*/ 0 h 595"/>
                    <a:gd name="T12" fmla="*/ 2 w 194"/>
                    <a:gd name="T13" fmla="*/ 595 h 595"/>
                    <a:gd name="T14" fmla="*/ 2 w 194"/>
                    <a:gd name="T15" fmla="*/ 593 h 595"/>
                    <a:gd name="T16" fmla="*/ 192 w 194"/>
                    <a:gd name="T17" fmla="*/ 595 h 595"/>
                    <a:gd name="T18" fmla="*/ 192 w 194"/>
                    <a:gd name="T19" fmla="*/ 595 h 595"/>
                    <a:gd name="T20" fmla="*/ 2 w 194"/>
                    <a:gd name="T21" fmla="*/ 595 h 595"/>
                    <a:gd name="T22" fmla="*/ 0 w 194"/>
                    <a:gd name="T23" fmla="*/ 595 h 595"/>
                    <a:gd name="T24" fmla="*/ 0 w 194"/>
                    <a:gd name="T25" fmla="*/ 595 h 595"/>
                    <a:gd name="T26" fmla="*/ 0 w 194"/>
                    <a:gd name="T27" fmla="*/ 0 h 595"/>
                    <a:gd name="T28" fmla="*/ 0 w 194"/>
                    <a:gd name="T29" fmla="*/ 0 h 595"/>
                    <a:gd name="T30" fmla="*/ 2 w 194"/>
                    <a:gd name="T31" fmla="*/ 0 h 595"/>
                    <a:gd name="T32" fmla="*/ 192 w 194"/>
                    <a:gd name="T33" fmla="*/ 0 h 595"/>
                    <a:gd name="T34" fmla="*/ 194 w 194"/>
                    <a:gd name="T35" fmla="*/ 0 h 595"/>
                    <a:gd name="T36" fmla="*/ 194 w 194"/>
                    <a:gd name="T37" fmla="*/ 0 h 595"/>
                    <a:gd name="T38" fmla="*/ 194 w 194"/>
                    <a:gd name="T39" fmla="*/ 299 h 595"/>
                    <a:gd name="T40" fmla="*/ 192 w 194"/>
                    <a:gd name="T4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595">
                      <a:moveTo>
                        <a:pt x="192" y="595"/>
                      </a:moveTo>
                      <a:lnTo>
                        <a:pt x="192" y="299"/>
                      </a:lnTo>
                      <a:lnTo>
                        <a:pt x="190" y="0"/>
                      </a:lnTo>
                      <a:lnTo>
                        <a:pt x="192" y="2"/>
                      </a:lnTo>
                      <a:lnTo>
                        <a:pt x="2" y="2"/>
                      </a:lnTo>
                      <a:lnTo>
                        <a:pt x="4" y="0"/>
                      </a:lnTo>
                      <a:lnTo>
                        <a:pt x="2" y="595"/>
                      </a:lnTo>
                      <a:lnTo>
                        <a:pt x="2" y="593"/>
                      </a:lnTo>
                      <a:lnTo>
                        <a:pt x="192" y="595"/>
                      </a:lnTo>
                      <a:close/>
                      <a:moveTo>
                        <a:pt x="192" y="595"/>
                      </a:moveTo>
                      <a:lnTo>
                        <a:pt x="2" y="595"/>
                      </a:lnTo>
                      <a:lnTo>
                        <a:pt x="0" y="595"/>
                      </a:lnTo>
                      <a:lnTo>
                        <a:pt x="0" y="595"/>
                      </a:lnTo>
                      <a:lnTo>
                        <a:pt x="0" y="0"/>
                      </a:lnTo>
                      <a:lnTo>
                        <a:pt x="0" y="0"/>
                      </a:lnTo>
                      <a:lnTo>
                        <a:pt x="2" y="0"/>
                      </a:lnTo>
                      <a:lnTo>
                        <a:pt x="192" y="0"/>
                      </a:lnTo>
                      <a:lnTo>
                        <a:pt x="194" y="0"/>
                      </a:lnTo>
                      <a:lnTo>
                        <a:pt x="194" y="0"/>
                      </a:lnTo>
                      <a:lnTo>
                        <a:pt x="194" y="299"/>
                      </a:lnTo>
                      <a:lnTo>
                        <a:pt x="192" y="59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52"/>
                <p:cNvSpPr>
                  <a:spLocks noEditPoints="1"/>
                </p:cNvSpPr>
                <p:nvPr/>
              </p:nvSpPr>
              <p:spPr bwMode="auto">
                <a:xfrm>
                  <a:off x="5846763" y="1720850"/>
                  <a:ext cx="839788" cy="1420813"/>
                </a:xfrm>
                <a:custGeom>
                  <a:avLst/>
                  <a:gdLst>
                    <a:gd name="T0" fmla="*/ 254 w 259"/>
                    <a:gd name="T1" fmla="*/ 390 h 438"/>
                    <a:gd name="T2" fmla="*/ 204 w 259"/>
                    <a:gd name="T3" fmla="*/ 436 h 438"/>
                    <a:gd name="T4" fmla="*/ 204 w 259"/>
                    <a:gd name="T5" fmla="*/ 436 h 438"/>
                    <a:gd name="T6" fmla="*/ 203 w 259"/>
                    <a:gd name="T7" fmla="*/ 436 h 438"/>
                    <a:gd name="T8" fmla="*/ 129 w 259"/>
                    <a:gd name="T9" fmla="*/ 437 h 438"/>
                    <a:gd name="T10" fmla="*/ 55 w 259"/>
                    <a:gd name="T11" fmla="*/ 438 h 438"/>
                    <a:gd name="T12" fmla="*/ 54 w 259"/>
                    <a:gd name="T13" fmla="*/ 438 h 438"/>
                    <a:gd name="T14" fmla="*/ 53 w 259"/>
                    <a:gd name="T15" fmla="*/ 437 h 438"/>
                    <a:gd name="T16" fmla="*/ 2 w 259"/>
                    <a:gd name="T17" fmla="*/ 393 h 438"/>
                    <a:gd name="T18" fmla="*/ 1 w 259"/>
                    <a:gd name="T19" fmla="*/ 392 h 438"/>
                    <a:gd name="T20" fmla="*/ 1 w 259"/>
                    <a:gd name="T21" fmla="*/ 390 h 438"/>
                    <a:gd name="T22" fmla="*/ 0 w 259"/>
                    <a:gd name="T23" fmla="*/ 305 h 438"/>
                    <a:gd name="T24" fmla="*/ 0 w 259"/>
                    <a:gd name="T25" fmla="*/ 220 h 438"/>
                    <a:gd name="T26" fmla="*/ 0 w 259"/>
                    <a:gd name="T27" fmla="*/ 50 h 438"/>
                    <a:gd name="T28" fmla="*/ 0 w 259"/>
                    <a:gd name="T29" fmla="*/ 48 h 438"/>
                    <a:gd name="T30" fmla="*/ 1 w 259"/>
                    <a:gd name="T31" fmla="*/ 46 h 438"/>
                    <a:gd name="T32" fmla="*/ 52 w 259"/>
                    <a:gd name="T33" fmla="*/ 1 h 438"/>
                    <a:gd name="T34" fmla="*/ 53 w 259"/>
                    <a:gd name="T35" fmla="*/ 0 h 438"/>
                    <a:gd name="T36" fmla="*/ 55 w 259"/>
                    <a:gd name="T37" fmla="*/ 0 h 438"/>
                    <a:gd name="T38" fmla="*/ 203 w 259"/>
                    <a:gd name="T39" fmla="*/ 0 h 438"/>
                    <a:gd name="T40" fmla="*/ 205 w 259"/>
                    <a:gd name="T41" fmla="*/ 0 h 438"/>
                    <a:gd name="T42" fmla="*/ 206 w 259"/>
                    <a:gd name="T43" fmla="*/ 2 h 438"/>
                    <a:gd name="T44" fmla="*/ 257 w 259"/>
                    <a:gd name="T45" fmla="*/ 47 h 438"/>
                    <a:gd name="T46" fmla="*/ 259 w 259"/>
                    <a:gd name="T47" fmla="*/ 48 h 438"/>
                    <a:gd name="T48" fmla="*/ 258 w 259"/>
                    <a:gd name="T49" fmla="*/ 50 h 438"/>
                    <a:gd name="T50" fmla="*/ 257 w 259"/>
                    <a:gd name="T51" fmla="*/ 220 h 438"/>
                    <a:gd name="T52" fmla="*/ 256 w 259"/>
                    <a:gd name="T53" fmla="*/ 305 h 438"/>
                    <a:gd name="T54" fmla="*/ 254 w 259"/>
                    <a:gd name="T55" fmla="*/ 390 h 438"/>
                    <a:gd name="T56" fmla="*/ 254 w 259"/>
                    <a:gd name="T57" fmla="*/ 390 h 438"/>
                    <a:gd name="T58" fmla="*/ 253 w 259"/>
                    <a:gd name="T59" fmla="*/ 305 h 438"/>
                    <a:gd name="T60" fmla="*/ 252 w 259"/>
                    <a:gd name="T61" fmla="*/ 220 h 438"/>
                    <a:gd name="T62" fmla="*/ 250 w 259"/>
                    <a:gd name="T63" fmla="*/ 50 h 438"/>
                    <a:gd name="T64" fmla="*/ 252 w 259"/>
                    <a:gd name="T65" fmla="*/ 53 h 438"/>
                    <a:gd name="T66" fmla="*/ 200 w 259"/>
                    <a:gd name="T67" fmla="*/ 8 h 438"/>
                    <a:gd name="T68" fmla="*/ 203 w 259"/>
                    <a:gd name="T69" fmla="*/ 9 h 438"/>
                    <a:gd name="T70" fmla="*/ 55 w 259"/>
                    <a:gd name="T71" fmla="*/ 10 h 438"/>
                    <a:gd name="T72" fmla="*/ 58 w 259"/>
                    <a:gd name="T73" fmla="*/ 8 h 438"/>
                    <a:gd name="T74" fmla="*/ 8 w 259"/>
                    <a:gd name="T75" fmla="*/ 54 h 438"/>
                    <a:gd name="T76" fmla="*/ 9 w 259"/>
                    <a:gd name="T77" fmla="*/ 50 h 438"/>
                    <a:gd name="T78" fmla="*/ 9 w 259"/>
                    <a:gd name="T79" fmla="*/ 220 h 438"/>
                    <a:gd name="T80" fmla="*/ 9 w 259"/>
                    <a:gd name="T81" fmla="*/ 305 h 438"/>
                    <a:gd name="T82" fmla="*/ 8 w 259"/>
                    <a:gd name="T83" fmla="*/ 390 h 438"/>
                    <a:gd name="T84" fmla="*/ 7 w 259"/>
                    <a:gd name="T85" fmla="*/ 388 h 438"/>
                    <a:gd name="T86" fmla="*/ 57 w 259"/>
                    <a:gd name="T87" fmla="*/ 433 h 438"/>
                    <a:gd name="T88" fmla="*/ 55 w 259"/>
                    <a:gd name="T89" fmla="*/ 432 h 438"/>
                    <a:gd name="T90" fmla="*/ 129 w 259"/>
                    <a:gd name="T91" fmla="*/ 433 h 438"/>
                    <a:gd name="T92" fmla="*/ 203 w 259"/>
                    <a:gd name="T93" fmla="*/ 434 h 438"/>
                    <a:gd name="T94" fmla="*/ 202 w 259"/>
                    <a:gd name="T95" fmla="*/ 434 h 438"/>
                    <a:gd name="T96" fmla="*/ 254 w 259"/>
                    <a:gd name="T97"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 h="438">
                      <a:moveTo>
                        <a:pt x="254" y="390"/>
                      </a:moveTo>
                      <a:cubicBezTo>
                        <a:pt x="238" y="406"/>
                        <a:pt x="221" y="421"/>
                        <a:pt x="204" y="436"/>
                      </a:cubicBezTo>
                      <a:cubicBezTo>
                        <a:pt x="204" y="436"/>
                        <a:pt x="204" y="436"/>
                        <a:pt x="204" y="436"/>
                      </a:cubicBezTo>
                      <a:cubicBezTo>
                        <a:pt x="203" y="436"/>
                        <a:pt x="203" y="436"/>
                        <a:pt x="203" y="436"/>
                      </a:cubicBezTo>
                      <a:cubicBezTo>
                        <a:pt x="129" y="437"/>
                        <a:pt x="129" y="437"/>
                        <a:pt x="129" y="437"/>
                      </a:cubicBezTo>
                      <a:cubicBezTo>
                        <a:pt x="105" y="438"/>
                        <a:pt x="80" y="438"/>
                        <a:pt x="55" y="438"/>
                      </a:cubicBezTo>
                      <a:cubicBezTo>
                        <a:pt x="54" y="438"/>
                        <a:pt x="54" y="438"/>
                        <a:pt x="54" y="438"/>
                      </a:cubicBezTo>
                      <a:cubicBezTo>
                        <a:pt x="53" y="437"/>
                        <a:pt x="53" y="437"/>
                        <a:pt x="53" y="437"/>
                      </a:cubicBezTo>
                      <a:cubicBezTo>
                        <a:pt x="2" y="393"/>
                        <a:pt x="2" y="393"/>
                        <a:pt x="2" y="393"/>
                      </a:cubicBezTo>
                      <a:cubicBezTo>
                        <a:pt x="1" y="392"/>
                        <a:pt x="1" y="392"/>
                        <a:pt x="1" y="392"/>
                      </a:cubicBezTo>
                      <a:cubicBezTo>
                        <a:pt x="1" y="390"/>
                        <a:pt x="1" y="390"/>
                        <a:pt x="1" y="390"/>
                      </a:cubicBezTo>
                      <a:cubicBezTo>
                        <a:pt x="0" y="305"/>
                        <a:pt x="0" y="305"/>
                        <a:pt x="0" y="305"/>
                      </a:cubicBezTo>
                      <a:cubicBezTo>
                        <a:pt x="0" y="220"/>
                        <a:pt x="0" y="220"/>
                        <a:pt x="0" y="220"/>
                      </a:cubicBezTo>
                      <a:cubicBezTo>
                        <a:pt x="0" y="50"/>
                        <a:pt x="0" y="50"/>
                        <a:pt x="0" y="50"/>
                      </a:cubicBezTo>
                      <a:cubicBezTo>
                        <a:pt x="0" y="48"/>
                        <a:pt x="0" y="48"/>
                        <a:pt x="0" y="48"/>
                      </a:cubicBezTo>
                      <a:cubicBezTo>
                        <a:pt x="1" y="46"/>
                        <a:pt x="1" y="46"/>
                        <a:pt x="1" y="46"/>
                      </a:cubicBezTo>
                      <a:cubicBezTo>
                        <a:pt x="52" y="1"/>
                        <a:pt x="52" y="1"/>
                        <a:pt x="52" y="1"/>
                      </a:cubicBezTo>
                      <a:cubicBezTo>
                        <a:pt x="53" y="0"/>
                        <a:pt x="53" y="0"/>
                        <a:pt x="53" y="0"/>
                      </a:cubicBezTo>
                      <a:cubicBezTo>
                        <a:pt x="55" y="0"/>
                        <a:pt x="55" y="0"/>
                        <a:pt x="55" y="0"/>
                      </a:cubicBezTo>
                      <a:cubicBezTo>
                        <a:pt x="203" y="0"/>
                        <a:pt x="203" y="0"/>
                        <a:pt x="203" y="0"/>
                      </a:cubicBezTo>
                      <a:cubicBezTo>
                        <a:pt x="205" y="0"/>
                        <a:pt x="205" y="0"/>
                        <a:pt x="205" y="0"/>
                      </a:cubicBezTo>
                      <a:cubicBezTo>
                        <a:pt x="206" y="2"/>
                        <a:pt x="206" y="2"/>
                        <a:pt x="206" y="2"/>
                      </a:cubicBezTo>
                      <a:cubicBezTo>
                        <a:pt x="223" y="17"/>
                        <a:pt x="240" y="32"/>
                        <a:pt x="257" y="47"/>
                      </a:cubicBezTo>
                      <a:cubicBezTo>
                        <a:pt x="259" y="48"/>
                        <a:pt x="259" y="48"/>
                        <a:pt x="259" y="48"/>
                      </a:cubicBezTo>
                      <a:cubicBezTo>
                        <a:pt x="258" y="50"/>
                        <a:pt x="258" y="50"/>
                        <a:pt x="258" y="50"/>
                      </a:cubicBezTo>
                      <a:cubicBezTo>
                        <a:pt x="257" y="220"/>
                        <a:pt x="257" y="220"/>
                        <a:pt x="257" y="220"/>
                      </a:cubicBezTo>
                      <a:cubicBezTo>
                        <a:pt x="256" y="305"/>
                        <a:pt x="256" y="305"/>
                        <a:pt x="256" y="305"/>
                      </a:cubicBezTo>
                      <a:cubicBezTo>
                        <a:pt x="256" y="334"/>
                        <a:pt x="255" y="362"/>
                        <a:pt x="254" y="390"/>
                      </a:cubicBezTo>
                      <a:close/>
                      <a:moveTo>
                        <a:pt x="254" y="390"/>
                      </a:moveTo>
                      <a:cubicBezTo>
                        <a:pt x="254" y="362"/>
                        <a:pt x="253" y="334"/>
                        <a:pt x="253" y="305"/>
                      </a:cubicBezTo>
                      <a:cubicBezTo>
                        <a:pt x="252" y="220"/>
                        <a:pt x="252" y="220"/>
                        <a:pt x="252" y="220"/>
                      </a:cubicBezTo>
                      <a:cubicBezTo>
                        <a:pt x="250" y="50"/>
                        <a:pt x="250" y="50"/>
                        <a:pt x="250" y="50"/>
                      </a:cubicBezTo>
                      <a:cubicBezTo>
                        <a:pt x="252" y="53"/>
                        <a:pt x="252" y="53"/>
                        <a:pt x="252" y="53"/>
                      </a:cubicBezTo>
                      <a:cubicBezTo>
                        <a:pt x="235" y="38"/>
                        <a:pt x="218" y="23"/>
                        <a:pt x="200" y="8"/>
                      </a:cubicBezTo>
                      <a:cubicBezTo>
                        <a:pt x="203" y="9"/>
                        <a:pt x="203" y="9"/>
                        <a:pt x="203" y="9"/>
                      </a:cubicBezTo>
                      <a:cubicBezTo>
                        <a:pt x="55" y="10"/>
                        <a:pt x="55" y="10"/>
                        <a:pt x="55" y="10"/>
                      </a:cubicBezTo>
                      <a:cubicBezTo>
                        <a:pt x="58" y="8"/>
                        <a:pt x="58" y="8"/>
                        <a:pt x="58" y="8"/>
                      </a:cubicBezTo>
                      <a:cubicBezTo>
                        <a:pt x="8" y="54"/>
                        <a:pt x="8" y="54"/>
                        <a:pt x="8" y="54"/>
                      </a:cubicBezTo>
                      <a:cubicBezTo>
                        <a:pt x="9" y="50"/>
                        <a:pt x="9" y="50"/>
                        <a:pt x="9" y="50"/>
                      </a:cubicBezTo>
                      <a:cubicBezTo>
                        <a:pt x="9" y="220"/>
                        <a:pt x="9" y="220"/>
                        <a:pt x="9" y="220"/>
                      </a:cubicBezTo>
                      <a:cubicBezTo>
                        <a:pt x="9" y="305"/>
                        <a:pt x="9" y="305"/>
                        <a:pt x="9" y="305"/>
                      </a:cubicBezTo>
                      <a:cubicBezTo>
                        <a:pt x="8" y="390"/>
                        <a:pt x="8" y="390"/>
                        <a:pt x="8" y="390"/>
                      </a:cubicBezTo>
                      <a:cubicBezTo>
                        <a:pt x="7" y="388"/>
                        <a:pt x="7" y="388"/>
                        <a:pt x="7" y="388"/>
                      </a:cubicBezTo>
                      <a:cubicBezTo>
                        <a:pt x="57" y="433"/>
                        <a:pt x="57" y="433"/>
                        <a:pt x="57" y="433"/>
                      </a:cubicBezTo>
                      <a:cubicBezTo>
                        <a:pt x="55" y="432"/>
                        <a:pt x="55" y="432"/>
                        <a:pt x="55" y="432"/>
                      </a:cubicBezTo>
                      <a:cubicBezTo>
                        <a:pt x="80" y="433"/>
                        <a:pt x="105" y="433"/>
                        <a:pt x="129" y="433"/>
                      </a:cubicBezTo>
                      <a:cubicBezTo>
                        <a:pt x="203" y="434"/>
                        <a:pt x="203" y="434"/>
                        <a:pt x="203" y="434"/>
                      </a:cubicBezTo>
                      <a:cubicBezTo>
                        <a:pt x="202" y="434"/>
                        <a:pt x="202" y="434"/>
                        <a:pt x="202" y="434"/>
                      </a:cubicBezTo>
                      <a:cubicBezTo>
                        <a:pt x="220" y="420"/>
                        <a:pt x="237" y="405"/>
                        <a:pt x="254" y="39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53"/>
                <p:cNvSpPr>
                  <a:spLocks noEditPoints="1"/>
                </p:cNvSpPr>
                <p:nvPr/>
              </p:nvSpPr>
              <p:spPr bwMode="auto">
                <a:xfrm>
                  <a:off x="6102351" y="1976438"/>
                  <a:ext cx="323850" cy="906463"/>
                </a:xfrm>
                <a:custGeom>
                  <a:avLst/>
                  <a:gdLst>
                    <a:gd name="T0" fmla="*/ 96 w 100"/>
                    <a:gd name="T1" fmla="*/ 277 h 279"/>
                    <a:gd name="T2" fmla="*/ 95 w 100"/>
                    <a:gd name="T3" fmla="*/ 243 h 279"/>
                    <a:gd name="T4" fmla="*/ 94 w 100"/>
                    <a:gd name="T5" fmla="*/ 209 h 279"/>
                    <a:gd name="T6" fmla="*/ 93 w 100"/>
                    <a:gd name="T7" fmla="*/ 141 h 279"/>
                    <a:gd name="T8" fmla="*/ 92 w 100"/>
                    <a:gd name="T9" fmla="*/ 73 h 279"/>
                    <a:gd name="T10" fmla="*/ 91 w 100"/>
                    <a:gd name="T11" fmla="*/ 5 h 279"/>
                    <a:gd name="T12" fmla="*/ 96 w 100"/>
                    <a:gd name="T13" fmla="*/ 10 h 279"/>
                    <a:gd name="T14" fmla="*/ 5 w 100"/>
                    <a:gd name="T15" fmla="*/ 10 h 279"/>
                    <a:gd name="T16" fmla="*/ 10 w 100"/>
                    <a:gd name="T17" fmla="*/ 5 h 279"/>
                    <a:gd name="T18" fmla="*/ 10 w 100"/>
                    <a:gd name="T19" fmla="*/ 73 h 279"/>
                    <a:gd name="T20" fmla="*/ 9 w 100"/>
                    <a:gd name="T21" fmla="*/ 141 h 279"/>
                    <a:gd name="T22" fmla="*/ 9 w 100"/>
                    <a:gd name="T23" fmla="*/ 209 h 279"/>
                    <a:gd name="T24" fmla="*/ 7 w 100"/>
                    <a:gd name="T25" fmla="*/ 277 h 279"/>
                    <a:gd name="T26" fmla="*/ 5 w 100"/>
                    <a:gd name="T27" fmla="*/ 274 h 279"/>
                    <a:gd name="T28" fmla="*/ 50 w 100"/>
                    <a:gd name="T29" fmla="*/ 275 h 279"/>
                    <a:gd name="T30" fmla="*/ 96 w 100"/>
                    <a:gd name="T31" fmla="*/ 277 h 279"/>
                    <a:gd name="T32" fmla="*/ 96 w 100"/>
                    <a:gd name="T33" fmla="*/ 277 h 279"/>
                    <a:gd name="T34" fmla="*/ 50 w 100"/>
                    <a:gd name="T35" fmla="*/ 278 h 279"/>
                    <a:gd name="T36" fmla="*/ 5 w 100"/>
                    <a:gd name="T37" fmla="*/ 279 h 279"/>
                    <a:gd name="T38" fmla="*/ 3 w 100"/>
                    <a:gd name="T39" fmla="*/ 279 h 279"/>
                    <a:gd name="T40" fmla="*/ 3 w 100"/>
                    <a:gd name="T41" fmla="*/ 277 h 279"/>
                    <a:gd name="T42" fmla="*/ 1 w 100"/>
                    <a:gd name="T43" fmla="*/ 209 h 279"/>
                    <a:gd name="T44" fmla="*/ 1 w 100"/>
                    <a:gd name="T45" fmla="*/ 141 h 279"/>
                    <a:gd name="T46" fmla="*/ 0 w 100"/>
                    <a:gd name="T47" fmla="*/ 73 h 279"/>
                    <a:gd name="T48" fmla="*/ 0 w 100"/>
                    <a:gd name="T49" fmla="*/ 5 h 279"/>
                    <a:gd name="T50" fmla="*/ 0 w 100"/>
                    <a:gd name="T51" fmla="*/ 0 h 279"/>
                    <a:gd name="T52" fmla="*/ 5 w 100"/>
                    <a:gd name="T53" fmla="*/ 0 h 279"/>
                    <a:gd name="T54" fmla="*/ 96 w 100"/>
                    <a:gd name="T55" fmla="*/ 1 h 279"/>
                    <a:gd name="T56" fmla="*/ 100 w 100"/>
                    <a:gd name="T57" fmla="*/ 1 h 279"/>
                    <a:gd name="T58" fmla="*/ 100 w 100"/>
                    <a:gd name="T59" fmla="*/ 5 h 279"/>
                    <a:gd name="T60" fmla="*/ 100 w 100"/>
                    <a:gd name="T61" fmla="*/ 73 h 279"/>
                    <a:gd name="T62" fmla="*/ 99 w 100"/>
                    <a:gd name="T63" fmla="*/ 141 h 279"/>
                    <a:gd name="T64" fmla="*/ 98 w 100"/>
                    <a:gd name="T65" fmla="*/ 209 h 279"/>
                    <a:gd name="T66" fmla="*/ 97 w 100"/>
                    <a:gd name="T67" fmla="*/ 243 h 279"/>
                    <a:gd name="T68" fmla="*/ 96 w 100"/>
                    <a:gd name="T69"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 h="279">
                      <a:moveTo>
                        <a:pt x="96" y="277"/>
                      </a:moveTo>
                      <a:cubicBezTo>
                        <a:pt x="95" y="265"/>
                        <a:pt x="95" y="254"/>
                        <a:pt x="95" y="243"/>
                      </a:cubicBezTo>
                      <a:cubicBezTo>
                        <a:pt x="94" y="209"/>
                        <a:pt x="94" y="209"/>
                        <a:pt x="94" y="209"/>
                      </a:cubicBezTo>
                      <a:cubicBezTo>
                        <a:pt x="93" y="186"/>
                        <a:pt x="93" y="164"/>
                        <a:pt x="93" y="141"/>
                      </a:cubicBezTo>
                      <a:cubicBezTo>
                        <a:pt x="92" y="73"/>
                        <a:pt x="92" y="73"/>
                        <a:pt x="92" y="73"/>
                      </a:cubicBezTo>
                      <a:cubicBezTo>
                        <a:pt x="91" y="5"/>
                        <a:pt x="91" y="5"/>
                        <a:pt x="91" y="5"/>
                      </a:cubicBezTo>
                      <a:cubicBezTo>
                        <a:pt x="96" y="10"/>
                        <a:pt x="96" y="10"/>
                        <a:pt x="96" y="10"/>
                      </a:cubicBezTo>
                      <a:cubicBezTo>
                        <a:pt x="5" y="10"/>
                        <a:pt x="5" y="10"/>
                        <a:pt x="5" y="10"/>
                      </a:cubicBezTo>
                      <a:cubicBezTo>
                        <a:pt x="10" y="5"/>
                        <a:pt x="10" y="5"/>
                        <a:pt x="10" y="5"/>
                      </a:cubicBezTo>
                      <a:cubicBezTo>
                        <a:pt x="10" y="73"/>
                        <a:pt x="10" y="73"/>
                        <a:pt x="10" y="73"/>
                      </a:cubicBezTo>
                      <a:cubicBezTo>
                        <a:pt x="9" y="141"/>
                        <a:pt x="9" y="141"/>
                        <a:pt x="9" y="141"/>
                      </a:cubicBezTo>
                      <a:cubicBezTo>
                        <a:pt x="9" y="209"/>
                        <a:pt x="9" y="209"/>
                        <a:pt x="9" y="209"/>
                      </a:cubicBezTo>
                      <a:cubicBezTo>
                        <a:pt x="7" y="277"/>
                        <a:pt x="7" y="277"/>
                        <a:pt x="7" y="277"/>
                      </a:cubicBezTo>
                      <a:cubicBezTo>
                        <a:pt x="5" y="274"/>
                        <a:pt x="5" y="274"/>
                        <a:pt x="5" y="274"/>
                      </a:cubicBezTo>
                      <a:cubicBezTo>
                        <a:pt x="50" y="275"/>
                        <a:pt x="50" y="275"/>
                        <a:pt x="50" y="275"/>
                      </a:cubicBezTo>
                      <a:cubicBezTo>
                        <a:pt x="66" y="276"/>
                        <a:pt x="81" y="276"/>
                        <a:pt x="96" y="277"/>
                      </a:cubicBezTo>
                      <a:close/>
                      <a:moveTo>
                        <a:pt x="96" y="277"/>
                      </a:moveTo>
                      <a:cubicBezTo>
                        <a:pt x="81" y="277"/>
                        <a:pt x="66" y="278"/>
                        <a:pt x="50" y="278"/>
                      </a:cubicBezTo>
                      <a:cubicBezTo>
                        <a:pt x="5" y="279"/>
                        <a:pt x="5" y="279"/>
                        <a:pt x="5" y="279"/>
                      </a:cubicBezTo>
                      <a:cubicBezTo>
                        <a:pt x="3" y="279"/>
                        <a:pt x="3" y="279"/>
                        <a:pt x="3" y="279"/>
                      </a:cubicBezTo>
                      <a:cubicBezTo>
                        <a:pt x="3" y="277"/>
                        <a:pt x="3" y="277"/>
                        <a:pt x="3" y="277"/>
                      </a:cubicBezTo>
                      <a:cubicBezTo>
                        <a:pt x="1" y="209"/>
                        <a:pt x="1" y="209"/>
                        <a:pt x="1" y="209"/>
                      </a:cubicBezTo>
                      <a:cubicBezTo>
                        <a:pt x="1" y="141"/>
                        <a:pt x="1" y="141"/>
                        <a:pt x="1" y="141"/>
                      </a:cubicBezTo>
                      <a:cubicBezTo>
                        <a:pt x="0" y="73"/>
                        <a:pt x="0" y="73"/>
                        <a:pt x="0" y="73"/>
                      </a:cubicBezTo>
                      <a:cubicBezTo>
                        <a:pt x="0" y="5"/>
                        <a:pt x="0" y="5"/>
                        <a:pt x="0" y="5"/>
                      </a:cubicBezTo>
                      <a:cubicBezTo>
                        <a:pt x="0" y="0"/>
                        <a:pt x="0" y="0"/>
                        <a:pt x="0" y="0"/>
                      </a:cubicBezTo>
                      <a:cubicBezTo>
                        <a:pt x="5" y="0"/>
                        <a:pt x="5" y="0"/>
                        <a:pt x="5" y="0"/>
                      </a:cubicBezTo>
                      <a:cubicBezTo>
                        <a:pt x="96" y="1"/>
                        <a:pt x="96" y="1"/>
                        <a:pt x="96" y="1"/>
                      </a:cubicBezTo>
                      <a:cubicBezTo>
                        <a:pt x="100" y="1"/>
                        <a:pt x="100" y="1"/>
                        <a:pt x="100" y="1"/>
                      </a:cubicBezTo>
                      <a:cubicBezTo>
                        <a:pt x="100" y="5"/>
                        <a:pt x="100" y="5"/>
                        <a:pt x="100" y="5"/>
                      </a:cubicBezTo>
                      <a:cubicBezTo>
                        <a:pt x="100" y="73"/>
                        <a:pt x="100" y="73"/>
                        <a:pt x="100" y="73"/>
                      </a:cubicBezTo>
                      <a:cubicBezTo>
                        <a:pt x="99" y="141"/>
                        <a:pt x="99" y="141"/>
                        <a:pt x="99" y="141"/>
                      </a:cubicBezTo>
                      <a:cubicBezTo>
                        <a:pt x="99" y="164"/>
                        <a:pt x="98" y="186"/>
                        <a:pt x="98" y="209"/>
                      </a:cubicBezTo>
                      <a:cubicBezTo>
                        <a:pt x="97" y="243"/>
                        <a:pt x="97" y="243"/>
                        <a:pt x="97" y="243"/>
                      </a:cubicBezTo>
                      <a:cubicBezTo>
                        <a:pt x="97" y="254"/>
                        <a:pt x="96" y="265"/>
                        <a:pt x="96" y="27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a:off x="5341293" y="2194414"/>
                <a:ext cx="612302" cy="1090222"/>
                <a:chOff x="973138" y="3608388"/>
                <a:chExt cx="896938" cy="1597025"/>
              </a:xfrm>
            </p:grpSpPr>
            <p:sp>
              <p:nvSpPr>
                <p:cNvPr id="15" name="Freeform 190"/>
                <p:cNvSpPr>
                  <a:spLocks/>
                </p:cNvSpPr>
                <p:nvPr/>
              </p:nvSpPr>
              <p:spPr bwMode="auto">
                <a:xfrm>
                  <a:off x="1001713" y="4679950"/>
                  <a:ext cx="839788" cy="431800"/>
                </a:xfrm>
                <a:custGeom>
                  <a:avLst/>
                  <a:gdLst>
                    <a:gd name="T0" fmla="*/ 45 w 259"/>
                    <a:gd name="T1" fmla="*/ 132 h 133"/>
                    <a:gd name="T2" fmla="*/ 189 w 259"/>
                    <a:gd name="T3" fmla="*/ 41 h 133"/>
                    <a:gd name="T4" fmla="*/ 102 w 259"/>
                    <a:gd name="T5" fmla="*/ 85 h 133"/>
                    <a:gd name="T6" fmla="*/ 36 w 259"/>
                    <a:gd name="T7" fmla="*/ 119 h 133"/>
                    <a:gd name="T8" fmla="*/ 128 w 259"/>
                    <a:gd name="T9" fmla="*/ 57 h 133"/>
                    <a:gd name="T10" fmla="*/ 34 w 259"/>
                    <a:gd name="T11" fmla="*/ 110 h 133"/>
                    <a:gd name="T12" fmla="*/ 15 w 259"/>
                    <a:gd name="T13" fmla="*/ 108 h 133"/>
                    <a:gd name="T14" fmla="*/ 19 w 259"/>
                    <a:gd name="T15" fmla="*/ 104 h 133"/>
                    <a:gd name="T16" fmla="*/ 24 w 259"/>
                    <a:gd name="T17" fmla="*/ 94 h 133"/>
                    <a:gd name="T18" fmla="*/ 8 w 259"/>
                    <a:gd name="T19" fmla="*/ 102 h 133"/>
                    <a:gd name="T20" fmla="*/ 11 w 259"/>
                    <a:gd name="T21" fmla="*/ 91 h 133"/>
                    <a:gd name="T22" fmla="*/ 88 w 259"/>
                    <a:gd name="T23" fmla="*/ 34 h 133"/>
                    <a:gd name="T24" fmla="*/ 7 w 259"/>
                    <a:gd name="T25" fmla="*/ 80 h 133"/>
                    <a:gd name="T26" fmla="*/ 19 w 259"/>
                    <a:gd name="T27" fmla="*/ 60 h 133"/>
                    <a:gd name="T28" fmla="*/ 20 w 259"/>
                    <a:gd name="T29" fmla="*/ 46 h 133"/>
                    <a:gd name="T30" fmla="*/ 2 w 259"/>
                    <a:gd name="T31" fmla="*/ 43 h 133"/>
                    <a:gd name="T32" fmla="*/ 2 w 259"/>
                    <a:gd name="T33" fmla="*/ 38 h 133"/>
                    <a:gd name="T34" fmla="*/ 5 w 259"/>
                    <a:gd name="T35" fmla="*/ 15 h 133"/>
                    <a:gd name="T36" fmla="*/ 5 w 259"/>
                    <a:gd name="T37" fmla="*/ 15 h 133"/>
                    <a:gd name="T38" fmla="*/ 44 w 259"/>
                    <a:gd name="T39" fmla="*/ 9 h 133"/>
                    <a:gd name="T40" fmla="*/ 38 w 259"/>
                    <a:gd name="T41" fmla="*/ 15 h 133"/>
                    <a:gd name="T42" fmla="*/ 40 w 259"/>
                    <a:gd name="T43" fmla="*/ 17 h 133"/>
                    <a:gd name="T44" fmla="*/ 54 w 259"/>
                    <a:gd name="T45" fmla="*/ 12 h 133"/>
                    <a:gd name="T46" fmla="*/ 49 w 259"/>
                    <a:gd name="T47" fmla="*/ 18 h 133"/>
                    <a:gd name="T48" fmla="*/ 92 w 259"/>
                    <a:gd name="T49" fmla="*/ 3 h 133"/>
                    <a:gd name="T50" fmla="*/ 22 w 259"/>
                    <a:gd name="T51" fmla="*/ 58 h 133"/>
                    <a:gd name="T52" fmla="*/ 54 w 259"/>
                    <a:gd name="T53" fmla="*/ 47 h 133"/>
                    <a:gd name="T54" fmla="*/ 94 w 259"/>
                    <a:gd name="T55" fmla="*/ 29 h 133"/>
                    <a:gd name="T56" fmla="*/ 75 w 259"/>
                    <a:gd name="T57" fmla="*/ 54 h 133"/>
                    <a:gd name="T58" fmla="*/ 76 w 259"/>
                    <a:gd name="T59" fmla="*/ 54 h 133"/>
                    <a:gd name="T60" fmla="*/ 16 w 259"/>
                    <a:gd name="T61" fmla="*/ 97 h 133"/>
                    <a:gd name="T62" fmla="*/ 103 w 259"/>
                    <a:gd name="T63" fmla="*/ 48 h 133"/>
                    <a:gd name="T64" fmla="*/ 102 w 259"/>
                    <a:gd name="T65" fmla="*/ 57 h 133"/>
                    <a:gd name="T66" fmla="*/ 102 w 259"/>
                    <a:gd name="T67" fmla="*/ 57 h 133"/>
                    <a:gd name="T68" fmla="*/ 152 w 259"/>
                    <a:gd name="T69" fmla="*/ 42 h 133"/>
                    <a:gd name="T70" fmla="*/ 153 w 259"/>
                    <a:gd name="T71" fmla="*/ 43 h 133"/>
                    <a:gd name="T72" fmla="*/ 147 w 259"/>
                    <a:gd name="T73" fmla="*/ 54 h 133"/>
                    <a:gd name="T74" fmla="*/ 258 w 259"/>
                    <a:gd name="T75" fmla="*/ 0 h 133"/>
                    <a:gd name="T76" fmla="*/ 55 w 259"/>
                    <a:gd name="T77" fmla="*/ 126 h 133"/>
                    <a:gd name="T78" fmla="*/ 258 w 259"/>
                    <a:gd name="T79" fmla="*/ 24 h 133"/>
                    <a:gd name="T80" fmla="*/ 236 w 259"/>
                    <a:gd name="T81" fmla="*/ 55 h 133"/>
                    <a:gd name="T82" fmla="*/ 238 w 259"/>
                    <a:gd name="T83" fmla="*/ 75 h 133"/>
                    <a:gd name="T84" fmla="*/ 199 w 259"/>
                    <a:gd name="T85" fmla="*/ 118 h 133"/>
                    <a:gd name="T86" fmla="*/ 199 w 259"/>
                    <a:gd name="T87" fmla="*/ 125 h 133"/>
                    <a:gd name="T88" fmla="*/ 195 w 259"/>
                    <a:gd name="T89" fmla="*/ 128 h 133"/>
                    <a:gd name="T90" fmla="*/ 196 w 259"/>
                    <a:gd name="T91" fmla="*/ 120 h 133"/>
                    <a:gd name="T92" fmla="*/ 149 w 259"/>
                    <a:gd name="T93" fmla="*/ 128 h 133"/>
                    <a:gd name="T94" fmla="*/ 170 w 259"/>
                    <a:gd name="T95" fmla="*/ 109 h 133"/>
                    <a:gd name="T96" fmla="*/ 124 w 259"/>
                    <a:gd name="T97" fmla="*/ 120 h 133"/>
                    <a:gd name="T98" fmla="*/ 93 w 259"/>
                    <a:gd name="T99" fmla="*/ 120 h 133"/>
                    <a:gd name="T100" fmla="*/ 244 w 259"/>
                    <a:gd name="T101"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133">
                      <a:moveTo>
                        <a:pt x="45" y="133"/>
                      </a:moveTo>
                      <a:cubicBezTo>
                        <a:pt x="45" y="133"/>
                        <a:pt x="45" y="133"/>
                        <a:pt x="45" y="133"/>
                      </a:cubicBezTo>
                      <a:cubicBezTo>
                        <a:pt x="45" y="133"/>
                        <a:pt x="45" y="133"/>
                        <a:pt x="45" y="133"/>
                      </a:cubicBezTo>
                      <a:cubicBezTo>
                        <a:pt x="45" y="133"/>
                        <a:pt x="44" y="133"/>
                        <a:pt x="45" y="132"/>
                      </a:cubicBezTo>
                      <a:cubicBezTo>
                        <a:pt x="45" y="132"/>
                        <a:pt x="45" y="132"/>
                        <a:pt x="45" y="132"/>
                      </a:cubicBezTo>
                      <a:cubicBezTo>
                        <a:pt x="45" y="132"/>
                        <a:pt x="45" y="132"/>
                        <a:pt x="45" y="132"/>
                      </a:cubicBezTo>
                      <a:cubicBezTo>
                        <a:pt x="46" y="131"/>
                        <a:pt x="52" y="127"/>
                        <a:pt x="78" y="111"/>
                      </a:cubicBezTo>
                      <a:cubicBezTo>
                        <a:pt x="95" y="100"/>
                        <a:pt x="120" y="84"/>
                        <a:pt x="151" y="65"/>
                      </a:cubicBezTo>
                      <a:cubicBezTo>
                        <a:pt x="180" y="47"/>
                        <a:pt x="210" y="29"/>
                        <a:pt x="231" y="16"/>
                      </a:cubicBezTo>
                      <a:cubicBezTo>
                        <a:pt x="219" y="23"/>
                        <a:pt x="204" y="32"/>
                        <a:pt x="189" y="41"/>
                      </a:cubicBezTo>
                      <a:cubicBezTo>
                        <a:pt x="100" y="93"/>
                        <a:pt x="60" y="116"/>
                        <a:pt x="58" y="116"/>
                      </a:cubicBezTo>
                      <a:cubicBezTo>
                        <a:pt x="58" y="116"/>
                        <a:pt x="58" y="116"/>
                        <a:pt x="58" y="116"/>
                      </a:cubicBezTo>
                      <a:cubicBezTo>
                        <a:pt x="58" y="116"/>
                        <a:pt x="58" y="116"/>
                        <a:pt x="58" y="116"/>
                      </a:cubicBezTo>
                      <a:cubicBezTo>
                        <a:pt x="57" y="116"/>
                        <a:pt x="57" y="116"/>
                        <a:pt x="72" y="106"/>
                      </a:cubicBezTo>
                      <a:cubicBezTo>
                        <a:pt x="80" y="100"/>
                        <a:pt x="91" y="92"/>
                        <a:pt x="102" y="85"/>
                      </a:cubicBezTo>
                      <a:cubicBezTo>
                        <a:pt x="117" y="74"/>
                        <a:pt x="132" y="64"/>
                        <a:pt x="140" y="58"/>
                      </a:cubicBezTo>
                      <a:cubicBezTo>
                        <a:pt x="130" y="65"/>
                        <a:pt x="107" y="78"/>
                        <a:pt x="87" y="90"/>
                      </a:cubicBezTo>
                      <a:cubicBezTo>
                        <a:pt x="48" y="112"/>
                        <a:pt x="38" y="118"/>
                        <a:pt x="36" y="119"/>
                      </a:cubicBezTo>
                      <a:cubicBezTo>
                        <a:pt x="36" y="119"/>
                        <a:pt x="36" y="119"/>
                        <a:pt x="36" y="119"/>
                      </a:cubicBezTo>
                      <a:cubicBezTo>
                        <a:pt x="36" y="119"/>
                        <a:pt x="36" y="119"/>
                        <a:pt x="36" y="119"/>
                      </a:cubicBezTo>
                      <a:cubicBezTo>
                        <a:pt x="36" y="119"/>
                        <a:pt x="36" y="119"/>
                        <a:pt x="36" y="119"/>
                      </a:cubicBezTo>
                      <a:cubicBezTo>
                        <a:pt x="35" y="119"/>
                        <a:pt x="35" y="119"/>
                        <a:pt x="35" y="119"/>
                      </a:cubicBezTo>
                      <a:cubicBezTo>
                        <a:pt x="35" y="119"/>
                        <a:pt x="35" y="118"/>
                        <a:pt x="35" y="118"/>
                      </a:cubicBezTo>
                      <a:cubicBezTo>
                        <a:pt x="141" y="49"/>
                        <a:pt x="141" y="49"/>
                        <a:pt x="141" y="49"/>
                      </a:cubicBezTo>
                      <a:cubicBezTo>
                        <a:pt x="137" y="51"/>
                        <a:pt x="133" y="54"/>
                        <a:pt x="128" y="57"/>
                      </a:cubicBezTo>
                      <a:cubicBezTo>
                        <a:pt x="126" y="58"/>
                        <a:pt x="124" y="59"/>
                        <a:pt x="122" y="60"/>
                      </a:cubicBezTo>
                      <a:cubicBezTo>
                        <a:pt x="114" y="65"/>
                        <a:pt x="102" y="72"/>
                        <a:pt x="87" y="81"/>
                      </a:cubicBezTo>
                      <a:cubicBezTo>
                        <a:pt x="61" y="96"/>
                        <a:pt x="35" y="111"/>
                        <a:pt x="35" y="111"/>
                      </a:cubicBezTo>
                      <a:cubicBezTo>
                        <a:pt x="34" y="111"/>
                        <a:pt x="34" y="111"/>
                        <a:pt x="34" y="111"/>
                      </a:cubicBezTo>
                      <a:cubicBezTo>
                        <a:pt x="34" y="110"/>
                        <a:pt x="34" y="110"/>
                        <a:pt x="34" y="110"/>
                      </a:cubicBezTo>
                      <a:cubicBezTo>
                        <a:pt x="35" y="110"/>
                        <a:pt x="35" y="109"/>
                        <a:pt x="36" y="109"/>
                      </a:cubicBezTo>
                      <a:cubicBezTo>
                        <a:pt x="36" y="109"/>
                        <a:pt x="36" y="109"/>
                        <a:pt x="36" y="109"/>
                      </a:cubicBezTo>
                      <a:cubicBezTo>
                        <a:pt x="98" y="59"/>
                        <a:pt x="98" y="59"/>
                        <a:pt x="98" y="59"/>
                      </a:cubicBezTo>
                      <a:cubicBezTo>
                        <a:pt x="84" y="67"/>
                        <a:pt x="35" y="96"/>
                        <a:pt x="15" y="108"/>
                      </a:cubicBezTo>
                      <a:cubicBezTo>
                        <a:pt x="15" y="108"/>
                        <a:pt x="15" y="108"/>
                        <a:pt x="15" y="108"/>
                      </a:cubicBezTo>
                      <a:cubicBezTo>
                        <a:pt x="15" y="108"/>
                        <a:pt x="15" y="108"/>
                        <a:pt x="14" y="108"/>
                      </a:cubicBezTo>
                      <a:cubicBezTo>
                        <a:pt x="14" y="107"/>
                        <a:pt x="14" y="107"/>
                        <a:pt x="15" y="107"/>
                      </a:cubicBezTo>
                      <a:cubicBezTo>
                        <a:pt x="15" y="107"/>
                        <a:pt x="15" y="107"/>
                        <a:pt x="15" y="107"/>
                      </a:cubicBezTo>
                      <a:cubicBezTo>
                        <a:pt x="15" y="107"/>
                        <a:pt x="15" y="107"/>
                        <a:pt x="15" y="107"/>
                      </a:cubicBezTo>
                      <a:cubicBezTo>
                        <a:pt x="16" y="106"/>
                        <a:pt x="17" y="106"/>
                        <a:pt x="19" y="104"/>
                      </a:cubicBezTo>
                      <a:cubicBezTo>
                        <a:pt x="21" y="102"/>
                        <a:pt x="25" y="100"/>
                        <a:pt x="30" y="97"/>
                      </a:cubicBezTo>
                      <a:cubicBezTo>
                        <a:pt x="38" y="91"/>
                        <a:pt x="50" y="83"/>
                        <a:pt x="62" y="75"/>
                      </a:cubicBezTo>
                      <a:cubicBezTo>
                        <a:pt x="73" y="67"/>
                        <a:pt x="85" y="59"/>
                        <a:pt x="93" y="54"/>
                      </a:cubicBezTo>
                      <a:cubicBezTo>
                        <a:pt x="84" y="59"/>
                        <a:pt x="70" y="67"/>
                        <a:pt x="56" y="75"/>
                      </a:cubicBezTo>
                      <a:cubicBezTo>
                        <a:pt x="44" y="82"/>
                        <a:pt x="33" y="89"/>
                        <a:pt x="24" y="94"/>
                      </a:cubicBezTo>
                      <a:cubicBezTo>
                        <a:pt x="19" y="96"/>
                        <a:pt x="16" y="98"/>
                        <a:pt x="13" y="100"/>
                      </a:cubicBezTo>
                      <a:cubicBezTo>
                        <a:pt x="11" y="101"/>
                        <a:pt x="10" y="102"/>
                        <a:pt x="9" y="102"/>
                      </a:cubicBezTo>
                      <a:cubicBezTo>
                        <a:pt x="9" y="102"/>
                        <a:pt x="9" y="102"/>
                        <a:pt x="9" y="102"/>
                      </a:cubicBezTo>
                      <a:cubicBezTo>
                        <a:pt x="9" y="102"/>
                        <a:pt x="9" y="102"/>
                        <a:pt x="9" y="102"/>
                      </a:cubicBezTo>
                      <a:cubicBezTo>
                        <a:pt x="8" y="102"/>
                        <a:pt x="8" y="102"/>
                        <a:pt x="8" y="102"/>
                      </a:cubicBezTo>
                      <a:cubicBezTo>
                        <a:pt x="8" y="102"/>
                        <a:pt x="8" y="102"/>
                        <a:pt x="8" y="101"/>
                      </a:cubicBezTo>
                      <a:cubicBezTo>
                        <a:pt x="9" y="101"/>
                        <a:pt x="51" y="71"/>
                        <a:pt x="68" y="59"/>
                      </a:cubicBezTo>
                      <a:cubicBezTo>
                        <a:pt x="55" y="66"/>
                        <a:pt x="28" y="82"/>
                        <a:pt x="12" y="91"/>
                      </a:cubicBezTo>
                      <a:cubicBezTo>
                        <a:pt x="12" y="91"/>
                        <a:pt x="11" y="91"/>
                        <a:pt x="11" y="91"/>
                      </a:cubicBezTo>
                      <a:cubicBezTo>
                        <a:pt x="11" y="91"/>
                        <a:pt x="11" y="91"/>
                        <a:pt x="11" y="91"/>
                      </a:cubicBezTo>
                      <a:cubicBezTo>
                        <a:pt x="11" y="91"/>
                        <a:pt x="11" y="91"/>
                        <a:pt x="11" y="91"/>
                      </a:cubicBezTo>
                      <a:cubicBezTo>
                        <a:pt x="11" y="91"/>
                        <a:pt x="11" y="91"/>
                        <a:pt x="11" y="91"/>
                      </a:cubicBezTo>
                      <a:cubicBezTo>
                        <a:pt x="11" y="91"/>
                        <a:pt x="11" y="90"/>
                        <a:pt x="11" y="90"/>
                      </a:cubicBezTo>
                      <a:cubicBezTo>
                        <a:pt x="13" y="89"/>
                        <a:pt x="21" y="83"/>
                        <a:pt x="53" y="60"/>
                      </a:cubicBezTo>
                      <a:cubicBezTo>
                        <a:pt x="66" y="50"/>
                        <a:pt x="80" y="39"/>
                        <a:pt x="88" y="34"/>
                      </a:cubicBezTo>
                      <a:cubicBezTo>
                        <a:pt x="82" y="37"/>
                        <a:pt x="71" y="44"/>
                        <a:pt x="60" y="50"/>
                      </a:cubicBezTo>
                      <a:cubicBezTo>
                        <a:pt x="19" y="74"/>
                        <a:pt x="10" y="80"/>
                        <a:pt x="8" y="80"/>
                      </a:cubicBezTo>
                      <a:cubicBezTo>
                        <a:pt x="8" y="80"/>
                        <a:pt x="8" y="80"/>
                        <a:pt x="8" y="80"/>
                      </a:cubicBezTo>
                      <a:cubicBezTo>
                        <a:pt x="8" y="80"/>
                        <a:pt x="8" y="80"/>
                        <a:pt x="8" y="80"/>
                      </a:cubicBezTo>
                      <a:cubicBezTo>
                        <a:pt x="7" y="80"/>
                        <a:pt x="7" y="80"/>
                        <a:pt x="7" y="80"/>
                      </a:cubicBezTo>
                      <a:cubicBezTo>
                        <a:pt x="7" y="80"/>
                        <a:pt x="7" y="80"/>
                        <a:pt x="7" y="80"/>
                      </a:cubicBezTo>
                      <a:cubicBezTo>
                        <a:pt x="7" y="80"/>
                        <a:pt x="7" y="80"/>
                        <a:pt x="7" y="79"/>
                      </a:cubicBezTo>
                      <a:cubicBezTo>
                        <a:pt x="34" y="61"/>
                        <a:pt x="80" y="27"/>
                        <a:pt x="95" y="16"/>
                      </a:cubicBezTo>
                      <a:cubicBezTo>
                        <a:pt x="88" y="21"/>
                        <a:pt x="74" y="29"/>
                        <a:pt x="61" y="36"/>
                      </a:cubicBezTo>
                      <a:cubicBezTo>
                        <a:pt x="25" y="57"/>
                        <a:pt x="20" y="60"/>
                        <a:pt x="19" y="60"/>
                      </a:cubicBezTo>
                      <a:cubicBezTo>
                        <a:pt x="19" y="60"/>
                        <a:pt x="19" y="60"/>
                        <a:pt x="19" y="60"/>
                      </a:cubicBezTo>
                      <a:cubicBezTo>
                        <a:pt x="19" y="60"/>
                        <a:pt x="19" y="60"/>
                        <a:pt x="19" y="60"/>
                      </a:cubicBezTo>
                      <a:cubicBezTo>
                        <a:pt x="18" y="60"/>
                        <a:pt x="18" y="59"/>
                        <a:pt x="73" y="17"/>
                      </a:cubicBezTo>
                      <a:cubicBezTo>
                        <a:pt x="79" y="13"/>
                        <a:pt x="84" y="9"/>
                        <a:pt x="88" y="6"/>
                      </a:cubicBezTo>
                      <a:cubicBezTo>
                        <a:pt x="75" y="13"/>
                        <a:pt x="36" y="36"/>
                        <a:pt x="20" y="46"/>
                      </a:cubicBezTo>
                      <a:cubicBezTo>
                        <a:pt x="19" y="46"/>
                        <a:pt x="19" y="46"/>
                        <a:pt x="19" y="46"/>
                      </a:cubicBezTo>
                      <a:cubicBezTo>
                        <a:pt x="19" y="45"/>
                        <a:pt x="19" y="45"/>
                        <a:pt x="19" y="45"/>
                      </a:cubicBezTo>
                      <a:cubicBezTo>
                        <a:pt x="28" y="36"/>
                        <a:pt x="45" y="21"/>
                        <a:pt x="51" y="15"/>
                      </a:cubicBezTo>
                      <a:cubicBezTo>
                        <a:pt x="42" y="20"/>
                        <a:pt x="17" y="34"/>
                        <a:pt x="3" y="43"/>
                      </a:cubicBezTo>
                      <a:cubicBezTo>
                        <a:pt x="3" y="43"/>
                        <a:pt x="3" y="43"/>
                        <a:pt x="2" y="43"/>
                      </a:cubicBezTo>
                      <a:cubicBezTo>
                        <a:pt x="2" y="42"/>
                        <a:pt x="2" y="42"/>
                        <a:pt x="3" y="42"/>
                      </a:cubicBezTo>
                      <a:cubicBezTo>
                        <a:pt x="31" y="22"/>
                        <a:pt x="31" y="22"/>
                        <a:pt x="31" y="22"/>
                      </a:cubicBezTo>
                      <a:cubicBezTo>
                        <a:pt x="2" y="39"/>
                        <a:pt x="2" y="39"/>
                        <a:pt x="2" y="39"/>
                      </a:cubicBezTo>
                      <a:cubicBezTo>
                        <a:pt x="2" y="39"/>
                        <a:pt x="2" y="39"/>
                        <a:pt x="1" y="39"/>
                      </a:cubicBezTo>
                      <a:cubicBezTo>
                        <a:pt x="1" y="38"/>
                        <a:pt x="1" y="38"/>
                        <a:pt x="2" y="38"/>
                      </a:cubicBezTo>
                      <a:cubicBezTo>
                        <a:pt x="2" y="38"/>
                        <a:pt x="21" y="25"/>
                        <a:pt x="33" y="16"/>
                      </a:cubicBezTo>
                      <a:cubicBezTo>
                        <a:pt x="1" y="35"/>
                        <a:pt x="1" y="35"/>
                        <a:pt x="1" y="35"/>
                      </a:cubicBezTo>
                      <a:cubicBezTo>
                        <a:pt x="1" y="35"/>
                        <a:pt x="0" y="35"/>
                        <a:pt x="0" y="35"/>
                      </a:cubicBezTo>
                      <a:cubicBezTo>
                        <a:pt x="0" y="35"/>
                        <a:pt x="0" y="35"/>
                        <a:pt x="0" y="35"/>
                      </a:cubicBezTo>
                      <a:cubicBezTo>
                        <a:pt x="5" y="15"/>
                        <a:pt x="5" y="15"/>
                        <a:pt x="5" y="15"/>
                      </a:cubicBezTo>
                      <a:cubicBezTo>
                        <a:pt x="5" y="16"/>
                        <a:pt x="5" y="16"/>
                        <a:pt x="5" y="16"/>
                      </a:cubicBezTo>
                      <a:cubicBezTo>
                        <a:pt x="3" y="17"/>
                        <a:pt x="3" y="17"/>
                        <a:pt x="3" y="17"/>
                      </a:cubicBezTo>
                      <a:cubicBezTo>
                        <a:pt x="3" y="17"/>
                        <a:pt x="3" y="17"/>
                        <a:pt x="3" y="17"/>
                      </a:cubicBezTo>
                      <a:cubicBezTo>
                        <a:pt x="2" y="16"/>
                        <a:pt x="2" y="16"/>
                        <a:pt x="2" y="16"/>
                      </a:cubicBezTo>
                      <a:cubicBezTo>
                        <a:pt x="3" y="16"/>
                        <a:pt x="4" y="15"/>
                        <a:pt x="5" y="15"/>
                      </a:cubicBezTo>
                      <a:cubicBezTo>
                        <a:pt x="6" y="14"/>
                        <a:pt x="6" y="14"/>
                        <a:pt x="6" y="14"/>
                      </a:cubicBezTo>
                      <a:cubicBezTo>
                        <a:pt x="7" y="14"/>
                        <a:pt x="7" y="14"/>
                        <a:pt x="7" y="15"/>
                      </a:cubicBezTo>
                      <a:cubicBezTo>
                        <a:pt x="1" y="34"/>
                        <a:pt x="1" y="34"/>
                        <a:pt x="1" y="34"/>
                      </a:cubicBezTo>
                      <a:cubicBezTo>
                        <a:pt x="44" y="9"/>
                        <a:pt x="44" y="9"/>
                        <a:pt x="44" y="9"/>
                      </a:cubicBezTo>
                      <a:cubicBezTo>
                        <a:pt x="44" y="9"/>
                        <a:pt x="44" y="9"/>
                        <a:pt x="44" y="9"/>
                      </a:cubicBezTo>
                      <a:cubicBezTo>
                        <a:pt x="44" y="9"/>
                        <a:pt x="45" y="9"/>
                        <a:pt x="45" y="9"/>
                      </a:cubicBezTo>
                      <a:cubicBezTo>
                        <a:pt x="45" y="10"/>
                        <a:pt x="45" y="10"/>
                        <a:pt x="44" y="10"/>
                      </a:cubicBezTo>
                      <a:cubicBezTo>
                        <a:pt x="44" y="10"/>
                        <a:pt x="44" y="10"/>
                        <a:pt x="44" y="10"/>
                      </a:cubicBezTo>
                      <a:cubicBezTo>
                        <a:pt x="44" y="10"/>
                        <a:pt x="44" y="10"/>
                        <a:pt x="44" y="10"/>
                      </a:cubicBezTo>
                      <a:cubicBezTo>
                        <a:pt x="43" y="11"/>
                        <a:pt x="41" y="12"/>
                        <a:pt x="38" y="15"/>
                      </a:cubicBezTo>
                      <a:cubicBezTo>
                        <a:pt x="34" y="17"/>
                        <a:pt x="29" y="21"/>
                        <a:pt x="23" y="24"/>
                      </a:cubicBezTo>
                      <a:cubicBezTo>
                        <a:pt x="13" y="31"/>
                        <a:pt x="13" y="31"/>
                        <a:pt x="13" y="31"/>
                      </a:cubicBezTo>
                      <a:cubicBezTo>
                        <a:pt x="40" y="16"/>
                        <a:pt x="40" y="16"/>
                        <a:pt x="40" y="16"/>
                      </a:cubicBezTo>
                      <a:cubicBezTo>
                        <a:pt x="40" y="16"/>
                        <a:pt x="40" y="16"/>
                        <a:pt x="40" y="16"/>
                      </a:cubicBezTo>
                      <a:cubicBezTo>
                        <a:pt x="40" y="16"/>
                        <a:pt x="40" y="17"/>
                        <a:pt x="40" y="17"/>
                      </a:cubicBezTo>
                      <a:cubicBezTo>
                        <a:pt x="12" y="36"/>
                        <a:pt x="12" y="36"/>
                        <a:pt x="12" y="36"/>
                      </a:cubicBezTo>
                      <a:cubicBezTo>
                        <a:pt x="45" y="17"/>
                        <a:pt x="52" y="13"/>
                        <a:pt x="54" y="12"/>
                      </a:cubicBezTo>
                      <a:cubicBezTo>
                        <a:pt x="54" y="12"/>
                        <a:pt x="54" y="12"/>
                        <a:pt x="54" y="12"/>
                      </a:cubicBezTo>
                      <a:cubicBezTo>
                        <a:pt x="54" y="12"/>
                        <a:pt x="54" y="12"/>
                        <a:pt x="54" y="12"/>
                      </a:cubicBezTo>
                      <a:cubicBezTo>
                        <a:pt x="54" y="12"/>
                        <a:pt x="54" y="12"/>
                        <a:pt x="54" y="12"/>
                      </a:cubicBezTo>
                      <a:cubicBezTo>
                        <a:pt x="54" y="12"/>
                        <a:pt x="55" y="12"/>
                        <a:pt x="55" y="12"/>
                      </a:cubicBezTo>
                      <a:cubicBezTo>
                        <a:pt x="55" y="13"/>
                        <a:pt x="55" y="13"/>
                        <a:pt x="54" y="13"/>
                      </a:cubicBezTo>
                      <a:cubicBezTo>
                        <a:pt x="54" y="13"/>
                        <a:pt x="54" y="13"/>
                        <a:pt x="54" y="13"/>
                      </a:cubicBezTo>
                      <a:cubicBezTo>
                        <a:pt x="54" y="13"/>
                        <a:pt x="54" y="13"/>
                        <a:pt x="54" y="13"/>
                      </a:cubicBezTo>
                      <a:cubicBezTo>
                        <a:pt x="54" y="14"/>
                        <a:pt x="52" y="15"/>
                        <a:pt x="49" y="18"/>
                      </a:cubicBezTo>
                      <a:cubicBezTo>
                        <a:pt x="46" y="21"/>
                        <a:pt x="41" y="25"/>
                        <a:pt x="37" y="29"/>
                      </a:cubicBezTo>
                      <a:cubicBezTo>
                        <a:pt x="23" y="43"/>
                        <a:pt x="23" y="43"/>
                        <a:pt x="23" y="43"/>
                      </a:cubicBezTo>
                      <a:cubicBezTo>
                        <a:pt x="65" y="18"/>
                        <a:pt x="88" y="4"/>
                        <a:pt x="92" y="3"/>
                      </a:cubicBezTo>
                      <a:cubicBezTo>
                        <a:pt x="92" y="3"/>
                        <a:pt x="92" y="3"/>
                        <a:pt x="92" y="3"/>
                      </a:cubicBezTo>
                      <a:cubicBezTo>
                        <a:pt x="92" y="3"/>
                        <a:pt x="92" y="3"/>
                        <a:pt x="92" y="3"/>
                      </a:cubicBezTo>
                      <a:cubicBezTo>
                        <a:pt x="92" y="3"/>
                        <a:pt x="92" y="3"/>
                        <a:pt x="92" y="3"/>
                      </a:cubicBezTo>
                      <a:cubicBezTo>
                        <a:pt x="93" y="3"/>
                        <a:pt x="93" y="3"/>
                        <a:pt x="93" y="3"/>
                      </a:cubicBezTo>
                      <a:cubicBezTo>
                        <a:pt x="93" y="3"/>
                        <a:pt x="93" y="3"/>
                        <a:pt x="87" y="8"/>
                      </a:cubicBezTo>
                      <a:cubicBezTo>
                        <a:pt x="84" y="10"/>
                        <a:pt x="79" y="14"/>
                        <a:pt x="73" y="18"/>
                      </a:cubicBezTo>
                      <a:cubicBezTo>
                        <a:pt x="57" y="31"/>
                        <a:pt x="31" y="51"/>
                        <a:pt x="22" y="58"/>
                      </a:cubicBezTo>
                      <a:cubicBezTo>
                        <a:pt x="29" y="54"/>
                        <a:pt x="46" y="44"/>
                        <a:pt x="60" y="36"/>
                      </a:cubicBezTo>
                      <a:cubicBezTo>
                        <a:pt x="96" y="15"/>
                        <a:pt x="100" y="12"/>
                        <a:pt x="101" y="13"/>
                      </a:cubicBezTo>
                      <a:cubicBezTo>
                        <a:pt x="101" y="13"/>
                        <a:pt x="101" y="13"/>
                        <a:pt x="101" y="13"/>
                      </a:cubicBezTo>
                      <a:cubicBezTo>
                        <a:pt x="101" y="13"/>
                        <a:pt x="101" y="13"/>
                        <a:pt x="86" y="24"/>
                      </a:cubicBezTo>
                      <a:cubicBezTo>
                        <a:pt x="78" y="30"/>
                        <a:pt x="66" y="39"/>
                        <a:pt x="54" y="47"/>
                      </a:cubicBezTo>
                      <a:cubicBezTo>
                        <a:pt x="38" y="59"/>
                        <a:pt x="22" y="70"/>
                        <a:pt x="13" y="76"/>
                      </a:cubicBezTo>
                      <a:cubicBezTo>
                        <a:pt x="23" y="71"/>
                        <a:pt x="43" y="59"/>
                        <a:pt x="59" y="49"/>
                      </a:cubicBezTo>
                      <a:cubicBezTo>
                        <a:pt x="88" y="33"/>
                        <a:pt x="93" y="30"/>
                        <a:pt x="94" y="29"/>
                      </a:cubicBezTo>
                      <a:cubicBezTo>
                        <a:pt x="94" y="29"/>
                        <a:pt x="94" y="29"/>
                        <a:pt x="94" y="29"/>
                      </a:cubicBezTo>
                      <a:cubicBezTo>
                        <a:pt x="94" y="29"/>
                        <a:pt x="94" y="29"/>
                        <a:pt x="94" y="29"/>
                      </a:cubicBezTo>
                      <a:cubicBezTo>
                        <a:pt x="94" y="29"/>
                        <a:pt x="95" y="29"/>
                        <a:pt x="95" y="29"/>
                      </a:cubicBezTo>
                      <a:cubicBezTo>
                        <a:pt x="95" y="29"/>
                        <a:pt x="95" y="29"/>
                        <a:pt x="95" y="29"/>
                      </a:cubicBezTo>
                      <a:cubicBezTo>
                        <a:pt x="95" y="30"/>
                        <a:pt x="95" y="30"/>
                        <a:pt x="95" y="30"/>
                      </a:cubicBezTo>
                      <a:cubicBezTo>
                        <a:pt x="72" y="47"/>
                        <a:pt x="31" y="77"/>
                        <a:pt x="17" y="87"/>
                      </a:cubicBezTo>
                      <a:cubicBezTo>
                        <a:pt x="64" y="60"/>
                        <a:pt x="73" y="55"/>
                        <a:pt x="75" y="54"/>
                      </a:cubicBezTo>
                      <a:cubicBezTo>
                        <a:pt x="75" y="54"/>
                        <a:pt x="75" y="54"/>
                        <a:pt x="75" y="54"/>
                      </a:cubicBezTo>
                      <a:cubicBezTo>
                        <a:pt x="75" y="54"/>
                        <a:pt x="75" y="54"/>
                        <a:pt x="75" y="54"/>
                      </a:cubicBezTo>
                      <a:cubicBezTo>
                        <a:pt x="76" y="53"/>
                        <a:pt x="76" y="53"/>
                        <a:pt x="76" y="53"/>
                      </a:cubicBezTo>
                      <a:cubicBezTo>
                        <a:pt x="76" y="54"/>
                        <a:pt x="76" y="54"/>
                        <a:pt x="76" y="54"/>
                      </a:cubicBezTo>
                      <a:cubicBezTo>
                        <a:pt x="76" y="54"/>
                        <a:pt x="76" y="54"/>
                        <a:pt x="76" y="54"/>
                      </a:cubicBezTo>
                      <a:cubicBezTo>
                        <a:pt x="76" y="54"/>
                        <a:pt x="76" y="54"/>
                        <a:pt x="76" y="54"/>
                      </a:cubicBezTo>
                      <a:cubicBezTo>
                        <a:pt x="76" y="54"/>
                        <a:pt x="76" y="54"/>
                        <a:pt x="75" y="55"/>
                      </a:cubicBezTo>
                      <a:cubicBezTo>
                        <a:pt x="74" y="55"/>
                        <a:pt x="72" y="57"/>
                        <a:pt x="65" y="62"/>
                      </a:cubicBezTo>
                      <a:cubicBezTo>
                        <a:pt x="59" y="66"/>
                        <a:pt x="51" y="72"/>
                        <a:pt x="42" y="78"/>
                      </a:cubicBezTo>
                      <a:cubicBezTo>
                        <a:pt x="33" y="85"/>
                        <a:pt x="23" y="92"/>
                        <a:pt x="16" y="97"/>
                      </a:cubicBezTo>
                      <a:cubicBezTo>
                        <a:pt x="39" y="84"/>
                        <a:pt x="102" y="47"/>
                        <a:pt x="103" y="47"/>
                      </a:cubicBezTo>
                      <a:cubicBezTo>
                        <a:pt x="103" y="47"/>
                        <a:pt x="104" y="47"/>
                        <a:pt x="104" y="47"/>
                      </a:cubicBezTo>
                      <a:cubicBezTo>
                        <a:pt x="104" y="47"/>
                        <a:pt x="104" y="47"/>
                        <a:pt x="103" y="48"/>
                      </a:cubicBezTo>
                      <a:cubicBezTo>
                        <a:pt x="103" y="48"/>
                        <a:pt x="103" y="48"/>
                        <a:pt x="103" y="48"/>
                      </a:cubicBezTo>
                      <a:cubicBezTo>
                        <a:pt x="103" y="48"/>
                        <a:pt x="103" y="48"/>
                        <a:pt x="103" y="48"/>
                      </a:cubicBezTo>
                      <a:cubicBezTo>
                        <a:pt x="103" y="48"/>
                        <a:pt x="102" y="49"/>
                        <a:pt x="100" y="50"/>
                      </a:cubicBezTo>
                      <a:cubicBezTo>
                        <a:pt x="98" y="51"/>
                        <a:pt x="95" y="54"/>
                        <a:pt x="91" y="56"/>
                      </a:cubicBezTo>
                      <a:cubicBezTo>
                        <a:pt x="83" y="61"/>
                        <a:pt x="73" y="68"/>
                        <a:pt x="62" y="76"/>
                      </a:cubicBezTo>
                      <a:cubicBezTo>
                        <a:pt x="50" y="84"/>
                        <a:pt x="36" y="94"/>
                        <a:pt x="26" y="100"/>
                      </a:cubicBezTo>
                      <a:cubicBezTo>
                        <a:pt x="57" y="82"/>
                        <a:pt x="97" y="59"/>
                        <a:pt x="102" y="57"/>
                      </a:cubicBezTo>
                      <a:cubicBezTo>
                        <a:pt x="102" y="57"/>
                        <a:pt x="102" y="57"/>
                        <a:pt x="102" y="57"/>
                      </a:cubicBezTo>
                      <a:cubicBezTo>
                        <a:pt x="102" y="57"/>
                        <a:pt x="102" y="57"/>
                        <a:pt x="102" y="57"/>
                      </a:cubicBezTo>
                      <a:cubicBezTo>
                        <a:pt x="102" y="57"/>
                        <a:pt x="102" y="57"/>
                        <a:pt x="102" y="57"/>
                      </a:cubicBezTo>
                      <a:cubicBezTo>
                        <a:pt x="102" y="57"/>
                        <a:pt x="102" y="57"/>
                        <a:pt x="103" y="57"/>
                      </a:cubicBezTo>
                      <a:cubicBezTo>
                        <a:pt x="103" y="57"/>
                        <a:pt x="103" y="57"/>
                        <a:pt x="102" y="57"/>
                      </a:cubicBezTo>
                      <a:cubicBezTo>
                        <a:pt x="42" y="105"/>
                        <a:pt x="42" y="105"/>
                        <a:pt x="42" y="105"/>
                      </a:cubicBezTo>
                      <a:cubicBezTo>
                        <a:pt x="138" y="50"/>
                        <a:pt x="138" y="50"/>
                        <a:pt x="138" y="50"/>
                      </a:cubicBezTo>
                      <a:cubicBezTo>
                        <a:pt x="138" y="50"/>
                        <a:pt x="138" y="50"/>
                        <a:pt x="138" y="50"/>
                      </a:cubicBezTo>
                      <a:cubicBezTo>
                        <a:pt x="138" y="50"/>
                        <a:pt x="138" y="50"/>
                        <a:pt x="138" y="50"/>
                      </a:cubicBezTo>
                      <a:cubicBezTo>
                        <a:pt x="147" y="44"/>
                        <a:pt x="151" y="43"/>
                        <a:pt x="152" y="42"/>
                      </a:cubicBezTo>
                      <a:cubicBezTo>
                        <a:pt x="152" y="42"/>
                        <a:pt x="152" y="42"/>
                        <a:pt x="152" y="42"/>
                      </a:cubicBezTo>
                      <a:cubicBezTo>
                        <a:pt x="152" y="42"/>
                        <a:pt x="152" y="42"/>
                        <a:pt x="152" y="42"/>
                      </a:cubicBezTo>
                      <a:cubicBezTo>
                        <a:pt x="153" y="42"/>
                        <a:pt x="153" y="42"/>
                        <a:pt x="153" y="42"/>
                      </a:cubicBezTo>
                      <a:cubicBezTo>
                        <a:pt x="153" y="42"/>
                        <a:pt x="153" y="42"/>
                        <a:pt x="153" y="42"/>
                      </a:cubicBezTo>
                      <a:cubicBezTo>
                        <a:pt x="153" y="42"/>
                        <a:pt x="153" y="42"/>
                        <a:pt x="153" y="43"/>
                      </a:cubicBezTo>
                      <a:cubicBezTo>
                        <a:pt x="46" y="113"/>
                        <a:pt x="46" y="113"/>
                        <a:pt x="46" y="113"/>
                      </a:cubicBezTo>
                      <a:cubicBezTo>
                        <a:pt x="56" y="107"/>
                        <a:pt x="71" y="98"/>
                        <a:pt x="86" y="89"/>
                      </a:cubicBezTo>
                      <a:cubicBezTo>
                        <a:pt x="134" y="61"/>
                        <a:pt x="146" y="54"/>
                        <a:pt x="147" y="54"/>
                      </a:cubicBezTo>
                      <a:cubicBezTo>
                        <a:pt x="147" y="54"/>
                        <a:pt x="147" y="54"/>
                        <a:pt x="147" y="54"/>
                      </a:cubicBezTo>
                      <a:cubicBezTo>
                        <a:pt x="147" y="54"/>
                        <a:pt x="147" y="54"/>
                        <a:pt x="147" y="54"/>
                      </a:cubicBezTo>
                      <a:cubicBezTo>
                        <a:pt x="147" y="54"/>
                        <a:pt x="147" y="55"/>
                        <a:pt x="147" y="55"/>
                      </a:cubicBezTo>
                      <a:cubicBezTo>
                        <a:pt x="122" y="72"/>
                        <a:pt x="77" y="103"/>
                        <a:pt x="63" y="113"/>
                      </a:cubicBezTo>
                      <a:cubicBezTo>
                        <a:pt x="81" y="103"/>
                        <a:pt x="142" y="67"/>
                        <a:pt x="189" y="40"/>
                      </a:cubicBezTo>
                      <a:cubicBezTo>
                        <a:pt x="246" y="7"/>
                        <a:pt x="256" y="1"/>
                        <a:pt x="258" y="0"/>
                      </a:cubicBezTo>
                      <a:cubicBezTo>
                        <a:pt x="258" y="0"/>
                        <a:pt x="258" y="0"/>
                        <a:pt x="258" y="0"/>
                      </a:cubicBezTo>
                      <a:cubicBezTo>
                        <a:pt x="258" y="0"/>
                        <a:pt x="258" y="0"/>
                        <a:pt x="258" y="0"/>
                      </a:cubicBezTo>
                      <a:cubicBezTo>
                        <a:pt x="258" y="0"/>
                        <a:pt x="258" y="0"/>
                        <a:pt x="258" y="0"/>
                      </a:cubicBezTo>
                      <a:cubicBezTo>
                        <a:pt x="259" y="0"/>
                        <a:pt x="259" y="0"/>
                        <a:pt x="259" y="0"/>
                      </a:cubicBezTo>
                      <a:cubicBezTo>
                        <a:pt x="259" y="0"/>
                        <a:pt x="259" y="0"/>
                        <a:pt x="259" y="0"/>
                      </a:cubicBezTo>
                      <a:cubicBezTo>
                        <a:pt x="197" y="38"/>
                        <a:pt x="88" y="105"/>
                        <a:pt x="55" y="126"/>
                      </a:cubicBezTo>
                      <a:cubicBezTo>
                        <a:pt x="257" y="10"/>
                        <a:pt x="257" y="10"/>
                        <a:pt x="257" y="10"/>
                      </a:cubicBezTo>
                      <a:cubicBezTo>
                        <a:pt x="257" y="10"/>
                        <a:pt x="257" y="10"/>
                        <a:pt x="257" y="10"/>
                      </a:cubicBezTo>
                      <a:cubicBezTo>
                        <a:pt x="257" y="10"/>
                        <a:pt x="257" y="11"/>
                        <a:pt x="257" y="11"/>
                      </a:cubicBezTo>
                      <a:cubicBezTo>
                        <a:pt x="208" y="43"/>
                        <a:pt x="119" y="102"/>
                        <a:pt x="98" y="117"/>
                      </a:cubicBezTo>
                      <a:cubicBezTo>
                        <a:pt x="120" y="104"/>
                        <a:pt x="209" y="53"/>
                        <a:pt x="258" y="24"/>
                      </a:cubicBezTo>
                      <a:cubicBezTo>
                        <a:pt x="258" y="24"/>
                        <a:pt x="258" y="24"/>
                        <a:pt x="258" y="24"/>
                      </a:cubicBezTo>
                      <a:cubicBezTo>
                        <a:pt x="259" y="24"/>
                        <a:pt x="259" y="25"/>
                        <a:pt x="258" y="25"/>
                      </a:cubicBezTo>
                      <a:cubicBezTo>
                        <a:pt x="130" y="116"/>
                        <a:pt x="130" y="116"/>
                        <a:pt x="130" y="116"/>
                      </a:cubicBezTo>
                      <a:cubicBezTo>
                        <a:pt x="141" y="110"/>
                        <a:pt x="167" y="95"/>
                        <a:pt x="189" y="82"/>
                      </a:cubicBezTo>
                      <a:cubicBezTo>
                        <a:pt x="232" y="57"/>
                        <a:pt x="236" y="55"/>
                        <a:pt x="236" y="55"/>
                      </a:cubicBezTo>
                      <a:cubicBezTo>
                        <a:pt x="236" y="55"/>
                        <a:pt x="236" y="55"/>
                        <a:pt x="236" y="55"/>
                      </a:cubicBezTo>
                      <a:cubicBezTo>
                        <a:pt x="236" y="55"/>
                        <a:pt x="237" y="55"/>
                        <a:pt x="237" y="55"/>
                      </a:cubicBezTo>
                      <a:cubicBezTo>
                        <a:pt x="237" y="56"/>
                        <a:pt x="237" y="56"/>
                        <a:pt x="171" y="110"/>
                      </a:cubicBezTo>
                      <a:cubicBezTo>
                        <a:pt x="164" y="116"/>
                        <a:pt x="157" y="121"/>
                        <a:pt x="153" y="124"/>
                      </a:cubicBezTo>
                      <a:cubicBezTo>
                        <a:pt x="238" y="75"/>
                        <a:pt x="238" y="75"/>
                        <a:pt x="238" y="75"/>
                      </a:cubicBezTo>
                      <a:cubicBezTo>
                        <a:pt x="239" y="75"/>
                        <a:pt x="239" y="75"/>
                        <a:pt x="239" y="75"/>
                      </a:cubicBezTo>
                      <a:cubicBezTo>
                        <a:pt x="239" y="75"/>
                        <a:pt x="239" y="75"/>
                        <a:pt x="239" y="76"/>
                      </a:cubicBezTo>
                      <a:cubicBezTo>
                        <a:pt x="239" y="76"/>
                        <a:pt x="239" y="76"/>
                        <a:pt x="239" y="76"/>
                      </a:cubicBezTo>
                      <a:cubicBezTo>
                        <a:pt x="239" y="76"/>
                        <a:pt x="239" y="76"/>
                        <a:pt x="239" y="76"/>
                      </a:cubicBezTo>
                      <a:cubicBezTo>
                        <a:pt x="237" y="78"/>
                        <a:pt x="231" y="85"/>
                        <a:pt x="199" y="118"/>
                      </a:cubicBezTo>
                      <a:cubicBezTo>
                        <a:pt x="201" y="116"/>
                        <a:pt x="205" y="114"/>
                        <a:pt x="207" y="113"/>
                      </a:cubicBezTo>
                      <a:cubicBezTo>
                        <a:pt x="208" y="112"/>
                        <a:pt x="208" y="112"/>
                        <a:pt x="208" y="113"/>
                      </a:cubicBezTo>
                      <a:cubicBezTo>
                        <a:pt x="208" y="113"/>
                        <a:pt x="208" y="113"/>
                        <a:pt x="208" y="113"/>
                      </a:cubicBezTo>
                      <a:cubicBezTo>
                        <a:pt x="205" y="117"/>
                        <a:pt x="200" y="123"/>
                        <a:pt x="198" y="126"/>
                      </a:cubicBezTo>
                      <a:cubicBezTo>
                        <a:pt x="199" y="125"/>
                        <a:pt x="199" y="125"/>
                        <a:pt x="199" y="125"/>
                      </a:cubicBezTo>
                      <a:cubicBezTo>
                        <a:pt x="199" y="126"/>
                        <a:pt x="199" y="126"/>
                        <a:pt x="199" y="126"/>
                      </a:cubicBezTo>
                      <a:cubicBezTo>
                        <a:pt x="199" y="126"/>
                        <a:pt x="199" y="126"/>
                        <a:pt x="199" y="126"/>
                      </a:cubicBezTo>
                      <a:cubicBezTo>
                        <a:pt x="199" y="126"/>
                        <a:pt x="199" y="126"/>
                        <a:pt x="199" y="126"/>
                      </a:cubicBezTo>
                      <a:cubicBezTo>
                        <a:pt x="199" y="126"/>
                        <a:pt x="196" y="128"/>
                        <a:pt x="196" y="128"/>
                      </a:cubicBezTo>
                      <a:cubicBezTo>
                        <a:pt x="196" y="128"/>
                        <a:pt x="195" y="128"/>
                        <a:pt x="195" y="128"/>
                      </a:cubicBezTo>
                      <a:cubicBezTo>
                        <a:pt x="195" y="128"/>
                        <a:pt x="195" y="127"/>
                        <a:pt x="196" y="127"/>
                      </a:cubicBezTo>
                      <a:cubicBezTo>
                        <a:pt x="196" y="127"/>
                        <a:pt x="196" y="127"/>
                        <a:pt x="196" y="127"/>
                      </a:cubicBezTo>
                      <a:cubicBezTo>
                        <a:pt x="196" y="127"/>
                        <a:pt x="196" y="127"/>
                        <a:pt x="196" y="127"/>
                      </a:cubicBezTo>
                      <a:cubicBezTo>
                        <a:pt x="196" y="126"/>
                        <a:pt x="199" y="123"/>
                        <a:pt x="206" y="115"/>
                      </a:cubicBezTo>
                      <a:cubicBezTo>
                        <a:pt x="197" y="120"/>
                        <a:pt x="197" y="120"/>
                        <a:pt x="196" y="120"/>
                      </a:cubicBezTo>
                      <a:cubicBezTo>
                        <a:pt x="196" y="120"/>
                        <a:pt x="196" y="120"/>
                        <a:pt x="196" y="120"/>
                      </a:cubicBezTo>
                      <a:cubicBezTo>
                        <a:pt x="196" y="119"/>
                        <a:pt x="196" y="119"/>
                        <a:pt x="196" y="119"/>
                      </a:cubicBezTo>
                      <a:cubicBezTo>
                        <a:pt x="206" y="109"/>
                        <a:pt x="230" y="84"/>
                        <a:pt x="237" y="77"/>
                      </a:cubicBezTo>
                      <a:cubicBezTo>
                        <a:pt x="149" y="128"/>
                        <a:pt x="149" y="128"/>
                        <a:pt x="149" y="128"/>
                      </a:cubicBezTo>
                      <a:cubicBezTo>
                        <a:pt x="149" y="128"/>
                        <a:pt x="149" y="128"/>
                        <a:pt x="149" y="128"/>
                      </a:cubicBezTo>
                      <a:cubicBezTo>
                        <a:pt x="148" y="127"/>
                        <a:pt x="148" y="127"/>
                        <a:pt x="149" y="127"/>
                      </a:cubicBezTo>
                      <a:cubicBezTo>
                        <a:pt x="149" y="127"/>
                        <a:pt x="149" y="127"/>
                        <a:pt x="149" y="127"/>
                      </a:cubicBezTo>
                      <a:cubicBezTo>
                        <a:pt x="149" y="127"/>
                        <a:pt x="149" y="127"/>
                        <a:pt x="149" y="127"/>
                      </a:cubicBezTo>
                      <a:cubicBezTo>
                        <a:pt x="150" y="126"/>
                        <a:pt x="151" y="125"/>
                        <a:pt x="155" y="122"/>
                      </a:cubicBezTo>
                      <a:cubicBezTo>
                        <a:pt x="159" y="119"/>
                        <a:pt x="164" y="114"/>
                        <a:pt x="170" y="109"/>
                      </a:cubicBezTo>
                      <a:cubicBezTo>
                        <a:pt x="191" y="92"/>
                        <a:pt x="224" y="66"/>
                        <a:pt x="233" y="58"/>
                      </a:cubicBezTo>
                      <a:cubicBezTo>
                        <a:pt x="226" y="62"/>
                        <a:pt x="207" y="73"/>
                        <a:pt x="189" y="83"/>
                      </a:cubicBezTo>
                      <a:cubicBezTo>
                        <a:pt x="138" y="113"/>
                        <a:pt x="127" y="120"/>
                        <a:pt x="124" y="120"/>
                      </a:cubicBezTo>
                      <a:cubicBezTo>
                        <a:pt x="124" y="120"/>
                        <a:pt x="124" y="120"/>
                        <a:pt x="124" y="120"/>
                      </a:cubicBezTo>
                      <a:cubicBezTo>
                        <a:pt x="124" y="120"/>
                        <a:pt x="124" y="120"/>
                        <a:pt x="124" y="120"/>
                      </a:cubicBezTo>
                      <a:cubicBezTo>
                        <a:pt x="124" y="121"/>
                        <a:pt x="124" y="121"/>
                        <a:pt x="124" y="121"/>
                      </a:cubicBezTo>
                      <a:cubicBezTo>
                        <a:pt x="124" y="120"/>
                        <a:pt x="124" y="120"/>
                        <a:pt x="124" y="120"/>
                      </a:cubicBezTo>
                      <a:cubicBezTo>
                        <a:pt x="124" y="120"/>
                        <a:pt x="124" y="120"/>
                        <a:pt x="124" y="120"/>
                      </a:cubicBezTo>
                      <a:cubicBezTo>
                        <a:pt x="250" y="30"/>
                        <a:pt x="250" y="30"/>
                        <a:pt x="250" y="30"/>
                      </a:cubicBezTo>
                      <a:cubicBezTo>
                        <a:pt x="197" y="61"/>
                        <a:pt x="95" y="120"/>
                        <a:pt x="93" y="120"/>
                      </a:cubicBezTo>
                      <a:cubicBezTo>
                        <a:pt x="93" y="120"/>
                        <a:pt x="93" y="120"/>
                        <a:pt x="93" y="120"/>
                      </a:cubicBezTo>
                      <a:cubicBezTo>
                        <a:pt x="93" y="120"/>
                        <a:pt x="93" y="120"/>
                        <a:pt x="93" y="120"/>
                      </a:cubicBezTo>
                      <a:cubicBezTo>
                        <a:pt x="92" y="119"/>
                        <a:pt x="92" y="119"/>
                        <a:pt x="118" y="102"/>
                      </a:cubicBezTo>
                      <a:cubicBezTo>
                        <a:pt x="132" y="93"/>
                        <a:pt x="151" y="80"/>
                        <a:pt x="175" y="64"/>
                      </a:cubicBezTo>
                      <a:cubicBezTo>
                        <a:pt x="201" y="46"/>
                        <a:pt x="228" y="29"/>
                        <a:pt x="244" y="18"/>
                      </a:cubicBezTo>
                      <a:cubicBezTo>
                        <a:pt x="45" y="133"/>
                        <a:pt x="45" y="133"/>
                        <a:pt x="45" y="133"/>
                      </a:cubicBezTo>
                      <a:cubicBezTo>
                        <a:pt x="45" y="133"/>
                        <a:pt x="45" y="133"/>
                        <a:pt x="45"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91"/>
                <p:cNvSpPr>
                  <a:spLocks/>
                </p:cNvSpPr>
                <p:nvPr/>
              </p:nvSpPr>
              <p:spPr bwMode="auto">
                <a:xfrm>
                  <a:off x="1323976" y="3667125"/>
                  <a:ext cx="536575" cy="425450"/>
                </a:xfrm>
                <a:custGeom>
                  <a:avLst/>
                  <a:gdLst>
                    <a:gd name="T0" fmla="*/ 85 w 166"/>
                    <a:gd name="T1" fmla="*/ 130 h 131"/>
                    <a:gd name="T2" fmla="*/ 104 w 166"/>
                    <a:gd name="T3" fmla="*/ 118 h 131"/>
                    <a:gd name="T4" fmla="*/ 108 w 166"/>
                    <a:gd name="T5" fmla="*/ 116 h 131"/>
                    <a:gd name="T6" fmla="*/ 152 w 166"/>
                    <a:gd name="T7" fmla="*/ 75 h 131"/>
                    <a:gd name="T8" fmla="*/ 58 w 166"/>
                    <a:gd name="T9" fmla="*/ 129 h 131"/>
                    <a:gd name="T10" fmla="*/ 58 w 166"/>
                    <a:gd name="T11" fmla="*/ 128 h 131"/>
                    <a:gd name="T12" fmla="*/ 59 w 166"/>
                    <a:gd name="T13" fmla="*/ 109 h 131"/>
                    <a:gd name="T14" fmla="*/ 58 w 166"/>
                    <a:gd name="T15" fmla="*/ 109 h 131"/>
                    <a:gd name="T16" fmla="*/ 118 w 166"/>
                    <a:gd name="T17" fmla="*/ 70 h 131"/>
                    <a:gd name="T18" fmla="*/ 66 w 166"/>
                    <a:gd name="T19" fmla="*/ 100 h 131"/>
                    <a:gd name="T20" fmla="*/ 63 w 166"/>
                    <a:gd name="T21" fmla="*/ 102 h 131"/>
                    <a:gd name="T22" fmla="*/ 151 w 166"/>
                    <a:gd name="T23" fmla="*/ 43 h 131"/>
                    <a:gd name="T24" fmla="*/ 68 w 166"/>
                    <a:gd name="T25" fmla="*/ 91 h 131"/>
                    <a:gd name="T26" fmla="*/ 67 w 166"/>
                    <a:gd name="T27" fmla="*/ 90 h 131"/>
                    <a:gd name="T28" fmla="*/ 65 w 166"/>
                    <a:gd name="T29" fmla="*/ 83 h 131"/>
                    <a:gd name="T30" fmla="*/ 95 w 166"/>
                    <a:gd name="T31" fmla="*/ 63 h 131"/>
                    <a:gd name="T32" fmla="*/ 65 w 166"/>
                    <a:gd name="T33" fmla="*/ 80 h 131"/>
                    <a:gd name="T34" fmla="*/ 64 w 166"/>
                    <a:gd name="T35" fmla="*/ 79 h 131"/>
                    <a:gd name="T36" fmla="*/ 14 w 166"/>
                    <a:gd name="T37" fmla="*/ 90 h 131"/>
                    <a:gd name="T38" fmla="*/ 13 w 166"/>
                    <a:gd name="T39" fmla="*/ 90 h 131"/>
                    <a:gd name="T40" fmla="*/ 31 w 166"/>
                    <a:gd name="T41" fmla="*/ 79 h 131"/>
                    <a:gd name="T42" fmla="*/ 16 w 166"/>
                    <a:gd name="T43" fmla="*/ 86 h 131"/>
                    <a:gd name="T44" fmla="*/ 16 w 166"/>
                    <a:gd name="T45" fmla="*/ 85 h 131"/>
                    <a:gd name="T46" fmla="*/ 35 w 166"/>
                    <a:gd name="T47" fmla="*/ 72 h 131"/>
                    <a:gd name="T48" fmla="*/ 0 w 166"/>
                    <a:gd name="T49" fmla="*/ 82 h 131"/>
                    <a:gd name="T50" fmla="*/ 141 w 166"/>
                    <a:gd name="T51" fmla="*/ 0 h 131"/>
                    <a:gd name="T52" fmla="*/ 142 w 166"/>
                    <a:gd name="T53" fmla="*/ 0 h 131"/>
                    <a:gd name="T54" fmla="*/ 27 w 166"/>
                    <a:gd name="T55" fmla="*/ 78 h 131"/>
                    <a:gd name="T56" fmla="*/ 158 w 166"/>
                    <a:gd name="T57" fmla="*/ 3 h 131"/>
                    <a:gd name="T58" fmla="*/ 159 w 166"/>
                    <a:gd name="T59" fmla="*/ 3 h 131"/>
                    <a:gd name="T60" fmla="*/ 134 w 166"/>
                    <a:gd name="T61" fmla="*/ 19 h 131"/>
                    <a:gd name="T62" fmla="*/ 134 w 166"/>
                    <a:gd name="T63" fmla="*/ 19 h 131"/>
                    <a:gd name="T64" fmla="*/ 146 w 166"/>
                    <a:gd name="T65" fmla="*/ 13 h 131"/>
                    <a:gd name="T66" fmla="*/ 153 w 166"/>
                    <a:gd name="T67" fmla="*/ 28 h 131"/>
                    <a:gd name="T68" fmla="*/ 152 w 166"/>
                    <a:gd name="T69" fmla="*/ 29 h 131"/>
                    <a:gd name="T70" fmla="*/ 73 w 166"/>
                    <a:gd name="T71" fmla="*/ 77 h 131"/>
                    <a:gd name="T72" fmla="*/ 157 w 166"/>
                    <a:gd name="T73" fmla="*/ 29 h 131"/>
                    <a:gd name="T74" fmla="*/ 165 w 166"/>
                    <a:gd name="T75" fmla="*/ 34 h 131"/>
                    <a:gd name="T76" fmla="*/ 75 w 166"/>
                    <a:gd name="T77" fmla="*/ 94 h 131"/>
                    <a:gd name="T78" fmla="*/ 138 w 166"/>
                    <a:gd name="T79" fmla="*/ 58 h 131"/>
                    <a:gd name="T80" fmla="*/ 163 w 166"/>
                    <a:gd name="T81" fmla="*/ 48 h 131"/>
                    <a:gd name="T82" fmla="*/ 163 w 166"/>
                    <a:gd name="T83" fmla="*/ 49 h 131"/>
                    <a:gd name="T84" fmla="*/ 63 w 166"/>
                    <a:gd name="T85" fmla="*/ 126 h 131"/>
                    <a:gd name="T86" fmla="*/ 156 w 166"/>
                    <a:gd name="T87" fmla="*/ 73 h 131"/>
                    <a:gd name="T88" fmla="*/ 130 w 166"/>
                    <a:gd name="T89" fmla="*/ 96 h 131"/>
                    <a:gd name="T90" fmla="*/ 146 w 166"/>
                    <a:gd name="T91" fmla="*/ 93 h 131"/>
                    <a:gd name="T92" fmla="*/ 163 w 166"/>
                    <a:gd name="T93" fmla="*/ 85 h 131"/>
                    <a:gd name="T94" fmla="*/ 163 w 166"/>
                    <a:gd name="T95" fmla="*/ 85 h 131"/>
                    <a:gd name="T96" fmla="*/ 158 w 166"/>
                    <a:gd name="T97" fmla="*/ 88 h 131"/>
                    <a:gd name="T98" fmla="*/ 141 w 166"/>
                    <a:gd name="T99" fmla="*/ 114 h 131"/>
                    <a:gd name="T100" fmla="*/ 156 w 166"/>
                    <a:gd name="T101" fmla="*/ 106 h 131"/>
                    <a:gd name="T102" fmla="*/ 150 w 166"/>
                    <a:gd name="T103" fmla="*/ 119 h 131"/>
                    <a:gd name="T104" fmla="*/ 150 w 166"/>
                    <a:gd name="T105" fmla="*/ 122 h 131"/>
                    <a:gd name="T106" fmla="*/ 150 w 166"/>
                    <a:gd name="T107" fmla="*/ 122 h 131"/>
                    <a:gd name="T108" fmla="*/ 148 w 166"/>
                    <a:gd name="T109" fmla="*/ 121 h 131"/>
                    <a:gd name="T110" fmla="*/ 141 w 166"/>
                    <a:gd name="T111" fmla="*/ 115 h 131"/>
                    <a:gd name="T112" fmla="*/ 132 w 166"/>
                    <a:gd name="T113" fmla="*/ 120 h 131"/>
                    <a:gd name="T114" fmla="*/ 155 w 166"/>
                    <a:gd name="T115" fmla="*/ 90 h 131"/>
                    <a:gd name="T116" fmla="*/ 85 w 166"/>
                    <a:gd name="T1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31">
                      <a:moveTo>
                        <a:pt x="85" y="131"/>
                      </a:moveTo>
                      <a:cubicBezTo>
                        <a:pt x="85" y="131"/>
                        <a:pt x="85" y="131"/>
                        <a:pt x="85" y="131"/>
                      </a:cubicBezTo>
                      <a:cubicBezTo>
                        <a:pt x="85" y="131"/>
                        <a:pt x="85" y="131"/>
                        <a:pt x="85" y="130"/>
                      </a:cubicBezTo>
                      <a:cubicBezTo>
                        <a:pt x="84" y="130"/>
                        <a:pt x="84" y="130"/>
                        <a:pt x="85" y="130"/>
                      </a:cubicBezTo>
                      <a:cubicBezTo>
                        <a:pt x="104" y="119"/>
                        <a:pt x="104" y="119"/>
                        <a:pt x="104" y="119"/>
                      </a:cubicBezTo>
                      <a:cubicBezTo>
                        <a:pt x="104" y="119"/>
                        <a:pt x="104" y="118"/>
                        <a:pt x="104" y="118"/>
                      </a:cubicBezTo>
                      <a:cubicBezTo>
                        <a:pt x="110" y="115"/>
                        <a:pt x="116" y="111"/>
                        <a:pt x="122" y="107"/>
                      </a:cubicBezTo>
                      <a:cubicBezTo>
                        <a:pt x="122" y="108"/>
                        <a:pt x="121" y="108"/>
                        <a:pt x="121" y="108"/>
                      </a:cubicBezTo>
                      <a:cubicBezTo>
                        <a:pt x="108" y="116"/>
                        <a:pt x="108" y="116"/>
                        <a:pt x="108" y="116"/>
                      </a:cubicBezTo>
                      <a:cubicBezTo>
                        <a:pt x="108" y="116"/>
                        <a:pt x="107" y="116"/>
                        <a:pt x="107" y="116"/>
                      </a:cubicBezTo>
                      <a:cubicBezTo>
                        <a:pt x="107" y="115"/>
                        <a:pt x="107" y="115"/>
                        <a:pt x="130" y="95"/>
                      </a:cubicBezTo>
                      <a:cubicBezTo>
                        <a:pt x="138" y="88"/>
                        <a:pt x="148" y="79"/>
                        <a:pt x="152" y="75"/>
                      </a:cubicBezTo>
                      <a:cubicBezTo>
                        <a:pt x="59" y="129"/>
                        <a:pt x="59" y="129"/>
                        <a:pt x="59" y="129"/>
                      </a:cubicBezTo>
                      <a:cubicBezTo>
                        <a:pt x="59" y="129"/>
                        <a:pt x="58" y="129"/>
                        <a:pt x="58" y="129"/>
                      </a:cubicBezTo>
                      <a:cubicBezTo>
                        <a:pt x="58" y="129"/>
                        <a:pt x="58" y="129"/>
                        <a:pt x="58" y="129"/>
                      </a:cubicBezTo>
                      <a:cubicBezTo>
                        <a:pt x="58" y="129"/>
                        <a:pt x="58" y="129"/>
                        <a:pt x="58" y="129"/>
                      </a:cubicBezTo>
                      <a:cubicBezTo>
                        <a:pt x="58" y="129"/>
                        <a:pt x="58" y="129"/>
                        <a:pt x="58" y="129"/>
                      </a:cubicBezTo>
                      <a:cubicBezTo>
                        <a:pt x="58" y="128"/>
                        <a:pt x="58" y="128"/>
                        <a:pt x="58" y="128"/>
                      </a:cubicBezTo>
                      <a:cubicBezTo>
                        <a:pt x="60" y="127"/>
                        <a:pt x="70" y="119"/>
                        <a:pt x="121" y="80"/>
                      </a:cubicBezTo>
                      <a:cubicBezTo>
                        <a:pt x="136" y="68"/>
                        <a:pt x="151" y="57"/>
                        <a:pt x="158" y="52"/>
                      </a:cubicBezTo>
                      <a:cubicBezTo>
                        <a:pt x="78" y="98"/>
                        <a:pt x="62" y="107"/>
                        <a:pt x="59" y="109"/>
                      </a:cubicBezTo>
                      <a:cubicBezTo>
                        <a:pt x="58" y="109"/>
                        <a:pt x="58" y="109"/>
                        <a:pt x="58" y="109"/>
                      </a:cubicBezTo>
                      <a:cubicBezTo>
                        <a:pt x="58" y="109"/>
                        <a:pt x="58" y="109"/>
                        <a:pt x="58" y="109"/>
                      </a:cubicBezTo>
                      <a:cubicBezTo>
                        <a:pt x="58" y="109"/>
                        <a:pt x="58" y="109"/>
                        <a:pt x="58" y="109"/>
                      </a:cubicBezTo>
                      <a:cubicBezTo>
                        <a:pt x="58" y="109"/>
                        <a:pt x="58" y="109"/>
                        <a:pt x="58" y="109"/>
                      </a:cubicBezTo>
                      <a:cubicBezTo>
                        <a:pt x="57" y="109"/>
                        <a:pt x="58" y="108"/>
                        <a:pt x="58" y="108"/>
                      </a:cubicBezTo>
                      <a:cubicBezTo>
                        <a:pt x="118" y="70"/>
                        <a:pt x="118" y="70"/>
                        <a:pt x="118" y="70"/>
                      </a:cubicBezTo>
                      <a:cubicBezTo>
                        <a:pt x="113" y="73"/>
                        <a:pt x="107" y="77"/>
                        <a:pt x="101" y="80"/>
                      </a:cubicBezTo>
                      <a:cubicBezTo>
                        <a:pt x="91" y="86"/>
                        <a:pt x="82" y="91"/>
                        <a:pt x="75" y="95"/>
                      </a:cubicBezTo>
                      <a:cubicBezTo>
                        <a:pt x="71" y="97"/>
                        <a:pt x="68" y="99"/>
                        <a:pt x="66" y="100"/>
                      </a:cubicBezTo>
                      <a:cubicBezTo>
                        <a:pt x="65" y="101"/>
                        <a:pt x="64" y="101"/>
                        <a:pt x="63" y="102"/>
                      </a:cubicBezTo>
                      <a:cubicBezTo>
                        <a:pt x="63" y="102"/>
                        <a:pt x="63" y="102"/>
                        <a:pt x="63" y="102"/>
                      </a:cubicBezTo>
                      <a:cubicBezTo>
                        <a:pt x="63" y="102"/>
                        <a:pt x="63" y="102"/>
                        <a:pt x="63" y="102"/>
                      </a:cubicBezTo>
                      <a:cubicBezTo>
                        <a:pt x="63" y="102"/>
                        <a:pt x="63" y="102"/>
                        <a:pt x="63" y="102"/>
                      </a:cubicBezTo>
                      <a:cubicBezTo>
                        <a:pt x="62" y="101"/>
                        <a:pt x="62" y="101"/>
                        <a:pt x="63" y="101"/>
                      </a:cubicBezTo>
                      <a:cubicBezTo>
                        <a:pt x="151" y="43"/>
                        <a:pt x="151" y="43"/>
                        <a:pt x="151" y="43"/>
                      </a:cubicBezTo>
                      <a:cubicBezTo>
                        <a:pt x="84" y="82"/>
                        <a:pt x="71" y="89"/>
                        <a:pt x="68" y="90"/>
                      </a:cubicBezTo>
                      <a:cubicBezTo>
                        <a:pt x="68" y="91"/>
                        <a:pt x="68" y="91"/>
                        <a:pt x="68" y="91"/>
                      </a:cubicBezTo>
                      <a:cubicBezTo>
                        <a:pt x="68" y="91"/>
                        <a:pt x="68" y="91"/>
                        <a:pt x="68" y="91"/>
                      </a:cubicBezTo>
                      <a:cubicBezTo>
                        <a:pt x="68" y="91"/>
                        <a:pt x="68" y="91"/>
                        <a:pt x="68" y="91"/>
                      </a:cubicBezTo>
                      <a:cubicBezTo>
                        <a:pt x="67" y="91"/>
                        <a:pt x="67" y="90"/>
                        <a:pt x="67" y="90"/>
                      </a:cubicBezTo>
                      <a:cubicBezTo>
                        <a:pt x="67" y="90"/>
                        <a:pt x="67" y="90"/>
                        <a:pt x="67" y="90"/>
                      </a:cubicBezTo>
                      <a:cubicBezTo>
                        <a:pt x="88" y="76"/>
                        <a:pt x="136" y="44"/>
                        <a:pt x="152" y="33"/>
                      </a:cubicBezTo>
                      <a:cubicBezTo>
                        <a:pt x="145" y="36"/>
                        <a:pt x="134" y="43"/>
                        <a:pt x="122" y="50"/>
                      </a:cubicBezTo>
                      <a:cubicBezTo>
                        <a:pt x="74" y="78"/>
                        <a:pt x="66" y="83"/>
                        <a:pt x="65" y="83"/>
                      </a:cubicBezTo>
                      <a:cubicBezTo>
                        <a:pt x="65" y="83"/>
                        <a:pt x="65" y="83"/>
                        <a:pt x="65" y="83"/>
                      </a:cubicBezTo>
                      <a:cubicBezTo>
                        <a:pt x="64" y="83"/>
                        <a:pt x="64" y="83"/>
                        <a:pt x="64" y="83"/>
                      </a:cubicBezTo>
                      <a:cubicBezTo>
                        <a:pt x="64" y="82"/>
                        <a:pt x="64" y="82"/>
                        <a:pt x="95" y="63"/>
                      </a:cubicBezTo>
                      <a:cubicBezTo>
                        <a:pt x="97" y="62"/>
                        <a:pt x="98" y="61"/>
                        <a:pt x="100" y="60"/>
                      </a:cubicBezTo>
                      <a:cubicBezTo>
                        <a:pt x="82" y="70"/>
                        <a:pt x="67" y="78"/>
                        <a:pt x="65" y="80"/>
                      </a:cubicBezTo>
                      <a:cubicBezTo>
                        <a:pt x="65" y="80"/>
                        <a:pt x="65" y="80"/>
                        <a:pt x="65" y="80"/>
                      </a:cubicBezTo>
                      <a:cubicBezTo>
                        <a:pt x="65" y="80"/>
                        <a:pt x="65" y="80"/>
                        <a:pt x="65" y="80"/>
                      </a:cubicBezTo>
                      <a:cubicBezTo>
                        <a:pt x="65" y="80"/>
                        <a:pt x="64" y="80"/>
                        <a:pt x="64" y="80"/>
                      </a:cubicBezTo>
                      <a:cubicBezTo>
                        <a:pt x="64" y="80"/>
                        <a:pt x="64" y="80"/>
                        <a:pt x="64" y="79"/>
                      </a:cubicBezTo>
                      <a:cubicBezTo>
                        <a:pt x="64" y="79"/>
                        <a:pt x="64" y="79"/>
                        <a:pt x="64" y="79"/>
                      </a:cubicBezTo>
                      <a:cubicBezTo>
                        <a:pt x="141" y="16"/>
                        <a:pt x="141" y="16"/>
                        <a:pt x="141" y="16"/>
                      </a:cubicBezTo>
                      <a:cubicBezTo>
                        <a:pt x="101" y="40"/>
                        <a:pt x="20" y="87"/>
                        <a:pt x="14" y="90"/>
                      </a:cubicBezTo>
                      <a:cubicBezTo>
                        <a:pt x="14" y="90"/>
                        <a:pt x="14" y="90"/>
                        <a:pt x="14" y="90"/>
                      </a:cubicBezTo>
                      <a:cubicBezTo>
                        <a:pt x="14" y="90"/>
                        <a:pt x="14" y="90"/>
                        <a:pt x="14" y="90"/>
                      </a:cubicBezTo>
                      <a:cubicBezTo>
                        <a:pt x="14" y="90"/>
                        <a:pt x="13" y="90"/>
                        <a:pt x="13" y="90"/>
                      </a:cubicBezTo>
                      <a:cubicBezTo>
                        <a:pt x="13" y="90"/>
                        <a:pt x="13" y="90"/>
                        <a:pt x="13" y="90"/>
                      </a:cubicBezTo>
                      <a:cubicBezTo>
                        <a:pt x="13" y="89"/>
                        <a:pt x="13" y="89"/>
                        <a:pt x="18" y="86"/>
                      </a:cubicBezTo>
                      <a:cubicBezTo>
                        <a:pt x="21" y="84"/>
                        <a:pt x="26" y="82"/>
                        <a:pt x="31" y="79"/>
                      </a:cubicBezTo>
                      <a:cubicBezTo>
                        <a:pt x="31" y="79"/>
                        <a:pt x="31" y="79"/>
                        <a:pt x="31" y="79"/>
                      </a:cubicBezTo>
                      <a:cubicBezTo>
                        <a:pt x="123" y="23"/>
                        <a:pt x="123" y="23"/>
                        <a:pt x="123" y="23"/>
                      </a:cubicBezTo>
                      <a:cubicBezTo>
                        <a:pt x="91" y="42"/>
                        <a:pt x="46" y="68"/>
                        <a:pt x="16" y="86"/>
                      </a:cubicBezTo>
                      <a:cubicBezTo>
                        <a:pt x="16" y="86"/>
                        <a:pt x="16" y="86"/>
                        <a:pt x="15" y="85"/>
                      </a:cubicBezTo>
                      <a:cubicBezTo>
                        <a:pt x="15" y="85"/>
                        <a:pt x="15" y="85"/>
                        <a:pt x="16" y="85"/>
                      </a:cubicBezTo>
                      <a:cubicBezTo>
                        <a:pt x="16" y="85"/>
                        <a:pt x="16" y="85"/>
                        <a:pt x="16" y="85"/>
                      </a:cubicBezTo>
                      <a:cubicBezTo>
                        <a:pt x="16" y="85"/>
                        <a:pt x="16" y="85"/>
                        <a:pt x="16" y="85"/>
                      </a:cubicBezTo>
                      <a:cubicBezTo>
                        <a:pt x="17" y="84"/>
                        <a:pt x="18" y="83"/>
                        <a:pt x="21" y="81"/>
                      </a:cubicBezTo>
                      <a:cubicBezTo>
                        <a:pt x="35" y="72"/>
                        <a:pt x="35" y="72"/>
                        <a:pt x="35" y="72"/>
                      </a:cubicBezTo>
                      <a:cubicBezTo>
                        <a:pt x="47" y="64"/>
                        <a:pt x="63" y="53"/>
                        <a:pt x="79" y="42"/>
                      </a:cubicBezTo>
                      <a:cubicBezTo>
                        <a:pt x="135" y="4"/>
                        <a:pt x="135" y="4"/>
                        <a:pt x="135" y="4"/>
                      </a:cubicBezTo>
                      <a:cubicBezTo>
                        <a:pt x="113" y="16"/>
                        <a:pt x="41" y="58"/>
                        <a:pt x="0" y="82"/>
                      </a:cubicBezTo>
                      <a:cubicBezTo>
                        <a:pt x="0" y="82"/>
                        <a:pt x="0" y="82"/>
                        <a:pt x="0" y="82"/>
                      </a:cubicBezTo>
                      <a:cubicBezTo>
                        <a:pt x="0" y="82"/>
                        <a:pt x="0" y="82"/>
                        <a:pt x="0" y="81"/>
                      </a:cubicBezTo>
                      <a:cubicBezTo>
                        <a:pt x="41" y="58"/>
                        <a:pt x="134" y="3"/>
                        <a:pt x="141" y="0"/>
                      </a:cubicBezTo>
                      <a:cubicBezTo>
                        <a:pt x="142" y="0"/>
                        <a:pt x="142" y="0"/>
                        <a:pt x="142" y="0"/>
                      </a:cubicBezTo>
                      <a:cubicBezTo>
                        <a:pt x="142" y="0"/>
                        <a:pt x="142" y="0"/>
                        <a:pt x="142" y="0"/>
                      </a:cubicBezTo>
                      <a:cubicBezTo>
                        <a:pt x="142" y="0"/>
                        <a:pt x="142" y="0"/>
                        <a:pt x="142" y="0"/>
                      </a:cubicBezTo>
                      <a:cubicBezTo>
                        <a:pt x="142" y="0"/>
                        <a:pt x="142" y="0"/>
                        <a:pt x="142" y="0"/>
                      </a:cubicBezTo>
                      <a:cubicBezTo>
                        <a:pt x="142" y="0"/>
                        <a:pt x="142" y="0"/>
                        <a:pt x="142" y="0"/>
                      </a:cubicBezTo>
                      <a:cubicBezTo>
                        <a:pt x="141" y="1"/>
                        <a:pt x="58" y="57"/>
                        <a:pt x="27" y="78"/>
                      </a:cubicBezTo>
                      <a:cubicBezTo>
                        <a:pt x="106" y="32"/>
                        <a:pt x="150" y="7"/>
                        <a:pt x="157" y="3"/>
                      </a:cubicBezTo>
                      <a:cubicBezTo>
                        <a:pt x="158" y="3"/>
                        <a:pt x="158" y="3"/>
                        <a:pt x="158" y="3"/>
                      </a:cubicBezTo>
                      <a:cubicBezTo>
                        <a:pt x="158" y="3"/>
                        <a:pt x="158" y="3"/>
                        <a:pt x="158" y="3"/>
                      </a:cubicBezTo>
                      <a:cubicBezTo>
                        <a:pt x="158" y="3"/>
                        <a:pt x="158" y="2"/>
                        <a:pt x="158" y="2"/>
                      </a:cubicBezTo>
                      <a:cubicBezTo>
                        <a:pt x="159" y="3"/>
                        <a:pt x="159" y="3"/>
                        <a:pt x="159" y="3"/>
                      </a:cubicBezTo>
                      <a:cubicBezTo>
                        <a:pt x="159" y="3"/>
                        <a:pt x="159" y="3"/>
                        <a:pt x="159" y="3"/>
                      </a:cubicBezTo>
                      <a:cubicBezTo>
                        <a:pt x="104" y="36"/>
                        <a:pt x="104" y="36"/>
                        <a:pt x="104" y="36"/>
                      </a:cubicBezTo>
                      <a:cubicBezTo>
                        <a:pt x="119" y="27"/>
                        <a:pt x="130" y="21"/>
                        <a:pt x="133" y="20"/>
                      </a:cubicBezTo>
                      <a:cubicBezTo>
                        <a:pt x="133" y="19"/>
                        <a:pt x="134" y="19"/>
                        <a:pt x="134" y="19"/>
                      </a:cubicBezTo>
                      <a:cubicBezTo>
                        <a:pt x="134" y="19"/>
                        <a:pt x="134" y="19"/>
                        <a:pt x="134" y="19"/>
                      </a:cubicBezTo>
                      <a:cubicBezTo>
                        <a:pt x="134" y="19"/>
                        <a:pt x="134" y="19"/>
                        <a:pt x="134" y="19"/>
                      </a:cubicBezTo>
                      <a:cubicBezTo>
                        <a:pt x="134" y="19"/>
                        <a:pt x="134" y="19"/>
                        <a:pt x="134" y="19"/>
                      </a:cubicBezTo>
                      <a:cubicBezTo>
                        <a:pt x="138" y="17"/>
                        <a:pt x="142" y="15"/>
                        <a:pt x="146" y="12"/>
                      </a:cubicBezTo>
                      <a:cubicBezTo>
                        <a:pt x="146" y="12"/>
                        <a:pt x="146" y="12"/>
                        <a:pt x="147" y="13"/>
                      </a:cubicBezTo>
                      <a:cubicBezTo>
                        <a:pt x="147" y="13"/>
                        <a:pt x="147" y="13"/>
                        <a:pt x="146" y="13"/>
                      </a:cubicBezTo>
                      <a:cubicBezTo>
                        <a:pt x="68" y="77"/>
                        <a:pt x="68" y="77"/>
                        <a:pt x="68" y="77"/>
                      </a:cubicBezTo>
                      <a:cubicBezTo>
                        <a:pt x="82" y="70"/>
                        <a:pt x="131" y="40"/>
                        <a:pt x="152" y="28"/>
                      </a:cubicBezTo>
                      <a:cubicBezTo>
                        <a:pt x="152" y="28"/>
                        <a:pt x="153" y="28"/>
                        <a:pt x="153" y="28"/>
                      </a:cubicBezTo>
                      <a:cubicBezTo>
                        <a:pt x="153" y="28"/>
                        <a:pt x="153" y="29"/>
                        <a:pt x="152" y="29"/>
                      </a:cubicBezTo>
                      <a:cubicBezTo>
                        <a:pt x="153" y="29"/>
                        <a:pt x="153" y="29"/>
                        <a:pt x="153" y="29"/>
                      </a:cubicBezTo>
                      <a:cubicBezTo>
                        <a:pt x="152" y="29"/>
                        <a:pt x="152" y="29"/>
                        <a:pt x="152" y="29"/>
                      </a:cubicBezTo>
                      <a:cubicBezTo>
                        <a:pt x="152" y="29"/>
                        <a:pt x="151" y="30"/>
                        <a:pt x="150" y="30"/>
                      </a:cubicBezTo>
                      <a:cubicBezTo>
                        <a:pt x="144" y="34"/>
                        <a:pt x="144" y="34"/>
                        <a:pt x="144" y="34"/>
                      </a:cubicBezTo>
                      <a:cubicBezTo>
                        <a:pt x="129" y="43"/>
                        <a:pt x="90" y="66"/>
                        <a:pt x="73" y="77"/>
                      </a:cubicBezTo>
                      <a:cubicBezTo>
                        <a:pt x="85" y="71"/>
                        <a:pt x="104" y="59"/>
                        <a:pt x="121" y="49"/>
                      </a:cubicBezTo>
                      <a:cubicBezTo>
                        <a:pt x="157" y="29"/>
                        <a:pt x="157" y="29"/>
                        <a:pt x="157" y="29"/>
                      </a:cubicBezTo>
                      <a:cubicBezTo>
                        <a:pt x="157" y="29"/>
                        <a:pt x="157" y="29"/>
                        <a:pt x="157" y="29"/>
                      </a:cubicBezTo>
                      <a:cubicBezTo>
                        <a:pt x="158" y="30"/>
                        <a:pt x="158" y="30"/>
                        <a:pt x="113" y="60"/>
                      </a:cubicBezTo>
                      <a:cubicBezTo>
                        <a:pt x="100" y="69"/>
                        <a:pt x="86" y="78"/>
                        <a:pt x="78" y="84"/>
                      </a:cubicBezTo>
                      <a:cubicBezTo>
                        <a:pt x="97" y="73"/>
                        <a:pt x="140" y="48"/>
                        <a:pt x="165" y="34"/>
                      </a:cubicBezTo>
                      <a:cubicBezTo>
                        <a:pt x="165" y="33"/>
                        <a:pt x="165" y="34"/>
                        <a:pt x="166" y="34"/>
                      </a:cubicBezTo>
                      <a:cubicBezTo>
                        <a:pt x="166" y="34"/>
                        <a:pt x="166" y="34"/>
                        <a:pt x="165" y="34"/>
                      </a:cubicBezTo>
                      <a:cubicBezTo>
                        <a:pt x="75" y="94"/>
                        <a:pt x="75" y="94"/>
                        <a:pt x="75" y="94"/>
                      </a:cubicBezTo>
                      <a:cubicBezTo>
                        <a:pt x="92" y="84"/>
                        <a:pt x="120" y="68"/>
                        <a:pt x="138" y="58"/>
                      </a:cubicBezTo>
                      <a:cubicBezTo>
                        <a:pt x="138" y="57"/>
                        <a:pt x="138" y="58"/>
                        <a:pt x="139" y="58"/>
                      </a:cubicBezTo>
                      <a:cubicBezTo>
                        <a:pt x="139" y="58"/>
                        <a:pt x="139" y="58"/>
                        <a:pt x="138" y="58"/>
                      </a:cubicBezTo>
                      <a:cubicBezTo>
                        <a:pt x="74" y="99"/>
                        <a:pt x="74" y="99"/>
                        <a:pt x="74" y="99"/>
                      </a:cubicBezTo>
                      <a:cubicBezTo>
                        <a:pt x="97" y="86"/>
                        <a:pt x="138" y="62"/>
                        <a:pt x="163" y="48"/>
                      </a:cubicBezTo>
                      <a:cubicBezTo>
                        <a:pt x="163" y="48"/>
                        <a:pt x="163" y="48"/>
                        <a:pt x="163" y="48"/>
                      </a:cubicBezTo>
                      <a:cubicBezTo>
                        <a:pt x="163" y="48"/>
                        <a:pt x="163" y="48"/>
                        <a:pt x="163" y="48"/>
                      </a:cubicBezTo>
                      <a:cubicBezTo>
                        <a:pt x="163" y="48"/>
                        <a:pt x="164" y="48"/>
                        <a:pt x="163" y="48"/>
                      </a:cubicBezTo>
                      <a:cubicBezTo>
                        <a:pt x="163" y="49"/>
                        <a:pt x="163" y="49"/>
                        <a:pt x="163" y="49"/>
                      </a:cubicBezTo>
                      <a:cubicBezTo>
                        <a:pt x="163" y="49"/>
                        <a:pt x="163" y="49"/>
                        <a:pt x="163" y="49"/>
                      </a:cubicBezTo>
                      <a:cubicBezTo>
                        <a:pt x="161" y="50"/>
                        <a:pt x="153" y="56"/>
                        <a:pt x="122" y="81"/>
                      </a:cubicBezTo>
                      <a:cubicBezTo>
                        <a:pt x="99" y="98"/>
                        <a:pt x="72" y="118"/>
                        <a:pt x="63" y="126"/>
                      </a:cubicBezTo>
                      <a:cubicBezTo>
                        <a:pt x="155" y="73"/>
                        <a:pt x="155" y="73"/>
                        <a:pt x="155" y="73"/>
                      </a:cubicBezTo>
                      <a:cubicBezTo>
                        <a:pt x="155" y="72"/>
                        <a:pt x="156" y="73"/>
                        <a:pt x="156" y="73"/>
                      </a:cubicBezTo>
                      <a:cubicBezTo>
                        <a:pt x="156" y="73"/>
                        <a:pt x="156" y="73"/>
                        <a:pt x="156" y="73"/>
                      </a:cubicBezTo>
                      <a:cubicBezTo>
                        <a:pt x="156" y="73"/>
                        <a:pt x="156" y="73"/>
                        <a:pt x="156" y="73"/>
                      </a:cubicBezTo>
                      <a:cubicBezTo>
                        <a:pt x="156" y="73"/>
                        <a:pt x="156" y="73"/>
                        <a:pt x="156" y="73"/>
                      </a:cubicBezTo>
                      <a:cubicBezTo>
                        <a:pt x="154" y="75"/>
                        <a:pt x="150" y="79"/>
                        <a:pt x="130" y="96"/>
                      </a:cubicBezTo>
                      <a:cubicBezTo>
                        <a:pt x="123" y="103"/>
                        <a:pt x="115" y="109"/>
                        <a:pt x="111" y="113"/>
                      </a:cubicBezTo>
                      <a:cubicBezTo>
                        <a:pt x="113" y="112"/>
                        <a:pt x="117" y="110"/>
                        <a:pt x="121" y="107"/>
                      </a:cubicBezTo>
                      <a:cubicBezTo>
                        <a:pt x="145" y="93"/>
                        <a:pt x="146" y="93"/>
                        <a:pt x="146" y="93"/>
                      </a:cubicBezTo>
                      <a:cubicBezTo>
                        <a:pt x="146" y="93"/>
                        <a:pt x="147" y="93"/>
                        <a:pt x="147" y="93"/>
                      </a:cubicBezTo>
                      <a:cubicBezTo>
                        <a:pt x="147" y="93"/>
                        <a:pt x="147" y="93"/>
                        <a:pt x="141" y="97"/>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3" y="85"/>
                        <a:pt x="163" y="85"/>
                        <a:pt x="163" y="85"/>
                      </a:cubicBezTo>
                      <a:cubicBezTo>
                        <a:pt x="161" y="86"/>
                        <a:pt x="160" y="87"/>
                        <a:pt x="158" y="88"/>
                      </a:cubicBezTo>
                      <a:cubicBezTo>
                        <a:pt x="158" y="89"/>
                        <a:pt x="158" y="89"/>
                        <a:pt x="158" y="89"/>
                      </a:cubicBezTo>
                      <a:cubicBezTo>
                        <a:pt x="151" y="98"/>
                        <a:pt x="138" y="113"/>
                        <a:pt x="134" y="119"/>
                      </a:cubicBezTo>
                      <a:cubicBezTo>
                        <a:pt x="135" y="118"/>
                        <a:pt x="138" y="116"/>
                        <a:pt x="141" y="114"/>
                      </a:cubicBezTo>
                      <a:cubicBezTo>
                        <a:pt x="156" y="106"/>
                        <a:pt x="156" y="106"/>
                        <a:pt x="156" y="106"/>
                      </a:cubicBezTo>
                      <a:cubicBezTo>
                        <a:pt x="156" y="106"/>
                        <a:pt x="156" y="106"/>
                        <a:pt x="156" y="106"/>
                      </a:cubicBezTo>
                      <a:cubicBezTo>
                        <a:pt x="156" y="106"/>
                        <a:pt x="156" y="106"/>
                        <a:pt x="156" y="106"/>
                      </a:cubicBezTo>
                      <a:cubicBezTo>
                        <a:pt x="152" y="111"/>
                        <a:pt x="147" y="119"/>
                        <a:pt x="145" y="122"/>
                      </a:cubicBezTo>
                      <a:cubicBezTo>
                        <a:pt x="146" y="121"/>
                        <a:pt x="148" y="120"/>
                        <a:pt x="149" y="119"/>
                      </a:cubicBezTo>
                      <a:cubicBezTo>
                        <a:pt x="149" y="119"/>
                        <a:pt x="150" y="119"/>
                        <a:pt x="150" y="119"/>
                      </a:cubicBezTo>
                      <a:cubicBezTo>
                        <a:pt x="150" y="119"/>
                        <a:pt x="150" y="119"/>
                        <a:pt x="150" y="120"/>
                      </a:cubicBezTo>
                      <a:cubicBezTo>
                        <a:pt x="150" y="120"/>
                        <a:pt x="149" y="121"/>
                        <a:pt x="149" y="122"/>
                      </a:cubicBezTo>
                      <a:cubicBezTo>
                        <a:pt x="149" y="122"/>
                        <a:pt x="149" y="122"/>
                        <a:pt x="150" y="122"/>
                      </a:cubicBezTo>
                      <a:cubicBezTo>
                        <a:pt x="149" y="122"/>
                        <a:pt x="149" y="122"/>
                        <a:pt x="149" y="122"/>
                      </a:cubicBezTo>
                      <a:cubicBezTo>
                        <a:pt x="149" y="122"/>
                        <a:pt x="149" y="122"/>
                        <a:pt x="149" y="122"/>
                      </a:cubicBezTo>
                      <a:cubicBezTo>
                        <a:pt x="150" y="122"/>
                        <a:pt x="150" y="122"/>
                        <a:pt x="150" y="122"/>
                      </a:cubicBezTo>
                      <a:cubicBezTo>
                        <a:pt x="150" y="123"/>
                        <a:pt x="148" y="124"/>
                        <a:pt x="148" y="124"/>
                      </a:cubicBezTo>
                      <a:cubicBezTo>
                        <a:pt x="147" y="124"/>
                        <a:pt x="147" y="124"/>
                        <a:pt x="147" y="123"/>
                      </a:cubicBezTo>
                      <a:cubicBezTo>
                        <a:pt x="147" y="123"/>
                        <a:pt x="147" y="123"/>
                        <a:pt x="148" y="121"/>
                      </a:cubicBezTo>
                      <a:cubicBezTo>
                        <a:pt x="143" y="124"/>
                        <a:pt x="143" y="124"/>
                        <a:pt x="143" y="123"/>
                      </a:cubicBezTo>
                      <a:cubicBezTo>
                        <a:pt x="142" y="123"/>
                        <a:pt x="142" y="123"/>
                        <a:pt x="154" y="108"/>
                      </a:cubicBezTo>
                      <a:cubicBezTo>
                        <a:pt x="151" y="109"/>
                        <a:pt x="146" y="113"/>
                        <a:pt x="141" y="115"/>
                      </a:cubicBezTo>
                      <a:cubicBezTo>
                        <a:pt x="132" y="121"/>
                        <a:pt x="132" y="121"/>
                        <a:pt x="132" y="121"/>
                      </a:cubicBezTo>
                      <a:cubicBezTo>
                        <a:pt x="132" y="121"/>
                        <a:pt x="131" y="120"/>
                        <a:pt x="131" y="120"/>
                      </a:cubicBezTo>
                      <a:cubicBezTo>
                        <a:pt x="131" y="120"/>
                        <a:pt x="131" y="120"/>
                        <a:pt x="132" y="120"/>
                      </a:cubicBezTo>
                      <a:cubicBezTo>
                        <a:pt x="132" y="120"/>
                        <a:pt x="132" y="120"/>
                        <a:pt x="132" y="120"/>
                      </a:cubicBezTo>
                      <a:cubicBezTo>
                        <a:pt x="132" y="120"/>
                        <a:pt x="132" y="120"/>
                        <a:pt x="132" y="120"/>
                      </a:cubicBezTo>
                      <a:cubicBezTo>
                        <a:pt x="133" y="118"/>
                        <a:pt x="137" y="112"/>
                        <a:pt x="155" y="90"/>
                      </a:cubicBezTo>
                      <a:cubicBezTo>
                        <a:pt x="101" y="122"/>
                        <a:pt x="89" y="129"/>
                        <a:pt x="86" y="130"/>
                      </a:cubicBezTo>
                      <a:cubicBezTo>
                        <a:pt x="85" y="131"/>
                        <a:pt x="85" y="131"/>
                        <a:pt x="85" y="131"/>
                      </a:cubicBezTo>
                      <a:cubicBezTo>
                        <a:pt x="85" y="131"/>
                        <a:pt x="85" y="131"/>
                        <a:pt x="85" y="131"/>
                      </a:cubicBezTo>
                      <a:cubicBezTo>
                        <a:pt x="85" y="131"/>
                        <a:pt x="85" y="131"/>
                        <a:pt x="85" y="1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92"/>
                <p:cNvSpPr>
                  <a:spLocks/>
                </p:cNvSpPr>
                <p:nvPr/>
              </p:nvSpPr>
              <p:spPr bwMode="auto">
                <a:xfrm>
                  <a:off x="1492251" y="3667125"/>
                  <a:ext cx="165100" cy="101600"/>
                </a:xfrm>
                <a:custGeom>
                  <a:avLst/>
                  <a:gdLst>
                    <a:gd name="T0" fmla="*/ 18 w 51"/>
                    <a:gd name="T1" fmla="*/ 31 h 31"/>
                    <a:gd name="T2" fmla="*/ 18 w 51"/>
                    <a:gd name="T3" fmla="*/ 31 h 31"/>
                    <a:gd name="T4" fmla="*/ 18 w 51"/>
                    <a:gd name="T5" fmla="*/ 31 h 31"/>
                    <a:gd name="T6" fmla="*/ 31 w 51"/>
                    <a:gd name="T7" fmla="*/ 16 h 31"/>
                    <a:gd name="T8" fmla="*/ 42 w 51"/>
                    <a:gd name="T9" fmla="*/ 4 h 31"/>
                    <a:gd name="T10" fmla="*/ 22 w 51"/>
                    <a:gd name="T11" fmla="*/ 16 h 31"/>
                    <a:gd name="T12" fmla="*/ 22 w 51"/>
                    <a:gd name="T13" fmla="*/ 16 h 31"/>
                    <a:gd name="T14" fmla="*/ 22 w 51"/>
                    <a:gd name="T15" fmla="*/ 16 h 31"/>
                    <a:gd name="T16" fmla="*/ 21 w 51"/>
                    <a:gd name="T17" fmla="*/ 16 h 31"/>
                    <a:gd name="T18" fmla="*/ 21 w 51"/>
                    <a:gd name="T19" fmla="*/ 16 h 31"/>
                    <a:gd name="T20" fmla="*/ 21 w 51"/>
                    <a:gd name="T21" fmla="*/ 15 h 31"/>
                    <a:gd name="T22" fmla="*/ 21 w 51"/>
                    <a:gd name="T23" fmla="*/ 15 h 31"/>
                    <a:gd name="T24" fmla="*/ 22 w 51"/>
                    <a:gd name="T25" fmla="*/ 15 h 31"/>
                    <a:gd name="T26" fmla="*/ 22 w 51"/>
                    <a:gd name="T27" fmla="*/ 14 h 31"/>
                    <a:gd name="T28" fmla="*/ 1 w 51"/>
                    <a:gd name="T29" fmla="*/ 26 h 31"/>
                    <a:gd name="T30" fmla="*/ 1 w 51"/>
                    <a:gd name="T31" fmla="*/ 26 h 31"/>
                    <a:gd name="T32" fmla="*/ 1 w 51"/>
                    <a:gd name="T33" fmla="*/ 26 h 31"/>
                    <a:gd name="T34" fmla="*/ 1 w 51"/>
                    <a:gd name="T35" fmla="*/ 27 h 31"/>
                    <a:gd name="T36" fmla="*/ 1 w 51"/>
                    <a:gd name="T37" fmla="*/ 26 h 31"/>
                    <a:gd name="T38" fmla="*/ 1 w 51"/>
                    <a:gd name="T39" fmla="*/ 26 h 31"/>
                    <a:gd name="T40" fmla="*/ 1 w 51"/>
                    <a:gd name="T41" fmla="*/ 26 h 31"/>
                    <a:gd name="T42" fmla="*/ 1 w 51"/>
                    <a:gd name="T43" fmla="*/ 26 h 31"/>
                    <a:gd name="T44" fmla="*/ 6 w 51"/>
                    <a:gd name="T45" fmla="*/ 20 h 31"/>
                    <a:gd name="T46" fmla="*/ 14 w 51"/>
                    <a:gd name="T47" fmla="*/ 11 h 31"/>
                    <a:gd name="T48" fmla="*/ 11 w 51"/>
                    <a:gd name="T49" fmla="*/ 13 h 31"/>
                    <a:gd name="T50" fmla="*/ 10 w 51"/>
                    <a:gd name="T51" fmla="*/ 13 h 31"/>
                    <a:gd name="T52" fmla="*/ 10 w 51"/>
                    <a:gd name="T53" fmla="*/ 12 h 31"/>
                    <a:gd name="T54" fmla="*/ 16 w 51"/>
                    <a:gd name="T55" fmla="*/ 9 h 31"/>
                    <a:gd name="T56" fmla="*/ 16 w 51"/>
                    <a:gd name="T57" fmla="*/ 9 h 31"/>
                    <a:gd name="T58" fmla="*/ 17 w 51"/>
                    <a:gd name="T59" fmla="*/ 9 h 31"/>
                    <a:gd name="T60" fmla="*/ 17 w 51"/>
                    <a:gd name="T61" fmla="*/ 10 h 31"/>
                    <a:gd name="T62" fmla="*/ 17 w 51"/>
                    <a:gd name="T63" fmla="*/ 10 h 31"/>
                    <a:gd name="T64" fmla="*/ 16 w 51"/>
                    <a:gd name="T65" fmla="*/ 10 h 31"/>
                    <a:gd name="T66" fmla="*/ 7 w 51"/>
                    <a:gd name="T67" fmla="*/ 21 h 31"/>
                    <a:gd name="T68" fmla="*/ 3 w 51"/>
                    <a:gd name="T69" fmla="*/ 24 h 31"/>
                    <a:gd name="T70" fmla="*/ 45 w 51"/>
                    <a:gd name="T71" fmla="*/ 0 h 31"/>
                    <a:gd name="T72" fmla="*/ 46 w 51"/>
                    <a:gd name="T73" fmla="*/ 0 h 31"/>
                    <a:gd name="T74" fmla="*/ 45 w 51"/>
                    <a:gd name="T75" fmla="*/ 1 h 31"/>
                    <a:gd name="T76" fmla="*/ 44 w 51"/>
                    <a:gd name="T77" fmla="*/ 2 h 31"/>
                    <a:gd name="T78" fmla="*/ 44 w 51"/>
                    <a:gd name="T79" fmla="*/ 2 h 31"/>
                    <a:gd name="T80" fmla="*/ 44 w 51"/>
                    <a:gd name="T81" fmla="*/ 2 h 31"/>
                    <a:gd name="T82" fmla="*/ 32 w 51"/>
                    <a:gd name="T83" fmla="*/ 16 h 31"/>
                    <a:gd name="T84" fmla="*/ 20 w 51"/>
                    <a:gd name="T85" fmla="*/ 29 h 31"/>
                    <a:gd name="T86" fmla="*/ 31 w 51"/>
                    <a:gd name="T87" fmla="*/ 22 h 31"/>
                    <a:gd name="T88" fmla="*/ 44 w 51"/>
                    <a:gd name="T89" fmla="*/ 15 h 31"/>
                    <a:gd name="T90" fmla="*/ 51 w 51"/>
                    <a:gd name="T91" fmla="*/ 11 h 31"/>
                    <a:gd name="T92" fmla="*/ 51 w 51"/>
                    <a:gd name="T93" fmla="*/ 12 h 31"/>
                    <a:gd name="T94" fmla="*/ 51 w 51"/>
                    <a:gd name="T95" fmla="*/ 12 h 31"/>
                    <a:gd name="T96" fmla="*/ 32 w 51"/>
                    <a:gd name="T97" fmla="*/ 23 h 31"/>
                    <a:gd name="T98" fmla="*/ 18 w 51"/>
                    <a:gd name="T9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31">
                      <a:moveTo>
                        <a:pt x="18" y="31"/>
                      </a:moveTo>
                      <a:cubicBezTo>
                        <a:pt x="18" y="31"/>
                        <a:pt x="18" y="31"/>
                        <a:pt x="18" y="31"/>
                      </a:cubicBezTo>
                      <a:cubicBezTo>
                        <a:pt x="18" y="31"/>
                        <a:pt x="18" y="31"/>
                        <a:pt x="18" y="31"/>
                      </a:cubicBezTo>
                      <a:cubicBezTo>
                        <a:pt x="18" y="30"/>
                        <a:pt x="18" y="30"/>
                        <a:pt x="31" y="16"/>
                      </a:cubicBezTo>
                      <a:cubicBezTo>
                        <a:pt x="35" y="11"/>
                        <a:pt x="39" y="7"/>
                        <a:pt x="42" y="4"/>
                      </a:cubicBezTo>
                      <a:cubicBezTo>
                        <a:pt x="28" y="12"/>
                        <a:pt x="24" y="15"/>
                        <a:pt x="22" y="16"/>
                      </a:cubicBezTo>
                      <a:cubicBezTo>
                        <a:pt x="22" y="16"/>
                        <a:pt x="22" y="16"/>
                        <a:pt x="22" y="16"/>
                      </a:cubicBezTo>
                      <a:cubicBezTo>
                        <a:pt x="22" y="16"/>
                        <a:pt x="22" y="16"/>
                        <a:pt x="22" y="16"/>
                      </a:cubicBezTo>
                      <a:cubicBezTo>
                        <a:pt x="21" y="16"/>
                        <a:pt x="21" y="16"/>
                        <a:pt x="21" y="16"/>
                      </a:cubicBezTo>
                      <a:cubicBezTo>
                        <a:pt x="21" y="16"/>
                        <a:pt x="21" y="16"/>
                        <a:pt x="21" y="16"/>
                      </a:cubicBezTo>
                      <a:cubicBezTo>
                        <a:pt x="21" y="16"/>
                        <a:pt x="21" y="15"/>
                        <a:pt x="21" y="15"/>
                      </a:cubicBezTo>
                      <a:cubicBezTo>
                        <a:pt x="21" y="15"/>
                        <a:pt x="21" y="15"/>
                        <a:pt x="21" y="15"/>
                      </a:cubicBezTo>
                      <a:cubicBezTo>
                        <a:pt x="21" y="15"/>
                        <a:pt x="21" y="15"/>
                        <a:pt x="22" y="15"/>
                      </a:cubicBezTo>
                      <a:cubicBezTo>
                        <a:pt x="22" y="15"/>
                        <a:pt x="22" y="14"/>
                        <a:pt x="22" y="14"/>
                      </a:cubicBezTo>
                      <a:cubicBezTo>
                        <a:pt x="7" y="23"/>
                        <a:pt x="2" y="26"/>
                        <a:pt x="1" y="26"/>
                      </a:cubicBezTo>
                      <a:cubicBezTo>
                        <a:pt x="1" y="26"/>
                        <a:pt x="1" y="26"/>
                        <a:pt x="1" y="26"/>
                      </a:cubicBezTo>
                      <a:cubicBezTo>
                        <a:pt x="1" y="26"/>
                        <a:pt x="1" y="26"/>
                        <a:pt x="1" y="26"/>
                      </a:cubicBezTo>
                      <a:cubicBezTo>
                        <a:pt x="1" y="27"/>
                        <a:pt x="1" y="27"/>
                        <a:pt x="1" y="27"/>
                      </a:cubicBezTo>
                      <a:cubicBezTo>
                        <a:pt x="1" y="27"/>
                        <a:pt x="1" y="26"/>
                        <a:pt x="1" y="26"/>
                      </a:cubicBezTo>
                      <a:cubicBezTo>
                        <a:pt x="0" y="26"/>
                        <a:pt x="0" y="26"/>
                        <a:pt x="1" y="26"/>
                      </a:cubicBezTo>
                      <a:cubicBezTo>
                        <a:pt x="1" y="26"/>
                        <a:pt x="1" y="26"/>
                        <a:pt x="1" y="26"/>
                      </a:cubicBezTo>
                      <a:cubicBezTo>
                        <a:pt x="1" y="26"/>
                        <a:pt x="1" y="26"/>
                        <a:pt x="1" y="26"/>
                      </a:cubicBezTo>
                      <a:cubicBezTo>
                        <a:pt x="1" y="25"/>
                        <a:pt x="3" y="24"/>
                        <a:pt x="6" y="20"/>
                      </a:cubicBezTo>
                      <a:cubicBezTo>
                        <a:pt x="9" y="17"/>
                        <a:pt x="12" y="14"/>
                        <a:pt x="14" y="11"/>
                      </a:cubicBezTo>
                      <a:cubicBezTo>
                        <a:pt x="11" y="13"/>
                        <a:pt x="11" y="13"/>
                        <a:pt x="11" y="13"/>
                      </a:cubicBezTo>
                      <a:cubicBezTo>
                        <a:pt x="10" y="13"/>
                        <a:pt x="10" y="13"/>
                        <a:pt x="10" y="13"/>
                      </a:cubicBezTo>
                      <a:cubicBezTo>
                        <a:pt x="10" y="13"/>
                        <a:pt x="10" y="13"/>
                        <a:pt x="10" y="12"/>
                      </a:cubicBezTo>
                      <a:cubicBezTo>
                        <a:pt x="16" y="9"/>
                        <a:pt x="16" y="9"/>
                        <a:pt x="16" y="9"/>
                      </a:cubicBezTo>
                      <a:cubicBezTo>
                        <a:pt x="16" y="9"/>
                        <a:pt x="16" y="9"/>
                        <a:pt x="16" y="9"/>
                      </a:cubicBezTo>
                      <a:cubicBezTo>
                        <a:pt x="17" y="9"/>
                        <a:pt x="17" y="9"/>
                        <a:pt x="17" y="9"/>
                      </a:cubicBezTo>
                      <a:cubicBezTo>
                        <a:pt x="17" y="9"/>
                        <a:pt x="17" y="10"/>
                        <a:pt x="17" y="10"/>
                      </a:cubicBezTo>
                      <a:cubicBezTo>
                        <a:pt x="17" y="10"/>
                        <a:pt x="17" y="10"/>
                        <a:pt x="17" y="10"/>
                      </a:cubicBezTo>
                      <a:cubicBezTo>
                        <a:pt x="16" y="10"/>
                        <a:pt x="16" y="10"/>
                        <a:pt x="16" y="10"/>
                      </a:cubicBezTo>
                      <a:cubicBezTo>
                        <a:pt x="16" y="11"/>
                        <a:pt x="14" y="13"/>
                        <a:pt x="7" y="21"/>
                      </a:cubicBezTo>
                      <a:cubicBezTo>
                        <a:pt x="5" y="22"/>
                        <a:pt x="4" y="23"/>
                        <a:pt x="3" y="24"/>
                      </a:cubicBezTo>
                      <a:cubicBezTo>
                        <a:pt x="11" y="20"/>
                        <a:pt x="33" y="7"/>
                        <a:pt x="45" y="0"/>
                      </a:cubicBezTo>
                      <a:cubicBezTo>
                        <a:pt x="45" y="0"/>
                        <a:pt x="45" y="0"/>
                        <a:pt x="46" y="0"/>
                      </a:cubicBezTo>
                      <a:cubicBezTo>
                        <a:pt x="46" y="1"/>
                        <a:pt x="46" y="1"/>
                        <a:pt x="45" y="1"/>
                      </a:cubicBezTo>
                      <a:cubicBezTo>
                        <a:pt x="45" y="1"/>
                        <a:pt x="44" y="2"/>
                        <a:pt x="44" y="2"/>
                      </a:cubicBezTo>
                      <a:cubicBezTo>
                        <a:pt x="44" y="2"/>
                        <a:pt x="44" y="2"/>
                        <a:pt x="44" y="2"/>
                      </a:cubicBezTo>
                      <a:cubicBezTo>
                        <a:pt x="44" y="2"/>
                        <a:pt x="44" y="2"/>
                        <a:pt x="44" y="2"/>
                      </a:cubicBezTo>
                      <a:cubicBezTo>
                        <a:pt x="44" y="3"/>
                        <a:pt x="44" y="3"/>
                        <a:pt x="32" y="16"/>
                      </a:cubicBezTo>
                      <a:cubicBezTo>
                        <a:pt x="28" y="21"/>
                        <a:pt x="23" y="26"/>
                        <a:pt x="20" y="29"/>
                      </a:cubicBezTo>
                      <a:cubicBezTo>
                        <a:pt x="23" y="27"/>
                        <a:pt x="27" y="25"/>
                        <a:pt x="31" y="22"/>
                      </a:cubicBezTo>
                      <a:cubicBezTo>
                        <a:pt x="36" y="20"/>
                        <a:pt x="41" y="17"/>
                        <a:pt x="44" y="15"/>
                      </a:cubicBezTo>
                      <a:cubicBezTo>
                        <a:pt x="51" y="11"/>
                        <a:pt x="51" y="11"/>
                        <a:pt x="51" y="11"/>
                      </a:cubicBezTo>
                      <a:cubicBezTo>
                        <a:pt x="51" y="12"/>
                        <a:pt x="51" y="12"/>
                        <a:pt x="51" y="12"/>
                      </a:cubicBezTo>
                      <a:cubicBezTo>
                        <a:pt x="51" y="12"/>
                        <a:pt x="51" y="12"/>
                        <a:pt x="51" y="12"/>
                      </a:cubicBezTo>
                      <a:cubicBezTo>
                        <a:pt x="50" y="12"/>
                        <a:pt x="40" y="18"/>
                        <a:pt x="32" y="23"/>
                      </a:cubicBezTo>
                      <a:cubicBezTo>
                        <a:pt x="19" y="30"/>
                        <a:pt x="18" y="31"/>
                        <a:pt x="18" y="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93"/>
                <p:cNvSpPr>
                  <a:spLocks/>
                </p:cNvSpPr>
                <p:nvPr/>
              </p:nvSpPr>
              <p:spPr bwMode="auto">
                <a:xfrm>
                  <a:off x="992188" y="3663950"/>
                  <a:ext cx="849313" cy="1193800"/>
                </a:xfrm>
                <a:custGeom>
                  <a:avLst/>
                  <a:gdLst>
                    <a:gd name="T0" fmla="*/ 206 w 262"/>
                    <a:gd name="T1" fmla="*/ 333 h 368"/>
                    <a:gd name="T2" fmla="*/ 212 w 262"/>
                    <a:gd name="T3" fmla="*/ 315 h 368"/>
                    <a:gd name="T4" fmla="*/ 175 w 262"/>
                    <a:gd name="T5" fmla="*/ 324 h 368"/>
                    <a:gd name="T6" fmla="*/ 176 w 262"/>
                    <a:gd name="T7" fmla="*/ 312 h 368"/>
                    <a:gd name="T8" fmla="*/ 184 w 262"/>
                    <a:gd name="T9" fmla="*/ 303 h 368"/>
                    <a:gd name="T10" fmla="*/ 187 w 262"/>
                    <a:gd name="T11" fmla="*/ 300 h 368"/>
                    <a:gd name="T12" fmla="*/ 160 w 262"/>
                    <a:gd name="T13" fmla="*/ 298 h 368"/>
                    <a:gd name="T14" fmla="*/ 176 w 262"/>
                    <a:gd name="T15" fmla="*/ 272 h 368"/>
                    <a:gd name="T16" fmla="*/ 179 w 262"/>
                    <a:gd name="T17" fmla="*/ 256 h 368"/>
                    <a:gd name="T18" fmla="*/ 149 w 262"/>
                    <a:gd name="T19" fmla="*/ 258 h 368"/>
                    <a:gd name="T20" fmla="*/ 131 w 262"/>
                    <a:gd name="T21" fmla="*/ 260 h 368"/>
                    <a:gd name="T22" fmla="*/ 83 w 262"/>
                    <a:gd name="T23" fmla="*/ 271 h 368"/>
                    <a:gd name="T24" fmla="*/ 57 w 262"/>
                    <a:gd name="T25" fmla="*/ 271 h 368"/>
                    <a:gd name="T26" fmla="*/ 48 w 262"/>
                    <a:gd name="T27" fmla="*/ 266 h 368"/>
                    <a:gd name="T28" fmla="*/ 54 w 262"/>
                    <a:gd name="T29" fmla="*/ 242 h 368"/>
                    <a:gd name="T30" fmla="*/ 50 w 262"/>
                    <a:gd name="T31" fmla="*/ 219 h 368"/>
                    <a:gd name="T32" fmla="*/ 24 w 262"/>
                    <a:gd name="T33" fmla="*/ 207 h 368"/>
                    <a:gd name="T34" fmla="*/ 18 w 262"/>
                    <a:gd name="T35" fmla="*/ 193 h 368"/>
                    <a:gd name="T36" fmla="*/ 12 w 262"/>
                    <a:gd name="T37" fmla="*/ 185 h 368"/>
                    <a:gd name="T38" fmla="*/ 25 w 262"/>
                    <a:gd name="T39" fmla="*/ 170 h 368"/>
                    <a:gd name="T40" fmla="*/ 7 w 262"/>
                    <a:gd name="T41" fmla="*/ 176 h 368"/>
                    <a:gd name="T42" fmla="*/ 21 w 262"/>
                    <a:gd name="T43" fmla="*/ 164 h 368"/>
                    <a:gd name="T44" fmla="*/ 6 w 262"/>
                    <a:gd name="T45" fmla="*/ 156 h 368"/>
                    <a:gd name="T46" fmla="*/ 151 w 262"/>
                    <a:gd name="T47" fmla="*/ 34 h 368"/>
                    <a:gd name="T48" fmla="*/ 10 w 262"/>
                    <a:gd name="T49" fmla="*/ 95 h 368"/>
                    <a:gd name="T50" fmla="*/ 20 w 262"/>
                    <a:gd name="T51" fmla="*/ 87 h 368"/>
                    <a:gd name="T52" fmla="*/ 2 w 262"/>
                    <a:gd name="T53" fmla="*/ 94 h 368"/>
                    <a:gd name="T54" fmla="*/ 101 w 262"/>
                    <a:gd name="T55" fmla="*/ 13 h 368"/>
                    <a:gd name="T56" fmla="*/ 48 w 262"/>
                    <a:gd name="T57" fmla="*/ 21 h 368"/>
                    <a:gd name="T58" fmla="*/ 80 w 262"/>
                    <a:gd name="T59" fmla="*/ 1 h 368"/>
                    <a:gd name="T60" fmla="*/ 108 w 262"/>
                    <a:gd name="T61" fmla="*/ 9 h 368"/>
                    <a:gd name="T62" fmla="*/ 122 w 262"/>
                    <a:gd name="T63" fmla="*/ 15 h 368"/>
                    <a:gd name="T64" fmla="*/ 149 w 262"/>
                    <a:gd name="T65" fmla="*/ 12 h 368"/>
                    <a:gd name="T66" fmla="*/ 153 w 262"/>
                    <a:gd name="T67" fmla="*/ 12 h 368"/>
                    <a:gd name="T68" fmla="*/ 157 w 262"/>
                    <a:gd name="T69" fmla="*/ 30 h 368"/>
                    <a:gd name="T70" fmla="*/ 75 w 262"/>
                    <a:gd name="T71" fmla="*/ 115 h 368"/>
                    <a:gd name="T72" fmla="*/ 92 w 262"/>
                    <a:gd name="T73" fmla="*/ 123 h 368"/>
                    <a:gd name="T74" fmla="*/ 34 w 262"/>
                    <a:gd name="T75" fmla="*/ 164 h 368"/>
                    <a:gd name="T76" fmla="*/ 64 w 262"/>
                    <a:gd name="T77" fmla="*/ 151 h 368"/>
                    <a:gd name="T78" fmla="*/ 84 w 262"/>
                    <a:gd name="T79" fmla="*/ 146 h 368"/>
                    <a:gd name="T80" fmla="*/ 93 w 262"/>
                    <a:gd name="T81" fmla="*/ 155 h 368"/>
                    <a:gd name="T82" fmla="*/ 83 w 262"/>
                    <a:gd name="T83" fmla="*/ 164 h 368"/>
                    <a:gd name="T84" fmla="*/ 51 w 262"/>
                    <a:gd name="T85" fmla="*/ 203 h 368"/>
                    <a:gd name="T86" fmla="*/ 125 w 262"/>
                    <a:gd name="T87" fmla="*/ 183 h 368"/>
                    <a:gd name="T88" fmla="*/ 139 w 262"/>
                    <a:gd name="T89" fmla="*/ 193 h 368"/>
                    <a:gd name="T90" fmla="*/ 143 w 262"/>
                    <a:gd name="T91" fmla="*/ 192 h 368"/>
                    <a:gd name="T92" fmla="*/ 203 w 262"/>
                    <a:gd name="T93" fmla="*/ 177 h 368"/>
                    <a:gd name="T94" fmla="*/ 88 w 262"/>
                    <a:gd name="T95" fmla="*/ 267 h 368"/>
                    <a:gd name="T96" fmla="*/ 207 w 262"/>
                    <a:gd name="T97" fmla="*/ 201 h 368"/>
                    <a:gd name="T98" fmla="*/ 211 w 262"/>
                    <a:gd name="T99" fmla="*/ 213 h 368"/>
                    <a:gd name="T100" fmla="*/ 242 w 262"/>
                    <a:gd name="T101" fmla="*/ 204 h 368"/>
                    <a:gd name="T102" fmla="*/ 246 w 262"/>
                    <a:gd name="T103" fmla="*/ 217 h 368"/>
                    <a:gd name="T104" fmla="*/ 249 w 262"/>
                    <a:gd name="T105" fmla="*/ 231 h 368"/>
                    <a:gd name="T106" fmla="*/ 261 w 262"/>
                    <a:gd name="T107" fmla="*/ 240 h 368"/>
                    <a:gd name="T108" fmla="*/ 259 w 262"/>
                    <a:gd name="T109" fmla="*/ 258 h 368"/>
                    <a:gd name="T110" fmla="*/ 245 w 262"/>
                    <a:gd name="T111" fmla="*/ 269 h 368"/>
                    <a:gd name="T112" fmla="*/ 244 w 262"/>
                    <a:gd name="T113" fmla="*/ 272 h 368"/>
                    <a:gd name="T114" fmla="*/ 261 w 262"/>
                    <a:gd name="T115" fmla="*/ 274 h 368"/>
                    <a:gd name="T116" fmla="*/ 243 w 262"/>
                    <a:gd name="T117" fmla="*/ 290 h 368"/>
                    <a:gd name="T118" fmla="*/ 230 w 262"/>
                    <a:gd name="T119" fmla="*/ 326 h 368"/>
                    <a:gd name="T120" fmla="*/ 235 w 262"/>
                    <a:gd name="T121" fmla="*/ 324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368">
                      <a:moveTo>
                        <a:pt x="159" y="368"/>
                      </a:moveTo>
                      <a:cubicBezTo>
                        <a:pt x="159" y="368"/>
                        <a:pt x="159" y="368"/>
                        <a:pt x="159" y="368"/>
                      </a:cubicBezTo>
                      <a:cubicBezTo>
                        <a:pt x="159" y="368"/>
                        <a:pt x="159" y="367"/>
                        <a:pt x="159" y="367"/>
                      </a:cubicBezTo>
                      <a:cubicBezTo>
                        <a:pt x="159" y="367"/>
                        <a:pt x="159" y="367"/>
                        <a:pt x="159" y="367"/>
                      </a:cubicBezTo>
                      <a:cubicBezTo>
                        <a:pt x="159" y="367"/>
                        <a:pt x="159" y="367"/>
                        <a:pt x="159" y="367"/>
                      </a:cubicBezTo>
                      <a:cubicBezTo>
                        <a:pt x="159" y="367"/>
                        <a:pt x="159" y="367"/>
                        <a:pt x="159" y="367"/>
                      </a:cubicBezTo>
                      <a:cubicBezTo>
                        <a:pt x="160" y="366"/>
                        <a:pt x="163" y="363"/>
                        <a:pt x="174" y="356"/>
                      </a:cubicBezTo>
                      <a:cubicBezTo>
                        <a:pt x="181" y="350"/>
                        <a:pt x="192" y="342"/>
                        <a:pt x="206" y="333"/>
                      </a:cubicBezTo>
                      <a:cubicBezTo>
                        <a:pt x="221" y="322"/>
                        <a:pt x="236" y="311"/>
                        <a:pt x="245" y="305"/>
                      </a:cubicBezTo>
                      <a:cubicBezTo>
                        <a:pt x="182" y="342"/>
                        <a:pt x="182" y="342"/>
                        <a:pt x="182" y="342"/>
                      </a:cubicBezTo>
                      <a:cubicBezTo>
                        <a:pt x="181" y="342"/>
                        <a:pt x="181" y="342"/>
                        <a:pt x="181" y="342"/>
                      </a:cubicBezTo>
                      <a:cubicBezTo>
                        <a:pt x="181" y="342"/>
                        <a:pt x="181" y="342"/>
                        <a:pt x="181" y="341"/>
                      </a:cubicBezTo>
                      <a:cubicBezTo>
                        <a:pt x="181" y="341"/>
                        <a:pt x="181" y="341"/>
                        <a:pt x="181" y="341"/>
                      </a:cubicBezTo>
                      <a:cubicBezTo>
                        <a:pt x="181" y="341"/>
                        <a:pt x="181" y="341"/>
                        <a:pt x="181" y="341"/>
                      </a:cubicBezTo>
                      <a:cubicBezTo>
                        <a:pt x="181" y="341"/>
                        <a:pt x="181" y="341"/>
                        <a:pt x="181" y="341"/>
                      </a:cubicBezTo>
                      <a:cubicBezTo>
                        <a:pt x="183" y="339"/>
                        <a:pt x="189" y="334"/>
                        <a:pt x="212" y="315"/>
                      </a:cubicBezTo>
                      <a:cubicBezTo>
                        <a:pt x="222" y="307"/>
                        <a:pt x="232" y="299"/>
                        <a:pt x="238" y="294"/>
                      </a:cubicBezTo>
                      <a:cubicBezTo>
                        <a:pt x="166" y="336"/>
                        <a:pt x="166" y="336"/>
                        <a:pt x="166" y="336"/>
                      </a:cubicBezTo>
                      <a:cubicBezTo>
                        <a:pt x="165" y="336"/>
                        <a:pt x="165" y="336"/>
                        <a:pt x="165" y="335"/>
                      </a:cubicBezTo>
                      <a:cubicBezTo>
                        <a:pt x="165" y="335"/>
                        <a:pt x="165" y="335"/>
                        <a:pt x="165" y="335"/>
                      </a:cubicBezTo>
                      <a:cubicBezTo>
                        <a:pt x="166" y="334"/>
                        <a:pt x="219" y="301"/>
                        <a:pt x="246" y="284"/>
                      </a:cubicBezTo>
                      <a:cubicBezTo>
                        <a:pt x="227" y="295"/>
                        <a:pt x="195" y="313"/>
                        <a:pt x="176" y="324"/>
                      </a:cubicBezTo>
                      <a:cubicBezTo>
                        <a:pt x="176" y="324"/>
                        <a:pt x="176" y="324"/>
                        <a:pt x="176" y="324"/>
                      </a:cubicBezTo>
                      <a:cubicBezTo>
                        <a:pt x="176" y="324"/>
                        <a:pt x="175" y="324"/>
                        <a:pt x="175" y="324"/>
                      </a:cubicBezTo>
                      <a:cubicBezTo>
                        <a:pt x="175" y="324"/>
                        <a:pt x="175" y="324"/>
                        <a:pt x="176" y="324"/>
                      </a:cubicBezTo>
                      <a:cubicBezTo>
                        <a:pt x="176" y="324"/>
                        <a:pt x="176" y="324"/>
                        <a:pt x="176" y="324"/>
                      </a:cubicBezTo>
                      <a:cubicBezTo>
                        <a:pt x="176" y="323"/>
                        <a:pt x="176" y="323"/>
                        <a:pt x="176" y="323"/>
                      </a:cubicBezTo>
                      <a:cubicBezTo>
                        <a:pt x="177" y="322"/>
                        <a:pt x="184" y="317"/>
                        <a:pt x="210" y="298"/>
                      </a:cubicBezTo>
                      <a:cubicBezTo>
                        <a:pt x="220" y="290"/>
                        <a:pt x="231" y="282"/>
                        <a:pt x="237" y="277"/>
                      </a:cubicBezTo>
                      <a:cubicBezTo>
                        <a:pt x="235" y="278"/>
                        <a:pt x="233" y="280"/>
                        <a:pt x="230" y="281"/>
                      </a:cubicBezTo>
                      <a:cubicBezTo>
                        <a:pt x="179" y="311"/>
                        <a:pt x="176" y="312"/>
                        <a:pt x="176" y="312"/>
                      </a:cubicBezTo>
                      <a:cubicBezTo>
                        <a:pt x="176" y="312"/>
                        <a:pt x="176" y="312"/>
                        <a:pt x="176" y="312"/>
                      </a:cubicBezTo>
                      <a:cubicBezTo>
                        <a:pt x="175" y="312"/>
                        <a:pt x="175" y="312"/>
                        <a:pt x="191" y="302"/>
                      </a:cubicBezTo>
                      <a:cubicBezTo>
                        <a:pt x="200" y="296"/>
                        <a:pt x="211" y="289"/>
                        <a:pt x="221" y="283"/>
                      </a:cubicBezTo>
                      <a:cubicBezTo>
                        <a:pt x="222" y="283"/>
                        <a:pt x="222" y="282"/>
                        <a:pt x="223" y="282"/>
                      </a:cubicBezTo>
                      <a:cubicBezTo>
                        <a:pt x="184" y="304"/>
                        <a:pt x="184" y="304"/>
                        <a:pt x="184" y="304"/>
                      </a:cubicBezTo>
                      <a:cubicBezTo>
                        <a:pt x="184" y="304"/>
                        <a:pt x="184" y="304"/>
                        <a:pt x="184" y="304"/>
                      </a:cubicBezTo>
                      <a:cubicBezTo>
                        <a:pt x="184" y="304"/>
                        <a:pt x="183" y="304"/>
                        <a:pt x="183" y="304"/>
                      </a:cubicBezTo>
                      <a:cubicBezTo>
                        <a:pt x="183" y="304"/>
                        <a:pt x="183" y="304"/>
                        <a:pt x="184" y="304"/>
                      </a:cubicBezTo>
                      <a:cubicBezTo>
                        <a:pt x="184" y="303"/>
                        <a:pt x="184" y="303"/>
                        <a:pt x="184" y="303"/>
                      </a:cubicBezTo>
                      <a:cubicBezTo>
                        <a:pt x="184" y="303"/>
                        <a:pt x="184" y="303"/>
                        <a:pt x="184" y="303"/>
                      </a:cubicBezTo>
                      <a:cubicBezTo>
                        <a:pt x="186" y="302"/>
                        <a:pt x="189" y="300"/>
                        <a:pt x="195" y="296"/>
                      </a:cubicBezTo>
                      <a:cubicBezTo>
                        <a:pt x="202" y="292"/>
                        <a:pt x="212" y="286"/>
                        <a:pt x="221" y="281"/>
                      </a:cubicBezTo>
                      <a:cubicBezTo>
                        <a:pt x="222" y="280"/>
                        <a:pt x="222" y="280"/>
                        <a:pt x="223" y="280"/>
                      </a:cubicBezTo>
                      <a:cubicBezTo>
                        <a:pt x="210" y="288"/>
                        <a:pt x="196" y="296"/>
                        <a:pt x="187" y="301"/>
                      </a:cubicBezTo>
                      <a:cubicBezTo>
                        <a:pt x="187" y="301"/>
                        <a:pt x="187" y="301"/>
                        <a:pt x="187" y="301"/>
                      </a:cubicBezTo>
                      <a:cubicBezTo>
                        <a:pt x="187" y="301"/>
                        <a:pt x="187" y="301"/>
                        <a:pt x="187" y="300"/>
                      </a:cubicBezTo>
                      <a:cubicBezTo>
                        <a:pt x="187" y="300"/>
                        <a:pt x="187" y="300"/>
                        <a:pt x="187" y="300"/>
                      </a:cubicBezTo>
                      <a:cubicBezTo>
                        <a:pt x="187" y="300"/>
                        <a:pt x="187" y="300"/>
                        <a:pt x="187" y="300"/>
                      </a:cubicBezTo>
                      <a:cubicBezTo>
                        <a:pt x="187" y="300"/>
                        <a:pt x="187" y="300"/>
                        <a:pt x="187" y="300"/>
                      </a:cubicBezTo>
                      <a:cubicBezTo>
                        <a:pt x="188" y="299"/>
                        <a:pt x="190" y="297"/>
                        <a:pt x="196" y="292"/>
                      </a:cubicBezTo>
                      <a:cubicBezTo>
                        <a:pt x="207" y="282"/>
                        <a:pt x="227" y="263"/>
                        <a:pt x="233" y="257"/>
                      </a:cubicBezTo>
                      <a:cubicBezTo>
                        <a:pt x="227" y="261"/>
                        <a:pt x="219" y="265"/>
                        <a:pt x="211" y="270"/>
                      </a:cubicBezTo>
                      <a:cubicBezTo>
                        <a:pt x="186" y="284"/>
                        <a:pt x="160" y="299"/>
                        <a:pt x="160" y="299"/>
                      </a:cubicBezTo>
                      <a:cubicBezTo>
                        <a:pt x="160" y="299"/>
                        <a:pt x="160" y="299"/>
                        <a:pt x="160" y="299"/>
                      </a:cubicBezTo>
                      <a:cubicBezTo>
                        <a:pt x="159" y="299"/>
                        <a:pt x="160" y="298"/>
                        <a:pt x="160" y="298"/>
                      </a:cubicBezTo>
                      <a:cubicBezTo>
                        <a:pt x="161" y="297"/>
                        <a:pt x="163" y="296"/>
                        <a:pt x="165" y="296"/>
                      </a:cubicBezTo>
                      <a:cubicBezTo>
                        <a:pt x="165" y="296"/>
                        <a:pt x="165" y="296"/>
                        <a:pt x="165" y="296"/>
                      </a:cubicBezTo>
                      <a:cubicBezTo>
                        <a:pt x="164" y="295"/>
                        <a:pt x="165" y="295"/>
                        <a:pt x="165" y="295"/>
                      </a:cubicBezTo>
                      <a:cubicBezTo>
                        <a:pt x="189" y="276"/>
                        <a:pt x="231" y="244"/>
                        <a:pt x="244" y="233"/>
                      </a:cubicBezTo>
                      <a:cubicBezTo>
                        <a:pt x="177" y="272"/>
                        <a:pt x="177" y="272"/>
                        <a:pt x="177" y="272"/>
                      </a:cubicBezTo>
                      <a:cubicBezTo>
                        <a:pt x="177" y="272"/>
                        <a:pt x="176" y="272"/>
                        <a:pt x="176" y="272"/>
                      </a:cubicBezTo>
                      <a:cubicBezTo>
                        <a:pt x="176" y="272"/>
                        <a:pt x="176" y="272"/>
                        <a:pt x="176" y="272"/>
                      </a:cubicBezTo>
                      <a:cubicBezTo>
                        <a:pt x="176" y="272"/>
                        <a:pt x="176" y="272"/>
                        <a:pt x="176" y="272"/>
                      </a:cubicBezTo>
                      <a:cubicBezTo>
                        <a:pt x="176" y="272"/>
                        <a:pt x="176" y="272"/>
                        <a:pt x="176" y="272"/>
                      </a:cubicBezTo>
                      <a:cubicBezTo>
                        <a:pt x="176" y="271"/>
                        <a:pt x="176" y="271"/>
                        <a:pt x="176" y="271"/>
                      </a:cubicBezTo>
                      <a:cubicBezTo>
                        <a:pt x="178" y="270"/>
                        <a:pt x="185" y="265"/>
                        <a:pt x="211" y="244"/>
                      </a:cubicBezTo>
                      <a:cubicBezTo>
                        <a:pt x="222" y="235"/>
                        <a:pt x="234" y="226"/>
                        <a:pt x="240" y="221"/>
                      </a:cubicBezTo>
                      <a:cubicBezTo>
                        <a:pt x="190" y="251"/>
                        <a:pt x="181" y="256"/>
                        <a:pt x="179" y="256"/>
                      </a:cubicBezTo>
                      <a:cubicBezTo>
                        <a:pt x="179" y="256"/>
                        <a:pt x="179" y="256"/>
                        <a:pt x="179" y="256"/>
                      </a:cubicBezTo>
                      <a:cubicBezTo>
                        <a:pt x="179" y="256"/>
                        <a:pt x="179" y="256"/>
                        <a:pt x="179" y="256"/>
                      </a:cubicBezTo>
                      <a:cubicBezTo>
                        <a:pt x="179" y="256"/>
                        <a:pt x="179" y="256"/>
                        <a:pt x="179" y="256"/>
                      </a:cubicBezTo>
                      <a:cubicBezTo>
                        <a:pt x="178" y="256"/>
                        <a:pt x="178" y="256"/>
                        <a:pt x="178" y="256"/>
                      </a:cubicBezTo>
                      <a:cubicBezTo>
                        <a:pt x="178" y="256"/>
                        <a:pt x="178" y="256"/>
                        <a:pt x="178" y="256"/>
                      </a:cubicBezTo>
                      <a:cubicBezTo>
                        <a:pt x="196" y="241"/>
                        <a:pt x="226" y="216"/>
                        <a:pt x="237" y="207"/>
                      </a:cubicBezTo>
                      <a:cubicBezTo>
                        <a:pt x="165" y="249"/>
                        <a:pt x="152" y="257"/>
                        <a:pt x="150" y="258"/>
                      </a:cubicBezTo>
                      <a:cubicBezTo>
                        <a:pt x="150" y="258"/>
                        <a:pt x="150" y="258"/>
                        <a:pt x="150" y="258"/>
                      </a:cubicBezTo>
                      <a:cubicBezTo>
                        <a:pt x="150" y="258"/>
                        <a:pt x="150" y="258"/>
                        <a:pt x="150" y="258"/>
                      </a:cubicBezTo>
                      <a:cubicBezTo>
                        <a:pt x="149" y="258"/>
                        <a:pt x="149" y="258"/>
                        <a:pt x="149" y="258"/>
                      </a:cubicBezTo>
                      <a:cubicBezTo>
                        <a:pt x="149" y="258"/>
                        <a:pt x="149" y="258"/>
                        <a:pt x="149" y="258"/>
                      </a:cubicBezTo>
                      <a:cubicBezTo>
                        <a:pt x="149" y="258"/>
                        <a:pt x="149" y="258"/>
                        <a:pt x="149" y="257"/>
                      </a:cubicBezTo>
                      <a:cubicBezTo>
                        <a:pt x="149" y="257"/>
                        <a:pt x="149" y="257"/>
                        <a:pt x="149" y="257"/>
                      </a:cubicBezTo>
                      <a:cubicBezTo>
                        <a:pt x="149" y="257"/>
                        <a:pt x="149" y="257"/>
                        <a:pt x="149" y="257"/>
                      </a:cubicBezTo>
                      <a:cubicBezTo>
                        <a:pt x="150" y="257"/>
                        <a:pt x="152" y="255"/>
                        <a:pt x="156" y="253"/>
                      </a:cubicBezTo>
                      <a:cubicBezTo>
                        <a:pt x="160" y="250"/>
                        <a:pt x="165" y="246"/>
                        <a:pt x="171" y="241"/>
                      </a:cubicBezTo>
                      <a:cubicBezTo>
                        <a:pt x="182" y="234"/>
                        <a:pt x="196" y="224"/>
                        <a:pt x="203" y="218"/>
                      </a:cubicBezTo>
                      <a:cubicBezTo>
                        <a:pt x="174" y="235"/>
                        <a:pt x="132" y="260"/>
                        <a:pt x="131" y="260"/>
                      </a:cubicBezTo>
                      <a:cubicBezTo>
                        <a:pt x="131" y="260"/>
                        <a:pt x="131" y="260"/>
                        <a:pt x="131" y="260"/>
                      </a:cubicBezTo>
                      <a:cubicBezTo>
                        <a:pt x="131" y="260"/>
                        <a:pt x="130" y="260"/>
                        <a:pt x="130" y="260"/>
                      </a:cubicBezTo>
                      <a:cubicBezTo>
                        <a:pt x="130" y="259"/>
                        <a:pt x="130" y="259"/>
                        <a:pt x="186" y="216"/>
                      </a:cubicBezTo>
                      <a:cubicBezTo>
                        <a:pt x="192" y="212"/>
                        <a:pt x="197" y="207"/>
                        <a:pt x="201" y="204"/>
                      </a:cubicBezTo>
                      <a:cubicBezTo>
                        <a:pt x="82" y="273"/>
                        <a:pt x="82" y="273"/>
                        <a:pt x="82" y="273"/>
                      </a:cubicBezTo>
                      <a:cubicBezTo>
                        <a:pt x="82" y="273"/>
                        <a:pt x="82" y="273"/>
                        <a:pt x="82" y="273"/>
                      </a:cubicBezTo>
                      <a:cubicBezTo>
                        <a:pt x="82" y="273"/>
                        <a:pt x="82" y="272"/>
                        <a:pt x="82" y="272"/>
                      </a:cubicBezTo>
                      <a:cubicBezTo>
                        <a:pt x="96" y="264"/>
                        <a:pt x="96" y="264"/>
                        <a:pt x="96" y="264"/>
                      </a:cubicBezTo>
                      <a:cubicBezTo>
                        <a:pt x="89" y="268"/>
                        <a:pt x="84" y="270"/>
                        <a:pt x="83" y="271"/>
                      </a:cubicBezTo>
                      <a:cubicBezTo>
                        <a:pt x="82" y="271"/>
                        <a:pt x="82" y="271"/>
                        <a:pt x="82" y="271"/>
                      </a:cubicBezTo>
                      <a:cubicBezTo>
                        <a:pt x="82" y="271"/>
                        <a:pt x="82" y="271"/>
                        <a:pt x="82" y="271"/>
                      </a:cubicBezTo>
                      <a:cubicBezTo>
                        <a:pt x="82" y="271"/>
                        <a:pt x="82" y="271"/>
                        <a:pt x="82" y="271"/>
                      </a:cubicBezTo>
                      <a:cubicBezTo>
                        <a:pt x="82" y="271"/>
                        <a:pt x="82" y="271"/>
                        <a:pt x="82" y="271"/>
                      </a:cubicBezTo>
                      <a:cubicBezTo>
                        <a:pt x="82" y="271"/>
                        <a:pt x="82" y="270"/>
                        <a:pt x="82" y="270"/>
                      </a:cubicBezTo>
                      <a:cubicBezTo>
                        <a:pt x="193" y="193"/>
                        <a:pt x="193" y="193"/>
                        <a:pt x="193" y="193"/>
                      </a:cubicBezTo>
                      <a:cubicBezTo>
                        <a:pt x="57" y="271"/>
                        <a:pt x="57" y="271"/>
                        <a:pt x="57" y="271"/>
                      </a:cubicBezTo>
                      <a:cubicBezTo>
                        <a:pt x="57" y="271"/>
                        <a:pt x="57" y="271"/>
                        <a:pt x="57" y="271"/>
                      </a:cubicBezTo>
                      <a:cubicBezTo>
                        <a:pt x="56" y="271"/>
                        <a:pt x="56" y="270"/>
                        <a:pt x="57" y="270"/>
                      </a:cubicBezTo>
                      <a:cubicBezTo>
                        <a:pt x="193" y="183"/>
                        <a:pt x="193" y="183"/>
                        <a:pt x="193" y="183"/>
                      </a:cubicBezTo>
                      <a:cubicBezTo>
                        <a:pt x="177" y="192"/>
                        <a:pt x="148" y="209"/>
                        <a:pt x="122" y="225"/>
                      </a:cubicBezTo>
                      <a:cubicBezTo>
                        <a:pt x="66" y="257"/>
                        <a:pt x="52" y="266"/>
                        <a:pt x="49" y="267"/>
                      </a:cubicBezTo>
                      <a:cubicBezTo>
                        <a:pt x="49" y="267"/>
                        <a:pt x="49" y="267"/>
                        <a:pt x="49" y="267"/>
                      </a:cubicBezTo>
                      <a:cubicBezTo>
                        <a:pt x="49" y="267"/>
                        <a:pt x="49" y="267"/>
                        <a:pt x="49" y="267"/>
                      </a:cubicBezTo>
                      <a:cubicBezTo>
                        <a:pt x="49" y="267"/>
                        <a:pt x="49" y="267"/>
                        <a:pt x="49" y="267"/>
                      </a:cubicBezTo>
                      <a:cubicBezTo>
                        <a:pt x="49" y="267"/>
                        <a:pt x="48" y="266"/>
                        <a:pt x="48" y="266"/>
                      </a:cubicBezTo>
                      <a:cubicBezTo>
                        <a:pt x="48" y="266"/>
                        <a:pt x="48" y="266"/>
                        <a:pt x="49" y="266"/>
                      </a:cubicBezTo>
                      <a:cubicBezTo>
                        <a:pt x="76" y="244"/>
                        <a:pt x="126" y="206"/>
                        <a:pt x="139" y="195"/>
                      </a:cubicBezTo>
                      <a:cubicBezTo>
                        <a:pt x="58" y="242"/>
                        <a:pt x="58" y="242"/>
                        <a:pt x="58" y="242"/>
                      </a:cubicBezTo>
                      <a:cubicBezTo>
                        <a:pt x="58" y="242"/>
                        <a:pt x="57" y="242"/>
                        <a:pt x="57" y="241"/>
                      </a:cubicBezTo>
                      <a:cubicBezTo>
                        <a:pt x="57" y="241"/>
                        <a:pt x="57" y="241"/>
                        <a:pt x="57" y="241"/>
                      </a:cubicBezTo>
                      <a:cubicBezTo>
                        <a:pt x="56" y="242"/>
                        <a:pt x="55" y="243"/>
                        <a:pt x="54" y="243"/>
                      </a:cubicBezTo>
                      <a:cubicBezTo>
                        <a:pt x="54" y="243"/>
                        <a:pt x="54" y="243"/>
                        <a:pt x="54" y="243"/>
                      </a:cubicBezTo>
                      <a:cubicBezTo>
                        <a:pt x="54" y="243"/>
                        <a:pt x="54" y="242"/>
                        <a:pt x="54" y="242"/>
                      </a:cubicBezTo>
                      <a:cubicBezTo>
                        <a:pt x="74" y="225"/>
                        <a:pt x="110" y="196"/>
                        <a:pt x="122" y="186"/>
                      </a:cubicBezTo>
                      <a:cubicBezTo>
                        <a:pt x="51" y="227"/>
                        <a:pt x="15" y="248"/>
                        <a:pt x="14" y="248"/>
                      </a:cubicBezTo>
                      <a:cubicBezTo>
                        <a:pt x="14" y="248"/>
                        <a:pt x="14" y="248"/>
                        <a:pt x="14" y="248"/>
                      </a:cubicBezTo>
                      <a:cubicBezTo>
                        <a:pt x="14" y="248"/>
                        <a:pt x="14" y="248"/>
                        <a:pt x="14" y="248"/>
                      </a:cubicBezTo>
                      <a:cubicBezTo>
                        <a:pt x="14" y="247"/>
                        <a:pt x="14" y="247"/>
                        <a:pt x="14" y="247"/>
                      </a:cubicBezTo>
                      <a:cubicBezTo>
                        <a:pt x="14" y="247"/>
                        <a:pt x="14" y="247"/>
                        <a:pt x="14" y="247"/>
                      </a:cubicBezTo>
                      <a:cubicBezTo>
                        <a:pt x="14" y="247"/>
                        <a:pt x="14" y="247"/>
                        <a:pt x="14" y="247"/>
                      </a:cubicBezTo>
                      <a:cubicBezTo>
                        <a:pt x="15" y="245"/>
                        <a:pt x="22" y="240"/>
                        <a:pt x="50" y="219"/>
                      </a:cubicBezTo>
                      <a:cubicBezTo>
                        <a:pt x="63" y="210"/>
                        <a:pt x="75" y="200"/>
                        <a:pt x="82" y="195"/>
                      </a:cubicBezTo>
                      <a:cubicBezTo>
                        <a:pt x="75" y="199"/>
                        <a:pt x="64" y="206"/>
                        <a:pt x="54" y="212"/>
                      </a:cubicBezTo>
                      <a:cubicBezTo>
                        <a:pt x="27" y="228"/>
                        <a:pt x="24" y="230"/>
                        <a:pt x="23" y="229"/>
                      </a:cubicBezTo>
                      <a:cubicBezTo>
                        <a:pt x="23" y="229"/>
                        <a:pt x="23" y="229"/>
                        <a:pt x="23" y="229"/>
                      </a:cubicBezTo>
                      <a:cubicBezTo>
                        <a:pt x="23" y="229"/>
                        <a:pt x="23" y="229"/>
                        <a:pt x="23" y="229"/>
                      </a:cubicBezTo>
                      <a:cubicBezTo>
                        <a:pt x="39" y="213"/>
                        <a:pt x="67" y="186"/>
                        <a:pt x="75" y="178"/>
                      </a:cubicBezTo>
                      <a:cubicBezTo>
                        <a:pt x="25" y="207"/>
                        <a:pt x="25" y="207"/>
                        <a:pt x="25" y="207"/>
                      </a:cubicBezTo>
                      <a:cubicBezTo>
                        <a:pt x="25" y="207"/>
                        <a:pt x="25" y="207"/>
                        <a:pt x="24" y="207"/>
                      </a:cubicBezTo>
                      <a:cubicBezTo>
                        <a:pt x="24" y="207"/>
                        <a:pt x="24" y="207"/>
                        <a:pt x="25" y="206"/>
                      </a:cubicBezTo>
                      <a:cubicBezTo>
                        <a:pt x="43" y="192"/>
                        <a:pt x="76" y="168"/>
                        <a:pt x="88" y="159"/>
                      </a:cubicBezTo>
                      <a:cubicBezTo>
                        <a:pt x="74" y="167"/>
                        <a:pt x="38" y="188"/>
                        <a:pt x="17" y="200"/>
                      </a:cubicBezTo>
                      <a:cubicBezTo>
                        <a:pt x="16" y="200"/>
                        <a:pt x="16" y="200"/>
                        <a:pt x="16" y="200"/>
                      </a:cubicBezTo>
                      <a:cubicBezTo>
                        <a:pt x="16" y="200"/>
                        <a:pt x="16" y="200"/>
                        <a:pt x="16" y="199"/>
                      </a:cubicBezTo>
                      <a:cubicBezTo>
                        <a:pt x="39" y="185"/>
                        <a:pt x="78" y="159"/>
                        <a:pt x="92" y="150"/>
                      </a:cubicBezTo>
                      <a:cubicBezTo>
                        <a:pt x="84" y="154"/>
                        <a:pt x="69" y="163"/>
                        <a:pt x="56" y="171"/>
                      </a:cubicBezTo>
                      <a:cubicBezTo>
                        <a:pt x="22" y="191"/>
                        <a:pt x="18" y="193"/>
                        <a:pt x="18" y="193"/>
                      </a:cubicBezTo>
                      <a:cubicBezTo>
                        <a:pt x="18" y="193"/>
                        <a:pt x="18" y="193"/>
                        <a:pt x="18" y="193"/>
                      </a:cubicBezTo>
                      <a:cubicBezTo>
                        <a:pt x="17" y="192"/>
                        <a:pt x="17" y="192"/>
                        <a:pt x="65" y="158"/>
                      </a:cubicBezTo>
                      <a:cubicBezTo>
                        <a:pt x="72" y="153"/>
                        <a:pt x="79" y="148"/>
                        <a:pt x="84" y="145"/>
                      </a:cubicBezTo>
                      <a:cubicBezTo>
                        <a:pt x="13" y="186"/>
                        <a:pt x="13" y="186"/>
                        <a:pt x="13" y="186"/>
                      </a:cubicBezTo>
                      <a:cubicBezTo>
                        <a:pt x="13" y="186"/>
                        <a:pt x="12" y="186"/>
                        <a:pt x="12" y="186"/>
                      </a:cubicBezTo>
                      <a:cubicBezTo>
                        <a:pt x="12" y="186"/>
                        <a:pt x="12" y="186"/>
                        <a:pt x="12" y="186"/>
                      </a:cubicBezTo>
                      <a:cubicBezTo>
                        <a:pt x="12" y="186"/>
                        <a:pt x="12" y="186"/>
                        <a:pt x="12" y="185"/>
                      </a:cubicBezTo>
                      <a:cubicBezTo>
                        <a:pt x="12" y="185"/>
                        <a:pt x="12" y="185"/>
                        <a:pt x="12" y="185"/>
                      </a:cubicBezTo>
                      <a:cubicBezTo>
                        <a:pt x="13" y="185"/>
                        <a:pt x="13" y="185"/>
                        <a:pt x="13" y="185"/>
                      </a:cubicBezTo>
                      <a:cubicBezTo>
                        <a:pt x="14" y="184"/>
                        <a:pt x="18" y="181"/>
                        <a:pt x="29" y="174"/>
                      </a:cubicBezTo>
                      <a:cubicBezTo>
                        <a:pt x="38" y="168"/>
                        <a:pt x="51" y="159"/>
                        <a:pt x="64" y="151"/>
                      </a:cubicBezTo>
                      <a:cubicBezTo>
                        <a:pt x="75" y="143"/>
                        <a:pt x="87" y="135"/>
                        <a:pt x="95" y="129"/>
                      </a:cubicBezTo>
                      <a:cubicBezTo>
                        <a:pt x="38" y="163"/>
                        <a:pt x="27" y="169"/>
                        <a:pt x="25" y="170"/>
                      </a:cubicBezTo>
                      <a:cubicBezTo>
                        <a:pt x="25" y="170"/>
                        <a:pt x="25" y="170"/>
                        <a:pt x="25" y="170"/>
                      </a:cubicBezTo>
                      <a:cubicBezTo>
                        <a:pt x="25" y="170"/>
                        <a:pt x="25" y="170"/>
                        <a:pt x="25" y="170"/>
                      </a:cubicBezTo>
                      <a:cubicBezTo>
                        <a:pt x="25" y="170"/>
                        <a:pt x="25" y="170"/>
                        <a:pt x="25" y="170"/>
                      </a:cubicBezTo>
                      <a:cubicBezTo>
                        <a:pt x="25" y="170"/>
                        <a:pt x="25" y="170"/>
                        <a:pt x="25" y="170"/>
                      </a:cubicBezTo>
                      <a:cubicBezTo>
                        <a:pt x="25" y="170"/>
                        <a:pt x="24" y="169"/>
                        <a:pt x="25" y="169"/>
                      </a:cubicBezTo>
                      <a:cubicBezTo>
                        <a:pt x="25" y="169"/>
                        <a:pt x="25" y="169"/>
                        <a:pt x="25" y="169"/>
                      </a:cubicBezTo>
                      <a:cubicBezTo>
                        <a:pt x="25" y="169"/>
                        <a:pt x="25" y="169"/>
                        <a:pt x="25" y="169"/>
                      </a:cubicBezTo>
                      <a:cubicBezTo>
                        <a:pt x="26" y="168"/>
                        <a:pt x="28" y="167"/>
                        <a:pt x="33" y="163"/>
                      </a:cubicBezTo>
                      <a:cubicBezTo>
                        <a:pt x="39" y="160"/>
                        <a:pt x="45" y="155"/>
                        <a:pt x="52" y="151"/>
                      </a:cubicBezTo>
                      <a:cubicBezTo>
                        <a:pt x="57" y="148"/>
                        <a:pt x="61" y="145"/>
                        <a:pt x="65" y="142"/>
                      </a:cubicBezTo>
                      <a:cubicBezTo>
                        <a:pt x="30" y="163"/>
                        <a:pt x="11" y="174"/>
                        <a:pt x="7" y="176"/>
                      </a:cubicBezTo>
                      <a:cubicBezTo>
                        <a:pt x="7" y="176"/>
                        <a:pt x="7" y="176"/>
                        <a:pt x="7" y="176"/>
                      </a:cubicBezTo>
                      <a:cubicBezTo>
                        <a:pt x="7" y="176"/>
                        <a:pt x="7" y="176"/>
                        <a:pt x="7" y="176"/>
                      </a:cubicBezTo>
                      <a:cubicBezTo>
                        <a:pt x="7" y="176"/>
                        <a:pt x="7" y="176"/>
                        <a:pt x="7" y="176"/>
                      </a:cubicBezTo>
                      <a:cubicBezTo>
                        <a:pt x="6" y="176"/>
                        <a:pt x="6" y="176"/>
                        <a:pt x="6" y="176"/>
                      </a:cubicBezTo>
                      <a:cubicBezTo>
                        <a:pt x="6" y="175"/>
                        <a:pt x="6" y="175"/>
                        <a:pt x="13" y="171"/>
                      </a:cubicBezTo>
                      <a:cubicBezTo>
                        <a:pt x="17" y="168"/>
                        <a:pt x="23" y="164"/>
                        <a:pt x="30" y="160"/>
                      </a:cubicBezTo>
                      <a:cubicBezTo>
                        <a:pt x="38" y="155"/>
                        <a:pt x="47" y="150"/>
                        <a:pt x="56" y="144"/>
                      </a:cubicBezTo>
                      <a:cubicBezTo>
                        <a:pt x="28" y="160"/>
                        <a:pt x="22" y="164"/>
                        <a:pt x="21" y="164"/>
                      </a:cubicBezTo>
                      <a:cubicBezTo>
                        <a:pt x="21" y="165"/>
                        <a:pt x="21" y="165"/>
                        <a:pt x="21" y="165"/>
                      </a:cubicBezTo>
                      <a:cubicBezTo>
                        <a:pt x="21" y="165"/>
                        <a:pt x="21" y="165"/>
                        <a:pt x="21" y="165"/>
                      </a:cubicBezTo>
                      <a:cubicBezTo>
                        <a:pt x="20" y="165"/>
                        <a:pt x="20" y="165"/>
                        <a:pt x="20" y="165"/>
                      </a:cubicBezTo>
                      <a:cubicBezTo>
                        <a:pt x="20" y="165"/>
                        <a:pt x="20" y="165"/>
                        <a:pt x="20" y="164"/>
                      </a:cubicBezTo>
                      <a:cubicBezTo>
                        <a:pt x="20" y="164"/>
                        <a:pt x="20" y="164"/>
                        <a:pt x="20" y="164"/>
                      </a:cubicBezTo>
                      <a:cubicBezTo>
                        <a:pt x="71" y="118"/>
                        <a:pt x="71" y="118"/>
                        <a:pt x="71" y="118"/>
                      </a:cubicBezTo>
                      <a:cubicBezTo>
                        <a:pt x="6" y="156"/>
                        <a:pt x="6" y="156"/>
                        <a:pt x="6" y="156"/>
                      </a:cubicBezTo>
                      <a:cubicBezTo>
                        <a:pt x="6" y="156"/>
                        <a:pt x="6" y="156"/>
                        <a:pt x="6" y="156"/>
                      </a:cubicBezTo>
                      <a:cubicBezTo>
                        <a:pt x="5" y="155"/>
                        <a:pt x="6" y="155"/>
                        <a:pt x="6" y="155"/>
                      </a:cubicBezTo>
                      <a:cubicBezTo>
                        <a:pt x="216" y="14"/>
                        <a:pt x="216" y="14"/>
                        <a:pt x="216" y="14"/>
                      </a:cubicBezTo>
                      <a:cubicBezTo>
                        <a:pt x="161" y="46"/>
                        <a:pt x="8" y="136"/>
                        <a:pt x="5" y="136"/>
                      </a:cubicBezTo>
                      <a:cubicBezTo>
                        <a:pt x="5" y="136"/>
                        <a:pt x="5" y="136"/>
                        <a:pt x="5" y="136"/>
                      </a:cubicBezTo>
                      <a:cubicBezTo>
                        <a:pt x="5" y="135"/>
                        <a:pt x="4" y="135"/>
                        <a:pt x="4" y="135"/>
                      </a:cubicBezTo>
                      <a:cubicBezTo>
                        <a:pt x="4" y="135"/>
                        <a:pt x="4" y="135"/>
                        <a:pt x="15" y="127"/>
                      </a:cubicBezTo>
                      <a:cubicBezTo>
                        <a:pt x="22" y="122"/>
                        <a:pt x="32" y="116"/>
                        <a:pt x="43" y="108"/>
                      </a:cubicBezTo>
                      <a:cubicBezTo>
                        <a:pt x="78" y="84"/>
                        <a:pt x="134" y="47"/>
                        <a:pt x="151" y="34"/>
                      </a:cubicBezTo>
                      <a:cubicBezTo>
                        <a:pt x="139" y="41"/>
                        <a:pt x="109" y="58"/>
                        <a:pt x="80" y="76"/>
                      </a:cubicBezTo>
                      <a:cubicBezTo>
                        <a:pt x="60" y="87"/>
                        <a:pt x="41" y="98"/>
                        <a:pt x="26" y="106"/>
                      </a:cubicBezTo>
                      <a:cubicBezTo>
                        <a:pt x="19" y="111"/>
                        <a:pt x="13" y="114"/>
                        <a:pt x="8" y="117"/>
                      </a:cubicBezTo>
                      <a:cubicBezTo>
                        <a:pt x="1" y="121"/>
                        <a:pt x="1" y="121"/>
                        <a:pt x="1" y="120"/>
                      </a:cubicBezTo>
                      <a:cubicBezTo>
                        <a:pt x="1" y="120"/>
                        <a:pt x="0" y="119"/>
                        <a:pt x="32" y="97"/>
                      </a:cubicBezTo>
                      <a:cubicBezTo>
                        <a:pt x="50" y="84"/>
                        <a:pt x="74" y="67"/>
                        <a:pt x="96" y="52"/>
                      </a:cubicBezTo>
                      <a:cubicBezTo>
                        <a:pt x="118" y="36"/>
                        <a:pt x="140" y="21"/>
                        <a:pt x="149" y="15"/>
                      </a:cubicBezTo>
                      <a:cubicBezTo>
                        <a:pt x="130" y="25"/>
                        <a:pt x="53" y="70"/>
                        <a:pt x="10" y="95"/>
                      </a:cubicBezTo>
                      <a:cubicBezTo>
                        <a:pt x="10" y="95"/>
                        <a:pt x="10" y="95"/>
                        <a:pt x="9" y="95"/>
                      </a:cubicBezTo>
                      <a:cubicBezTo>
                        <a:pt x="9" y="95"/>
                        <a:pt x="9" y="95"/>
                        <a:pt x="9" y="95"/>
                      </a:cubicBezTo>
                      <a:cubicBezTo>
                        <a:pt x="9" y="95"/>
                        <a:pt x="9" y="95"/>
                        <a:pt x="9" y="95"/>
                      </a:cubicBezTo>
                      <a:cubicBezTo>
                        <a:pt x="9" y="95"/>
                        <a:pt x="9" y="95"/>
                        <a:pt x="9" y="95"/>
                      </a:cubicBezTo>
                      <a:cubicBezTo>
                        <a:pt x="9" y="95"/>
                        <a:pt x="10" y="94"/>
                        <a:pt x="10" y="94"/>
                      </a:cubicBezTo>
                      <a:cubicBezTo>
                        <a:pt x="11" y="93"/>
                        <a:pt x="18" y="89"/>
                        <a:pt x="42" y="75"/>
                      </a:cubicBezTo>
                      <a:cubicBezTo>
                        <a:pt x="30" y="81"/>
                        <a:pt x="22" y="86"/>
                        <a:pt x="20" y="87"/>
                      </a:cubicBezTo>
                      <a:cubicBezTo>
                        <a:pt x="20" y="87"/>
                        <a:pt x="20" y="87"/>
                        <a:pt x="20" y="87"/>
                      </a:cubicBezTo>
                      <a:cubicBezTo>
                        <a:pt x="20" y="87"/>
                        <a:pt x="20" y="87"/>
                        <a:pt x="20" y="87"/>
                      </a:cubicBezTo>
                      <a:cubicBezTo>
                        <a:pt x="20" y="87"/>
                        <a:pt x="19" y="87"/>
                        <a:pt x="19" y="87"/>
                      </a:cubicBezTo>
                      <a:cubicBezTo>
                        <a:pt x="19" y="87"/>
                        <a:pt x="19" y="87"/>
                        <a:pt x="19" y="87"/>
                      </a:cubicBezTo>
                      <a:cubicBezTo>
                        <a:pt x="19" y="87"/>
                        <a:pt x="19" y="86"/>
                        <a:pt x="19" y="86"/>
                      </a:cubicBezTo>
                      <a:cubicBezTo>
                        <a:pt x="88" y="45"/>
                        <a:pt x="88" y="45"/>
                        <a:pt x="88" y="45"/>
                      </a:cubicBezTo>
                      <a:cubicBezTo>
                        <a:pt x="44" y="70"/>
                        <a:pt x="8" y="91"/>
                        <a:pt x="2" y="94"/>
                      </a:cubicBezTo>
                      <a:cubicBezTo>
                        <a:pt x="2" y="94"/>
                        <a:pt x="2" y="94"/>
                        <a:pt x="2" y="94"/>
                      </a:cubicBezTo>
                      <a:cubicBezTo>
                        <a:pt x="2" y="94"/>
                        <a:pt x="2" y="94"/>
                        <a:pt x="2" y="94"/>
                      </a:cubicBezTo>
                      <a:cubicBezTo>
                        <a:pt x="2" y="94"/>
                        <a:pt x="2" y="95"/>
                        <a:pt x="2" y="95"/>
                      </a:cubicBezTo>
                      <a:cubicBezTo>
                        <a:pt x="2" y="94"/>
                        <a:pt x="1" y="94"/>
                        <a:pt x="1" y="94"/>
                      </a:cubicBezTo>
                      <a:cubicBezTo>
                        <a:pt x="1" y="94"/>
                        <a:pt x="1" y="94"/>
                        <a:pt x="2" y="94"/>
                      </a:cubicBezTo>
                      <a:cubicBezTo>
                        <a:pt x="109" y="22"/>
                        <a:pt x="109" y="22"/>
                        <a:pt x="109" y="22"/>
                      </a:cubicBezTo>
                      <a:cubicBezTo>
                        <a:pt x="16" y="76"/>
                        <a:pt x="16" y="76"/>
                        <a:pt x="16" y="76"/>
                      </a:cubicBezTo>
                      <a:cubicBezTo>
                        <a:pt x="16" y="76"/>
                        <a:pt x="16" y="76"/>
                        <a:pt x="15" y="76"/>
                      </a:cubicBezTo>
                      <a:cubicBezTo>
                        <a:pt x="15" y="75"/>
                        <a:pt x="15" y="75"/>
                        <a:pt x="16" y="75"/>
                      </a:cubicBezTo>
                      <a:cubicBezTo>
                        <a:pt x="41" y="57"/>
                        <a:pt x="85" y="25"/>
                        <a:pt x="101" y="13"/>
                      </a:cubicBezTo>
                      <a:cubicBezTo>
                        <a:pt x="8" y="67"/>
                        <a:pt x="4" y="69"/>
                        <a:pt x="4" y="69"/>
                      </a:cubicBezTo>
                      <a:cubicBezTo>
                        <a:pt x="4" y="69"/>
                        <a:pt x="4" y="69"/>
                        <a:pt x="4" y="69"/>
                      </a:cubicBezTo>
                      <a:cubicBezTo>
                        <a:pt x="4" y="69"/>
                        <a:pt x="4" y="69"/>
                        <a:pt x="4" y="69"/>
                      </a:cubicBezTo>
                      <a:cubicBezTo>
                        <a:pt x="3" y="68"/>
                        <a:pt x="3" y="68"/>
                        <a:pt x="28" y="43"/>
                      </a:cubicBezTo>
                      <a:cubicBezTo>
                        <a:pt x="37" y="34"/>
                        <a:pt x="46" y="25"/>
                        <a:pt x="50" y="21"/>
                      </a:cubicBezTo>
                      <a:cubicBezTo>
                        <a:pt x="49" y="22"/>
                        <a:pt x="48" y="22"/>
                        <a:pt x="48" y="22"/>
                      </a:cubicBezTo>
                      <a:cubicBezTo>
                        <a:pt x="48" y="22"/>
                        <a:pt x="48" y="22"/>
                        <a:pt x="48" y="22"/>
                      </a:cubicBezTo>
                      <a:cubicBezTo>
                        <a:pt x="48" y="21"/>
                        <a:pt x="48" y="21"/>
                        <a:pt x="48" y="21"/>
                      </a:cubicBezTo>
                      <a:cubicBezTo>
                        <a:pt x="48" y="21"/>
                        <a:pt x="48" y="21"/>
                        <a:pt x="48" y="21"/>
                      </a:cubicBezTo>
                      <a:cubicBezTo>
                        <a:pt x="48" y="21"/>
                        <a:pt x="48" y="21"/>
                        <a:pt x="48" y="21"/>
                      </a:cubicBezTo>
                      <a:cubicBezTo>
                        <a:pt x="50" y="20"/>
                        <a:pt x="54" y="16"/>
                        <a:pt x="71" y="5"/>
                      </a:cubicBezTo>
                      <a:cubicBezTo>
                        <a:pt x="71" y="5"/>
                        <a:pt x="71" y="5"/>
                        <a:pt x="71" y="5"/>
                      </a:cubicBezTo>
                      <a:cubicBezTo>
                        <a:pt x="71" y="5"/>
                        <a:pt x="71" y="5"/>
                        <a:pt x="71" y="4"/>
                      </a:cubicBezTo>
                      <a:cubicBezTo>
                        <a:pt x="79" y="0"/>
                        <a:pt x="79" y="0"/>
                        <a:pt x="79" y="0"/>
                      </a:cubicBezTo>
                      <a:cubicBezTo>
                        <a:pt x="80" y="0"/>
                        <a:pt x="80" y="0"/>
                        <a:pt x="80" y="0"/>
                      </a:cubicBezTo>
                      <a:cubicBezTo>
                        <a:pt x="80" y="0"/>
                        <a:pt x="80" y="1"/>
                        <a:pt x="80" y="1"/>
                      </a:cubicBezTo>
                      <a:cubicBezTo>
                        <a:pt x="74" y="5"/>
                        <a:pt x="60" y="14"/>
                        <a:pt x="53" y="19"/>
                      </a:cubicBezTo>
                      <a:cubicBezTo>
                        <a:pt x="53" y="19"/>
                        <a:pt x="53" y="19"/>
                        <a:pt x="53" y="19"/>
                      </a:cubicBezTo>
                      <a:cubicBezTo>
                        <a:pt x="53" y="19"/>
                        <a:pt x="53" y="19"/>
                        <a:pt x="53" y="19"/>
                      </a:cubicBezTo>
                      <a:cubicBezTo>
                        <a:pt x="41" y="31"/>
                        <a:pt x="13" y="59"/>
                        <a:pt x="6" y="67"/>
                      </a:cubicBezTo>
                      <a:cubicBezTo>
                        <a:pt x="18" y="60"/>
                        <a:pt x="76" y="27"/>
                        <a:pt x="108" y="8"/>
                      </a:cubicBezTo>
                      <a:cubicBezTo>
                        <a:pt x="108" y="8"/>
                        <a:pt x="108" y="8"/>
                        <a:pt x="108" y="8"/>
                      </a:cubicBezTo>
                      <a:cubicBezTo>
                        <a:pt x="108" y="8"/>
                        <a:pt x="108" y="8"/>
                        <a:pt x="108" y="8"/>
                      </a:cubicBezTo>
                      <a:cubicBezTo>
                        <a:pt x="108" y="8"/>
                        <a:pt x="109" y="9"/>
                        <a:pt x="108" y="9"/>
                      </a:cubicBezTo>
                      <a:cubicBezTo>
                        <a:pt x="108" y="9"/>
                        <a:pt x="108" y="9"/>
                        <a:pt x="108" y="9"/>
                      </a:cubicBezTo>
                      <a:cubicBezTo>
                        <a:pt x="108" y="9"/>
                        <a:pt x="108" y="9"/>
                        <a:pt x="108" y="9"/>
                      </a:cubicBezTo>
                      <a:cubicBezTo>
                        <a:pt x="107" y="10"/>
                        <a:pt x="104" y="12"/>
                        <a:pt x="94" y="20"/>
                      </a:cubicBezTo>
                      <a:cubicBezTo>
                        <a:pt x="85" y="26"/>
                        <a:pt x="74" y="34"/>
                        <a:pt x="62" y="42"/>
                      </a:cubicBezTo>
                      <a:cubicBezTo>
                        <a:pt x="47" y="53"/>
                        <a:pt x="32" y="64"/>
                        <a:pt x="24" y="70"/>
                      </a:cubicBezTo>
                      <a:cubicBezTo>
                        <a:pt x="121" y="14"/>
                        <a:pt x="121" y="14"/>
                        <a:pt x="121" y="14"/>
                      </a:cubicBezTo>
                      <a:cubicBezTo>
                        <a:pt x="122" y="14"/>
                        <a:pt x="122" y="14"/>
                        <a:pt x="122" y="14"/>
                      </a:cubicBezTo>
                      <a:cubicBezTo>
                        <a:pt x="122" y="14"/>
                        <a:pt x="122" y="14"/>
                        <a:pt x="122" y="15"/>
                      </a:cubicBezTo>
                      <a:cubicBezTo>
                        <a:pt x="11" y="89"/>
                        <a:pt x="11" y="89"/>
                        <a:pt x="11" y="89"/>
                      </a:cubicBezTo>
                      <a:cubicBezTo>
                        <a:pt x="37" y="74"/>
                        <a:pt x="114" y="29"/>
                        <a:pt x="158" y="4"/>
                      </a:cubicBezTo>
                      <a:cubicBezTo>
                        <a:pt x="158" y="3"/>
                        <a:pt x="158" y="3"/>
                        <a:pt x="158" y="4"/>
                      </a:cubicBezTo>
                      <a:cubicBezTo>
                        <a:pt x="158" y="4"/>
                        <a:pt x="158" y="4"/>
                        <a:pt x="158" y="4"/>
                      </a:cubicBezTo>
                      <a:cubicBezTo>
                        <a:pt x="44" y="73"/>
                        <a:pt x="44" y="73"/>
                        <a:pt x="44" y="73"/>
                      </a:cubicBezTo>
                      <a:cubicBezTo>
                        <a:pt x="73" y="56"/>
                        <a:pt x="119" y="29"/>
                        <a:pt x="148" y="12"/>
                      </a:cubicBezTo>
                      <a:cubicBezTo>
                        <a:pt x="148" y="12"/>
                        <a:pt x="148" y="12"/>
                        <a:pt x="148" y="12"/>
                      </a:cubicBezTo>
                      <a:cubicBezTo>
                        <a:pt x="148" y="12"/>
                        <a:pt x="149" y="12"/>
                        <a:pt x="149" y="12"/>
                      </a:cubicBezTo>
                      <a:cubicBezTo>
                        <a:pt x="149" y="12"/>
                        <a:pt x="149" y="12"/>
                        <a:pt x="148" y="13"/>
                      </a:cubicBezTo>
                      <a:cubicBezTo>
                        <a:pt x="148" y="13"/>
                        <a:pt x="148" y="13"/>
                        <a:pt x="148" y="13"/>
                      </a:cubicBezTo>
                      <a:cubicBezTo>
                        <a:pt x="148" y="13"/>
                        <a:pt x="148" y="13"/>
                        <a:pt x="147" y="13"/>
                      </a:cubicBezTo>
                      <a:cubicBezTo>
                        <a:pt x="146" y="14"/>
                        <a:pt x="143" y="16"/>
                        <a:pt x="136" y="20"/>
                      </a:cubicBezTo>
                      <a:cubicBezTo>
                        <a:pt x="129" y="25"/>
                        <a:pt x="118" y="31"/>
                        <a:pt x="106" y="38"/>
                      </a:cubicBezTo>
                      <a:cubicBezTo>
                        <a:pt x="102" y="40"/>
                        <a:pt x="99" y="42"/>
                        <a:pt x="94" y="45"/>
                      </a:cubicBezTo>
                      <a:cubicBezTo>
                        <a:pt x="125" y="27"/>
                        <a:pt x="151" y="12"/>
                        <a:pt x="153" y="12"/>
                      </a:cubicBezTo>
                      <a:cubicBezTo>
                        <a:pt x="153" y="12"/>
                        <a:pt x="153" y="12"/>
                        <a:pt x="153" y="12"/>
                      </a:cubicBezTo>
                      <a:cubicBezTo>
                        <a:pt x="153" y="12"/>
                        <a:pt x="153" y="12"/>
                        <a:pt x="153" y="12"/>
                      </a:cubicBezTo>
                      <a:cubicBezTo>
                        <a:pt x="153" y="13"/>
                        <a:pt x="153" y="13"/>
                        <a:pt x="96" y="53"/>
                      </a:cubicBezTo>
                      <a:cubicBezTo>
                        <a:pt x="61" y="78"/>
                        <a:pt x="18" y="107"/>
                        <a:pt x="6" y="117"/>
                      </a:cubicBezTo>
                      <a:cubicBezTo>
                        <a:pt x="31" y="103"/>
                        <a:pt x="156" y="30"/>
                        <a:pt x="157" y="30"/>
                      </a:cubicBezTo>
                      <a:cubicBezTo>
                        <a:pt x="157" y="30"/>
                        <a:pt x="157" y="29"/>
                        <a:pt x="157" y="30"/>
                      </a:cubicBezTo>
                      <a:cubicBezTo>
                        <a:pt x="158" y="30"/>
                        <a:pt x="158" y="30"/>
                        <a:pt x="158" y="30"/>
                      </a:cubicBezTo>
                      <a:cubicBezTo>
                        <a:pt x="158" y="30"/>
                        <a:pt x="158" y="30"/>
                        <a:pt x="157" y="30"/>
                      </a:cubicBezTo>
                      <a:cubicBezTo>
                        <a:pt x="157" y="30"/>
                        <a:pt x="157" y="30"/>
                        <a:pt x="157" y="30"/>
                      </a:cubicBezTo>
                      <a:cubicBezTo>
                        <a:pt x="157" y="30"/>
                        <a:pt x="157" y="30"/>
                        <a:pt x="157" y="31"/>
                      </a:cubicBezTo>
                      <a:cubicBezTo>
                        <a:pt x="155" y="33"/>
                        <a:pt x="138" y="44"/>
                        <a:pt x="44" y="109"/>
                      </a:cubicBezTo>
                      <a:cubicBezTo>
                        <a:pt x="29" y="119"/>
                        <a:pt x="16" y="128"/>
                        <a:pt x="10" y="132"/>
                      </a:cubicBezTo>
                      <a:cubicBezTo>
                        <a:pt x="37" y="117"/>
                        <a:pt x="161" y="45"/>
                        <a:pt x="229" y="5"/>
                      </a:cubicBezTo>
                      <a:cubicBezTo>
                        <a:pt x="229" y="5"/>
                        <a:pt x="229" y="5"/>
                        <a:pt x="230" y="5"/>
                      </a:cubicBezTo>
                      <a:cubicBezTo>
                        <a:pt x="230" y="5"/>
                        <a:pt x="230" y="6"/>
                        <a:pt x="229" y="6"/>
                      </a:cubicBezTo>
                      <a:cubicBezTo>
                        <a:pt x="18" y="148"/>
                        <a:pt x="18" y="148"/>
                        <a:pt x="18" y="148"/>
                      </a:cubicBezTo>
                      <a:cubicBezTo>
                        <a:pt x="75" y="115"/>
                        <a:pt x="75" y="115"/>
                        <a:pt x="75" y="115"/>
                      </a:cubicBezTo>
                      <a:cubicBezTo>
                        <a:pt x="75" y="115"/>
                        <a:pt x="75" y="115"/>
                        <a:pt x="76" y="115"/>
                      </a:cubicBezTo>
                      <a:cubicBezTo>
                        <a:pt x="76" y="115"/>
                        <a:pt x="76" y="116"/>
                        <a:pt x="75" y="116"/>
                      </a:cubicBezTo>
                      <a:cubicBezTo>
                        <a:pt x="23" y="162"/>
                        <a:pt x="23" y="162"/>
                        <a:pt x="23" y="162"/>
                      </a:cubicBezTo>
                      <a:cubicBezTo>
                        <a:pt x="35" y="156"/>
                        <a:pt x="71" y="134"/>
                        <a:pt x="92" y="122"/>
                      </a:cubicBezTo>
                      <a:cubicBezTo>
                        <a:pt x="92" y="122"/>
                        <a:pt x="92" y="122"/>
                        <a:pt x="92" y="122"/>
                      </a:cubicBezTo>
                      <a:cubicBezTo>
                        <a:pt x="92" y="122"/>
                        <a:pt x="92" y="122"/>
                        <a:pt x="92" y="123"/>
                      </a:cubicBezTo>
                      <a:cubicBezTo>
                        <a:pt x="92" y="123"/>
                        <a:pt x="92" y="123"/>
                        <a:pt x="92" y="123"/>
                      </a:cubicBezTo>
                      <a:cubicBezTo>
                        <a:pt x="92" y="123"/>
                        <a:pt x="92" y="123"/>
                        <a:pt x="92" y="123"/>
                      </a:cubicBezTo>
                      <a:cubicBezTo>
                        <a:pt x="92" y="123"/>
                        <a:pt x="92" y="124"/>
                        <a:pt x="91" y="124"/>
                      </a:cubicBezTo>
                      <a:cubicBezTo>
                        <a:pt x="90" y="124"/>
                        <a:pt x="89" y="125"/>
                        <a:pt x="87" y="127"/>
                      </a:cubicBezTo>
                      <a:cubicBezTo>
                        <a:pt x="73" y="135"/>
                        <a:pt x="73" y="135"/>
                        <a:pt x="73" y="135"/>
                      </a:cubicBezTo>
                      <a:cubicBezTo>
                        <a:pt x="58" y="144"/>
                        <a:pt x="37" y="157"/>
                        <a:pt x="23" y="166"/>
                      </a:cubicBezTo>
                      <a:cubicBezTo>
                        <a:pt x="40" y="156"/>
                        <a:pt x="67" y="140"/>
                        <a:pt x="80" y="132"/>
                      </a:cubicBezTo>
                      <a:cubicBezTo>
                        <a:pt x="80" y="132"/>
                        <a:pt x="80" y="132"/>
                        <a:pt x="81" y="133"/>
                      </a:cubicBezTo>
                      <a:cubicBezTo>
                        <a:pt x="81" y="133"/>
                        <a:pt x="81" y="133"/>
                        <a:pt x="80" y="133"/>
                      </a:cubicBezTo>
                      <a:cubicBezTo>
                        <a:pt x="67" y="142"/>
                        <a:pt x="46" y="156"/>
                        <a:pt x="34" y="164"/>
                      </a:cubicBezTo>
                      <a:cubicBezTo>
                        <a:pt x="51" y="154"/>
                        <a:pt x="86" y="134"/>
                        <a:pt x="107" y="122"/>
                      </a:cubicBezTo>
                      <a:cubicBezTo>
                        <a:pt x="107" y="122"/>
                        <a:pt x="107" y="122"/>
                        <a:pt x="107" y="122"/>
                      </a:cubicBezTo>
                      <a:cubicBezTo>
                        <a:pt x="107" y="122"/>
                        <a:pt x="107" y="122"/>
                        <a:pt x="107" y="122"/>
                      </a:cubicBezTo>
                      <a:cubicBezTo>
                        <a:pt x="107" y="122"/>
                        <a:pt x="107" y="122"/>
                        <a:pt x="107" y="123"/>
                      </a:cubicBezTo>
                      <a:cubicBezTo>
                        <a:pt x="107" y="123"/>
                        <a:pt x="107" y="123"/>
                        <a:pt x="107" y="123"/>
                      </a:cubicBezTo>
                      <a:cubicBezTo>
                        <a:pt x="107" y="123"/>
                        <a:pt x="107" y="123"/>
                        <a:pt x="107" y="123"/>
                      </a:cubicBezTo>
                      <a:cubicBezTo>
                        <a:pt x="105" y="124"/>
                        <a:pt x="102" y="126"/>
                        <a:pt x="94" y="131"/>
                      </a:cubicBezTo>
                      <a:cubicBezTo>
                        <a:pt x="86" y="137"/>
                        <a:pt x="75" y="144"/>
                        <a:pt x="64" y="151"/>
                      </a:cubicBezTo>
                      <a:cubicBezTo>
                        <a:pt x="49" y="161"/>
                        <a:pt x="33" y="172"/>
                        <a:pt x="23" y="179"/>
                      </a:cubicBezTo>
                      <a:cubicBezTo>
                        <a:pt x="91" y="140"/>
                        <a:pt x="91" y="140"/>
                        <a:pt x="91" y="140"/>
                      </a:cubicBezTo>
                      <a:cubicBezTo>
                        <a:pt x="91" y="140"/>
                        <a:pt x="91" y="140"/>
                        <a:pt x="91" y="140"/>
                      </a:cubicBezTo>
                      <a:cubicBezTo>
                        <a:pt x="92" y="140"/>
                        <a:pt x="92" y="140"/>
                        <a:pt x="92" y="140"/>
                      </a:cubicBezTo>
                      <a:cubicBezTo>
                        <a:pt x="92" y="140"/>
                        <a:pt x="92" y="140"/>
                        <a:pt x="92" y="140"/>
                      </a:cubicBezTo>
                      <a:cubicBezTo>
                        <a:pt x="92" y="141"/>
                        <a:pt x="92" y="141"/>
                        <a:pt x="92" y="141"/>
                      </a:cubicBezTo>
                      <a:cubicBezTo>
                        <a:pt x="91" y="141"/>
                        <a:pt x="91" y="141"/>
                        <a:pt x="91" y="141"/>
                      </a:cubicBezTo>
                      <a:cubicBezTo>
                        <a:pt x="91" y="141"/>
                        <a:pt x="89" y="143"/>
                        <a:pt x="84" y="146"/>
                      </a:cubicBezTo>
                      <a:cubicBezTo>
                        <a:pt x="79" y="149"/>
                        <a:pt x="73" y="154"/>
                        <a:pt x="66" y="159"/>
                      </a:cubicBezTo>
                      <a:cubicBezTo>
                        <a:pt x="51" y="169"/>
                        <a:pt x="31" y="183"/>
                        <a:pt x="23" y="189"/>
                      </a:cubicBezTo>
                      <a:cubicBezTo>
                        <a:pt x="29" y="185"/>
                        <a:pt x="43" y="178"/>
                        <a:pt x="56" y="170"/>
                      </a:cubicBezTo>
                      <a:cubicBezTo>
                        <a:pt x="92" y="149"/>
                        <a:pt x="97" y="146"/>
                        <a:pt x="98" y="146"/>
                      </a:cubicBezTo>
                      <a:cubicBezTo>
                        <a:pt x="98" y="146"/>
                        <a:pt x="98" y="146"/>
                        <a:pt x="98" y="146"/>
                      </a:cubicBezTo>
                      <a:cubicBezTo>
                        <a:pt x="99" y="147"/>
                        <a:pt x="99" y="147"/>
                        <a:pt x="58" y="174"/>
                      </a:cubicBezTo>
                      <a:cubicBezTo>
                        <a:pt x="49" y="179"/>
                        <a:pt x="40" y="185"/>
                        <a:pt x="33" y="190"/>
                      </a:cubicBezTo>
                      <a:cubicBezTo>
                        <a:pt x="82" y="161"/>
                        <a:pt x="91" y="156"/>
                        <a:pt x="93" y="155"/>
                      </a:cubicBezTo>
                      <a:cubicBezTo>
                        <a:pt x="93" y="155"/>
                        <a:pt x="93" y="155"/>
                        <a:pt x="93" y="155"/>
                      </a:cubicBezTo>
                      <a:cubicBezTo>
                        <a:pt x="93" y="155"/>
                        <a:pt x="93" y="155"/>
                        <a:pt x="93" y="155"/>
                      </a:cubicBezTo>
                      <a:cubicBezTo>
                        <a:pt x="93" y="155"/>
                        <a:pt x="93" y="155"/>
                        <a:pt x="94" y="155"/>
                      </a:cubicBezTo>
                      <a:cubicBezTo>
                        <a:pt x="94" y="155"/>
                        <a:pt x="94" y="155"/>
                        <a:pt x="94" y="155"/>
                      </a:cubicBezTo>
                      <a:cubicBezTo>
                        <a:pt x="94" y="155"/>
                        <a:pt x="94" y="155"/>
                        <a:pt x="94" y="156"/>
                      </a:cubicBezTo>
                      <a:cubicBezTo>
                        <a:pt x="94" y="156"/>
                        <a:pt x="94" y="156"/>
                        <a:pt x="94" y="156"/>
                      </a:cubicBezTo>
                      <a:cubicBezTo>
                        <a:pt x="94" y="156"/>
                        <a:pt x="93" y="156"/>
                        <a:pt x="93" y="156"/>
                      </a:cubicBezTo>
                      <a:cubicBezTo>
                        <a:pt x="93" y="157"/>
                        <a:pt x="90" y="159"/>
                        <a:pt x="83" y="164"/>
                      </a:cubicBezTo>
                      <a:cubicBezTo>
                        <a:pt x="77" y="169"/>
                        <a:pt x="68" y="175"/>
                        <a:pt x="59" y="181"/>
                      </a:cubicBezTo>
                      <a:cubicBezTo>
                        <a:pt x="49" y="190"/>
                        <a:pt x="38" y="198"/>
                        <a:pt x="31" y="202"/>
                      </a:cubicBezTo>
                      <a:cubicBezTo>
                        <a:pt x="78" y="176"/>
                        <a:pt x="78" y="176"/>
                        <a:pt x="78" y="176"/>
                      </a:cubicBezTo>
                      <a:cubicBezTo>
                        <a:pt x="78" y="176"/>
                        <a:pt x="78" y="176"/>
                        <a:pt x="78" y="176"/>
                      </a:cubicBezTo>
                      <a:cubicBezTo>
                        <a:pt x="78" y="176"/>
                        <a:pt x="78" y="176"/>
                        <a:pt x="78" y="176"/>
                      </a:cubicBezTo>
                      <a:cubicBezTo>
                        <a:pt x="78" y="177"/>
                        <a:pt x="78" y="177"/>
                        <a:pt x="78" y="177"/>
                      </a:cubicBezTo>
                      <a:cubicBezTo>
                        <a:pt x="78" y="177"/>
                        <a:pt x="78" y="177"/>
                        <a:pt x="78" y="177"/>
                      </a:cubicBezTo>
                      <a:cubicBezTo>
                        <a:pt x="77" y="178"/>
                        <a:pt x="71" y="183"/>
                        <a:pt x="51" y="203"/>
                      </a:cubicBezTo>
                      <a:cubicBezTo>
                        <a:pt x="40" y="213"/>
                        <a:pt x="30" y="223"/>
                        <a:pt x="26" y="227"/>
                      </a:cubicBezTo>
                      <a:cubicBezTo>
                        <a:pt x="31" y="224"/>
                        <a:pt x="43" y="217"/>
                        <a:pt x="54" y="211"/>
                      </a:cubicBezTo>
                      <a:cubicBezTo>
                        <a:pt x="81" y="194"/>
                        <a:pt x="86" y="192"/>
                        <a:pt x="87" y="192"/>
                      </a:cubicBezTo>
                      <a:cubicBezTo>
                        <a:pt x="87" y="192"/>
                        <a:pt x="87" y="192"/>
                        <a:pt x="87" y="192"/>
                      </a:cubicBezTo>
                      <a:cubicBezTo>
                        <a:pt x="87" y="192"/>
                        <a:pt x="87" y="192"/>
                        <a:pt x="87" y="192"/>
                      </a:cubicBezTo>
                      <a:cubicBezTo>
                        <a:pt x="87" y="192"/>
                        <a:pt x="87" y="193"/>
                        <a:pt x="87" y="193"/>
                      </a:cubicBezTo>
                      <a:cubicBezTo>
                        <a:pt x="66" y="208"/>
                        <a:pt x="30" y="236"/>
                        <a:pt x="18" y="245"/>
                      </a:cubicBezTo>
                      <a:cubicBezTo>
                        <a:pt x="34" y="236"/>
                        <a:pt x="93" y="202"/>
                        <a:pt x="125" y="183"/>
                      </a:cubicBezTo>
                      <a:cubicBezTo>
                        <a:pt x="126" y="182"/>
                        <a:pt x="126" y="182"/>
                        <a:pt x="126" y="182"/>
                      </a:cubicBezTo>
                      <a:cubicBezTo>
                        <a:pt x="126" y="183"/>
                        <a:pt x="126" y="183"/>
                        <a:pt x="126" y="183"/>
                      </a:cubicBezTo>
                      <a:cubicBezTo>
                        <a:pt x="126" y="183"/>
                        <a:pt x="126" y="183"/>
                        <a:pt x="126" y="183"/>
                      </a:cubicBezTo>
                      <a:cubicBezTo>
                        <a:pt x="126" y="183"/>
                        <a:pt x="126" y="183"/>
                        <a:pt x="126" y="183"/>
                      </a:cubicBezTo>
                      <a:cubicBezTo>
                        <a:pt x="126" y="183"/>
                        <a:pt x="126" y="183"/>
                        <a:pt x="126" y="183"/>
                      </a:cubicBezTo>
                      <a:cubicBezTo>
                        <a:pt x="124" y="185"/>
                        <a:pt x="117" y="191"/>
                        <a:pt x="90" y="213"/>
                      </a:cubicBezTo>
                      <a:cubicBezTo>
                        <a:pt x="78" y="224"/>
                        <a:pt x="65" y="234"/>
                        <a:pt x="59" y="239"/>
                      </a:cubicBezTo>
                      <a:cubicBezTo>
                        <a:pt x="89" y="222"/>
                        <a:pt x="133" y="196"/>
                        <a:pt x="139" y="193"/>
                      </a:cubicBezTo>
                      <a:cubicBezTo>
                        <a:pt x="139" y="193"/>
                        <a:pt x="139" y="193"/>
                        <a:pt x="139" y="193"/>
                      </a:cubicBezTo>
                      <a:cubicBezTo>
                        <a:pt x="139" y="193"/>
                        <a:pt x="139" y="193"/>
                        <a:pt x="139" y="193"/>
                      </a:cubicBezTo>
                      <a:cubicBezTo>
                        <a:pt x="139" y="193"/>
                        <a:pt x="139" y="193"/>
                        <a:pt x="139" y="193"/>
                      </a:cubicBezTo>
                      <a:cubicBezTo>
                        <a:pt x="139" y="193"/>
                        <a:pt x="139" y="193"/>
                        <a:pt x="139" y="193"/>
                      </a:cubicBezTo>
                      <a:cubicBezTo>
                        <a:pt x="139" y="193"/>
                        <a:pt x="139" y="193"/>
                        <a:pt x="139" y="194"/>
                      </a:cubicBezTo>
                      <a:cubicBezTo>
                        <a:pt x="142" y="192"/>
                        <a:pt x="142" y="192"/>
                        <a:pt x="142" y="192"/>
                      </a:cubicBezTo>
                      <a:cubicBezTo>
                        <a:pt x="143" y="192"/>
                        <a:pt x="143" y="192"/>
                        <a:pt x="143" y="192"/>
                      </a:cubicBezTo>
                      <a:cubicBezTo>
                        <a:pt x="143" y="192"/>
                        <a:pt x="143" y="192"/>
                        <a:pt x="143" y="192"/>
                      </a:cubicBezTo>
                      <a:cubicBezTo>
                        <a:pt x="143" y="193"/>
                        <a:pt x="143" y="193"/>
                        <a:pt x="143" y="193"/>
                      </a:cubicBezTo>
                      <a:cubicBezTo>
                        <a:pt x="143" y="193"/>
                        <a:pt x="143" y="193"/>
                        <a:pt x="143" y="193"/>
                      </a:cubicBezTo>
                      <a:cubicBezTo>
                        <a:pt x="141" y="194"/>
                        <a:pt x="133" y="201"/>
                        <a:pt x="96" y="230"/>
                      </a:cubicBezTo>
                      <a:cubicBezTo>
                        <a:pt x="79" y="244"/>
                        <a:pt x="61" y="257"/>
                        <a:pt x="53" y="263"/>
                      </a:cubicBezTo>
                      <a:cubicBezTo>
                        <a:pt x="64" y="257"/>
                        <a:pt x="93" y="240"/>
                        <a:pt x="121" y="224"/>
                      </a:cubicBezTo>
                      <a:cubicBezTo>
                        <a:pt x="183" y="188"/>
                        <a:pt x="200" y="178"/>
                        <a:pt x="203" y="177"/>
                      </a:cubicBezTo>
                      <a:cubicBezTo>
                        <a:pt x="203" y="177"/>
                        <a:pt x="203" y="177"/>
                        <a:pt x="203" y="177"/>
                      </a:cubicBezTo>
                      <a:cubicBezTo>
                        <a:pt x="203" y="177"/>
                        <a:pt x="203" y="177"/>
                        <a:pt x="203" y="177"/>
                      </a:cubicBezTo>
                      <a:cubicBezTo>
                        <a:pt x="203" y="177"/>
                        <a:pt x="203" y="177"/>
                        <a:pt x="203" y="177"/>
                      </a:cubicBezTo>
                      <a:cubicBezTo>
                        <a:pt x="203" y="177"/>
                        <a:pt x="203" y="177"/>
                        <a:pt x="203" y="177"/>
                      </a:cubicBezTo>
                      <a:cubicBezTo>
                        <a:pt x="203" y="177"/>
                        <a:pt x="203" y="177"/>
                        <a:pt x="203" y="178"/>
                      </a:cubicBezTo>
                      <a:cubicBezTo>
                        <a:pt x="74" y="260"/>
                        <a:pt x="74" y="260"/>
                        <a:pt x="74" y="260"/>
                      </a:cubicBezTo>
                      <a:cubicBezTo>
                        <a:pt x="202" y="187"/>
                        <a:pt x="202" y="187"/>
                        <a:pt x="202" y="187"/>
                      </a:cubicBezTo>
                      <a:cubicBezTo>
                        <a:pt x="202" y="186"/>
                        <a:pt x="202" y="187"/>
                        <a:pt x="202" y="187"/>
                      </a:cubicBezTo>
                      <a:cubicBezTo>
                        <a:pt x="202" y="187"/>
                        <a:pt x="202" y="187"/>
                        <a:pt x="202" y="187"/>
                      </a:cubicBezTo>
                      <a:cubicBezTo>
                        <a:pt x="88" y="267"/>
                        <a:pt x="88" y="267"/>
                        <a:pt x="88" y="267"/>
                      </a:cubicBezTo>
                      <a:cubicBezTo>
                        <a:pt x="108" y="256"/>
                        <a:pt x="175" y="217"/>
                        <a:pt x="213" y="195"/>
                      </a:cubicBezTo>
                      <a:cubicBezTo>
                        <a:pt x="213" y="194"/>
                        <a:pt x="214" y="195"/>
                        <a:pt x="214" y="195"/>
                      </a:cubicBezTo>
                      <a:cubicBezTo>
                        <a:pt x="214" y="195"/>
                        <a:pt x="214" y="195"/>
                        <a:pt x="214" y="195"/>
                      </a:cubicBezTo>
                      <a:cubicBezTo>
                        <a:pt x="162" y="226"/>
                        <a:pt x="162" y="226"/>
                        <a:pt x="162" y="226"/>
                      </a:cubicBezTo>
                      <a:cubicBezTo>
                        <a:pt x="206" y="200"/>
                        <a:pt x="206" y="200"/>
                        <a:pt x="206" y="200"/>
                      </a:cubicBezTo>
                      <a:cubicBezTo>
                        <a:pt x="207" y="200"/>
                        <a:pt x="207" y="200"/>
                        <a:pt x="207" y="200"/>
                      </a:cubicBezTo>
                      <a:cubicBezTo>
                        <a:pt x="207" y="200"/>
                        <a:pt x="207" y="200"/>
                        <a:pt x="207" y="200"/>
                      </a:cubicBezTo>
                      <a:cubicBezTo>
                        <a:pt x="207" y="201"/>
                        <a:pt x="207" y="201"/>
                        <a:pt x="207" y="201"/>
                      </a:cubicBezTo>
                      <a:cubicBezTo>
                        <a:pt x="207" y="201"/>
                        <a:pt x="207" y="201"/>
                        <a:pt x="207" y="201"/>
                      </a:cubicBezTo>
                      <a:cubicBezTo>
                        <a:pt x="207" y="201"/>
                        <a:pt x="207" y="201"/>
                        <a:pt x="207" y="201"/>
                      </a:cubicBezTo>
                      <a:cubicBezTo>
                        <a:pt x="206" y="202"/>
                        <a:pt x="205" y="203"/>
                        <a:pt x="201" y="206"/>
                      </a:cubicBezTo>
                      <a:cubicBezTo>
                        <a:pt x="197" y="208"/>
                        <a:pt x="192" y="212"/>
                        <a:pt x="186" y="217"/>
                      </a:cubicBezTo>
                      <a:cubicBezTo>
                        <a:pt x="169" y="230"/>
                        <a:pt x="142" y="251"/>
                        <a:pt x="134" y="258"/>
                      </a:cubicBezTo>
                      <a:cubicBezTo>
                        <a:pt x="145" y="251"/>
                        <a:pt x="191" y="224"/>
                        <a:pt x="210" y="213"/>
                      </a:cubicBezTo>
                      <a:cubicBezTo>
                        <a:pt x="210" y="213"/>
                        <a:pt x="211" y="213"/>
                        <a:pt x="211" y="213"/>
                      </a:cubicBezTo>
                      <a:cubicBezTo>
                        <a:pt x="211" y="213"/>
                        <a:pt x="211" y="213"/>
                        <a:pt x="211" y="213"/>
                      </a:cubicBezTo>
                      <a:cubicBezTo>
                        <a:pt x="211" y="213"/>
                        <a:pt x="211" y="213"/>
                        <a:pt x="211" y="214"/>
                      </a:cubicBezTo>
                      <a:cubicBezTo>
                        <a:pt x="211" y="214"/>
                        <a:pt x="211" y="214"/>
                        <a:pt x="211" y="214"/>
                      </a:cubicBezTo>
                      <a:cubicBezTo>
                        <a:pt x="211" y="214"/>
                        <a:pt x="211" y="214"/>
                        <a:pt x="211" y="214"/>
                      </a:cubicBezTo>
                      <a:cubicBezTo>
                        <a:pt x="210" y="215"/>
                        <a:pt x="207" y="217"/>
                        <a:pt x="198" y="223"/>
                      </a:cubicBezTo>
                      <a:cubicBezTo>
                        <a:pt x="190" y="229"/>
                        <a:pt x="181" y="236"/>
                        <a:pt x="172" y="242"/>
                      </a:cubicBezTo>
                      <a:cubicBezTo>
                        <a:pt x="166" y="246"/>
                        <a:pt x="160" y="250"/>
                        <a:pt x="156" y="253"/>
                      </a:cubicBezTo>
                      <a:cubicBezTo>
                        <a:pt x="178" y="241"/>
                        <a:pt x="241" y="204"/>
                        <a:pt x="242" y="204"/>
                      </a:cubicBezTo>
                      <a:cubicBezTo>
                        <a:pt x="242" y="204"/>
                        <a:pt x="242" y="204"/>
                        <a:pt x="242" y="204"/>
                      </a:cubicBezTo>
                      <a:cubicBezTo>
                        <a:pt x="242" y="204"/>
                        <a:pt x="242" y="204"/>
                        <a:pt x="242" y="204"/>
                      </a:cubicBezTo>
                      <a:cubicBezTo>
                        <a:pt x="242" y="204"/>
                        <a:pt x="242" y="204"/>
                        <a:pt x="242" y="205"/>
                      </a:cubicBezTo>
                      <a:cubicBezTo>
                        <a:pt x="242" y="205"/>
                        <a:pt x="242" y="205"/>
                        <a:pt x="242" y="205"/>
                      </a:cubicBezTo>
                      <a:cubicBezTo>
                        <a:pt x="242" y="205"/>
                        <a:pt x="242" y="205"/>
                        <a:pt x="242" y="205"/>
                      </a:cubicBezTo>
                      <a:cubicBezTo>
                        <a:pt x="241" y="206"/>
                        <a:pt x="239" y="208"/>
                        <a:pt x="232" y="213"/>
                      </a:cubicBezTo>
                      <a:cubicBezTo>
                        <a:pt x="226" y="218"/>
                        <a:pt x="218" y="224"/>
                        <a:pt x="211" y="231"/>
                      </a:cubicBezTo>
                      <a:cubicBezTo>
                        <a:pt x="199" y="240"/>
                        <a:pt x="188" y="249"/>
                        <a:pt x="182" y="253"/>
                      </a:cubicBezTo>
                      <a:cubicBezTo>
                        <a:pt x="195" y="247"/>
                        <a:pt x="231" y="226"/>
                        <a:pt x="246" y="217"/>
                      </a:cubicBezTo>
                      <a:cubicBezTo>
                        <a:pt x="246" y="216"/>
                        <a:pt x="247" y="216"/>
                        <a:pt x="247" y="217"/>
                      </a:cubicBezTo>
                      <a:cubicBezTo>
                        <a:pt x="247" y="217"/>
                        <a:pt x="247" y="217"/>
                        <a:pt x="247" y="217"/>
                      </a:cubicBezTo>
                      <a:cubicBezTo>
                        <a:pt x="227" y="233"/>
                        <a:pt x="193" y="259"/>
                        <a:pt x="181" y="269"/>
                      </a:cubicBezTo>
                      <a:cubicBezTo>
                        <a:pt x="249" y="230"/>
                        <a:pt x="249" y="230"/>
                        <a:pt x="249" y="230"/>
                      </a:cubicBezTo>
                      <a:cubicBezTo>
                        <a:pt x="249" y="230"/>
                        <a:pt x="249" y="230"/>
                        <a:pt x="249" y="230"/>
                      </a:cubicBezTo>
                      <a:cubicBezTo>
                        <a:pt x="249" y="230"/>
                        <a:pt x="249" y="230"/>
                        <a:pt x="249" y="230"/>
                      </a:cubicBezTo>
                      <a:cubicBezTo>
                        <a:pt x="249" y="230"/>
                        <a:pt x="249" y="230"/>
                        <a:pt x="249" y="230"/>
                      </a:cubicBezTo>
                      <a:cubicBezTo>
                        <a:pt x="249" y="231"/>
                        <a:pt x="249" y="231"/>
                        <a:pt x="249" y="231"/>
                      </a:cubicBezTo>
                      <a:cubicBezTo>
                        <a:pt x="249" y="231"/>
                        <a:pt x="249" y="231"/>
                        <a:pt x="249" y="231"/>
                      </a:cubicBezTo>
                      <a:cubicBezTo>
                        <a:pt x="247" y="232"/>
                        <a:pt x="239" y="238"/>
                        <a:pt x="207" y="263"/>
                      </a:cubicBezTo>
                      <a:cubicBezTo>
                        <a:pt x="192" y="275"/>
                        <a:pt x="177" y="287"/>
                        <a:pt x="170" y="292"/>
                      </a:cubicBezTo>
                      <a:cubicBezTo>
                        <a:pt x="185" y="284"/>
                        <a:pt x="233" y="256"/>
                        <a:pt x="261" y="240"/>
                      </a:cubicBezTo>
                      <a:cubicBezTo>
                        <a:pt x="261" y="240"/>
                        <a:pt x="261" y="239"/>
                        <a:pt x="261" y="240"/>
                      </a:cubicBezTo>
                      <a:cubicBezTo>
                        <a:pt x="261" y="240"/>
                        <a:pt x="261" y="240"/>
                        <a:pt x="261" y="240"/>
                      </a:cubicBezTo>
                      <a:cubicBezTo>
                        <a:pt x="261" y="240"/>
                        <a:pt x="261" y="240"/>
                        <a:pt x="261" y="240"/>
                      </a:cubicBezTo>
                      <a:cubicBezTo>
                        <a:pt x="261" y="240"/>
                        <a:pt x="261" y="240"/>
                        <a:pt x="261" y="240"/>
                      </a:cubicBezTo>
                      <a:cubicBezTo>
                        <a:pt x="261" y="240"/>
                        <a:pt x="261" y="240"/>
                        <a:pt x="261" y="240"/>
                      </a:cubicBezTo>
                      <a:cubicBezTo>
                        <a:pt x="260" y="241"/>
                        <a:pt x="256" y="243"/>
                        <a:pt x="245" y="250"/>
                      </a:cubicBezTo>
                      <a:cubicBezTo>
                        <a:pt x="243" y="251"/>
                        <a:pt x="239" y="253"/>
                        <a:pt x="236" y="255"/>
                      </a:cubicBezTo>
                      <a:cubicBezTo>
                        <a:pt x="235" y="257"/>
                        <a:pt x="229" y="262"/>
                        <a:pt x="197" y="292"/>
                      </a:cubicBezTo>
                      <a:cubicBezTo>
                        <a:pt x="194" y="294"/>
                        <a:pt x="192" y="296"/>
                        <a:pt x="191" y="298"/>
                      </a:cubicBezTo>
                      <a:cubicBezTo>
                        <a:pt x="221" y="280"/>
                        <a:pt x="254" y="260"/>
                        <a:pt x="259" y="258"/>
                      </a:cubicBezTo>
                      <a:cubicBezTo>
                        <a:pt x="259" y="258"/>
                        <a:pt x="259" y="258"/>
                        <a:pt x="259" y="258"/>
                      </a:cubicBezTo>
                      <a:cubicBezTo>
                        <a:pt x="259" y="258"/>
                        <a:pt x="259" y="258"/>
                        <a:pt x="259" y="258"/>
                      </a:cubicBezTo>
                      <a:cubicBezTo>
                        <a:pt x="259" y="258"/>
                        <a:pt x="259" y="258"/>
                        <a:pt x="259" y="258"/>
                      </a:cubicBezTo>
                      <a:cubicBezTo>
                        <a:pt x="260" y="258"/>
                        <a:pt x="260" y="258"/>
                        <a:pt x="260" y="258"/>
                      </a:cubicBezTo>
                      <a:cubicBezTo>
                        <a:pt x="260" y="259"/>
                        <a:pt x="260" y="259"/>
                        <a:pt x="260" y="259"/>
                      </a:cubicBezTo>
                      <a:cubicBezTo>
                        <a:pt x="251" y="264"/>
                        <a:pt x="240" y="271"/>
                        <a:pt x="229" y="277"/>
                      </a:cubicBezTo>
                      <a:cubicBezTo>
                        <a:pt x="244" y="268"/>
                        <a:pt x="244" y="268"/>
                        <a:pt x="244" y="268"/>
                      </a:cubicBezTo>
                      <a:cubicBezTo>
                        <a:pt x="245" y="268"/>
                        <a:pt x="245" y="268"/>
                        <a:pt x="245" y="269"/>
                      </a:cubicBezTo>
                      <a:cubicBezTo>
                        <a:pt x="245" y="269"/>
                        <a:pt x="245" y="269"/>
                        <a:pt x="245" y="269"/>
                      </a:cubicBezTo>
                      <a:cubicBezTo>
                        <a:pt x="245" y="269"/>
                        <a:pt x="245" y="269"/>
                        <a:pt x="245" y="269"/>
                      </a:cubicBezTo>
                      <a:cubicBezTo>
                        <a:pt x="244" y="269"/>
                        <a:pt x="244" y="269"/>
                        <a:pt x="244" y="269"/>
                      </a:cubicBezTo>
                      <a:cubicBezTo>
                        <a:pt x="243" y="270"/>
                        <a:pt x="242" y="271"/>
                        <a:pt x="238" y="273"/>
                      </a:cubicBezTo>
                      <a:cubicBezTo>
                        <a:pt x="234" y="276"/>
                        <a:pt x="228" y="280"/>
                        <a:pt x="222" y="284"/>
                      </a:cubicBezTo>
                      <a:cubicBezTo>
                        <a:pt x="211" y="290"/>
                        <a:pt x="198" y="299"/>
                        <a:pt x="188" y="305"/>
                      </a:cubicBezTo>
                      <a:cubicBezTo>
                        <a:pt x="200" y="298"/>
                        <a:pt x="218" y="287"/>
                        <a:pt x="230" y="281"/>
                      </a:cubicBezTo>
                      <a:cubicBezTo>
                        <a:pt x="234" y="278"/>
                        <a:pt x="237" y="276"/>
                        <a:pt x="240" y="275"/>
                      </a:cubicBezTo>
                      <a:cubicBezTo>
                        <a:pt x="242" y="273"/>
                        <a:pt x="243" y="273"/>
                        <a:pt x="244" y="272"/>
                      </a:cubicBezTo>
                      <a:cubicBezTo>
                        <a:pt x="244" y="272"/>
                        <a:pt x="244" y="272"/>
                        <a:pt x="244" y="272"/>
                      </a:cubicBezTo>
                      <a:cubicBezTo>
                        <a:pt x="244" y="272"/>
                        <a:pt x="244" y="272"/>
                        <a:pt x="244" y="272"/>
                      </a:cubicBezTo>
                      <a:cubicBezTo>
                        <a:pt x="244" y="272"/>
                        <a:pt x="244" y="272"/>
                        <a:pt x="244" y="272"/>
                      </a:cubicBezTo>
                      <a:cubicBezTo>
                        <a:pt x="245" y="273"/>
                        <a:pt x="245" y="273"/>
                        <a:pt x="244" y="273"/>
                      </a:cubicBezTo>
                      <a:cubicBezTo>
                        <a:pt x="226" y="287"/>
                        <a:pt x="194" y="311"/>
                        <a:pt x="181" y="320"/>
                      </a:cubicBezTo>
                      <a:cubicBezTo>
                        <a:pt x="246" y="283"/>
                        <a:pt x="258" y="276"/>
                        <a:pt x="261" y="274"/>
                      </a:cubicBezTo>
                      <a:cubicBezTo>
                        <a:pt x="261" y="274"/>
                        <a:pt x="261" y="274"/>
                        <a:pt x="261" y="274"/>
                      </a:cubicBezTo>
                      <a:cubicBezTo>
                        <a:pt x="261" y="274"/>
                        <a:pt x="261" y="274"/>
                        <a:pt x="261" y="274"/>
                      </a:cubicBezTo>
                      <a:cubicBezTo>
                        <a:pt x="261" y="274"/>
                        <a:pt x="261" y="274"/>
                        <a:pt x="261" y="274"/>
                      </a:cubicBezTo>
                      <a:cubicBezTo>
                        <a:pt x="261" y="274"/>
                        <a:pt x="262" y="274"/>
                        <a:pt x="262" y="274"/>
                      </a:cubicBezTo>
                      <a:cubicBezTo>
                        <a:pt x="262" y="274"/>
                        <a:pt x="262" y="275"/>
                        <a:pt x="262" y="275"/>
                      </a:cubicBezTo>
                      <a:cubicBezTo>
                        <a:pt x="262" y="275"/>
                        <a:pt x="262" y="275"/>
                        <a:pt x="261" y="275"/>
                      </a:cubicBezTo>
                      <a:cubicBezTo>
                        <a:pt x="261" y="275"/>
                        <a:pt x="261" y="275"/>
                        <a:pt x="261" y="275"/>
                      </a:cubicBezTo>
                      <a:cubicBezTo>
                        <a:pt x="261" y="275"/>
                        <a:pt x="261" y="275"/>
                        <a:pt x="261" y="275"/>
                      </a:cubicBezTo>
                      <a:cubicBezTo>
                        <a:pt x="259" y="277"/>
                        <a:pt x="246" y="285"/>
                        <a:pt x="185" y="323"/>
                      </a:cubicBezTo>
                      <a:cubicBezTo>
                        <a:pt x="242" y="290"/>
                        <a:pt x="242" y="290"/>
                        <a:pt x="242" y="290"/>
                      </a:cubicBezTo>
                      <a:cubicBezTo>
                        <a:pt x="243" y="290"/>
                        <a:pt x="243" y="290"/>
                        <a:pt x="243" y="290"/>
                      </a:cubicBezTo>
                      <a:cubicBezTo>
                        <a:pt x="243" y="291"/>
                        <a:pt x="243" y="291"/>
                        <a:pt x="243" y="291"/>
                      </a:cubicBezTo>
                      <a:cubicBezTo>
                        <a:pt x="226" y="305"/>
                        <a:pt x="195" y="330"/>
                        <a:pt x="185" y="338"/>
                      </a:cubicBezTo>
                      <a:cubicBezTo>
                        <a:pt x="253" y="299"/>
                        <a:pt x="253" y="299"/>
                        <a:pt x="253" y="299"/>
                      </a:cubicBezTo>
                      <a:cubicBezTo>
                        <a:pt x="254" y="299"/>
                        <a:pt x="254" y="299"/>
                        <a:pt x="254" y="299"/>
                      </a:cubicBezTo>
                      <a:cubicBezTo>
                        <a:pt x="254" y="299"/>
                        <a:pt x="254" y="300"/>
                        <a:pt x="254" y="300"/>
                      </a:cubicBezTo>
                      <a:cubicBezTo>
                        <a:pt x="227" y="319"/>
                        <a:pt x="181" y="352"/>
                        <a:pt x="165" y="363"/>
                      </a:cubicBezTo>
                      <a:cubicBezTo>
                        <a:pt x="173" y="358"/>
                        <a:pt x="189" y="349"/>
                        <a:pt x="203" y="341"/>
                      </a:cubicBezTo>
                      <a:cubicBezTo>
                        <a:pt x="213" y="335"/>
                        <a:pt x="223" y="330"/>
                        <a:pt x="230" y="326"/>
                      </a:cubicBezTo>
                      <a:cubicBezTo>
                        <a:pt x="238" y="321"/>
                        <a:pt x="241" y="319"/>
                        <a:pt x="242" y="319"/>
                      </a:cubicBezTo>
                      <a:cubicBezTo>
                        <a:pt x="242" y="319"/>
                        <a:pt x="242" y="319"/>
                        <a:pt x="242" y="319"/>
                      </a:cubicBezTo>
                      <a:cubicBezTo>
                        <a:pt x="242" y="319"/>
                        <a:pt x="242" y="319"/>
                        <a:pt x="242" y="319"/>
                      </a:cubicBezTo>
                      <a:cubicBezTo>
                        <a:pt x="242" y="319"/>
                        <a:pt x="242" y="319"/>
                        <a:pt x="242" y="319"/>
                      </a:cubicBezTo>
                      <a:cubicBezTo>
                        <a:pt x="260" y="308"/>
                        <a:pt x="260" y="308"/>
                        <a:pt x="260" y="308"/>
                      </a:cubicBezTo>
                      <a:cubicBezTo>
                        <a:pt x="261" y="308"/>
                        <a:pt x="261" y="308"/>
                        <a:pt x="261" y="309"/>
                      </a:cubicBezTo>
                      <a:cubicBezTo>
                        <a:pt x="261" y="309"/>
                        <a:pt x="261" y="309"/>
                        <a:pt x="261" y="309"/>
                      </a:cubicBezTo>
                      <a:cubicBezTo>
                        <a:pt x="235" y="324"/>
                        <a:pt x="235" y="324"/>
                        <a:pt x="235" y="324"/>
                      </a:cubicBezTo>
                      <a:cubicBezTo>
                        <a:pt x="225" y="330"/>
                        <a:pt x="203" y="343"/>
                        <a:pt x="170" y="362"/>
                      </a:cubicBezTo>
                      <a:cubicBezTo>
                        <a:pt x="170" y="362"/>
                        <a:pt x="170" y="362"/>
                        <a:pt x="169" y="362"/>
                      </a:cubicBezTo>
                      <a:cubicBezTo>
                        <a:pt x="160" y="367"/>
                        <a:pt x="159" y="368"/>
                        <a:pt x="159" y="3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4"/>
                <p:cNvSpPr>
                  <a:spLocks noEditPoints="1"/>
                </p:cNvSpPr>
                <p:nvPr/>
              </p:nvSpPr>
              <p:spPr bwMode="auto">
                <a:xfrm>
                  <a:off x="973138" y="3608388"/>
                  <a:ext cx="896938" cy="1597025"/>
                </a:xfrm>
                <a:custGeom>
                  <a:avLst/>
                  <a:gdLst>
                    <a:gd name="T0" fmla="*/ 227 w 277"/>
                    <a:gd name="T1" fmla="*/ 465 h 492"/>
                    <a:gd name="T2" fmla="*/ 178 w 277"/>
                    <a:gd name="T3" fmla="*/ 469 h 492"/>
                    <a:gd name="T4" fmla="*/ 62 w 277"/>
                    <a:gd name="T5" fmla="*/ 491 h 492"/>
                    <a:gd name="T6" fmla="*/ 11 w 277"/>
                    <a:gd name="T7" fmla="*/ 436 h 492"/>
                    <a:gd name="T8" fmla="*/ 3 w 277"/>
                    <a:gd name="T9" fmla="*/ 353 h 492"/>
                    <a:gd name="T10" fmla="*/ 61 w 277"/>
                    <a:gd name="T11" fmla="*/ 343 h 492"/>
                    <a:gd name="T12" fmla="*/ 75 w 277"/>
                    <a:gd name="T13" fmla="*/ 371 h 492"/>
                    <a:gd name="T14" fmla="*/ 91 w 277"/>
                    <a:gd name="T15" fmla="*/ 405 h 492"/>
                    <a:gd name="T16" fmla="*/ 155 w 277"/>
                    <a:gd name="T17" fmla="*/ 397 h 492"/>
                    <a:gd name="T18" fmla="*/ 165 w 277"/>
                    <a:gd name="T19" fmla="*/ 326 h 492"/>
                    <a:gd name="T20" fmla="*/ 105 w 277"/>
                    <a:gd name="T21" fmla="*/ 285 h 492"/>
                    <a:gd name="T22" fmla="*/ 51 w 277"/>
                    <a:gd name="T23" fmla="*/ 262 h 492"/>
                    <a:gd name="T24" fmla="*/ 26 w 277"/>
                    <a:gd name="T25" fmla="*/ 148 h 492"/>
                    <a:gd name="T26" fmla="*/ 28 w 277"/>
                    <a:gd name="T27" fmla="*/ 54 h 492"/>
                    <a:gd name="T28" fmla="*/ 73 w 277"/>
                    <a:gd name="T29" fmla="*/ 27 h 492"/>
                    <a:gd name="T30" fmla="*/ 132 w 277"/>
                    <a:gd name="T31" fmla="*/ 19 h 492"/>
                    <a:gd name="T32" fmla="*/ 171 w 277"/>
                    <a:gd name="T33" fmla="*/ 25 h 492"/>
                    <a:gd name="T34" fmla="*/ 185 w 277"/>
                    <a:gd name="T35" fmla="*/ 23 h 492"/>
                    <a:gd name="T36" fmla="*/ 205 w 277"/>
                    <a:gd name="T37" fmla="*/ 4 h 492"/>
                    <a:gd name="T38" fmla="*/ 276 w 277"/>
                    <a:gd name="T39" fmla="*/ 10 h 492"/>
                    <a:gd name="T40" fmla="*/ 270 w 277"/>
                    <a:gd name="T41" fmla="*/ 140 h 492"/>
                    <a:gd name="T42" fmla="*/ 253 w 277"/>
                    <a:gd name="T43" fmla="*/ 169 h 492"/>
                    <a:gd name="T44" fmla="*/ 211 w 277"/>
                    <a:gd name="T45" fmla="*/ 141 h 492"/>
                    <a:gd name="T46" fmla="*/ 181 w 277"/>
                    <a:gd name="T47" fmla="*/ 108 h 492"/>
                    <a:gd name="T48" fmla="*/ 120 w 277"/>
                    <a:gd name="T49" fmla="*/ 82 h 492"/>
                    <a:gd name="T50" fmla="*/ 119 w 277"/>
                    <a:gd name="T51" fmla="*/ 153 h 492"/>
                    <a:gd name="T52" fmla="*/ 117 w 277"/>
                    <a:gd name="T53" fmla="*/ 202 h 492"/>
                    <a:gd name="T54" fmla="*/ 225 w 277"/>
                    <a:gd name="T55" fmla="*/ 224 h 492"/>
                    <a:gd name="T56" fmla="*/ 254 w 277"/>
                    <a:gd name="T57" fmla="*/ 297 h 492"/>
                    <a:gd name="T58" fmla="*/ 250 w 277"/>
                    <a:gd name="T59" fmla="*/ 432 h 492"/>
                    <a:gd name="T60" fmla="*/ 246 w 277"/>
                    <a:gd name="T61" fmla="*/ 428 h 492"/>
                    <a:gd name="T62" fmla="*/ 254 w 277"/>
                    <a:gd name="T63" fmla="*/ 297 h 492"/>
                    <a:gd name="T64" fmla="*/ 225 w 277"/>
                    <a:gd name="T65" fmla="*/ 225 h 492"/>
                    <a:gd name="T66" fmla="*/ 109 w 277"/>
                    <a:gd name="T67" fmla="*/ 204 h 492"/>
                    <a:gd name="T68" fmla="*/ 119 w 277"/>
                    <a:gd name="T69" fmla="*/ 153 h 492"/>
                    <a:gd name="T70" fmla="*/ 110 w 277"/>
                    <a:gd name="T71" fmla="*/ 79 h 492"/>
                    <a:gd name="T72" fmla="*/ 178 w 277"/>
                    <a:gd name="T73" fmla="*/ 107 h 492"/>
                    <a:gd name="T74" fmla="*/ 209 w 277"/>
                    <a:gd name="T75" fmla="*/ 144 h 492"/>
                    <a:gd name="T76" fmla="*/ 244 w 277"/>
                    <a:gd name="T77" fmla="*/ 165 h 492"/>
                    <a:gd name="T78" fmla="*/ 269 w 277"/>
                    <a:gd name="T79" fmla="*/ 145 h 492"/>
                    <a:gd name="T80" fmla="*/ 275 w 277"/>
                    <a:gd name="T81" fmla="*/ 20 h 492"/>
                    <a:gd name="T82" fmla="*/ 205 w 277"/>
                    <a:gd name="T83" fmla="*/ 5 h 492"/>
                    <a:gd name="T84" fmla="*/ 184 w 277"/>
                    <a:gd name="T85" fmla="*/ 24 h 492"/>
                    <a:gd name="T86" fmla="*/ 167 w 277"/>
                    <a:gd name="T87" fmla="*/ 28 h 492"/>
                    <a:gd name="T88" fmla="*/ 117 w 277"/>
                    <a:gd name="T89" fmla="*/ 16 h 492"/>
                    <a:gd name="T90" fmla="*/ 69 w 277"/>
                    <a:gd name="T91" fmla="*/ 31 h 492"/>
                    <a:gd name="T92" fmla="*/ 26 w 277"/>
                    <a:gd name="T93" fmla="*/ 59 h 492"/>
                    <a:gd name="T94" fmla="*/ 23 w 277"/>
                    <a:gd name="T95" fmla="*/ 232 h 492"/>
                    <a:gd name="T96" fmla="*/ 56 w 277"/>
                    <a:gd name="T97" fmla="*/ 256 h 492"/>
                    <a:gd name="T98" fmla="*/ 121 w 277"/>
                    <a:gd name="T99" fmla="*/ 286 h 492"/>
                    <a:gd name="T100" fmla="*/ 161 w 277"/>
                    <a:gd name="T101" fmla="*/ 340 h 492"/>
                    <a:gd name="T102" fmla="*/ 155 w 277"/>
                    <a:gd name="T103" fmla="*/ 398 h 492"/>
                    <a:gd name="T104" fmla="*/ 91 w 277"/>
                    <a:gd name="T105" fmla="*/ 406 h 492"/>
                    <a:gd name="T106" fmla="*/ 74 w 277"/>
                    <a:gd name="T107" fmla="*/ 375 h 492"/>
                    <a:gd name="T108" fmla="*/ 64 w 277"/>
                    <a:gd name="T109" fmla="*/ 349 h 492"/>
                    <a:gd name="T110" fmla="*/ 11 w 277"/>
                    <a:gd name="T111" fmla="*/ 343 h 492"/>
                    <a:gd name="T112" fmla="*/ 3 w 277"/>
                    <a:gd name="T113" fmla="*/ 436 h 492"/>
                    <a:gd name="T114" fmla="*/ 62 w 277"/>
                    <a:gd name="T115" fmla="*/ 491 h 492"/>
                    <a:gd name="T116" fmla="*/ 175 w 277"/>
                    <a:gd name="T117" fmla="*/ 471 h 492"/>
                    <a:gd name="T118" fmla="*/ 216 w 277"/>
                    <a:gd name="T119" fmla="*/ 466 h 492"/>
                    <a:gd name="T120" fmla="*/ 258 w 277"/>
                    <a:gd name="T121" fmla="*/ 43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7" h="492">
                      <a:moveTo>
                        <a:pt x="261" y="428"/>
                      </a:moveTo>
                      <a:cubicBezTo>
                        <a:pt x="258" y="434"/>
                        <a:pt x="258" y="434"/>
                        <a:pt x="258" y="434"/>
                      </a:cubicBezTo>
                      <a:cubicBezTo>
                        <a:pt x="256" y="439"/>
                        <a:pt x="256" y="439"/>
                        <a:pt x="256" y="439"/>
                      </a:cubicBezTo>
                      <a:cubicBezTo>
                        <a:pt x="253" y="444"/>
                        <a:pt x="253" y="444"/>
                        <a:pt x="253" y="444"/>
                      </a:cubicBezTo>
                      <a:cubicBezTo>
                        <a:pt x="249" y="448"/>
                        <a:pt x="249" y="448"/>
                        <a:pt x="249" y="448"/>
                      </a:cubicBezTo>
                      <a:cubicBezTo>
                        <a:pt x="246" y="453"/>
                        <a:pt x="246" y="453"/>
                        <a:pt x="246" y="453"/>
                      </a:cubicBezTo>
                      <a:cubicBezTo>
                        <a:pt x="244" y="454"/>
                        <a:pt x="243" y="456"/>
                        <a:pt x="242" y="457"/>
                      </a:cubicBezTo>
                      <a:cubicBezTo>
                        <a:pt x="240" y="458"/>
                        <a:pt x="239" y="459"/>
                        <a:pt x="237" y="460"/>
                      </a:cubicBezTo>
                      <a:cubicBezTo>
                        <a:pt x="236" y="461"/>
                        <a:pt x="234" y="462"/>
                        <a:pt x="232" y="463"/>
                      </a:cubicBezTo>
                      <a:cubicBezTo>
                        <a:pt x="230" y="464"/>
                        <a:pt x="230" y="464"/>
                        <a:pt x="230" y="464"/>
                      </a:cubicBezTo>
                      <a:cubicBezTo>
                        <a:pt x="229" y="465"/>
                        <a:pt x="228" y="465"/>
                        <a:pt x="227" y="465"/>
                      </a:cubicBezTo>
                      <a:cubicBezTo>
                        <a:pt x="225" y="466"/>
                        <a:pt x="223" y="466"/>
                        <a:pt x="222" y="466"/>
                      </a:cubicBezTo>
                      <a:cubicBezTo>
                        <a:pt x="220" y="466"/>
                        <a:pt x="218" y="466"/>
                        <a:pt x="216" y="466"/>
                      </a:cubicBezTo>
                      <a:cubicBezTo>
                        <a:pt x="214" y="466"/>
                        <a:pt x="212" y="465"/>
                        <a:pt x="210" y="465"/>
                      </a:cubicBezTo>
                      <a:cubicBezTo>
                        <a:pt x="209" y="465"/>
                        <a:pt x="207" y="464"/>
                        <a:pt x="205" y="463"/>
                      </a:cubicBezTo>
                      <a:cubicBezTo>
                        <a:pt x="203" y="463"/>
                        <a:pt x="202" y="462"/>
                        <a:pt x="200" y="461"/>
                      </a:cubicBezTo>
                      <a:cubicBezTo>
                        <a:pt x="198" y="460"/>
                        <a:pt x="196" y="460"/>
                        <a:pt x="195" y="458"/>
                      </a:cubicBezTo>
                      <a:cubicBezTo>
                        <a:pt x="190" y="455"/>
                        <a:pt x="190" y="455"/>
                        <a:pt x="190" y="455"/>
                      </a:cubicBezTo>
                      <a:cubicBezTo>
                        <a:pt x="190" y="455"/>
                        <a:pt x="190" y="455"/>
                        <a:pt x="190" y="455"/>
                      </a:cubicBezTo>
                      <a:cubicBezTo>
                        <a:pt x="188" y="459"/>
                        <a:pt x="188" y="459"/>
                        <a:pt x="188" y="459"/>
                      </a:cubicBezTo>
                      <a:cubicBezTo>
                        <a:pt x="187" y="460"/>
                        <a:pt x="186" y="461"/>
                        <a:pt x="185" y="462"/>
                      </a:cubicBezTo>
                      <a:cubicBezTo>
                        <a:pt x="183" y="465"/>
                        <a:pt x="181" y="467"/>
                        <a:pt x="178" y="469"/>
                      </a:cubicBezTo>
                      <a:cubicBezTo>
                        <a:pt x="177" y="469"/>
                        <a:pt x="176" y="470"/>
                        <a:pt x="175" y="471"/>
                      </a:cubicBezTo>
                      <a:cubicBezTo>
                        <a:pt x="174" y="472"/>
                        <a:pt x="172" y="473"/>
                        <a:pt x="171" y="473"/>
                      </a:cubicBezTo>
                      <a:cubicBezTo>
                        <a:pt x="169" y="475"/>
                        <a:pt x="166" y="476"/>
                        <a:pt x="163" y="476"/>
                      </a:cubicBezTo>
                      <a:cubicBezTo>
                        <a:pt x="160" y="477"/>
                        <a:pt x="157" y="478"/>
                        <a:pt x="155" y="478"/>
                      </a:cubicBezTo>
                      <a:cubicBezTo>
                        <a:pt x="152" y="479"/>
                        <a:pt x="149" y="479"/>
                        <a:pt x="146" y="479"/>
                      </a:cubicBezTo>
                      <a:cubicBezTo>
                        <a:pt x="140" y="479"/>
                        <a:pt x="134" y="479"/>
                        <a:pt x="129" y="479"/>
                      </a:cubicBezTo>
                      <a:cubicBezTo>
                        <a:pt x="117" y="478"/>
                        <a:pt x="106" y="478"/>
                        <a:pt x="94" y="480"/>
                      </a:cubicBezTo>
                      <a:cubicBezTo>
                        <a:pt x="91" y="480"/>
                        <a:pt x="89" y="481"/>
                        <a:pt x="86" y="482"/>
                      </a:cubicBezTo>
                      <a:cubicBezTo>
                        <a:pt x="83" y="482"/>
                        <a:pt x="80" y="483"/>
                        <a:pt x="78" y="484"/>
                      </a:cubicBezTo>
                      <a:cubicBezTo>
                        <a:pt x="75" y="485"/>
                        <a:pt x="72" y="486"/>
                        <a:pt x="70" y="487"/>
                      </a:cubicBezTo>
                      <a:cubicBezTo>
                        <a:pt x="67" y="489"/>
                        <a:pt x="64" y="490"/>
                        <a:pt x="62" y="491"/>
                      </a:cubicBezTo>
                      <a:cubicBezTo>
                        <a:pt x="62" y="492"/>
                        <a:pt x="62" y="492"/>
                        <a:pt x="62" y="492"/>
                      </a:cubicBezTo>
                      <a:cubicBezTo>
                        <a:pt x="62" y="491"/>
                        <a:pt x="62" y="491"/>
                        <a:pt x="62" y="491"/>
                      </a:cubicBezTo>
                      <a:cubicBezTo>
                        <a:pt x="60" y="491"/>
                        <a:pt x="59" y="490"/>
                        <a:pt x="57" y="489"/>
                      </a:cubicBezTo>
                      <a:cubicBezTo>
                        <a:pt x="56" y="487"/>
                        <a:pt x="54" y="486"/>
                        <a:pt x="53" y="485"/>
                      </a:cubicBezTo>
                      <a:cubicBezTo>
                        <a:pt x="50" y="482"/>
                        <a:pt x="48" y="479"/>
                        <a:pt x="46" y="476"/>
                      </a:cubicBezTo>
                      <a:cubicBezTo>
                        <a:pt x="42" y="470"/>
                        <a:pt x="38" y="464"/>
                        <a:pt x="34" y="458"/>
                      </a:cubicBezTo>
                      <a:cubicBezTo>
                        <a:pt x="32" y="455"/>
                        <a:pt x="30" y="452"/>
                        <a:pt x="28" y="449"/>
                      </a:cubicBezTo>
                      <a:cubicBezTo>
                        <a:pt x="27" y="447"/>
                        <a:pt x="26" y="446"/>
                        <a:pt x="25" y="444"/>
                      </a:cubicBezTo>
                      <a:cubicBezTo>
                        <a:pt x="23" y="443"/>
                        <a:pt x="22" y="442"/>
                        <a:pt x="21" y="441"/>
                      </a:cubicBezTo>
                      <a:cubicBezTo>
                        <a:pt x="19" y="439"/>
                        <a:pt x="18" y="438"/>
                        <a:pt x="16" y="437"/>
                      </a:cubicBezTo>
                      <a:cubicBezTo>
                        <a:pt x="15" y="437"/>
                        <a:pt x="13" y="436"/>
                        <a:pt x="11" y="436"/>
                      </a:cubicBezTo>
                      <a:cubicBezTo>
                        <a:pt x="10" y="435"/>
                        <a:pt x="8" y="436"/>
                        <a:pt x="6" y="436"/>
                      </a:cubicBezTo>
                      <a:cubicBezTo>
                        <a:pt x="5" y="436"/>
                        <a:pt x="4" y="436"/>
                        <a:pt x="4" y="437"/>
                      </a:cubicBezTo>
                      <a:cubicBezTo>
                        <a:pt x="1" y="438"/>
                        <a:pt x="1" y="438"/>
                        <a:pt x="1" y="438"/>
                      </a:cubicBezTo>
                      <a:cubicBezTo>
                        <a:pt x="1" y="438"/>
                        <a:pt x="1" y="438"/>
                        <a:pt x="1" y="438"/>
                      </a:cubicBezTo>
                      <a:cubicBezTo>
                        <a:pt x="1" y="438"/>
                        <a:pt x="1" y="438"/>
                        <a:pt x="1" y="438"/>
                      </a:cubicBezTo>
                      <a:cubicBezTo>
                        <a:pt x="1" y="434"/>
                        <a:pt x="1" y="429"/>
                        <a:pt x="1" y="425"/>
                      </a:cubicBezTo>
                      <a:cubicBezTo>
                        <a:pt x="1" y="421"/>
                        <a:pt x="1" y="417"/>
                        <a:pt x="1" y="413"/>
                      </a:cubicBezTo>
                      <a:cubicBezTo>
                        <a:pt x="1" y="405"/>
                        <a:pt x="1" y="397"/>
                        <a:pt x="1" y="389"/>
                      </a:cubicBezTo>
                      <a:cubicBezTo>
                        <a:pt x="1" y="381"/>
                        <a:pt x="0" y="373"/>
                        <a:pt x="1" y="365"/>
                      </a:cubicBezTo>
                      <a:cubicBezTo>
                        <a:pt x="1" y="363"/>
                        <a:pt x="1" y="361"/>
                        <a:pt x="2" y="359"/>
                      </a:cubicBezTo>
                      <a:cubicBezTo>
                        <a:pt x="2" y="357"/>
                        <a:pt x="3" y="355"/>
                        <a:pt x="3" y="353"/>
                      </a:cubicBezTo>
                      <a:cubicBezTo>
                        <a:pt x="4" y="351"/>
                        <a:pt x="5" y="349"/>
                        <a:pt x="6" y="348"/>
                      </a:cubicBezTo>
                      <a:cubicBezTo>
                        <a:pt x="7" y="346"/>
                        <a:pt x="9" y="345"/>
                        <a:pt x="10" y="343"/>
                      </a:cubicBezTo>
                      <a:cubicBezTo>
                        <a:pt x="10" y="343"/>
                        <a:pt x="10" y="343"/>
                        <a:pt x="10" y="343"/>
                      </a:cubicBezTo>
                      <a:cubicBezTo>
                        <a:pt x="11" y="342"/>
                        <a:pt x="13" y="342"/>
                        <a:pt x="14" y="341"/>
                      </a:cubicBezTo>
                      <a:cubicBezTo>
                        <a:pt x="15" y="341"/>
                        <a:pt x="17" y="340"/>
                        <a:pt x="18" y="340"/>
                      </a:cubicBezTo>
                      <a:cubicBezTo>
                        <a:pt x="21" y="339"/>
                        <a:pt x="23" y="338"/>
                        <a:pt x="26" y="338"/>
                      </a:cubicBezTo>
                      <a:cubicBezTo>
                        <a:pt x="31" y="337"/>
                        <a:pt x="37" y="336"/>
                        <a:pt x="42" y="336"/>
                      </a:cubicBezTo>
                      <a:cubicBezTo>
                        <a:pt x="45" y="336"/>
                        <a:pt x="48" y="336"/>
                        <a:pt x="50" y="337"/>
                      </a:cubicBezTo>
                      <a:cubicBezTo>
                        <a:pt x="52" y="337"/>
                        <a:pt x="53" y="338"/>
                        <a:pt x="54" y="338"/>
                      </a:cubicBezTo>
                      <a:cubicBezTo>
                        <a:pt x="56" y="339"/>
                        <a:pt x="57" y="339"/>
                        <a:pt x="58" y="340"/>
                      </a:cubicBezTo>
                      <a:cubicBezTo>
                        <a:pt x="59" y="341"/>
                        <a:pt x="60" y="342"/>
                        <a:pt x="61" y="343"/>
                      </a:cubicBezTo>
                      <a:cubicBezTo>
                        <a:pt x="62" y="344"/>
                        <a:pt x="63" y="345"/>
                        <a:pt x="63" y="347"/>
                      </a:cubicBezTo>
                      <a:cubicBezTo>
                        <a:pt x="64" y="347"/>
                        <a:pt x="64" y="348"/>
                        <a:pt x="64" y="349"/>
                      </a:cubicBezTo>
                      <a:cubicBezTo>
                        <a:pt x="64" y="349"/>
                        <a:pt x="65" y="350"/>
                        <a:pt x="65" y="351"/>
                      </a:cubicBezTo>
                      <a:cubicBezTo>
                        <a:pt x="65" y="352"/>
                        <a:pt x="65" y="354"/>
                        <a:pt x="65" y="355"/>
                      </a:cubicBezTo>
                      <a:cubicBezTo>
                        <a:pt x="65" y="355"/>
                        <a:pt x="65" y="355"/>
                        <a:pt x="65" y="355"/>
                      </a:cubicBezTo>
                      <a:cubicBezTo>
                        <a:pt x="67" y="357"/>
                        <a:pt x="67" y="357"/>
                        <a:pt x="67" y="357"/>
                      </a:cubicBezTo>
                      <a:cubicBezTo>
                        <a:pt x="68" y="357"/>
                        <a:pt x="69" y="358"/>
                        <a:pt x="70" y="359"/>
                      </a:cubicBezTo>
                      <a:cubicBezTo>
                        <a:pt x="71" y="360"/>
                        <a:pt x="71" y="361"/>
                        <a:pt x="72" y="362"/>
                      </a:cubicBezTo>
                      <a:cubicBezTo>
                        <a:pt x="72" y="363"/>
                        <a:pt x="73" y="364"/>
                        <a:pt x="73" y="365"/>
                      </a:cubicBezTo>
                      <a:cubicBezTo>
                        <a:pt x="74" y="366"/>
                        <a:pt x="74" y="367"/>
                        <a:pt x="74" y="368"/>
                      </a:cubicBezTo>
                      <a:cubicBezTo>
                        <a:pt x="74" y="369"/>
                        <a:pt x="75" y="370"/>
                        <a:pt x="75" y="371"/>
                      </a:cubicBezTo>
                      <a:cubicBezTo>
                        <a:pt x="75" y="373"/>
                        <a:pt x="75" y="374"/>
                        <a:pt x="75" y="375"/>
                      </a:cubicBezTo>
                      <a:cubicBezTo>
                        <a:pt x="75" y="376"/>
                        <a:pt x="75" y="377"/>
                        <a:pt x="75" y="378"/>
                      </a:cubicBezTo>
                      <a:cubicBezTo>
                        <a:pt x="75" y="383"/>
                        <a:pt x="74" y="387"/>
                        <a:pt x="74" y="391"/>
                      </a:cubicBezTo>
                      <a:cubicBezTo>
                        <a:pt x="74" y="393"/>
                        <a:pt x="74" y="394"/>
                        <a:pt x="74" y="395"/>
                      </a:cubicBezTo>
                      <a:cubicBezTo>
                        <a:pt x="74" y="396"/>
                        <a:pt x="74" y="397"/>
                        <a:pt x="74" y="398"/>
                      </a:cubicBezTo>
                      <a:cubicBezTo>
                        <a:pt x="75" y="399"/>
                        <a:pt x="75" y="400"/>
                        <a:pt x="75" y="401"/>
                      </a:cubicBezTo>
                      <a:cubicBezTo>
                        <a:pt x="76" y="402"/>
                        <a:pt x="76" y="403"/>
                        <a:pt x="77" y="404"/>
                      </a:cubicBezTo>
                      <a:cubicBezTo>
                        <a:pt x="77" y="404"/>
                        <a:pt x="77" y="404"/>
                        <a:pt x="77" y="404"/>
                      </a:cubicBezTo>
                      <a:cubicBezTo>
                        <a:pt x="82" y="404"/>
                        <a:pt x="82" y="404"/>
                        <a:pt x="82" y="404"/>
                      </a:cubicBezTo>
                      <a:cubicBezTo>
                        <a:pt x="83" y="404"/>
                        <a:pt x="85" y="405"/>
                        <a:pt x="87" y="405"/>
                      </a:cubicBezTo>
                      <a:cubicBezTo>
                        <a:pt x="88" y="405"/>
                        <a:pt x="90" y="405"/>
                        <a:pt x="91" y="405"/>
                      </a:cubicBezTo>
                      <a:cubicBezTo>
                        <a:pt x="93" y="405"/>
                        <a:pt x="95" y="405"/>
                        <a:pt x="96" y="404"/>
                      </a:cubicBezTo>
                      <a:cubicBezTo>
                        <a:pt x="101" y="404"/>
                        <a:pt x="101" y="404"/>
                        <a:pt x="101" y="404"/>
                      </a:cubicBezTo>
                      <a:cubicBezTo>
                        <a:pt x="106" y="403"/>
                        <a:pt x="106" y="403"/>
                        <a:pt x="106" y="403"/>
                      </a:cubicBezTo>
                      <a:cubicBezTo>
                        <a:pt x="109" y="402"/>
                        <a:pt x="113" y="402"/>
                        <a:pt x="116" y="401"/>
                      </a:cubicBezTo>
                      <a:cubicBezTo>
                        <a:pt x="119" y="400"/>
                        <a:pt x="122" y="399"/>
                        <a:pt x="125" y="398"/>
                      </a:cubicBezTo>
                      <a:cubicBezTo>
                        <a:pt x="127" y="397"/>
                        <a:pt x="129" y="397"/>
                        <a:pt x="130" y="397"/>
                      </a:cubicBezTo>
                      <a:cubicBezTo>
                        <a:pt x="132" y="396"/>
                        <a:pt x="133" y="396"/>
                        <a:pt x="135" y="396"/>
                      </a:cubicBezTo>
                      <a:cubicBezTo>
                        <a:pt x="137" y="395"/>
                        <a:pt x="138" y="395"/>
                        <a:pt x="140" y="395"/>
                      </a:cubicBezTo>
                      <a:cubicBezTo>
                        <a:pt x="142" y="395"/>
                        <a:pt x="143" y="395"/>
                        <a:pt x="145" y="395"/>
                      </a:cubicBezTo>
                      <a:cubicBezTo>
                        <a:pt x="147" y="396"/>
                        <a:pt x="148" y="396"/>
                        <a:pt x="150" y="396"/>
                      </a:cubicBezTo>
                      <a:cubicBezTo>
                        <a:pt x="155" y="397"/>
                        <a:pt x="155" y="397"/>
                        <a:pt x="155" y="397"/>
                      </a:cubicBezTo>
                      <a:cubicBezTo>
                        <a:pt x="154" y="397"/>
                        <a:pt x="154" y="397"/>
                        <a:pt x="154" y="397"/>
                      </a:cubicBezTo>
                      <a:cubicBezTo>
                        <a:pt x="154" y="383"/>
                        <a:pt x="154" y="383"/>
                        <a:pt x="154" y="383"/>
                      </a:cubicBezTo>
                      <a:cubicBezTo>
                        <a:pt x="154" y="379"/>
                        <a:pt x="154" y="379"/>
                        <a:pt x="154" y="379"/>
                      </a:cubicBezTo>
                      <a:cubicBezTo>
                        <a:pt x="154" y="376"/>
                        <a:pt x="154" y="376"/>
                        <a:pt x="154" y="376"/>
                      </a:cubicBezTo>
                      <a:cubicBezTo>
                        <a:pt x="154" y="368"/>
                        <a:pt x="154" y="368"/>
                        <a:pt x="154" y="368"/>
                      </a:cubicBezTo>
                      <a:cubicBezTo>
                        <a:pt x="154" y="365"/>
                        <a:pt x="154" y="365"/>
                        <a:pt x="154" y="365"/>
                      </a:cubicBezTo>
                      <a:cubicBezTo>
                        <a:pt x="155" y="361"/>
                        <a:pt x="155" y="361"/>
                        <a:pt x="155" y="361"/>
                      </a:cubicBezTo>
                      <a:cubicBezTo>
                        <a:pt x="156" y="354"/>
                        <a:pt x="156" y="354"/>
                        <a:pt x="156" y="354"/>
                      </a:cubicBezTo>
                      <a:cubicBezTo>
                        <a:pt x="157" y="352"/>
                        <a:pt x="158" y="349"/>
                        <a:pt x="158" y="347"/>
                      </a:cubicBezTo>
                      <a:cubicBezTo>
                        <a:pt x="159" y="345"/>
                        <a:pt x="159" y="342"/>
                        <a:pt x="160" y="340"/>
                      </a:cubicBezTo>
                      <a:cubicBezTo>
                        <a:pt x="165" y="326"/>
                        <a:pt x="165" y="326"/>
                        <a:pt x="165" y="326"/>
                      </a:cubicBezTo>
                      <a:cubicBezTo>
                        <a:pt x="167" y="319"/>
                        <a:pt x="167" y="319"/>
                        <a:pt x="167" y="319"/>
                      </a:cubicBezTo>
                      <a:cubicBezTo>
                        <a:pt x="168" y="317"/>
                        <a:pt x="168" y="315"/>
                        <a:pt x="169" y="313"/>
                      </a:cubicBezTo>
                      <a:cubicBezTo>
                        <a:pt x="171" y="306"/>
                        <a:pt x="171" y="306"/>
                        <a:pt x="171" y="306"/>
                      </a:cubicBezTo>
                      <a:cubicBezTo>
                        <a:pt x="172" y="303"/>
                        <a:pt x="172" y="301"/>
                        <a:pt x="173" y="299"/>
                      </a:cubicBezTo>
                      <a:cubicBezTo>
                        <a:pt x="176" y="285"/>
                        <a:pt x="176" y="285"/>
                        <a:pt x="176" y="285"/>
                      </a:cubicBezTo>
                      <a:cubicBezTo>
                        <a:pt x="177" y="285"/>
                        <a:pt x="177" y="285"/>
                        <a:pt x="177" y="285"/>
                      </a:cubicBezTo>
                      <a:cubicBezTo>
                        <a:pt x="166" y="286"/>
                        <a:pt x="155" y="287"/>
                        <a:pt x="145" y="288"/>
                      </a:cubicBezTo>
                      <a:cubicBezTo>
                        <a:pt x="139" y="288"/>
                        <a:pt x="134" y="288"/>
                        <a:pt x="129" y="288"/>
                      </a:cubicBezTo>
                      <a:cubicBezTo>
                        <a:pt x="126" y="288"/>
                        <a:pt x="123" y="288"/>
                        <a:pt x="121" y="288"/>
                      </a:cubicBezTo>
                      <a:cubicBezTo>
                        <a:pt x="118" y="287"/>
                        <a:pt x="115" y="287"/>
                        <a:pt x="113" y="287"/>
                      </a:cubicBezTo>
                      <a:cubicBezTo>
                        <a:pt x="110" y="286"/>
                        <a:pt x="107" y="286"/>
                        <a:pt x="105" y="285"/>
                      </a:cubicBezTo>
                      <a:cubicBezTo>
                        <a:pt x="102" y="284"/>
                        <a:pt x="100" y="283"/>
                        <a:pt x="97" y="282"/>
                      </a:cubicBezTo>
                      <a:cubicBezTo>
                        <a:pt x="93" y="281"/>
                        <a:pt x="93" y="281"/>
                        <a:pt x="93" y="281"/>
                      </a:cubicBezTo>
                      <a:cubicBezTo>
                        <a:pt x="90" y="279"/>
                        <a:pt x="90" y="279"/>
                        <a:pt x="90" y="279"/>
                      </a:cubicBezTo>
                      <a:cubicBezTo>
                        <a:pt x="86" y="277"/>
                        <a:pt x="86" y="277"/>
                        <a:pt x="86" y="277"/>
                      </a:cubicBezTo>
                      <a:cubicBezTo>
                        <a:pt x="82" y="275"/>
                        <a:pt x="82" y="275"/>
                        <a:pt x="82" y="275"/>
                      </a:cubicBezTo>
                      <a:cubicBezTo>
                        <a:pt x="80" y="274"/>
                        <a:pt x="78" y="273"/>
                        <a:pt x="75" y="271"/>
                      </a:cubicBezTo>
                      <a:cubicBezTo>
                        <a:pt x="73" y="270"/>
                        <a:pt x="71" y="268"/>
                        <a:pt x="69" y="267"/>
                      </a:cubicBezTo>
                      <a:cubicBezTo>
                        <a:pt x="66" y="265"/>
                        <a:pt x="64" y="264"/>
                        <a:pt x="62" y="262"/>
                      </a:cubicBezTo>
                      <a:cubicBezTo>
                        <a:pt x="56" y="257"/>
                        <a:pt x="56" y="257"/>
                        <a:pt x="56" y="257"/>
                      </a:cubicBezTo>
                      <a:cubicBezTo>
                        <a:pt x="56" y="257"/>
                        <a:pt x="56" y="257"/>
                        <a:pt x="56" y="257"/>
                      </a:cubicBezTo>
                      <a:cubicBezTo>
                        <a:pt x="55" y="259"/>
                        <a:pt x="53" y="260"/>
                        <a:pt x="51" y="262"/>
                      </a:cubicBezTo>
                      <a:cubicBezTo>
                        <a:pt x="50" y="262"/>
                        <a:pt x="49" y="263"/>
                        <a:pt x="48" y="264"/>
                      </a:cubicBezTo>
                      <a:cubicBezTo>
                        <a:pt x="47" y="264"/>
                        <a:pt x="46" y="265"/>
                        <a:pt x="45" y="265"/>
                      </a:cubicBezTo>
                      <a:cubicBezTo>
                        <a:pt x="44" y="266"/>
                        <a:pt x="43" y="266"/>
                        <a:pt x="42" y="266"/>
                      </a:cubicBezTo>
                      <a:cubicBezTo>
                        <a:pt x="40" y="265"/>
                        <a:pt x="39" y="264"/>
                        <a:pt x="38" y="263"/>
                      </a:cubicBezTo>
                      <a:cubicBezTo>
                        <a:pt x="37" y="261"/>
                        <a:pt x="36" y="259"/>
                        <a:pt x="35" y="257"/>
                      </a:cubicBezTo>
                      <a:cubicBezTo>
                        <a:pt x="34" y="252"/>
                        <a:pt x="33" y="248"/>
                        <a:pt x="31" y="244"/>
                      </a:cubicBezTo>
                      <a:cubicBezTo>
                        <a:pt x="29" y="239"/>
                        <a:pt x="26" y="236"/>
                        <a:pt x="22" y="233"/>
                      </a:cubicBezTo>
                      <a:cubicBezTo>
                        <a:pt x="22" y="233"/>
                        <a:pt x="22" y="233"/>
                        <a:pt x="22" y="233"/>
                      </a:cubicBezTo>
                      <a:cubicBezTo>
                        <a:pt x="22" y="232"/>
                        <a:pt x="22" y="232"/>
                        <a:pt x="22" y="232"/>
                      </a:cubicBezTo>
                      <a:cubicBezTo>
                        <a:pt x="22" y="218"/>
                        <a:pt x="23" y="204"/>
                        <a:pt x="24" y="190"/>
                      </a:cubicBezTo>
                      <a:cubicBezTo>
                        <a:pt x="25" y="176"/>
                        <a:pt x="26" y="162"/>
                        <a:pt x="26" y="148"/>
                      </a:cubicBezTo>
                      <a:cubicBezTo>
                        <a:pt x="27" y="141"/>
                        <a:pt x="27" y="134"/>
                        <a:pt x="27" y="127"/>
                      </a:cubicBezTo>
                      <a:cubicBezTo>
                        <a:pt x="27" y="120"/>
                        <a:pt x="27" y="113"/>
                        <a:pt x="27" y="106"/>
                      </a:cubicBezTo>
                      <a:cubicBezTo>
                        <a:pt x="26" y="103"/>
                        <a:pt x="26" y="99"/>
                        <a:pt x="26" y="96"/>
                      </a:cubicBezTo>
                      <a:cubicBezTo>
                        <a:pt x="25" y="93"/>
                        <a:pt x="25" y="89"/>
                        <a:pt x="24" y="86"/>
                      </a:cubicBezTo>
                      <a:cubicBezTo>
                        <a:pt x="24" y="84"/>
                        <a:pt x="23" y="82"/>
                        <a:pt x="23" y="81"/>
                      </a:cubicBezTo>
                      <a:cubicBezTo>
                        <a:pt x="22" y="76"/>
                        <a:pt x="22" y="76"/>
                        <a:pt x="22" y="76"/>
                      </a:cubicBezTo>
                      <a:cubicBezTo>
                        <a:pt x="21" y="72"/>
                        <a:pt x="19" y="69"/>
                        <a:pt x="18" y="66"/>
                      </a:cubicBezTo>
                      <a:cubicBezTo>
                        <a:pt x="18" y="65"/>
                        <a:pt x="18" y="65"/>
                        <a:pt x="18" y="65"/>
                      </a:cubicBezTo>
                      <a:cubicBezTo>
                        <a:pt x="18" y="65"/>
                        <a:pt x="18" y="65"/>
                        <a:pt x="18" y="65"/>
                      </a:cubicBezTo>
                      <a:cubicBezTo>
                        <a:pt x="25" y="58"/>
                        <a:pt x="25" y="58"/>
                        <a:pt x="25" y="58"/>
                      </a:cubicBezTo>
                      <a:cubicBezTo>
                        <a:pt x="28" y="54"/>
                        <a:pt x="28" y="54"/>
                        <a:pt x="28" y="54"/>
                      </a:cubicBezTo>
                      <a:cubicBezTo>
                        <a:pt x="29" y="53"/>
                        <a:pt x="30" y="52"/>
                        <a:pt x="31" y="51"/>
                      </a:cubicBezTo>
                      <a:cubicBezTo>
                        <a:pt x="35" y="47"/>
                        <a:pt x="35" y="47"/>
                        <a:pt x="35" y="47"/>
                      </a:cubicBezTo>
                      <a:cubicBezTo>
                        <a:pt x="36" y="46"/>
                        <a:pt x="37" y="45"/>
                        <a:pt x="39" y="44"/>
                      </a:cubicBezTo>
                      <a:cubicBezTo>
                        <a:pt x="42" y="41"/>
                        <a:pt x="42" y="41"/>
                        <a:pt x="42" y="41"/>
                      </a:cubicBezTo>
                      <a:cubicBezTo>
                        <a:pt x="47" y="39"/>
                        <a:pt x="47" y="39"/>
                        <a:pt x="47" y="39"/>
                      </a:cubicBezTo>
                      <a:cubicBezTo>
                        <a:pt x="48" y="38"/>
                        <a:pt x="50" y="37"/>
                        <a:pt x="51" y="37"/>
                      </a:cubicBezTo>
                      <a:cubicBezTo>
                        <a:pt x="53" y="36"/>
                        <a:pt x="54" y="35"/>
                        <a:pt x="56" y="35"/>
                      </a:cubicBezTo>
                      <a:cubicBezTo>
                        <a:pt x="60" y="33"/>
                        <a:pt x="60" y="33"/>
                        <a:pt x="60" y="33"/>
                      </a:cubicBezTo>
                      <a:cubicBezTo>
                        <a:pt x="62" y="33"/>
                        <a:pt x="63" y="32"/>
                        <a:pt x="64" y="31"/>
                      </a:cubicBezTo>
                      <a:cubicBezTo>
                        <a:pt x="69" y="30"/>
                        <a:pt x="69" y="30"/>
                        <a:pt x="69" y="30"/>
                      </a:cubicBezTo>
                      <a:cubicBezTo>
                        <a:pt x="70" y="29"/>
                        <a:pt x="72" y="28"/>
                        <a:pt x="73" y="27"/>
                      </a:cubicBezTo>
                      <a:cubicBezTo>
                        <a:pt x="82" y="23"/>
                        <a:pt x="82" y="23"/>
                        <a:pt x="82" y="23"/>
                      </a:cubicBezTo>
                      <a:cubicBezTo>
                        <a:pt x="81" y="23"/>
                        <a:pt x="81" y="23"/>
                        <a:pt x="81" y="23"/>
                      </a:cubicBezTo>
                      <a:cubicBezTo>
                        <a:pt x="86" y="20"/>
                        <a:pt x="86" y="20"/>
                        <a:pt x="86" y="20"/>
                      </a:cubicBezTo>
                      <a:cubicBezTo>
                        <a:pt x="87" y="19"/>
                        <a:pt x="89" y="18"/>
                        <a:pt x="90" y="17"/>
                      </a:cubicBezTo>
                      <a:cubicBezTo>
                        <a:pt x="92" y="16"/>
                        <a:pt x="94" y="15"/>
                        <a:pt x="96" y="15"/>
                      </a:cubicBezTo>
                      <a:cubicBezTo>
                        <a:pt x="97" y="14"/>
                        <a:pt x="99" y="14"/>
                        <a:pt x="101" y="14"/>
                      </a:cubicBezTo>
                      <a:cubicBezTo>
                        <a:pt x="103" y="13"/>
                        <a:pt x="104" y="13"/>
                        <a:pt x="106" y="13"/>
                      </a:cubicBezTo>
                      <a:cubicBezTo>
                        <a:pt x="108" y="13"/>
                        <a:pt x="110" y="13"/>
                        <a:pt x="112" y="14"/>
                      </a:cubicBezTo>
                      <a:cubicBezTo>
                        <a:pt x="113" y="14"/>
                        <a:pt x="115" y="14"/>
                        <a:pt x="117" y="15"/>
                      </a:cubicBezTo>
                      <a:cubicBezTo>
                        <a:pt x="122" y="16"/>
                        <a:pt x="122" y="16"/>
                        <a:pt x="122" y="16"/>
                      </a:cubicBezTo>
                      <a:cubicBezTo>
                        <a:pt x="126" y="17"/>
                        <a:pt x="129" y="18"/>
                        <a:pt x="132" y="19"/>
                      </a:cubicBezTo>
                      <a:cubicBezTo>
                        <a:pt x="134" y="19"/>
                        <a:pt x="136" y="20"/>
                        <a:pt x="138" y="20"/>
                      </a:cubicBezTo>
                      <a:cubicBezTo>
                        <a:pt x="139" y="21"/>
                        <a:pt x="141" y="21"/>
                        <a:pt x="143" y="21"/>
                      </a:cubicBezTo>
                      <a:cubicBezTo>
                        <a:pt x="145" y="21"/>
                        <a:pt x="146" y="22"/>
                        <a:pt x="148" y="22"/>
                      </a:cubicBezTo>
                      <a:cubicBezTo>
                        <a:pt x="150" y="22"/>
                        <a:pt x="152" y="22"/>
                        <a:pt x="153" y="21"/>
                      </a:cubicBezTo>
                      <a:cubicBezTo>
                        <a:pt x="155" y="21"/>
                        <a:pt x="157" y="21"/>
                        <a:pt x="159" y="21"/>
                      </a:cubicBezTo>
                      <a:cubicBezTo>
                        <a:pt x="164" y="19"/>
                        <a:pt x="164" y="19"/>
                        <a:pt x="164" y="19"/>
                      </a:cubicBezTo>
                      <a:cubicBezTo>
                        <a:pt x="164" y="19"/>
                        <a:pt x="164" y="19"/>
                        <a:pt x="164" y="19"/>
                      </a:cubicBezTo>
                      <a:cubicBezTo>
                        <a:pt x="165" y="20"/>
                        <a:pt x="165" y="20"/>
                        <a:pt x="165" y="20"/>
                      </a:cubicBezTo>
                      <a:cubicBezTo>
                        <a:pt x="165" y="22"/>
                        <a:pt x="166" y="24"/>
                        <a:pt x="167" y="26"/>
                      </a:cubicBezTo>
                      <a:cubicBezTo>
                        <a:pt x="167" y="27"/>
                        <a:pt x="168" y="27"/>
                        <a:pt x="168" y="27"/>
                      </a:cubicBezTo>
                      <a:cubicBezTo>
                        <a:pt x="169" y="26"/>
                        <a:pt x="170" y="26"/>
                        <a:pt x="171" y="25"/>
                      </a:cubicBezTo>
                      <a:cubicBezTo>
                        <a:pt x="173" y="23"/>
                        <a:pt x="173" y="23"/>
                        <a:pt x="173" y="23"/>
                      </a:cubicBezTo>
                      <a:cubicBezTo>
                        <a:pt x="174" y="22"/>
                        <a:pt x="175" y="21"/>
                        <a:pt x="176" y="21"/>
                      </a:cubicBezTo>
                      <a:cubicBezTo>
                        <a:pt x="177" y="21"/>
                        <a:pt x="178" y="21"/>
                        <a:pt x="178" y="21"/>
                      </a:cubicBezTo>
                      <a:cubicBezTo>
                        <a:pt x="179" y="21"/>
                        <a:pt x="179" y="22"/>
                        <a:pt x="180" y="22"/>
                      </a:cubicBezTo>
                      <a:cubicBezTo>
                        <a:pt x="180" y="23"/>
                        <a:pt x="181" y="24"/>
                        <a:pt x="181" y="26"/>
                      </a:cubicBezTo>
                      <a:cubicBezTo>
                        <a:pt x="180" y="25"/>
                        <a:pt x="180" y="25"/>
                        <a:pt x="180" y="25"/>
                      </a:cubicBezTo>
                      <a:cubicBezTo>
                        <a:pt x="180" y="24"/>
                        <a:pt x="181" y="23"/>
                        <a:pt x="182" y="22"/>
                      </a:cubicBezTo>
                      <a:cubicBezTo>
                        <a:pt x="183" y="22"/>
                        <a:pt x="184" y="22"/>
                        <a:pt x="184" y="22"/>
                      </a:cubicBezTo>
                      <a:cubicBezTo>
                        <a:pt x="185" y="23"/>
                        <a:pt x="185" y="23"/>
                        <a:pt x="185" y="23"/>
                      </a:cubicBezTo>
                      <a:cubicBezTo>
                        <a:pt x="185" y="23"/>
                        <a:pt x="185" y="23"/>
                        <a:pt x="185" y="23"/>
                      </a:cubicBezTo>
                      <a:cubicBezTo>
                        <a:pt x="185" y="23"/>
                        <a:pt x="185" y="23"/>
                        <a:pt x="185" y="23"/>
                      </a:cubicBezTo>
                      <a:cubicBezTo>
                        <a:pt x="185" y="23"/>
                        <a:pt x="184" y="23"/>
                        <a:pt x="184" y="23"/>
                      </a:cubicBezTo>
                      <a:cubicBezTo>
                        <a:pt x="184" y="23"/>
                        <a:pt x="184" y="23"/>
                        <a:pt x="184" y="23"/>
                      </a:cubicBezTo>
                      <a:cubicBezTo>
                        <a:pt x="184" y="23"/>
                        <a:pt x="184" y="23"/>
                        <a:pt x="184" y="23"/>
                      </a:cubicBezTo>
                      <a:cubicBezTo>
                        <a:pt x="184" y="23"/>
                        <a:pt x="184" y="23"/>
                        <a:pt x="184" y="23"/>
                      </a:cubicBezTo>
                      <a:cubicBezTo>
                        <a:pt x="184" y="22"/>
                        <a:pt x="184" y="22"/>
                        <a:pt x="184" y="22"/>
                      </a:cubicBezTo>
                      <a:cubicBezTo>
                        <a:pt x="184" y="20"/>
                        <a:pt x="184" y="18"/>
                        <a:pt x="183" y="15"/>
                      </a:cubicBezTo>
                      <a:cubicBezTo>
                        <a:pt x="181" y="1"/>
                        <a:pt x="181" y="1"/>
                        <a:pt x="181" y="1"/>
                      </a:cubicBezTo>
                      <a:cubicBezTo>
                        <a:pt x="181" y="0"/>
                        <a:pt x="181" y="0"/>
                        <a:pt x="181" y="0"/>
                      </a:cubicBezTo>
                      <a:cubicBezTo>
                        <a:pt x="182" y="1"/>
                        <a:pt x="182" y="1"/>
                        <a:pt x="182" y="1"/>
                      </a:cubicBezTo>
                      <a:cubicBezTo>
                        <a:pt x="194" y="2"/>
                        <a:pt x="194" y="2"/>
                        <a:pt x="194" y="2"/>
                      </a:cubicBezTo>
                      <a:cubicBezTo>
                        <a:pt x="198" y="2"/>
                        <a:pt x="202" y="3"/>
                        <a:pt x="205" y="4"/>
                      </a:cubicBezTo>
                      <a:cubicBezTo>
                        <a:pt x="209" y="5"/>
                        <a:pt x="213" y="6"/>
                        <a:pt x="217" y="7"/>
                      </a:cubicBezTo>
                      <a:cubicBezTo>
                        <a:pt x="221" y="7"/>
                        <a:pt x="225" y="9"/>
                        <a:pt x="228" y="9"/>
                      </a:cubicBezTo>
                      <a:cubicBezTo>
                        <a:pt x="234" y="10"/>
                        <a:pt x="234" y="10"/>
                        <a:pt x="234" y="10"/>
                      </a:cubicBezTo>
                      <a:cubicBezTo>
                        <a:pt x="236" y="11"/>
                        <a:pt x="238" y="11"/>
                        <a:pt x="240" y="11"/>
                      </a:cubicBezTo>
                      <a:cubicBezTo>
                        <a:pt x="246" y="11"/>
                        <a:pt x="246" y="11"/>
                        <a:pt x="246" y="11"/>
                      </a:cubicBezTo>
                      <a:cubicBezTo>
                        <a:pt x="248" y="11"/>
                        <a:pt x="250" y="11"/>
                        <a:pt x="252" y="11"/>
                      </a:cubicBezTo>
                      <a:cubicBezTo>
                        <a:pt x="257" y="11"/>
                        <a:pt x="257" y="11"/>
                        <a:pt x="257" y="11"/>
                      </a:cubicBezTo>
                      <a:cubicBezTo>
                        <a:pt x="259" y="11"/>
                        <a:pt x="261" y="11"/>
                        <a:pt x="263" y="11"/>
                      </a:cubicBezTo>
                      <a:cubicBezTo>
                        <a:pt x="275" y="9"/>
                        <a:pt x="275" y="9"/>
                        <a:pt x="275" y="9"/>
                      </a:cubicBezTo>
                      <a:cubicBezTo>
                        <a:pt x="276" y="9"/>
                        <a:pt x="276" y="9"/>
                        <a:pt x="276" y="9"/>
                      </a:cubicBezTo>
                      <a:cubicBezTo>
                        <a:pt x="276" y="10"/>
                        <a:pt x="276" y="10"/>
                        <a:pt x="276" y="10"/>
                      </a:cubicBezTo>
                      <a:cubicBezTo>
                        <a:pt x="276" y="20"/>
                        <a:pt x="276" y="20"/>
                        <a:pt x="276" y="20"/>
                      </a:cubicBezTo>
                      <a:cubicBezTo>
                        <a:pt x="277" y="23"/>
                        <a:pt x="277" y="27"/>
                        <a:pt x="277" y="30"/>
                      </a:cubicBezTo>
                      <a:cubicBezTo>
                        <a:pt x="277" y="33"/>
                        <a:pt x="277" y="37"/>
                        <a:pt x="277" y="40"/>
                      </a:cubicBezTo>
                      <a:cubicBezTo>
                        <a:pt x="277" y="43"/>
                        <a:pt x="277" y="47"/>
                        <a:pt x="276" y="50"/>
                      </a:cubicBezTo>
                      <a:cubicBezTo>
                        <a:pt x="276" y="54"/>
                        <a:pt x="276" y="57"/>
                        <a:pt x="276" y="60"/>
                      </a:cubicBezTo>
                      <a:cubicBezTo>
                        <a:pt x="275" y="70"/>
                        <a:pt x="275" y="70"/>
                        <a:pt x="275" y="70"/>
                      </a:cubicBezTo>
                      <a:cubicBezTo>
                        <a:pt x="274" y="77"/>
                        <a:pt x="274" y="84"/>
                        <a:pt x="273" y="90"/>
                      </a:cubicBezTo>
                      <a:cubicBezTo>
                        <a:pt x="272" y="97"/>
                        <a:pt x="271" y="104"/>
                        <a:pt x="271" y="110"/>
                      </a:cubicBezTo>
                      <a:cubicBezTo>
                        <a:pt x="271" y="114"/>
                        <a:pt x="270" y="117"/>
                        <a:pt x="270" y="120"/>
                      </a:cubicBezTo>
                      <a:cubicBezTo>
                        <a:pt x="270" y="124"/>
                        <a:pt x="270" y="127"/>
                        <a:pt x="270" y="130"/>
                      </a:cubicBezTo>
                      <a:cubicBezTo>
                        <a:pt x="270" y="134"/>
                        <a:pt x="270" y="137"/>
                        <a:pt x="270" y="140"/>
                      </a:cubicBezTo>
                      <a:cubicBezTo>
                        <a:pt x="270" y="145"/>
                        <a:pt x="270" y="145"/>
                        <a:pt x="270" y="145"/>
                      </a:cubicBezTo>
                      <a:cubicBezTo>
                        <a:pt x="271" y="150"/>
                        <a:pt x="271" y="150"/>
                        <a:pt x="271" y="150"/>
                      </a:cubicBezTo>
                      <a:cubicBezTo>
                        <a:pt x="271" y="154"/>
                        <a:pt x="272" y="157"/>
                        <a:pt x="273" y="160"/>
                      </a:cubicBezTo>
                      <a:cubicBezTo>
                        <a:pt x="274" y="163"/>
                        <a:pt x="275" y="166"/>
                        <a:pt x="276" y="169"/>
                      </a:cubicBezTo>
                      <a:cubicBezTo>
                        <a:pt x="277" y="170"/>
                        <a:pt x="277" y="170"/>
                        <a:pt x="277" y="170"/>
                      </a:cubicBezTo>
                      <a:cubicBezTo>
                        <a:pt x="276" y="170"/>
                        <a:pt x="276" y="170"/>
                        <a:pt x="276" y="170"/>
                      </a:cubicBezTo>
                      <a:cubicBezTo>
                        <a:pt x="271" y="170"/>
                        <a:pt x="271" y="170"/>
                        <a:pt x="271" y="170"/>
                      </a:cubicBezTo>
                      <a:cubicBezTo>
                        <a:pt x="270" y="171"/>
                        <a:pt x="268" y="171"/>
                        <a:pt x="267" y="171"/>
                      </a:cubicBezTo>
                      <a:cubicBezTo>
                        <a:pt x="262" y="170"/>
                        <a:pt x="262" y="170"/>
                        <a:pt x="262" y="170"/>
                      </a:cubicBezTo>
                      <a:cubicBezTo>
                        <a:pt x="261" y="170"/>
                        <a:pt x="259" y="170"/>
                        <a:pt x="257" y="170"/>
                      </a:cubicBezTo>
                      <a:cubicBezTo>
                        <a:pt x="253" y="169"/>
                        <a:pt x="253" y="169"/>
                        <a:pt x="253" y="169"/>
                      </a:cubicBezTo>
                      <a:cubicBezTo>
                        <a:pt x="251" y="169"/>
                        <a:pt x="250" y="168"/>
                        <a:pt x="248" y="168"/>
                      </a:cubicBezTo>
                      <a:cubicBezTo>
                        <a:pt x="244" y="166"/>
                        <a:pt x="244" y="166"/>
                        <a:pt x="244" y="166"/>
                      </a:cubicBezTo>
                      <a:cubicBezTo>
                        <a:pt x="243" y="166"/>
                        <a:pt x="241" y="165"/>
                        <a:pt x="240" y="164"/>
                      </a:cubicBezTo>
                      <a:cubicBezTo>
                        <a:pt x="236" y="162"/>
                        <a:pt x="236" y="162"/>
                        <a:pt x="236" y="162"/>
                      </a:cubicBezTo>
                      <a:cubicBezTo>
                        <a:pt x="234" y="161"/>
                        <a:pt x="233" y="160"/>
                        <a:pt x="232" y="160"/>
                      </a:cubicBezTo>
                      <a:cubicBezTo>
                        <a:pt x="228" y="157"/>
                        <a:pt x="228" y="157"/>
                        <a:pt x="228" y="157"/>
                      </a:cubicBezTo>
                      <a:cubicBezTo>
                        <a:pt x="227" y="156"/>
                        <a:pt x="225" y="155"/>
                        <a:pt x="224" y="154"/>
                      </a:cubicBezTo>
                      <a:cubicBezTo>
                        <a:pt x="221" y="151"/>
                        <a:pt x="221" y="151"/>
                        <a:pt x="221" y="151"/>
                      </a:cubicBezTo>
                      <a:cubicBezTo>
                        <a:pt x="219" y="150"/>
                        <a:pt x="218" y="149"/>
                        <a:pt x="217" y="148"/>
                      </a:cubicBezTo>
                      <a:cubicBezTo>
                        <a:pt x="211" y="141"/>
                        <a:pt x="211" y="141"/>
                        <a:pt x="211" y="141"/>
                      </a:cubicBezTo>
                      <a:cubicBezTo>
                        <a:pt x="211" y="141"/>
                        <a:pt x="211" y="141"/>
                        <a:pt x="211" y="141"/>
                      </a:cubicBezTo>
                      <a:cubicBezTo>
                        <a:pt x="210" y="144"/>
                        <a:pt x="210" y="144"/>
                        <a:pt x="210" y="144"/>
                      </a:cubicBezTo>
                      <a:cubicBezTo>
                        <a:pt x="210" y="145"/>
                        <a:pt x="210" y="146"/>
                        <a:pt x="209" y="147"/>
                      </a:cubicBezTo>
                      <a:cubicBezTo>
                        <a:pt x="208" y="148"/>
                        <a:pt x="208" y="148"/>
                        <a:pt x="207" y="147"/>
                      </a:cubicBezTo>
                      <a:cubicBezTo>
                        <a:pt x="207" y="147"/>
                        <a:pt x="207" y="147"/>
                        <a:pt x="207" y="147"/>
                      </a:cubicBezTo>
                      <a:cubicBezTo>
                        <a:pt x="206" y="146"/>
                        <a:pt x="206" y="145"/>
                        <a:pt x="206" y="145"/>
                      </a:cubicBezTo>
                      <a:cubicBezTo>
                        <a:pt x="205" y="142"/>
                        <a:pt x="205" y="142"/>
                        <a:pt x="205" y="142"/>
                      </a:cubicBezTo>
                      <a:cubicBezTo>
                        <a:pt x="203" y="138"/>
                        <a:pt x="201" y="134"/>
                        <a:pt x="199" y="130"/>
                      </a:cubicBezTo>
                      <a:cubicBezTo>
                        <a:pt x="195" y="122"/>
                        <a:pt x="190" y="114"/>
                        <a:pt x="185" y="107"/>
                      </a:cubicBezTo>
                      <a:cubicBezTo>
                        <a:pt x="186" y="107"/>
                        <a:pt x="186" y="107"/>
                        <a:pt x="186" y="107"/>
                      </a:cubicBezTo>
                      <a:cubicBezTo>
                        <a:pt x="183" y="108"/>
                        <a:pt x="183" y="108"/>
                        <a:pt x="183" y="108"/>
                      </a:cubicBezTo>
                      <a:cubicBezTo>
                        <a:pt x="182" y="108"/>
                        <a:pt x="181" y="108"/>
                        <a:pt x="181" y="108"/>
                      </a:cubicBezTo>
                      <a:cubicBezTo>
                        <a:pt x="180" y="109"/>
                        <a:pt x="179" y="108"/>
                        <a:pt x="178" y="108"/>
                      </a:cubicBezTo>
                      <a:cubicBezTo>
                        <a:pt x="177" y="108"/>
                        <a:pt x="176" y="108"/>
                        <a:pt x="175" y="108"/>
                      </a:cubicBezTo>
                      <a:cubicBezTo>
                        <a:pt x="174" y="107"/>
                        <a:pt x="172" y="107"/>
                        <a:pt x="171" y="106"/>
                      </a:cubicBezTo>
                      <a:cubicBezTo>
                        <a:pt x="169" y="105"/>
                        <a:pt x="168" y="104"/>
                        <a:pt x="166" y="103"/>
                      </a:cubicBezTo>
                      <a:cubicBezTo>
                        <a:pt x="160" y="100"/>
                        <a:pt x="154" y="96"/>
                        <a:pt x="148" y="93"/>
                      </a:cubicBezTo>
                      <a:cubicBezTo>
                        <a:pt x="144" y="90"/>
                        <a:pt x="144" y="90"/>
                        <a:pt x="144" y="90"/>
                      </a:cubicBezTo>
                      <a:cubicBezTo>
                        <a:pt x="139" y="88"/>
                        <a:pt x="139" y="88"/>
                        <a:pt x="139" y="88"/>
                      </a:cubicBezTo>
                      <a:cubicBezTo>
                        <a:pt x="138" y="88"/>
                        <a:pt x="136" y="87"/>
                        <a:pt x="135" y="86"/>
                      </a:cubicBezTo>
                      <a:cubicBezTo>
                        <a:pt x="133" y="86"/>
                        <a:pt x="131" y="85"/>
                        <a:pt x="130" y="85"/>
                      </a:cubicBezTo>
                      <a:cubicBezTo>
                        <a:pt x="128" y="84"/>
                        <a:pt x="127" y="84"/>
                        <a:pt x="125" y="83"/>
                      </a:cubicBezTo>
                      <a:cubicBezTo>
                        <a:pt x="120" y="82"/>
                        <a:pt x="120" y="82"/>
                        <a:pt x="120" y="82"/>
                      </a:cubicBezTo>
                      <a:cubicBezTo>
                        <a:pt x="117" y="81"/>
                        <a:pt x="113" y="81"/>
                        <a:pt x="110" y="80"/>
                      </a:cubicBezTo>
                      <a:cubicBezTo>
                        <a:pt x="111" y="80"/>
                        <a:pt x="111" y="80"/>
                        <a:pt x="111" y="80"/>
                      </a:cubicBezTo>
                      <a:cubicBezTo>
                        <a:pt x="113" y="88"/>
                        <a:pt x="113" y="88"/>
                        <a:pt x="113" y="88"/>
                      </a:cubicBezTo>
                      <a:cubicBezTo>
                        <a:pt x="114" y="90"/>
                        <a:pt x="114" y="93"/>
                        <a:pt x="115" y="96"/>
                      </a:cubicBezTo>
                      <a:cubicBezTo>
                        <a:pt x="116" y="98"/>
                        <a:pt x="116" y="101"/>
                        <a:pt x="116" y="104"/>
                      </a:cubicBezTo>
                      <a:cubicBezTo>
                        <a:pt x="117" y="106"/>
                        <a:pt x="117" y="109"/>
                        <a:pt x="118" y="112"/>
                      </a:cubicBezTo>
                      <a:cubicBezTo>
                        <a:pt x="118" y="115"/>
                        <a:pt x="119" y="117"/>
                        <a:pt x="119" y="120"/>
                      </a:cubicBezTo>
                      <a:cubicBezTo>
                        <a:pt x="119" y="123"/>
                        <a:pt x="119" y="126"/>
                        <a:pt x="119" y="128"/>
                      </a:cubicBezTo>
                      <a:cubicBezTo>
                        <a:pt x="120" y="131"/>
                        <a:pt x="120" y="134"/>
                        <a:pt x="120" y="137"/>
                      </a:cubicBezTo>
                      <a:cubicBezTo>
                        <a:pt x="120" y="139"/>
                        <a:pt x="120" y="142"/>
                        <a:pt x="120" y="145"/>
                      </a:cubicBezTo>
                      <a:cubicBezTo>
                        <a:pt x="120" y="148"/>
                        <a:pt x="120" y="150"/>
                        <a:pt x="119" y="153"/>
                      </a:cubicBezTo>
                      <a:cubicBezTo>
                        <a:pt x="119" y="156"/>
                        <a:pt x="119" y="159"/>
                        <a:pt x="118" y="161"/>
                      </a:cubicBezTo>
                      <a:cubicBezTo>
                        <a:pt x="118" y="164"/>
                        <a:pt x="118" y="167"/>
                        <a:pt x="117" y="170"/>
                      </a:cubicBezTo>
                      <a:cubicBezTo>
                        <a:pt x="117" y="172"/>
                        <a:pt x="116" y="175"/>
                        <a:pt x="115" y="178"/>
                      </a:cubicBezTo>
                      <a:cubicBezTo>
                        <a:pt x="115" y="180"/>
                        <a:pt x="114" y="183"/>
                        <a:pt x="113" y="186"/>
                      </a:cubicBezTo>
                      <a:cubicBezTo>
                        <a:pt x="112" y="189"/>
                        <a:pt x="112" y="189"/>
                        <a:pt x="112" y="189"/>
                      </a:cubicBezTo>
                      <a:cubicBezTo>
                        <a:pt x="110" y="193"/>
                        <a:pt x="110" y="193"/>
                        <a:pt x="110" y="193"/>
                      </a:cubicBezTo>
                      <a:cubicBezTo>
                        <a:pt x="109" y="196"/>
                        <a:pt x="108" y="198"/>
                        <a:pt x="106" y="201"/>
                      </a:cubicBezTo>
                      <a:cubicBezTo>
                        <a:pt x="105" y="203"/>
                        <a:pt x="103" y="205"/>
                        <a:pt x="102" y="208"/>
                      </a:cubicBezTo>
                      <a:cubicBezTo>
                        <a:pt x="102" y="207"/>
                        <a:pt x="102" y="207"/>
                        <a:pt x="102" y="207"/>
                      </a:cubicBezTo>
                      <a:cubicBezTo>
                        <a:pt x="109" y="204"/>
                        <a:pt x="109" y="204"/>
                        <a:pt x="109" y="204"/>
                      </a:cubicBezTo>
                      <a:cubicBezTo>
                        <a:pt x="112" y="203"/>
                        <a:pt x="114" y="202"/>
                        <a:pt x="117" y="202"/>
                      </a:cubicBezTo>
                      <a:cubicBezTo>
                        <a:pt x="119" y="201"/>
                        <a:pt x="122" y="201"/>
                        <a:pt x="125" y="200"/>
                      </a:cubicBezTo>
                      <a:cubicBezTo>
                        <a:pt x="127" y="200"/>
                        <a:pt x="130" y="200"/>
                        <a:pt x="133" y="200"/>
                      </a:cubicBezTo>
                      <a:cubicBezTo>
                        <a:pt x="135" y="200"/>
                        <a:pt x="138" y="200"/>
                        <a:pt x="141" y="201"/>
                      </a:cubicBezTo>
                      <a:cubicBezTo>
                        <a:pt x="143" y="201"/>
                        <a:pt x="146" y="201"/>
                        <a:pt x="148" y="202"/>
                      </a:cubicBezTo>
                      <a:cubicBezTo>
                        <a:pt x="151" y="202"/>
                        <a:pt x="154" y="203"/>
                        <a:pt x="156" y="204"/>
                      </a:cubicBezTo>
                      <a:cubicBezTo>
                        <a:pt x="159" y="204"/>
                        <a:pt x="161" y="205"/>
                        <a:pt x="164" y="206"/>
                      </a:cubicBezTo>
                      <a:cubicBezTo>
                        <a:pt x="174" y="209"/>
                        <a:pt x="184" y="212"/>
                        <a:pt x="194" y="215"/>
                      </a:cubicBezTo>
                      <a:cubicBezTo>
                        <a:pt x="197" y="216"/>
                        <a:pt x="199" y="217"/>
                        <a:pt x="202" y="218"/>
                      </a:cubicBezTo>
                      <a:cubicBezTo>
                        <a:pt x="204" y="219"/>
                        <a:pt x="207" y="220"/>
                        <a:pt x="209" y="220"/>
                      </a:cubicBezTo>
                      <a:cubicBezTo>
                        <a:pt x="214" y="222"/>
                        <a:pt x="220" y="223"/>
                        <a:pt x="225" y="224"/>
                      </a:cubicBezTo>
                      <a:cubicBezTo>
                        <a:pt x="225" y="224"/>
                        <a:pt x="225" y="224"/>
                        <a:pt x="225" y="224"/>
                      </a:cubicBezTo>
                      <a:cubicBezTo>
                        <a:pt x="225" y="224"/>
                        <a:pt x="225" y="224"/>
                        <a:pt x="225" y="224"/>
                      </a:cubicBezTo>
                      <a:cubicBezTo>
                        <a:pt x="227" y="227"/>
                        <a:pt x="228" y="230"/>
                        <a:pt x="230" y="233"/>
                      </a:cubicBezTo>
                      <a:cubicBezTo>
                        <a:pt x="232" y="236"/>
                        <a:pt x="233" y="238"/>
                        <a:pt x="235" y="241"/>
                      </a:cubicBezTo>
                      <a:cubicBezTo>
                        <a:pt x="236" y="244"/>
                        <a:pt x="238" y="247"/>
                        <a:pt x="239" y="250"/>
                      </a:cubicBezTo>
                      <a:cubicBezTo>
                        <a:pt x="241" y="253"/>
                        <a:pt x="242" y="256"/>
                        <a:pt x="243" y="259"/>
                      </a:cubicBezTo>
                      <a:cubicBezTo>
                        <a:pt x="244" y="262"/>
                        <a:pt x="246" y="265"/>
                        <a:pt x="247" y="268"/>
                      </a:cubicBezTo>
                      <a:cubicBezTo>
                        <a:pt x="248" y="273"/>
                        <a:pt x="248" y="273"/>
                        <a:pt x="248" y="273"/>
                      </a:cubicBezTo>
                      <a:cubicBezTo>
                        <a:pt x="249" y="275"/>
                        <a:pt x="249" y="276"/>
                        <a:pt x="250" y="278"/>
                      </a:cubicBezTo>
                      <a:cubicBezTo>
                        <a:pt x="250" y="281"/>
                        <a:pt x="251" y="284"/>
                        <a:pt x="252" y="287"/>
                      </a:cubicBezTo>
                      <a:cubicBezTo>
                        <a:pt x="254" y="297"/>
                        <a:pt x="254" y="297"/>
                        <a:pt x="254" y="297"/>
                      </a:cubicBezTo>
                      <a:cubicBezTo>
                        <a:pt x="254" y="297"/>
                        <a:pt x="254" y="297"/>
                        <a:pt x="254" y="297"/>
                      </a:cubicBezTo>
                      <a:cubicBezTo>
                        <a:pt x="254" y="297"/>
                        <a:pt x="254" y="297"/>
                        <a:pt x="254" y="297"/>
                      </a:cubicBezTo>
                      <a:cubicBezTo>
                        <a:pt x="253" y="300"/>
                        <a:pt x="253" y="303"/>
                        <a:pt x="252" y="305"/>
                      </a:cubicBezTo>
                      <a:cubicBezTo>
                        <a:pt x="251" y="308"/>
                        <a:pt x="251" y="311"/>
                        <a:pt x="250" y="314"/>
                      </a:cubicBezTo>
                      <a:cubicBezTo>
                        <a:pt x="250" y="317"/>
                        <a:pt x="249" y="320"/>
                        <a:pt x="249" y="322"/>
                      </a:cubicBezTo>
                      <a:cubicBezTo>
                        <a:pt x="249" y="325"/>
                        <a:pt x="249" y="328"/>
                        <a:pt x="249" y="331"/>
                      </a:cubicBezTo>
                      <a:cubicBezTo>
                        <a:pt x="248" y="337"/>
                        <a:pt x="248" y="343"/>
                        <a:pt x="249" y="348"/>
                      </a:cubicBezTo>
                      <a:cubicBezTo>
                        <a:pt x="249" y="354"/>
                        <a:pt x="249" y="360"/>
                        <a:pt x="249" y="366"/>
                      </a:cubicBezTo>
                      <a:cubicBezTo>
                        <a:pt x="251" y="389"/>
                        <a:pt x="253" y="412"/>
                        <a:pt x="256" y="435"/>
                      </a:cubicBezTo>
                      <a:cubicBezTo>
                        <a:pt x="256" y="435"/>
                        <a:pt x="256" y="435"/>
                        <a:pt x="256" y="435"/>
                      </a:cubicBezTo>
                      <a:cubicBezTo>
                        <a:pt x="256" y="435"/>
                        <a:pt x="256" y="435"/>
                        <a:pt x="256" y="435"/>
                      </a:cubicBezTo>
                      <a:cubicBezTo>
                        <a:pt x="254" y="434"/>
                        <a:pt x="252" y="433"/>
                        <a:pt x="250" y="432"/>
                      </a:cubicBezTo>
                      <a:cubicBezTo>
                        <a:pt x="249" y="431"/>
                        <a:pt x="248" y="430"/>
                        <a:pt x="247" y="429"/>
                      </a:cubicBezTo>
                      <a:cubicBezTo>
                        <a:pt x="247" y="429"/>
                        <a:pt x="246" y="428"/>
                        <a:pt x="246" y="428"/>
                      </a:cubicBezTo>
                      <a:cubicBezTo>
                        <a:pt x="246" y="427"/>
                        <a:pt x="246" y="427"/>
                        <a:pt x="247" y="426"/>
                      </a:cubicBezTo>
                      <a:cubicBezTo>
                        <a:pt x="248" y="426"/>
                        <a:pt x="249" y="426"/>
                        <a:pt x="250" y="426"/>
                      </a:cubicBezTo>
                      <a:cubicBezTo>
                        <a:pt x="252" y="426"/>
                        <a:pt x="253" y="427"/>
                        <a:pt x="254" y="427"/>
                      </a:cubicBezTo>
                      <a:cubicBezTo>
                        <a:pt x="256" y="427"/>
                        <a:pt x="258" y="428"/>
                        <a:pt x="261" y="428"/>
                      </a:cubicBezTo>
                      <a:close/>
                      <a:moveTo>
                        <a:pt x="261" y="428"/>
                      </a:moveTo>
                      <a:cubicBezTo>
                        <a:pt x="258" y="428"/>
                        <a:pt x="256" y="427"/>
                        <a:pt x="254" y="427"/>
                      </a:cubicBezTo>
                      <a:cubicBezTo>
                        <a:pt x="253" y="427"/>
                        <a:pt x="252" y="426"/>
                        <a:pt x="250" y="426"/>
                      </a:cubicBezTo>
                      <a:cubicBezTo>
                        <a:pt x="249" y="426"/>
                        <a:pt x="248" y="426"/>
                        <a:pt x="247" y="426"/>
                      </a:cubicBezTo>
                      <a:cubicBezTo>
                        <a:pt x="246" y="427"/>
                        <a:pt x="246" y="427"/>
                        <a:pt x="246" y="428"/>
                      </a:cubicBezTo>
                      <a:cubicBezTo>
                        <a:pt x="246" y="428"/>
                        <a:pt x="247" y="429"/>
                        <a:pt x="247" y="429"/>
                      </a:cubicBezTo>
                      <a:cubicBezTo>
                        <a:pt x="248" y="430"/>
                        <a:pt x="249" y="431"/>
                        <a:pt x="250" y="432"/>
                      </a:cubicBezTo>
                      <a:cubicBezTo>
                        <a:pt x="252" y="433"/>
                        <a:pt x="254" y="434"/>
                        <a:pt x="256" y="435"/>
                      </a:cubicBezTo>
                      <a:cubicBezTo>
                        <a:pt x="256" y="435"/>
                        <a:pt x="256" y="435"/>
                        <a:pt x="256" y="435"/>
                      </a:cubicBezTo>
                      <a:cubicBezTo>
                        <a:pt x="253" y="412"/>
                        <a:pt x="251" y="389"/>
                        <a:pt x="249" y="366"/>
                      </a:cubicBezTo>
                      <a:cubicBezTo>
                        <a:pt x="249" y="360"/>
                        <a:pt x="249" y="354"/>
                        <a:pt x="248" y="348"/>
                      </a:cubicBezTo>
                      <a:cubicBezTo>
                        <a:pt x="248" y="343"/>
                        <a:pt x="248" y="337"/>
                        <a:pt x="248" y="331"/>
                      </a:cubicBezTo>
                      <a:cubicBezTo>
                        <a:pt x="249" y="328"/>
                        <a:pt x="249" y="325"/>
                        <a:pt x="249" y="322"/>
                      </a:cubicBezTo>
                      <a:cubicBezTo>
                        <a:pt x="249" y="320"/>
                        <a:pt x="250" y="317"/>
                        <a:pt x="250" y="314"/>
                      </a:cubicBezTo>
                      <a:cubicBezTo>
                        <a:pt x="250" y="311"/>
                        <a:pt x="251" y="308"/>
                        <a:pt x="252" y="305"/>
                      </a:cubicBezTo>
                      <a:cubicBezTo>
                        <a:pt x="252" y="302"/>
                        <a:pt x="253" y="300"/>
                        <a:pt x="254" y="297"/>
                      </a:cubicBezTo>
                      <a:cubicBezTo>
                        <a:pt x="254" y="297"/>
                        <a:pt x="254" y="297"/>
                        <a:pt x="254" y="297"/>
                      </a:cubicBezTo>
                      <a:cubicBezTo>
                        <a:pt x="252" y="287"/>
                        <a:pt x="252" y="287"/>
                        <a:pt x="252" y="287"/>
                      </a:cubicBezTo>
                      <a:cubicBezTo>
                        <a:pt x="251" y="284"/>
                        <a:pt x="250" y="281"/>
                        <a:pt x="249" y="278"/>
                      </a:cubicBezTo>
                      <a:cubicBezTo>
                        <a:pt x="249" y="276"/>
                        <a:pt x="248" y="275"/>
                        <a:pt x="248" y="273"/>
                      </a:cubicBezTo>
                      <a:cubicBezTo>
                        <a:pt x="246" y="269"/>
                        <a:pt x="246" y="269"/>
                        <a:pt x="246" y="269"/>
                      </a:cubicBezTo>
                      <a:cubicBezTo>
                        <a:pt x="245" y="265"/>
                        <a:pt x="244" y="262"/>
                        <a:pt x="243" y="259"/>
                      </a:cubicBezTo>
                      <a:cubicBezTo>
                        <a:pt x="242" y="256"/>
                        <a:pt x="240" y="253"/>
                        <a:pt x="239" y="250"/>
                      </a:cubicBezTo>
                      <a:cubicBezTo>
                        <a:pt x="238" y="247"/>
                        <a:pt x="236" y="244"/>
                        <a:pt x="235" y="241"/>
                      </a:cubicBezTo>
                      <a:cubicBezTo>
                        <a:pt x="233" y="239"/>
                        <a:pt x="231" y="236"/>
                        <a:pt x="230" y="233"/>
                      </a:cubicBezTo>
                      <a:cubicBezTo>
                        <a:pt x="228" y="230"/>
                        <a:pt x="226" y="227"/>
                        <a:pt x="225" y="225"/>
                      </a:cubicBezTo>
                      <a:cubicBezTo>
                        <a:pt x="225" y="225"/>
                        <a:pt x="225" y="225"/>
                        <a:pt x="225" y="225"/>
                      </a:cubicBezTo>
                      <a:cubicBezTo>
                        <a:pt x="220" y="223"/>
                        <a:pt x="214" y="222"/>
                        <a:pt x="209" y="221"/>
                      </a:cubicBezTo>
                      <a:cubicBezTo>
                        <a:pt x="207" y="220"/>
                        <a:pt x="204" y="219"/>
                        <a:pt x="202" y="218"/>
                      </a:cubicBezTo>
                      <a:cubicBezTo>
                        <a:pt x="199" y="218"/>
                        <a:pt x="197" y="217"/>
                        <a:pt x="194" y="216"/>
                      </a:cubicBezTo>
                      <a:cubicBezTo>
                        <a:pt x="184" y="213"/>
                        <a:pt x="174" y="209"/>
                        <a:pt x="164" y="206"/>
                      </a:cubicBezTo>
                      <a:cubicBezTo>
                        <a:pt x="161" y="205"/>
                        <a:pt x="159" y="205"/>
                        <a:pt x="156" y="204"/>
                      </a:cubicBezTo>
                      <a:cubicBezTo>
                        <a:pt x="154" y="203"/>
                        <a:pt x="151" y="203"/>
                        <a:pt x="148" y="202"/>
                      </a:cubicBezTo>
                      <a:cubicBezTo>
                        <a:pt x="146" y="202"/>
                        <a:pt x="143" y="201"/>
                        <a:pt x="140" y="201"/>
                      </a:cubicBezTo>
                      <a:cubicBezTo>
                        <a:pt x="138" y="201"/>
                        <a:pt x="135" y="201"/>
                        <a:pt x="133" y="201"/>
                      </a:cubicBezTo>
                      <a:cubicBezTo>
                        <a:pt x="130" y="201"/>
                        <a:pt x="127" y="201"/>
                        <a:pt x="125" y="201"/>
                      </a:cubicBezTo>
                      <a:cubicBezTo>
                        <a:pt x="122" y="201"/>
                        <a:pt x="119" y="202"/>
                        <a:pt x="117" y="202"/>
                      </a:cubicBezTo>
                      <a:cubicBezTo>
                        <a:pt x="114" y="203"/>
                        <a:pt x="112" y="204"/>
                        <a:pt x="109" y="204"/>
                      </a:cubicBezTo>
                      <a:cubicBezTo>
                        <a:pt x="102" y="208"/>
                        <a:pt x="102" y="208"/>
                        <a:pt x="102" y="208"/>
                      </a:cubicBezTo>
                      <a:cubicBezTo>
                        <a:pt x="101" y="208"/>
                        <a:pt x="101" y="208"/>
                        <a:pt x="101" y="208"/>
                      </a:cubicBezTo>
                      <a:cubicBezTo>
                        <a:pt x="102" y="207"/>
                        <a:pt x="102" y="207"/>
                        <a:pt x="102" y="207"/>
                      </a:cubicBezTo>
                      <a:cubicBezTo>
                        <a:pt x="103" y="205"/>
                        <a:pt x="105" y="203"/>
                        <a:pt x="106" y="200"/>
                      </a:cubicBezTo>
                      <a:cubicBezTo>
                        <a:pt x="107" y="198"/>
                        <a:pt x="109" y="196"/>
                        <a:pt x="110" y="193"/>
                      </a:cubicBezTo>
                      <a:cubicBezTo>
                        <a:pt x="111" y="189"/>
                        <a:pt x="111" y="189"/>
                        <a:pt x="111" y="189"/>
                      </a:cubicBezTo>
                      <a:cubicBezTo>
                        <a:pt x="112" y="185"/>
                        <a:pt x="112" y="185"/>
                        <a:pt x="112" y="185"/>
                      </a:cubicBezTo>
                      <a:cubicBezTo>
                        <a:pt x="113" y="183"/>
                        <a:pt x="114" y="180"/>
                        <a:pt x="115" y="177"/>
                      </a:cubicBezTo>
                      <a:cubicBezTo>
                        <a:pt x="116" y="175"/>
                        <a:pt x="116" y="172"/>
                        <a:pt x="117" y="169"/>
                      </a:cubicBezTo>
                      <a:cubicBezTo>
                        <a:pt x="117" y="167"/>
                        <a:pt x="117" y="164"/>
                        <a:pt x="118" y="161"/>
                      </a:cubicBezTo>
                      <a:cubicBezTo>
                        <a:pt x="118" y="159"/>
                        <a:pt x="118" y="156"/>
                        <a:pt x="119" y="153"/>
                      </a:cubicBezTo>
                      <a:cubicBezTo>
                        <a:pt x="119" y="150"/>
                        <a:pt x="119" y="148"/>
                        <a:pt x="119" y="145"/>
                      </a:cubicBezTo>
                      <a:cubicBezTo>
                        <a:pt x="119" y="142"/>
                        <a:pt x="119" y="139"/>
                        <a:pt x="119" y="137"/>
                      </a:cubicBezTo>
                      <a:cubicBezTo>
                        <a:pt x="119" y="134"/>
                        <a:pt x="119" y="131"/>
                        <a:pt x="119" y="128"/>
                      </a:cubicBezTo>
                      <a:cubicBezTo>
                        <a:pt x="119" y="126"/>
                        <a:pt x="118" y="123"/>
                        <a:pt x="118" y="120"/>
                      </a:cubicBezTo>
                      <a:cubicBezTo>
                        <a:pt x="118" y="117"/>
                        <a:pt x="118" y="115"/>
                        <a:pt x="117" y="112"/>
                      </a:cubicBezTo>
                      <a:cubicBezTo>
                        <a:pt x="117" y="109"/>
                        <a:pt x="116" y="107"/>
                        <a:pt x="116" y="104"/>
                      </a:cubicBezTo>
                      <a:cubicBezTo>
                        <a:pt x="115" y="101"/>
                        <a:pt x="115" y="98"/>
                        <a:pt x="114" y="96"/>
                      </a:cubicBezTo>
                      <a:cubicBezTo>
                        <a:pt x="113" y="93"/>
                        <a:pt x="113" y="90"/>
                        <a:pt x="112" y="88"/>
                      </a:cubicBezTo>
                      <a:cubicBezTo>
                        <a:pt x="110" y="80"/>
                        <a:pt x="110" y="80"/>
                        <a:pt x="110" y="80"/>
                      </a:cubicBezTo>
                      <a:cubicBezTo>
                        <a:pt x="110" y="79"/>
                        <a:pt x="110" y="79"/>
                        <a:pt x="110" y="79"/>
                      </a:cubicBezTo>
                      <a:cubicBezTo>
                        <a:pt x="110" y="79"/>
                        <a:pt x="110" y="79"/>
                        <a:pt x="110" y="79"/>
                      </a:cubicBezTo>
                      <a:cubicBezTo>
                        <a:pt x="114" y="80"/>
                        <a:pt x="117" y="80"/>
                        <a:pt x="120" y="81"/>
                      </a:cubicBezTo>
                      <a:cubicBezTo>
                        <a:pt x="125" y="82"/>
                        <a:pt x="125" y="82"/>
                        <a:pt x="125" y="82"/>
                      </a:cubicBezTo>
                      <a:cubicBezTo>
                        <a:pt x="127" y="83"/>
                        <a:pt x="128" y="83"/>
                        <a:pt x="130" y="84"/>
                      </a:cubicBezTo>
                      <a:cubicBezTo>
                        <a:pt x="132" y="84"/>
                        <a:pt x="133" y="85"/>
                        <a:pt x="135" y="86"/>
                      </a:cubicBezTo>
                      <a:cubicBezTo>
                        <a:pt x="137" y="86"/>
                        <a:pt x="138" y="87"/>
                        <a:pt x="140" y="87"/>
                      </a:cubicBezTo>
                      <a:cubicBezTo>
                        <a:pt x="144" y="90"/>
                        <a:pt x="144" y="90"/>
                        <a:pt x="144" y="90"/>
                      </a:cubicBezTo>
                      <a:cubicBezTo>
                        <a:pt x="149" y="92"/>
                        <a:pt x="149" y="92"/>
                        <a:pt x="149" y="92"/>
                      </a:cubicBezTo>
                      <a:cubicBezTo>
                        <a:pt x="155" y="95"/>
                        <a:pt x="161" y="99"/>
                        <a:pt x="166" y="103"/>
                      </a:cubicBezTo>
                      <a:cubicBezTo>
                        <a:pt x="168" y="104"/>
                        <a:pt x="169" y="104"/>
                        <a:pt x="171" y="105"/>
                      </a:cubicBezTo>
                      <a:cubicBezTo>
                        <a:pt x="172" y="106"/>
                        <a:pt x="174" y="107"/>
                        <a:pt x="176" y="107"/>
                      </a:cubicBezTo>
                      <a:cubicBezTo>
                        <a:pt x="176" y="107"/>
                        <a:pt x="177" y="107"/>
                        <a:pt x="178" y="107"/>
                      </a:cubicBezTo>
                      <a:cubicBezTo>
                        <a:pt x="179" y="107"/>
                        <a:pt x="180" y="108"/>
                        <a:pt x="180" y="107"/>
                      </a:cubicBezTo>
                      <a:cubicBezTo>
                        <a:pt x="181" y="107"/>
                        <a:pt x="182" y="107"/>
                        <a:pt x="183" y="107"/>
                      </a:cubicBezTo>
                      <a:cubicBezTo>
                        <a:pt x="185" y="106"/>
                        <a:pt x="185" y="106"/>
                        <a:pt x="185" y="106"/>
                      </a:cubicBezTo>
                      <a:cubicBezTo>
                        <a:pt x="185" y="106"/>
                        <a:pt x="185" y="106"/>
                        <a:pt x="185" y="106"/>
                      </a:cubicBezTo>
                      <a:cubicBezTo>
                        <a:pt x="186" y="106"/>
                        <a:pt x="186" y="106"/>
                        <a:pt x="186" y="106"/>
                      </a:cubicBezTo>
                      <a:cubicBezTo>
                        <a:pt x="191" y="114"/>
                        <a:pt x="195" y="121"/>
                        <a:pt x="199" y="129"/>
                      </a:cubicBezTo>
                      <a:cubicBezTo>
                        <a:pt x="202" y="133"/>
                        <a:pt x="203" y="137"/>
                        <a:pt x="205" y="141"/>
                      </a:cubicBezTo>
                      <a:cubicBezTo>
                        <a:pt x="207" y="145"/>
                        <a:pt x="207" y="145"/>
                        <a:pt x="207" y="145"/>
                      </a:cubicBezTo>
                      <a:cubicBezTo>
                        <a:pt x="207" y="145"/>
                        <a:pt x="207" y="146"/>
                        <a:pt x="208" y="146"/>
                      </a:cubicBezTo>
                      <a:cubicBezTo>
                        <a:pt x="208" y="146"/>
                        <a:pt x="208" y="147"/>
                        <a:pt x="208" y="147"/>
                      </a:cubicBezTo>
                      <a:cubicBezTo>
                        <a:pt x="209" y="146"/>
                        <a:pt x="209" y="145"/>
                        <a:pt x="209" y="144"/>
                      </a:cubicBezTo>
                      <a:cubicBezTo>
                        <a:pt x="211" y="141"/>
                        <a:pt x="211" y="141"/>
                        <a:pt x="211" y="141"/>
                      </a:cubicBezTo>
                      <a:cubicBezTo>
                        <a:pt x="211" y="140"/>
                        <a:pt x="211" y="140"/>
                        <a:pt x="211" y="140"/>
                      </a:cubicBezTo>
                      <a:cubicBezTo>
                        <a:pt x="211" y="140"/>
                        <a:pt x="211" y="140"/>
                        <a:pt x="211" y="140"/>
                      </a:cubicBezTo>
                      <a:cubicBezTo>
                        <a:pt x="218" y="147"/>
                        <a:pt x="218" y="147"/>
                        <a:pt x="218" y="147"/>
                      </a:cubicBezTo>
                      <a:cubicBezTo>
                        <a:pt x="219" y="148"/>
                        <a:pt x="220" y="149"/>
                        <a:pt x="221" y="150"/>
                      </a:cubicBezTo>
                      <a:cubicBezTo>
                        <a:pt x="225" y="153"/>
                        <a:pt x="225" y="153"/>
                        <a:pt x="225" y="153"/>
                      </a:cubicBezTo>
                      <a:cubicBezTo>
                        <a:pt x="226" y="154"/>
                        <a:pt x="227" y="155"/>
                        <a:pt x="228" y="156"/>
                      </a:cubicBezTo>
                      <a:cubicBezTo>
                        <a:pt x="232" y="159"/>
                        <a:pt x="232" y="159"/>
                        <a:pt x="232" y="159"/>
                      </a:cubicBezTo>
                      <a:cubicBezTo>
                        <a:pt x="234" y="159"/>
                        <a:pt x="235" y="160"/>
                        <a:pt x="236" y="161"/>
                      </a:cubicBezTo>
                      <a:cubicBezTo>
                        <a:pt x="240" y="163"/>
                        <a:pt x="240" y="163"/>
                        <a:pt x="240" y="163"/>
                      </a:cubicBezTo>
                      <a:cubicBezTo>
                        <a:pt x="242" y="164"/>
                        <a:pt x="243" y="165"/>
                        <a:pt x="244" y="165"/>
                      </a:cubicBezTo>
                      <a:cubicBezTo>
                        <a:pt x="249" y="167"/>
                        <a:pt x="249" y="167"/>
                        <a:pt x="249" y="167"/>
                      </a:cubicBezTo>
                      <a:cubicBezTo>
                        <a:pt x="250" y="167"/>
                        <a:pt x="252" y="168"/>
                        <a:pt x="253" y="168"/>
                      </a:cubicBezTo>
                      <a:cubicBezTo>
                        <a:pt x="258" y="169"/>
                        <a:pt x="258" y="169"/>
                        <a:pt x="258" y="169"/>
                      </a:cubicBezTo>
                      <a:cubicBezTo>
                        <a:pt x="259" y="169"/>
                        <a:pt x="261" y="169"/>
                        <a:pt x="262" y="169"/>
                      </a:cubicBezTo>
                      <a:cubicBezTo>
                        <a:pt x="267" y="170"/>
                        <a:pt x="267" y="170"/>
                        <a:pt x="267" y="170"/>
                      </a:cubicBezTo>
                      <a:cubicBezTo>
                        <a:pt x="268" y="170"/>
                        <a:pt x="270" y="169"/>
                        <a:pt x="271" y="169"/>
                      </a:cubicBezTo>
                      <a:cubicBezTo>
                        <a:pt x="276" y="169"/>
                        <a:pt x="276" y="169"/>
                        <a:pt x="276" y="169"/>
                      </a:cubicBezTo>
                      <a:cubicBezTo>
                        <a:pt x="275" y="170"/>
                        <a:pt x="275" y="170"/>
                        <a:pt x="275" y="170"/>
                      </a:cubicBezTo>
                      <a:cubicBezTo>
                        <a:pt x="274" y="167"/>
                        <a:pt x="273" y="164"/>
                        <a:pt x="272" y="160"/>
                      </a:cubicBezTo>
                      <a:cubicBezTo>
                        <a:pt x="271" y="157"/>
                        <a:pt x="270" y="154"/>
                        <a:pt x="270" y="150"/>
                      </a:cubicBezTo>
                      <a:cubicBezTo>
                        <a:pt x="269" y="145"/>
                        <a:pt x="269" y="145"/>
                        <a:pt x="269" y="145"/>
                      </a:cubicBezTo>
                      <a:cubicBezTo>
                        <a:pt x="269" y="140"/>
                        <a:pt x="269" y="140"/>
                        <a:pt x="269" y="140"/>
                      </a:cubicBezTo>
                      <a:cubicBezTo>
                        <a:pt x="269" y="137"/>
                        <a:pt x="269" y="134"/>
                        <a:pt x="269" y="130"/>
                      </a:cubicBezTo>
                      <a:cubicBezTo>
                        <a:pt x="269" y="127"/>
                        <a:pt x="269" y="124"/>
                        <a:pt x="269" y="120"/>
                      </a:cubicBezTo>
                      <a:cubicBezTo>
                        <a:pt x="269" y="117"/>
                        <a:pt x="269" y="114"/>
                        <a:pt x="270" y="110"/>
                      </a:cubicBezTo>
                      <a:cubicBezTo>
                        <a:pt x="270" y="103"/>
                        <a:pt x="271" y="97"/>
                        <a:pt x="272" y="90"/>
                      </a:cubicBezTo>
                      <a:cubicBezTo>
                        <a:pt x="272" y="83"/>
                        <a:pt x="273" y="77"/>
                        <a:pt x="274" y="70"/>
                      </a:cubicBezTo>
                      <a:cubicBezTo>
                        <a:pt x="274" y="60"/>
                        <a:pt x="274" y="60"/>
                        <a:pt x="274" y="60"/>
                      </a:cubicBezTo>
                      <a:cubicBezTo>
                        <a:pt x="275" y="57"/>
                        <a:pt x="275" y="53"/>
                        <a:pt x="275" y="50"/>
                      </a:cubicBezTo>
                      <a:cubicBezTo>
                        <a:pt x="275" y="47"/>
                        <a:pt x="275" y="43"/>
                        <a:pt x="275" y="40"/>
                      </a:cubicBezTo>
                      <a:cubicBezTo>
                        <a:pt x="275" y="37"/>
                        <a:pt x="275" y="33"/>
                        <a:pt x="275" y="30"/>
                      </a:cubicBezTo>
                      <a:cubicBezTo>
                        <a:pt x="275" y="27"/>
                        <a:pt x="275" y="23"/>
                        <a:pt x="275" y="20"/>
                      </a:cubicBezTo>
                      <a:cubicBezTo>
                        <a:pt x="274" y="10"/>
                        <a:pt x="274" y="10"/>
                        <a:pt x="274" y="10"/>
                      </a:cubicBezTo>
                      <a:cubicBezTo>
                        <a:pt x="275" y="11"/>
                        <a:pt x="275" y="11"/>
                        <a:pt x="275" y="11"/>
                      </a:cubicBezTo>
                      <a:cubicBezTo>
                        <a:pt x="263" y="12"/>
                        <a:pt x="263" y="12"/>
                        <a:pt x="263" y="12"/>
                      </a:cubicBezTo>
                      <a:cubicBezTo>
                        <a:pt x="261" y="12"/>
                        <a:pt x="260" y="13"/>
                        <a:pt x="258" y="13"/>
                      </a:cubicBezTo>
                      <a:cubicBezTo>
                        <a:pt x="252" y="13"/>
                        <a:pt x="252" y="13"/>
                        <a:pt x="252" y="13"/>
                      </a:cubicBezTo>
                      <a:cubicBezTo>
                        <a:pt x="250" y="13"/>
                        <a:pt x="248" y="13"/>
                        <a:pt x="246" y="13"/>
                      </a:cubicBezTo>
                      <a:cubicBezTo>
                        <a:pt x="240" y="12"/>
                        <a:pt x="240" y="12"/>
                        <a:pt x="240" y="12"/>
                      </a:cubicBezTo>
                      <a:cubicBezTo>
                        <a:pt x="238" y="12"/>
                        <a:pt x="236" y="12"/>
                        <a:pt x="234" y="12"/>
                      </a:cubicBezTo>
                      <a:cubicBezTo>
                        <a:pt x="228" y="11"/>
                        <a:pt x="228" y="11"/>
                        <a:pt x="228" y="11"/>
                      </a:cubicBezTo>
                      <a:cubicBezTo>
                        <a:pt x="224" y="10"/>
                        <a:pt x="220" y="9"/>
                        <a:pt x="217" y="8"/>
                      </a:cubicBezTo>
                      <a:cubicBezTo>
                        <a:pt x="213" y="7"/>
                        <a:pt x="209" y="6"/>
                        <a:pt x="205" y="5"/>
                      </a:cubicBezTo>
                      <a:cubicBezTo>
                        <a:pt x="201" y="5"/>
                        <a:pt x="198" y="4"/>
                        <a:pt x="194" y="3"/>
                      </a:cubicBezTo>
                      <a:cubicBezTo>
                        <a:pt x="182" y="2"/>
                        <a:pt x="182" y="2"/>
                        <a:pt x="182" y="2"/>
                      </a:cubicBezTo>
                      <a:cubicBezTo>
                        <a:pt x="183" y="1"/>
                        <a:pt x="183" y="1"/>
                        <a:pt x="183" y="1"/>
                      </a:cubicBezTo>
                      <a:cubicBezTo>
                        <a:pt x="185" y="15"/>
                        <a:pt x="185" y="15"/>
                        <a:pt x="185" y="15"/>
                      </a:cubicBezTo>
                      <a:cubicBezTo>
                        <a:pt x="185" y="18"/>
                        <a:pt x="185" y="20"/>
                        <a:pt x="186" y="22"/>
                      </a:cubicBezTo>
                      <a:cubicBezTo>
                        <a:pt x="186" y="23"/>
                        <a:pt x="186" y="23"/>
                        <a:pt x="186" y="23"/>
                      </a:cubicBezTo>
                      <a:cubicBezTo>
                        <a:pt x="186" y="23"/>
                        <a:pt x="186" y="23"/>
                        <a:pt x="186" y="23"/>
                      </a:cubicBezTo>
                      <a:cubicBezTo>
                        <a:pt x="186" y="23"/>
                        <a:pt x="186" y="23"/>
                        <a:pt x="186" y="23"/>
                      </a:cubicBezTo>
                      <a:cubicBezTo>
                        <a:pt x="186" y="24"/>
                        <a:pt x="186" y="24"/>
                        <a:pt x="185" y="24"/>
                      </a:cubicBezTo>
                      <a:cubicBezTo>
                        <a:pt x="185" y="24"/>
                        <a:pt x="185" y="24"/>
                        <a:pt x="185" y="24"/>
                      </a:cubicBezTo>
                      <a:cubicBezTo>
                        <a:pt x="185" y="24"/>
                        <a:pt x="185" y="24"/>
                        <a:pt x="184" y="24"/>
                      </a:cubicBezTo>
                      <a:cubicBezTo>
                        <a:pt x="184" y="24"/>
                        <a:pt x="184" y="24"/>
                        <a:pt x="184" y="24"/>
                      </a:cubicBezTo>
                      <a:cubicBezTo>
                        <a:pt x="184" y="24"/>
                        <a:pt x="184" y="24"/>
                        <a:pt x="184" y="24"/>
                      </a:cubicBezTo>
                      <a:cubicBezTo>
                        <a:pt x="183" y="24"/>
                        <a:pt x="183" y="24"/>
                        <a:pt x="183" y="24"/>
                      </a:cubicBezTo>
                      <a:cubicBezTo>
                        <a:pt x="182" y="24"/>
                        <a:pt x="182" y="25"/>
                        <a:pt x="181" y="26"/>
                      </a:cubicBezTo>
                      <a:cubicBezTo>
                        <a:pt x="180" y="28"/>
                        <a:pt x="180" y="28"/>
                        <a:pt x="180" y="28"/>
                      </a:cubicBezTo>
                      <a:cubicBezTo>
                        <a:pt x="180" y="26"/>
                        <a:pt x="180" y="26"/>
                        <a:pt x="180" y="26"/>
                      </a:cubicBezTo>
                      <a:cubicBezTo>
                        <a:pt x="179" y="24"/>
                        <a:pt x="178" y="22"/>
                        <a:pt x="176" y="22"/>
                      </a:cubicBezTo>
                      <a:cubicBezTo>
                        <a:pt x="176" y="23"/>
                        <a:pt x="175" y="23"/>
                        <a:pt x="174" y="24"/>
                      </a:cubicBezTo>
                      <a:cubicBezTo>
                        <a:pt x="172" y="26"/>
                        <a:pt x="172" y="26"/>
                        <a:pt x="172" y="26"/>
                      </a:cubicBezTo>
                      <a:cubicBezTo>
                        <a:pt x="171" y="27"/>
                        <a:pt x="170" y="28"/>
                        <a:pt x="169" y="28"/>
                      </a:cubicBezTo>
                      <a:cubicBezTo>
                        <a:pt x="168" y="28"/>
                        <a:pt x="167" y="28"/>
                        <a:pt x="167" y="28"/>
                      </a:cubicBezTo>
                      <a:cubicBezTo>
                        <a:pt x="166" y="28"/>
                        <a:pt x="166" y="27"/>
                        <a:pt x="165" y="27"/>
                      </a:cubicBezTo>
                      <a:cubicBezTo>
                        <a:pt x="164" y="25"/>
                        <a:pt x="164" y="22"/>
                        <a:pt x="163" y="20"/>
                      </a:cubicBezTo>
                      <a:cubicBezTo>
                        <a:pt x="164" y="21"/>
                        <a:pt x="164" y="21"/>
                        <a:pt x="164" y="21"/>
                      </a:cubicBezTo>
                      <a:cubicBezTo>
                        <a:pt x="159" y="22"/>
                        <a:pt x="159" y="22"/>
                        <a:pt x="159" y="22"/>
                      </a:cubicBezTo>
                      <a:cubicBezTo>
                        <a:pt x="157" y="23"/>
                        <a:pt x="155" y="23"/>
                        <a:pt x="153" y="23"/>
                      </a:cubicBezTo>
                      <a:cubicBezTo>
                        <a:pt x="152" y="23"/>
                        <a:pt x="150" y="23"/>
                        <a:pt x="148" y="23"/>
                      </a:cubicBezTo>
                      <a:cubicBezTo>
                        <a:pt x="146" y="23"/>
                        <a:pt x="144" y="23"/>
                        <a:pt x="143" y="23"/>
                      </a:cubicBezTo>
                      <a:cubicBezTo>
                        <a:pt x="141" y="23"/>
                        <a:pt x="139" y="22"/>
                        <a:pt x="137" y="22"/>
                      </a:cubicBezTo>
                      <a:cubicBezTo>
                        <a:pt x="136" y="22"/>
                        <a:pt x="134" y="21"/>
                        <a:pt x="132" y="21"/>
                      </a:cubicBezTo>
                      <a:cubicBezTo>
                        <a:pt x="129" y="20"/>
                        <a:pt x="125" y="19"/>
                        <a:pt x="122" y="18"/>
                      </a:cubicBezTo>
                      <a:cubicBezTo>
                        <a:pt x="117" y="16"/>
                        <a:pt x="117" y="16"/>
                        <a:pt x="117" y="16"/>
                      </a:cubicBezTo>
                      <a:cubicBezTo>
                        <a:pt x="115" y="16"/>
                        <a:pt x="113" y="15"/>
                        <a:pt x="111" y="15"/>
                      </a:cubicBezTo>
                      <a:cubicBezTo>
                        <a:pt x="110" y="15"/>
                        <a:pt x="108" y="15"/>
                        <a:pt x="106" y="15"/>
                      </a:cubicBezTo>
                      <a:cubicBezTo>
                        <a:pt x="105" y="15"/>
                        <a:pt x="103" y="15"/>
                        <a:pt x="101" y="15"/>
                      </a:cubicBezTo>
                      <a:cubicBezTo>
                        <a:pt x="99" y="16"/>
                        <a:pt x="98" y="16"/>
                        <a:pt x="96" y="16"/>
                      </a:cubicBezTo>
                      <a:cubicBezTo>
                        <a:pt x="94" y="17"/>
                        <a:pt x="93" y="18"/>
                        <a:pt x="91" y="19"/>
                      </a:cubicBezTo>
                      <a:cubicBezTo>
                        <a:pt x="90" y="19"/>
                        <a:pt x="88" y="20"/>
                        <a:pt x="87" y="21"/>
                      </a:cubicBezTo>
                      <a:cubicBezTo>
                        <a:pt x="82" y="24"/>
                        <a:pt x="82" y="24"/>
                        <a:pt x="82" y="24"/>
                      </a:cubicBezTo>
                      <a:cubicBezTo>
                        <a:pt x="82" y="25"/>
                        <a:pt x="82" y="25"/>
                        <a:pt x="82" y="25"/>
                      </a:cubicBezTo>
                      <a:cubicBezTo>
                        <a:pt x="82" y="25"/>
                        <a:pt x="82" y="25"/>
                        <a:pt x="82" y="25"/>
                      </a:cubicBezTo>
                      <a:cubicBezTo>
                        <a:pt x="74" y="29"/>
                        <a:pt x="74" y="29"/>
                        <a:pt x="74" y="29"/>
                      </a:cubicBezTo>
                      <a:cubicBezTo>
                        <a:pt x="72" y="30"/>
                        <a:pt x="71" y="31"/>
                        <a:pt x="69" y="31"/>
                      </a:cubicBezTo>
                      <a:cubicBezTo>
                        <a:pt x="65" y="33"/>
                        <a:pt x="65" y="33"/>
                        <a:pt x="65" y="33"/>
                      </a:cubicBezTo>
                      <a:cubicBezTo>
                        <a:pt x="64" y="34"/>
                        <a:pt x="62" y="34"/>
                        <a:pt x="61" y="35"/>
                      </a:cubicBezTo>
                      <a:cubicBezTo>
                        <a:pt x="56" y="37"/>
                        <a:pt x="56" y="37"/>
                        <a:pt x="56" y="37"/>
                      </a:cubicBezTo>
                      <a:cubicBezTo>
                        <a:pt x="55" y="37"/>
                        <a:pt x="53" y="38"/>
                        <a:pt x="52" y="38"/>
                      </a:cubicBezTo>
                      <a:cubicBezTo>
                        <a:pt x="50" y="39"/>
                        <a:pt x="49" y="39"/>
                        <a:pt x="47" y="40"/>
                      </a:cubicBezTo>
                      <a:cubicBezTo>
                        <a:pt x="43" y="42"/>
                        <a:pt x="43" y="42"/>
                        <a:pt x="43" y="42"/>
                      </a:cubicBezTo>
                      <a:cubicBezTo>
                        <a:pt x="40" y="45"/>
                        <a:pt x="40" y="45"/>
                        <a:pt x="40" y="45"/>
                      </a:cubicBezTo>
                      <a:cubicBezTo>
                        <a:pt x="38" y="46"/>
                        <a:pt x="37" y="47"/>
                        <a:pt x="36" y="48"/>
                      </a:cubicBezTo>
                      <a:cubicBezTo>
                        <a:pt x="32" y="52"/>
                        <a:pt x="32" y="52"/>
                        <a:pt x="32" y="52"/>
                      </a:cubicBezTo>
                      <a:cubicBezTo>
                        <a:pt x="31" y="53"/>
                        <a:pt x="30" y="54"/>
                        <a:pt x="29" y="55"/>
                      </a:cubicBezTo>
                      <a:cubicBezTo>
                        <a:pt x="26" y="59"/>
                        <a:pt x="26" y="59"/>
                        <a:pt x="26" y="59"/>
                      </a:cubicBezTo>
                      <a:cubicBezTo>
                        <a:pt x="19" y="66"/>
                        <a:pt x="19" y="66"/>
                        <a:pt x="19" y="66"/>
                      </a:cubicBezTo>
                      <a:cubicBezTo>
                        <a:pt x="20" y="65"/>
                        <a:pt x="20" y="65"/>
                        <a:pt x="20" y="65"/>
                      </a:cubicBezTo>
                      <a:cubicBezTo>
                        <a:pt x="21" y="69"/>
                        <a:pt x="22" y="72"/>
                        <a:pt x="23" y="75"/>
                      </a:cubicBezTo>
                      <a:cubicBezTo>
                        <a:pt x="24" y="80"/>
                        <a:pt x="24" y="80"/>
                        <a:pt x="24" y="80"/>
                      </a:cubicBezTo>
                      <a:cubicBezTo>
                        <a:pt x="25" y="82"/>
                        <a:pt x="25" y="84"/>
                        <a:pt x="26" y="85"/>
                      </a:cubicBezTo>
                      <a:cubicBezTo>
                        <a:pt x="26" y="89"/>
                        <a:pt x="27" y="92"/>
                        <a:pt x="27" y="96"/>
                      </a:cubicBezTo>
                      <a:cubicBezTo>
                        <a:pt x="28" y="99"/>
                        <a:pt x="28" y="103"/>
                        <a:pt x="28" y="106"/>
                      </a:cubicBezTo>
                      <a:cubicBezTo>
                        <a:pt x="29" y="113"/>
                        <a:pt x="29" y="120"/>
                        <a:pt x="29" y="127"/>
                      </a:cubicBezTo>
                      <a:cubicBezTo>
                        <a:pt x="29" y="134"/>
                        <a:pt x="28" y="141"/>
                        <a:pt x="28" y="148"/>
                      </a:cubicBezTo>
                      <a:cubicBezTo>
                        <a:pt x="27" y="162"/>
                        <a:pt x="26" y="176"/>
                        <a:pt x="25" y="190"/>
                      </a:cubicBezTo>
                      <a:cubicBezTo>
                        <a:pt x="24" y="204"/>
                        <a:pt x="24" y="218"/>
                        <a:pt x="23" y="232"/>
                      </a:cubicBezTo>
                      <a:cubicBezTo>
                        <a:pt x="23" y="232"/>
                        <a:pt x="23" y="232"/>
                        <a:pt x="23" y="232"/>
                      </a:cubicBezTo>
                      <a:cubicBezTo>
                        <a:pt x="27" y="235"/>
                        <a:pt x="30" y="239"/>
                        <a:pt x="32" y="243"/>
                      </a:cubicBezTo>
                      <a:cubicBezTo>
                        <a:pt x="34" y="247"/>
                        <a:pt x="35" y="252"/>
                        <a:pt x="37" y="256"/>
                      </a:cubicBezTo>
                      <a:cubicBezTo>
                        <a:pt x="37" y="258"/>
                        <a:pt x="38" y="261"/>
                        <a:pt x="39" y="262"/>
                      </a:cubicBezTo>
                      <a:cubicBezTo>
                        <a:pt x="40" y="263"/>
                        <a:pt x="41" y="264"/>
                        <a:pt x="42" y="264"/>
                      </a:cubicBezTo>
                      <a:cubicBezTo>
                        <a:pt x="43" y="264"/>
                        <a:pt x="44" y="264"/>
                        <a:pt x="45" y="264"/>
                      </a:cubicBezTo>
                      <a:cubicBezTo>
                        <a:pt x="46" y="264"/>
                        <a:pt x="47" y="263"/>
                        <a:pt x="48" y="263"/>
                      </a:cubicBezTo>
                      <a:cubicBezTo>
                        <a:pt x="49" y="262"/>
                        <a:pt x="50" y="261"/>
                        <a:pt x="50" y="261"/>
                      </a:cubicBezTo>
                      <a:cubicBezTo>
                        <a:pt x="52" y="259"/>
                        <a:pt x="54" y="258"/>
                        <a:pt x="56" y="256"/>
                      </a:cubicBezTo>
                      <a:cubicBezTo>
                        <a:pt x="56" y="256"/>
                        <a:pt x="56" y="256"/>
                        <a:pt x="56" y="256"/>
                      </a:cubicBezTo>
                      <a:cubicBezTo>
                        <a:pt x="56" y="256"/>
                        <a:pt x="56" y="256"/>
                        <a:pt x="56" y="256"/>
                      </a:cubicBezTo>
                      <a:cubicBezTo>
                        <a:pt x="63" y="261"/>
                        <a:pt x="63" y="261"/>
                        <a:pt x="63" y="261"/>
                      </a:cubicBezTo>
                      <a:cubicBezTo>
                        <a:pt x="65" y="263"/>
                        <a:pt x="67" y="264"/>
                        <a:pt x="69" y="266"/>
                      </a:cubicBezTo>
                      <a:cubicBezTo>
                        <a:pt x="72" y="267"/>
                        <a:pt x="74" y="269"/>
                        <a:pt x="76" y="270"/>
                      </a:cubicBezTo>
                      <a:cubicBezTo>
                        <a:pt x="78" y="272"/>
                        <a:pt x="81" y="273"/>
                        <a:pt x="83" y="274"/>
                      </a:cubicBezTo>
                      <a:cubicBezTo>
                        <a:pt x="86" y="276"/>
                        <a:pt x="86" y="276"/>
                        <a:pt x="86" y="276"/>
                      </a:cubicBezTo>
                      <a:cubicBezTo>
                        <a:pt x="90" y="278"/>
                        <a:pt x="90" y="278"/>
                        <a:pt x="90" y="278"/>
                      </a:cubicBezTo>
                      <a:cubicBezTo>
                        <a:pt x="94" y="280"/>
                        <a:pt x="94" y="280"/>
                        <a:pt x="94" y="280"/>
                      </a:cubicBezTo>
                      <a:cubicBezTo>
                        <a:pt x="97" y="281"/>
                        <a:pt x="97" y="281"/>
                        <a:pt x="97" y="281"/>
                      </a:cubicBezTo>
                      <a:cubicBezTo>
                        <a:pt x="100" y="282"/>
                        <a:pt x="102" y="283"/>
                        <a:pt x="105" y="284"/>
                      </a:cubicBezTo>
                      <a:cubicBezTo>
                        <a:pt x="108" y="284"/>
                        <a:pt x="110" y="285"/>
                        <a:pt x="113" y="285"/>
                      </a:cubicBezTo>
                      <a:cubicBezTo>
                        <a:pt x="115" y="286"/>
                        <a:pt x="118" y="286"/>
                        <a:pt x="121" y="286"/>
                      </a:cubicBezTo>
                      <a:cubicBezTo>
                        <a:pt x="123" y="287"/>
                        <a:pt x="126" y="287"/>
                        <a:pt x="129" y="287"/>
                      </a:cubicBezTo>
                      <a:cubicBezTo>
                        <a:pt x="134" y="287"/>
                        <a:pt x="139" y="287"/>
                        <a:pt x="145" y="287"/>
                      </a:cubicBezTo>
                      <a:cubicBezTo>
                        <a:pt x="155" y="286"/>
                        <a:pt x="166" y="285"/>
                        <a:pt x="176" y="284"/>
                      </a:cubicBezTo>
                      <a:cubicBezTo>
                        <a:pt x="177" y="284"/>
                        <a:pt x="177" y="284"/>
                        <a:pt x="177" y="284"/>
                      </a:cubicBezTo>
                      <a:cubicBezTo>
                        <a:pt x="177" y="285"/>
                        <a:pt x="177" y="285"/>
                        <a:pt x="177" y="285"/>
                      </a:cubicBezTo>
                      <a:cubicBezTo>
                        <a:pt x="174" y="299"/>
                        <a:pt x="174" y="299"/>
                        <a:pt x="174" y="299"/>
                      </a:cubicBezTo>
                      <a:cubicBezTo>
                        <a:pt x="173" y="301"/>
                        <a:pt x="173" y="304"/>
                        <a:pt x="172" y="306"/>
                      </a:cubicBezTo>
                      <a:cubicBezTo>
                        <a:pt x="170" y="313"/>
                        <a:pt x="170" y="313"/>
                        <a:pt x="170" y="313"/>
                      </a:cubicBezTo>
                      <a:cubicBezTo>
                        <a:pt x="169" y="315"/>
                        <a:pt x="169" y="318"/>
                        <a:pt x="168" y="320"/>
                      </a:cubicBezTo>
                      <a:cubicBezTo>
                        <a:pt x="166" y="327"/>
                        <a:pt x="166" y="327"/>
                        <a:pt x="166" y="327"/>
                      </a:cubicBezTo>
                      <a:cubicBezTo>
                        <a:pt x="161" y="340"/>
                        <a:pt x="161" y="340"/>
                        <a:pt x="161" y="340"/>
                      </a:cubicBezTo>
                      <a:cubicBezTo>
                        <a:pt x="160" y="343"/>
                        <a:pt x="160" y="345"/>
                        <a:pt x="159" y="347"/>
                      </a:cubicBezTo>
                      <a:cubicBezTo>
                        <a:pt x="158" y="350"/>
                        <a:pt x="158" y="352"/>
                        <a:pt x="157" y="354"/>
                      </a:cubicBezTo>
                      <a:cubicBezTo>
                        <a:pt x="156" y="361"/>
                        <a:pt x="156" y="361"/>
                        <a:pt x="156" y="361"/>
                      </a:cubicBezTo>
                      <a:cubicBezTo>
                        <a:pt x="155" y="365"/>
                        <a:pt x="155" y="365"/>
                        <a:pt x="155" y="365"/>
                      </a:cubicBezTo>
                      <a:cubicBezTo>
                        <a:pt x="155" y="368"/>
                        <a:pt x="155" y="368"/>
                        <a:pt x="155" y="368"/>
                      </a:cubicBezTo>
                      <a:cubicBezTo>
                        <a:pt x="155" y="376"/>
                        <a:pt x="155" y="376"/>
                        <a:pt x="155" y="376"/>
                      </a:cubicBezTo>
                      <a:cubicBezTo>
                        <a:pt x="155" y="379"/>
                        <a:pt x="155" y="379"/>
                        <a:pt x="155" y="379"/>
                      </a:cubicBezTo>
                      <a:cubicBezTo>
                        <a:pt x="155" y="383"/>
                        <a:pt x="155" y="383"/>
                        <a:pt x="155" y="383"/>
                      </a:cubicBezTo>
                      <a:cubicBezTo>
                        <a:pt x="155" y="397"/>
                        <a:pt x="155" y="397"/>
                        <a:pt x="155" y="397"/>
                      </a:cubicBezTo>
                      <a:cubicBezTo>
                        <a:pt x="155" y="398"/>
                        <a:pt x="155" y="398"/>
                        <a:pt x="155" y="398"/>
                      </a:cubicBezTo>
                      <a:cubicBezTo>
                        <a:pt x="155" y="398"/>
                        <a:pt x="155" y="398"/>
                        <a:pt x="155" y="398"/>
                      </a:cubicBezTo>
                      <a:cubicBezTo>
                        <a:pt x="150" y="397"/>
                        <a:pt x="150" y="397"/>
                        <a:pt x="150" y="397"/>
                      </a:cubicBezTo>
                      <a:cubicBezTo>
                        <a:pt x="148" y="397"/>
                        <a:pt x="147" y="397"/>
                        <a:pt x="145" y="396"/>
                      </a:cubicBezTo>
                      <a:cubicBezTo>
                        <a:pt x="143" y="396"/>
                        <a:pt x="142" y="396"/>
                        <a:pt x="140" y="396"/>
                      </a:cubicBezTo>
                      <a:cubicBezTo>
                        <a:pt x="138" y="396"/>
                        <a:pt x="137" y="396"/>
                        <a:pt x="135" y="397"/>
                      </a:cubicBezTo>
                      <a:cubicBezTo>
                        <a:pt x="134" y="397"/>
                        <a:pt x="132" y="397"/>
                        <a:pt x="130" y="397"/>
                      </a:cubicBezTo>
                      <a:cubicBezTo>
                        <a:pt x="129" y="398"/>
                        <a:pt x="127" y="398"/>
                        <a:pt x="126" y="399"/>
                      </a:cubicBezTo>
                      <a:cubicBezTo>
                        <a:pt x="122" y="399"/>
                        <a:pt x="119" y="400"/>
                        <a:pt x="116" y="401"/>
                      </a:cubicBezTo>
                      <a:cubicBezTo>
                        <a:pt x="113" y="402"/>
                        <a:pt x="110" y="403"/>
                        <a:pt x="106" y="404"/>
                      </a:cubicBezTo>
                      <a:cubicBezTo>
                        <a:pt x="101" y="405"/>
                        <a:pt x="101" y="405"/>
                        <a:pt x="101" y="405"/>
                      </a:cubicBezTo>
                      <a:cubicBezTo>
                        <a:pt x="96" y="405"/>
                        <a:pt x="96" y="405"/>
                        <a:pt x="96" y="405"/>
                      </a:cubicBezTo>
                      <a:cubicBezTo>
                        <a:pt x="95" y="405"/>
                        <a:pt x="93" y="405"/>
                        <a:pt x="91" y="406"/>
                      </a:cubicBezTo>
                      <a:cubicBezTo>
                        <a:pt x="90" y="406"/>
                        <a:pt x="88" y="405"/>
                        <a:pt x="86" y="405"/>
                      </a:cubicBezTo>
                      <a:cubicBezTo>
                        <a:pt x="85" y="405"/>
                        <a:pt x="83" y="405"/>
                        <a:pt x="82" y="405"/>
                      </a:cubicBezTo>
                      <a:cubicBezTo>
                        <a:pt x="77" y="404"/>
                        <a:pt x="77" y="404"/>
                        <a:pt x="77" y="404"/>
                      </a:cubicBezTo>
                      <a:cubicBezTo>
                        <a:pt x="76" y="404"/>
                        <a:pt x="76" y="404"/>
                        <a:pt x="76" y="404"/>
                      </a:cubicBezTo>
                      <a:cubicBezTo>
                        <a:pt x="76" y="404"/>
                        <a:pt x="76" y="404"/>
                        <a:pt x="76" y="404"/>
                      </a:cubicBezTo>
                      <a:cubicBezTo>
                        <a:pt x="76" y="403"/>
                        <a:pt x="75" y="402"/>
                        <a:pt x="75" y="401"/>
                      </a:cubicBezTo>
                      <a:cubicBezTo>
                        <a:pt x="74" y="400"/>
                        <a:pt x="74" y="399"/>
                        <a:pt x="74" y="398"/>
                      </a:cubicBezTo>
                      <a:cubicBezTo>
                        <a:pt x="74" y="397"/>
                        <a:pt x="73" y="396"/>
                        <a:pt x="73" y="395"/>
                      </a:cubicBezTo>
                      <a:cubicBezTo>
                        <a:pt x="73" y="394"/>
                        <a:pt x="73" y="393"/>
                        <a:pt x="73" y="391"/>
                      </a:cubicBezTo>
                      <a:cubicBezTo>
                        <a:pt x="73" y="387"/>
                        <a:pt x="74" y="383"/>
                        <a:pt x="74" y="378"/>
                      </a:cubicBezTo>
                      <a:cubicBezTo>
                        <a:pt x="74" y="377"/>
                        <a:pt x="74" y="376"/>
                        <a:pt x="74" y="375"/>
                      </a:cubicBezTo>
                      <a:cubicBezTo>
                        <a:pt x="74" y="374"/>
                        <a:pt x="74" y="373"/>
                        <a:pt x="74" y="372"/>
                      </a:cubicBezTo>
                      <a:cubicBezTo>
                        <a:pt x="74" y="370"/>
                        <a:pt x="74" y="369"/>
                        <a:pt x="73" y="368"/>
                      </a:cubicBezTo>
                      <a:cubicBezTo>
                        <a:pt x="73" y="367"/>
                        <a:pt x="73" y="366"/>
                        <a:pt x="73" y="365"/>
                      </a:cubicBezTo>
                      <a:cubicBezTo>
                        <a:pt x="72" y="364"/>
                        <a:pt x="72" y="363"/>
                        <a:pt x="71" y="362"/>
                      </a:cubicBezTo>
                      <a:cubicBezTo>
                        <a:pt x="71" y="361"/>
                        <a:pt x="70" y="360"/>
                        <a:pt x="69" y="360"/>
                      </a:cubicBezTo>
                      <a:cubicBezTo>
                        <a:pt x="69" y="359"/>
                        <a:pt x="68" y="358"/>
                        <a:pt x="67" y="357"/>
                      </a:cubicBezTo>
                      <a:cubicBezTo>
                        <a:pt x="64" y="355"/>
                        <a:pt x="64" y="355"/>
                        <a:pt x="64" y="355"/>
                      </a:cubicBezTo>
                      <a:cubicBezTo>
                        <a:pt x="64" y="355"/>
                        <a:pt x="64" y="355"/>
                        <a:pt x="64" y="355"/>
                      </a:cubicBezTo>
                      <a:cubicBezTo>
                        <a:pt x="64" y="355"/>
                        <a:pt x="64" y="355"/>
                        <a:pt x="64" y="355"/>
                      </a:cubicBezTo>
                      <a:cubicBezTo>
                        <a:pt x="64" y="354"/>
                        <a:pt x="64" y="352"/>
                        <a:pt x="64" y="351"/>
                      </a:cubicBezTo>
                      <a:cubicBezTo>
                        <a:pt x="64" y="350"/>
                        <a:pt x="64" y="350"/>
                        <a:pt x="64" y="349"/>
                      </a:cubicBezTo>
                      <a:cubicBezTo>
                        <a:pt x="63" y="348"/>
                        <a:pt x="63" y="348"/>
                        <a:pt x="63" y="347"/>
                      </a:cubicBezTo>
                      <a:cubicBezTo>
                        <a:pt x="62" y="346"/>
                        <a:pt x="62" y="345"/>
                        <a:pt x="61" y="343"/>
                      </a:cubicBezTo>
                      <a:cubicBezTo>
                        <a:pt x="60" y="342"/>
                        <a:pt x="59" y="342"/>
                        <a:pt x="58" y="341"/>
                      </a:cubicBezTo>
                      <a:cubicBezTo>
                        <a:pt x="57" y="340"/>
                        <a:pt x="55" y="339"/>
                        <a:pt x="54" y="339"/>
                      </a:cubicBezTo>
                      <a:cubicBezTo>
                        <a:pt x="53" y="338"/>
                        <a:pt x="52" y="338"/>
                        <a:pt x="50" y="338"/>
                      </a:cubicBezTo>
                      <a:cubicBezTo>
                        <a:pt x="48" y="337"/>
                        <a:pt x="45" y="337"/>
                        <a:pt x="42" y="337"/>
                      </a:cubicBezTo>
                      <a:cubicBezTo>
                        <a:pt x="37" y="337"/>
                        <a:pt x="31" y="337"/>
                        <a:pt x="26" y="338"/>
                      </a:cubicBezTo>
                      <a:cubicBezTo>
                        <a:pt x="23" y="339"/>
                        <a:pt x="21" y="340"/>
                        <a:pt x="18" y="340"/>
                      </a:cubicBezTo>
                      <a:cubicBezTo>
                        <a:pt x="17" y="341"/>
                        <a:pt x="16" y="341"/>
                        <a:pt x="14" y="342"/>
                      </a:cubicBezTo>
                      <a:cubicBezTo>
                        <a:pt x="13" y="342"/>
                        <a:pt x="12" y="343"/>
                        <a:pt x="11" y="343"/>
                      </a:cubicBezTo>
                      <a:cubicBezTo>
                        <a:pt x="11" y="343"/>
                        <a:pt x="11" y="343"/>
                        <a:pt x="11" y="343"/>
                      </a:cubicBezTo>
                      <a:cubicBezTo>
                        <a:pt x="11" y="344"/>
                        <a:pt x="11" y="344"/>
                        <a:pt x="11" y="344"/>
                      </a:cubicBezTo>
                      <a:cubicBezTo>
                        <a:pt x="9" y="345"/>
                        <a:pt x="8" y="346"/>
                        <a:pt x="7" y="348"/>
                      </a:cubicBezTo>
                      <a:cubicBezTo>
                        <a:pt x="6" y="350"/>
                        <a:pt x="5" y="351"/>
                        <a:pt x="4" y="353"/>
                      </a:cubicBezTo>
                      <a:cubicBezTo>
                        <a:pt x="3" y="355"/>
                        <a:pt x="3" y="357"/>
                        <a:pt x="2" y="359"/>
                      </a:cubicBezTo>
                      <a:cubicBezTo>
                        <a:pt x="2" y="361"/>
                        <a:pt x="2" y="363"/>
                        <a:pt x="1" y="365"/>
                      </a:cubicBezTo>
                      <a:cubicBezTo>
                        <a:pt x="1" y="373"/>
                        <a:pt x="1" y="381"/>
                        <a:pt x="1" y="389"/>
                      </a:cubicBezTo>
                      <a:cubicBezTo>
                        <a:pt x="2" y="397"/>
                        <a:pt x="2" y="405"/>
                        <a:pt x="2" y="413"/>
                      </a:cubicBezTo>
                      <a:cubicBezTo>
                        <a:pt x="2" y="417"/>
                        <a:pt x="2" y="421"/>
                        <a:pt x="2" y="425"/>
                      </a:cubicBezTo>
                      <a:cubicBezTo>
                        <a:pt x="2" y="429"/>
                        <a:pt x="1" y="434"/>
                        <a:pt x="1" y="438"/>
                      </a:cubicBezTo>
                      <a:cubicBezTo>
                        <a:pt x="1" y="437"/>
                        <a:pt x="1" y="437"/>
                        <a:pt x="1" y="437"/>
                      </a:cubicBezTo>
                      <a:cubicBezTo>
                        <a:pt x="3" y="436"/>
                        <a:pt x="3" y="436"/>
                        <a:pt x="3" y="436"/>
                      </a:cubicBezTo>
                      <a:cubicBezTo>
                        <a:pt x="4" y="436"/>
                        <a:pt x="5" y="436"/>
                        <a:pt x="6" y="435"/>
                      </a:cubicBezTo>
                      <a:cubicBezTo>
                        <a:pt x="8" y="435"/>
                        <a:pt x="10" y="435"/>
                        <a:pt x="11" y="435"/>
                      </a:cubicBezTo>
                      <a:cubicBezTo>
                        <a:pt x="13" y="435"/>
                        <a:pt x="15" y="436"/>
                        <a:pt x="17" y="437"/>
                      </a:cubicBezTo>
                      <a:cubicBezTo>
                        <a:pt x="18" y="438"/>
                        <a:pt x="20" y="439"/>
                        <a:pt x="21" y="440"/>
                      </a:cubicBezTo>
                      <a:cubicBezTo>
                        <a:pt x="22" y="441"/>
                        <a:pt x="24" y="443"/>
                        <a:pt x="25" y="444"/>
                      </a:cubicBezTo>
                      <a:cubicBezTo>
                        <a:pt x="26" y="445"/>
                        <a:pt x="27" y="447"/>
                        <a:pt x="28" y="448"/>
                      </a:cubicBezTo>
                      <a:cubicBezTo>
                        <a:pt x="30" y="451"/>
                        <a:pt x="32" y="455"/>
                        <a:pt x="34" y="458"/>
                      </a:cubicBezTo>
                      <a:cubicBezTo>
                        <a:pt x="38" y="464"/>
                        <a:pt x="42" y="470"/>
                        <a:pt x="46" y="476"/>
                      </a:cubicBezTo>
                      <a:cubicBezTo>
                        <a:pt x="48" y="479"/>
                        <a:pt x="51" y="482"/>
                        <a:pt x="53" y="485"/>
                      </a:cubicBezTo>
                      <a:cubicBezTo>
                        <a:pt x="55" y="486"/>
                        <a:pt x="56" y="487"/>
                        <a:pt x="57" y="488"/>
                      </a:cubicBezTo>
                      <a:cubicBezTo>
                        <a:pt x="59" y="489"/>
                        <a:pt x="60" y="490"/>
                        <a:pt x="62" y="491"/>
                      </a:cubicBezTo>
                      <a:cubicBezTo>
                        <a:pt x="62" y="491"/>
                        <a:pt x="62" y="491"/>
                        <a:pt x="62" y="491"/>
                      </a:cubicBezTo>
                      <a:cubicBezTo>
                        <a:pt x="64" y="490"/>
                        <a:pt x="67" y="488"/>
                        <a:pt x="69" y="487"/>
                      </a:cubicBezTo>
                      <a:cubicBezTo>
                        <a:pt x="72" y="486"/>
                        <a:pt x="75" y="485"/>
                        <a:pt x="77" y="484"/>
                      </a:cubicBezTo>
                      <a:cubicBezTo>
                        <a:pt x="80" y="483"/>
                        <a:pt x="83" y="482"/>
                        <a:pt x="86" y="481"/>
                      </a:cubicBezTo>
                      <a:cubicBezTo>
                        <a:pt x="89" y="481"/>
                        <a:pt x="91" y="480"/>
                        <a:pt x="94" y="480"/>
                      </a:cubicBezTo>
                      <a:cubicBezTo>
                        <a:pt x="106" y="478"/>
                        <a:pt x="117" y="478"/>
                        <a:pt x="129" y="479"/>
                      </a:cubicBezTo>
                      <a:cubicBezTo>
                        <a:pt x="135" y="479"/>
                        <a:pt x="140" y="479"/>
                        <a:pt x="146" y="479"/>
                      </a:cubicBezTo>
                      <a:cubicBezTo>
                        <a:pt x="149" y="479"/>
                        <a:pt x="152" y="478"/>
                        <a:pt x="155" y="478"/>
                      </a:cubicBezTo>
                      <a:cubicBezTo>
                        <a:pt x="157" y="478"/>
                        <a:pt x="160" y="477"/>
                        <a:pt x="163" y="476"/>
                      </a:cubicBezTo>
                      <a:cubicBezTo>
                        <a:pt x="166" y="475"/>
                        <a:pt x="168" y="474"/>
                        <a:pt x="171" y="473"/>
                      </a:cubicBezTo>
                      <a:cubicBezTo>
                        <a:pt x="172" y="472"/>
                        <a:pt x="174" y="472"/>
                        <a:pt x="175" y="471"/>
                      </a:cubicBezTo>
                      <a:cubicBezTo>
                        <a:pt x="176" y="470"/>
                        <a:pt x="177" y="469"/>
                        <a:pt x="178" y="468"/>
                      </a:cubicBezTo>
                      <a:cubicBezTo>
                        <a:pt x="181" y="467"/>
                        <a:pt x="183" y="465"/>
                        <a:pt x="185" y="462"/>
                      </a:cubicBezTo>
                      <a:cubicBezTo>
                        <a:pt x="186" y="461"/>
                        <a:pt x="187" y="460"/>
                        <a:pt x="188" y="459"/>
                      </a:cubicBezTo>
                      <a:cubicBezTo>
                        <a:pt x="190" y="455"/>
                        <a:pt x="190" y="455"/>
                        <a:pt x="190" y="455"/>
                      </a:cubicBezTo>
                      <a:cubicBezTo>
                        <a:pt x="190" y="455"/>
                        <a:pt x="190" y="455"/>
                        <a:pt x="190" y="455"/>
                      </a:cubicBezTo>
                      <a:cubicBezTo>
                        <a:pt x="190" y="455"/>
                        <a:pt x="190" y="455"/>
                        <a:pt x="190" y="455"/>
                      </a:cubicBezTo>
                      <a:cubicBezTo>
                        <a:pt x="195" y="458"/>
                        <a:pt x="195" y="458"/>
                        <a:pt x="195" y="458"/>
                      </a:cubicBezTo>
                      <a:cubicBezTo>
                        <a:pt x="197" y="459"/>
                        <a:pt x="198" y="460"/>
                        <a:pt x="200" y="461"/>
                      </a:cubicBezTo>
                      <a:cubicBezTo>
                        <a:pt x="202" y="462"/>
                        <a:pt x="203" y="463"/>
                        <a:pt x="205" y="463"/>
                      </a:cubicBezTo>
                      <a:cubicBezTo>
                        <a:pt x="207" y="464"/>
                        <a:pt x="209" y="465"/>
                        <a:pt x="210" y="465"/>
                      </a:cubicBezTo>
                      <a:cubicBezTo>
                        <a:pt x="212" y="465"/>
                        <a:pt x="214" y="466"/>
                        <a:pt x="216" y="466"/>
                      </a:cubicBezTo>
                      <a:cubicBezTo>
                        <a:pt x="218" y="466"/>
                        <a:pt x="220" y="466"/>
                        <a:pt x="222" y="466"/>
                      </a:cubicBezTo>
                      <a:cubicBezTo>
                        <a:pt x="223" y="466"/>
                        <a:pt x="225" y="466"/>
                        <a:pt x="227" y="465"/>
                      </a:cubicBezTo>
                      <a:cubicBezTo>
                        <a:pt x="228" y="465"/>
                        <a:pt x="229" y="465"/>
                        <a:pt x="230" y="464"/>
                      </a:cubicBezTo>
                      <a:cubicBezTo>
                        <a:pt x="232" y="463"/>
                        <a:pt x="232" y="463"/>
                        <a:pt x="232" y="463"/>
                      </a:cubicBezTo>
                      <a:cubicBezTo>
                        <a:pt x="234" y="462"/>
                        <a:pt x="236" y="461"/>
                        <a:pt x="237" y="460"/>
                      </a:cubicBezTo>
                      <a:cubicBezTo>
                        <a:pt x="239" y="459"/>
                        <a:pt x="240" y="458"/>
                        <a:pt x="242" y="457"/>
                      </a:cubicBezTo>
                      <a:cubicBezTo>
                        <a:pt x="243" y="456"/>
                        <a:pt x="244" y="454"/>
                        <a:pt x="246" y="453"/>
                      </a:cubicBezTo>
                      <a:cubicBezTo>
                        <a:pt x="249" y="448"/>
                        <a:pt x="249" y="448"/>
                        <a:pt x="249" y="448"/>
                      </a:cubicBezTo>
                      <a:cubicBezTo>
                        <a:pt x="253" y="444"/>
                        <a:pt x="253" y="444"/>
                        <a:pt x="253" y="444"/>
                      </a:cubicBezTo>
                      <a:cubicBezTo>
                        <a:pt x="256" y="439"/>
                        <a:pt x="256" y="439"/>
                        <a:pt x="256" y="439"/>
                      </a:cubicBezTo>
                      <a:cubicBezTo>
                        <a:pt x="258" y="434"/>
                        <a:pt x="258" y="434"/>
                        <a:pt x="258" y="434"/>
                      </a:cubicBezTo>
                      <a:lnTo>
                        <a:pt x="261" y="42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95"/>
                <p:cNvSpPr>
                  <a:spLocks noEditPoints="1"/>
                </p:cNvSpPr>
                <p:nvPr/>
              </p:nvSpPr>
              <p:spPr bwMode="auto">
                <a:xfrm>
                  <a:off x="973138" y="3654425"/>
                  <a:ext cx="884238" cy="1509713"/>
                </a:xfrm>
                <a:custGeom>
                  <a:avLst/>
                  <a:gdLst>
                    <a:gd name="T0" fmla="*/ 175 w 273"/>
                    <a:gd name="T1" fmla="*/ 464 h 465"/>
                    <a:gd name="T2" fmla="*/ 85 w 273"/>
                    <a:gd name="T3" fmla="*/ 461 h 465"/>
                    <a:gd name="T4" fmla="*/ 45 w 273"/>
                    <a:gd name="T5" fmla="*/ 447 h 465"/>
                    <a:gd name="T6" fmla="*/ 11 w 273"/>
                    <a:gd name="T7" fmla="*/ 412 h 465"/>
                    <a:gd name="T8" fmla="*/ 1 w 273"/>
                    <a:gd name="T9" fmla="*/ 384 h 465"/>
                    <a:gd name="T10" fmla="*/ 40 w 273"/>
                    <a:gd name="T11" fmla="*/ 326 h 465"/>
                    <a:gd name="T12" fmla="*/ 77 w 273"/>
                    <a:gd name="T13" fmla="*/ 369 h 465"/>
                    <a:gd name="T14" fmla="*/ 147 w 273"/>
                    <a:gd name="T15" fmla="*/ 381 h 465"/>
                    <a:gd name="T16" fmla="*/ 157 w 273"/>
                    <a:gd name="T17" fmla="*/ 346 h 465"/>
                    <a:gd name="T18" fmla="*/ 167 w 273"/>
                    <a:gd name="T19" fmla="*/ 286 h 465"/>
                    <a:gd name="T20" fmla="*/ 72 w 273"/>
                    <a:gd name="T21" fmla="*/ 260 h 465"/>
                    <a:gd name="T22" fmla="*/ 36 w 273"/>
                    <a:gd name="T23" fmla="*/ 231 h 465"/>
                    <a:gd name="T24" fmla="*/ 15 w 273"/>
                    <a:gd name="T25" fmla="*/ 205 h 465"/>
                    <a:gd name="T26" fmla="*/ 28 w 273"/>
                    <a:gd name="T27" fmla="*/ 104 h 465"/>
                    <a:gd name="T28" fmla="*/ 22 w 273"/>
                    <a:gd name="T29" fmla="*/ 44 h 465"/>
                    <a:gd name="T30" fmla="*/ 76 w 273"/>
                    <a:gd name="T31" fmla="*/ 4 h 465"/>
                    <a:gd name="T32" fmla="*/ 142 w 273"/>
                    <a:gd name="T33" fmla="*/ 0 h 465"/>
                    <a:gd name="T34" fmla="*/ 168 w 273"/>
                    <a:gd name="T35" fmla="*/ 9 h 465"/>
                    <a:gd name="T36" fmla="*/ 190 w 273"/>
                    <a:gd name="T37" fmla="*/ 30 h 465"/>
                    <a:gd name="T38" fmla="*/ 188 w 273"/>
                    <a:gd name="T39" fmla="*/ 4 h 465"/>
                    <a:gd name="T40" fmla="*/ 262 w 273"/>
                    <a:gd name="T41" fmla="*/ 1 h 465"/>
                    <a:gd name="T42" fmla="*/ 273 w 273"/>
                    <a:gd name="T43" fmla="*/ 142 h 465"/>
                    <a:gd name="T44" fmla="*/ 198 w 273"/>
                    <a:gd name="T45" fmla="*/ 135 h 465"/>
                    <a:gd name="T46" fmla="*/ 178 w 273"/>
                    <a:gd name="T47" fmla="*/ 91 h 465"/>
                    <a:gd name="T48" fmla="*/ 117 w 273"/>
                    <a:gd name="T49" fmla="*/ 82 h 465"/>
                    <a:gd name="T50" fmla="*/ 116 w 273"/>
                    <a:gd name="T51" fmla="*/ 132 h 465"/>
                    <a:gd name="T52" fmla="*/ 161 w 273"/>
                    <a:gd name="T53" fmla="*/ 194 h 465"/>
                    <a:gd name="T54" fmla="*/ 226 w 273"/>
                    <a:gd name="T55" fmla="*/ 221 h 465"/>
                    <a:gd name="T56" fmla="*/ 259 w 273"/>
                    <a:gd name="T57" fmla="*/ 261 h 465"/>
                    <a:gd name="T58" fmla="*/ 245 w 273"/>
                    <a:gd name="T59" fmla="*/ 361 h 465"/>
                    <a:gd name="T60" fmla="*/ 245 w 273"/>
                    <a:gd name="T61" fmla="*/ 382 h 465"/>
                    <a:gd name="T62" fmla="*/ 258 w 273"/>
                    <a:gd name="T63" fmla="*/ 261 h 465"/>
                    <a:gd name="T64" fmla="*/ 226 w 273"/>
                    <a:gd name="T65" fmla="*/ 221 h 465"/>
                    <a:gd name="T66" fmla="*/ 134 w 273"/>
                    <a:gd name="T67" fmla="*/ 187 h 465"/>
                    <a:gd name="T68" fmla="*/ 116 w 273"/>
                    <a:gd name="T69" fmla="*/ 132 h 465"/>
                    <a:gd name="T70" fmla="*/ 117 w 273"/>
                    <a:gd name="T71" fmla="*/ 82 h 465"/>
                    <a:gd name="T72" fmla="*/ 168 w 273"/>
                    <a:gd name="T73" fmla="*/ 89 h 465"/>
                    <a:gd name="T74" fmla="*/ 198 w 273"/>
                    <a:gd name="T75" fmla="*/ 135 h 465"/>
                    <a:gd name="T76" fmla="*/ 272 w 273"/>
                    <a:gd name="T77" fmla="*/ 142 h 465"/>
                    <a:gd name="T78" fmla="*/ 253 w 273"/>
                    <a:gd name="T79" fmla="*/ 4 h 465"/>
                    <a:gd name="T80" fmla="*/ 188 w 273"/>
                    <a:gd name="T81" fmla="*/ 5 h 465"/>
                    <a:gd name="T82" fmla="*/ 191 w 273"/>
                    <a:gd name="T83" fmla="*/ 30 h 465"/>
                    <a:gd name="T84" fmla="*/ 164 w 273"/>
                    <a:gd name="T85" fmla="*/ 6 h 465"/>
                    <a:gd name="T86" fmla="*/ 113 w 273"/>
                    <a:gd name="T87" fmla="*/ 2 h 465"/>
                    <a:gd name="T88" fmla="*/ 59 w 273"/>
                    <a:gd name="T89" fmla="*/ 12 h 465"/>
                    <a:gd name="T90" fmla="*/ 29 w 273"/>
                    <a:gd name="T91" fmla="*/ 73 h 465"/>
                    <a:gd name="T92" fmla="*/ 28 w 273"/>
                    <a:gd name="T93" fmla="*/ 135 h 465"/>
                    <a:gd name="T94" fmla="*/ 22 w 273"/>
                    <a:gd name="T95" fmla="*/ 210 h 465"/>
                    <a:gd name="T96" fmla="*/ 60 w 273"/>
                    <a:gd name="T97" fmla="*/ 253 h 465"/>
                    <a:gd name="T98" fmla="*/ 113 w 273"/>
                    <a:gd name="T99" fmla="*/ 272 h 465"/>
                    <a:gd name="T100" fmla="*/ 163 w 273"/>
                    <a:gd name="T101" fmla="*/ 310 h 465"/>
                    <a:gd name="T102" fmla="*/ 157 w 273"/>
                    <a:gd name="T103" fmla="*/ 359 h 465"/>
                    <a:gd name="T104" fmla="*/ 137 w 273"/>
                    <a:gd name="T105" fmla="*/ 380 h 465"/>
                    <a:gd name="T106" fmla="*/ 76 w 273"/>
                    <a:gd name="T107" fmla="*/ 370 h 465"/>
                    <a:gd name="T108" fmla="*/ 21 w 273"/>
                    <a:gd name="T109" fmla="*/ 325 h 465"/>
                    <a:gd name="T110" fmla="*/ 4 w 273"/>
                    <a:gd name="T111" fmla="*/ 394 h 465"/>
                    <a:gd name="T112" fmla="*/ 17 w 273"/>
                    <a:gd name="T113" fmla="*/ 420 h 465"/>
                    <a:gd name="T114" fmla="*/ 60 w 273"/>
                    <a:gd name="T115" fmla="*/ 460 h 465"/>
                    <a:gd name="T116" fmla="*/ 137 w 273"/>
                    <a:gd name="T117" fmla="*/ 464 h 465"/>
                    <a:gd name="T118" fmla="*/ 213 w 273"/>
                    <a:gd name="T119" fmla="*/ 456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3" h="465">
                      <a:moveTo>
                        <a:pt x="252" y="422"/>
                      </a:moveTo>
                      <a:cubicBezTo>
                        <a:pt x="245" y="427"/>
                        <a:pt x="239" y="434"/>
                        <a:pt x="233" y="440"/>
                      </a:cubicBezTo>
                      <a:cubicBezTo>
                        <a:pt x="227" y="446"/>
                        <a:pt x="220" y="452"/>
                        <a:pt x="213" y="456"/>
                      </a:cubicBezTo>
                      <a:cubicBezTo>
                        <a:pt x="209" y="458"/>
                        <a:pt x="205" y="460"/>
                        <a:pt x="201" y="461"/>
                      </a:cubicBezTo>
                      <a:cubicBezTo>
                        <a:pt x="188" y="463"/>
                        <a:pt x="188" y="463"/>
                        <a:pt x="188" y="463"/>
                      </a:cubicBezTo>
                      <a:cubicBezTo>
                        <a:pt x="184" y="464"/>
                        <a:pt x="179" y="464"/>
                        <a:pt x="175" y="464"/>
                      </a:cubicBezTo>
                      <a:cubicBezTo>
                        <a:pt x="171" y="464"/>
                        <a:pt x="167" y="465"/>
                        <a:pt x="162" y="465"/>
                      </a:cubicBezTo>
                      <a:cubicBezTo>
                        <a:pt x="150" y="465"/>
                        <a:pt x="150" y="465"/>
                        <a:pt x="150" y="465"/>
                      </a:cubicBezTo>
                      <a:cubicBezTo>
                        <a:pt x="145" y="465"/>
                        <a:pt x="141" y="465"/>
                        <a:pt x="137" y="465"/>
                      </a:cubicBezTo>
                      <a:cubicBezTo>
                        <a:pt x="132" y="465"/>
                        <a:pt x="128" y="464"/>
                        <a:pt x="124" y="464"/>
                      </a:cubicBezTo>
                      <a:cubicBezTo>
                        <a:pt x="111" y="463"/>
                        <a:pt x="111" y="463"/>
                        <a:pt x="111" y="463"/>
                      </a:cubicBezTo>
                      <a:cubicBezTo>
                        <a:pt x="102" y="463"/>
                        <a:pt x="94" y="462"/>
                        <a:pt x="85" y="461"/>
                      </a:cubicBezTo>
                      <a:cubicBezTo>
                        <a:pt x="81" y="461"/>
                        <a:pt x="77" y="461"/>
                        <a:pt x="73" y="461"/>
                      </a:cubicBezTo>
                      <a:cubicBezTo>
                        <a:pt x="60" y="461"/>
                        <a:pt x="60" y="461"/>
                        <a:pt x="60" y="461"/>
                      </a:cubicBezTo>
                      <a:cubicBezTo>
                        <a:pt x="60" y="461"/>
                        <a:pt x="60" y="461"/>
                        <a:pt x="60" y="461"/>
                      </a:cubicBezTo>
                      <a:cubicBezTo>
                        <a:pt x="60" y="461"/>
                        <a:pt x="60" y="461"/>
                        <a:pt x="60" y="461"/>
                      </a:cubicBezTo>
                      <a:cubicBezTo>
                        <a:pt x="53" y="454"/>
                        <a:pt x="53" y="454"/>
                        <a:pt x="53" y="454"/>
                      </a:cubicBezTo>
                      <a:cubicBezTo>
                        <a:pt x="45" y="447"/>
                        <a:pt x="45" y="447"/>
                        <a:pt x="45" y="447"/>
                      </a:cubicBezTo>
                      <a:cubicBezTo>
                        <a:pt x="38" y="441"/>
                        <a:pt x="38" y="441"/>
                        <a:pt x="38" y="441"/>
                      </a:cubicBezTo>
                      <a:cubicBezTo>
                        <a:pt x="35" y="439"/>
                        <a:pt x="33" y="437"/>
                        <a:pt x="30" y="434"/>
                      </a:cubicBezTo>
                      <a:cubicBezTo>
                        <a:pt x="28" y="432"/>
                        <a:pt x="26" y="430"/>
                        <a:pt x="23" y="428"/>
                      </a:cubicBezTo>
                      <a:cubicBezTo>
                        <a:pt x="21" y="425"/>
                        <a:pt x="19" y="423"/>
                        <a:pt x="17" y="420"/>
                      </a:cubicBezTo>
                      <a:cubicBezTo>
                        <a:pt x="14" y="416"/>
                        <a:pt x="14" y="416"/>
                        <a:pt x="14" y="416"/>
                      </a:cubicBezTo>
                      <a:cubicBezTo>
                        <a:pt x="13" y="415"/>
                        <a:pt x="12" y="413"/>
                        <a:pt x="11" y="412"/>
                      </a:cubicBezTo>
                      <a:cubicBezTo>
                        <a:pt x="10" y="411"/>
                        <a:pt x="10" y="409"/>
                        <a:pt x="9" y="408"/>
                      </a:cubicBezTo>
                      <a:cubicBezTo>
                        <a:pt x="7" y="403"/>
                        <a:pt x="7" y="403"/>
                        <a:pt x="7" y="403"/>
                      </a:cubicBezTo>
                      <a:cubicBezTo>
                        <a:pt x="5" y="399"/>
                        <a:pt x="5" y="399"/>
                        <a:pt x="5" y="399"/>
                      </a:cubicBezTo>
                      <a:cubicBezTo>
                        <a:pt x="3" y="394"/>
                        <a:pt x="3" y="394"/>
                        <a:pt x="3" y="394"/>
                      </a:cubicBezTo>
                      <a:cubicBezTo>
                        <a:pt x="2" y="389"/>
                        <a:pt x="2" y="389"/>
                        <a:pt x="2" y="389"/>
                      </a:cubicBezTo>
                      <a:cubicBezTo>
                        <a:pt x="2" y="387"/>
                        <a:pt x="2" y="386"/>
                        <a:pt x="1" y="384"/>
                      </a:cubicBezTo>
                      <a:cubicBezTo>
                        <a:pt x="1" y="377"/>
                        <a:pt x="0" y="371"/>
                        <a:pt x="0" y="364"/>
                      </a:cubicBezTo>
                      <a:cubicBezTo>
                        <a:pt x="1" y="350"/>
                        <a:pt x="2" y="337"/>
                        <a:pt x="2" y="324"/>
                      </a:cubicBezTo>
                      <a:cubicBezTo>
                        <a:pt x="2" y="323"/>
                        <a:pt x="2" y="323"/>
                        <a:pt x="2" y="323"/>
                      </a:cubicBezTo>
                      <a:cubicBezTo>
                        <a:pt x="2" y="324"/>
                        <a:pt x="2" y="324"/>
                        <a:pt x="2" y="324"/>
                      </a:cubicBezTo>
                      <a:cubicBezTo>
                        <a:pt x="21" y="324"/>
                        <a:pt x="21" y="324"/>
                        <a:pt x="21" y="324"/>
                      </a:cubicBezTo>
                      <a:cubicBezTo>
                        <a:pt x="40" y="326"/>
                        <a:pt x="40" y="326"/>
                        <a:pt x="40" y="326"/>
                      </a:cubicBezTo>
                      <a:cubicBezTo>
                        <a:pt x="58" y="328"/>
                        <a:pt x="58" y="328"/>
                        <a:pt x="58" y="328"/>
                      </a:cubicBezTo>
                      <a:cubicBezTo>
                        <a:pt x="77" y="330"/>
                        <a:pt x="77" y="330"/>
                        <a:pt x="77" y="330"/>
                      </a:cubicBezTo>
                      <a:cubicBezTo>
                        <a:pt x="77" y="330"/>
                        <a:pt x="77" y="330"/>
                        <a:pt x="77" y="330"/>
                      </a:cubicBezTo>
                      <a:cubicBezTo>
                        <a:pt x="77" y="331"/>
                        <a:pt x="77" y="331"/>
                        <a:pt x="77" y="331"/>
                      </a:cubicBezTo>
                      <a:cubicBezTo>
                        <a:pt x="77" y="369"/>
                        <a:pt x="77" y="369"/>
                        <a:pt x="77" y="369"/>
                      </a:cubicBezTo>
                      <a:cubicBezTo>
                        <a:pt x="77" y="369"/>
                        <a:pt x="77" y="369"/>
                        <a:pt x="77" y="369"/>
                      </a:cubicBezTo>
                      <a:cubicBezTo>
                        <a:pt x="86" y="372"/>
                        <a:pt x="86" y="372"/>
                        <a:pt x="86" y="372"/>
                      </a:cubicBezTo>
                      <a:cubicBezTo>
                        <a:pt x="90" y="373"/>
                        <a:pt x="93" y="374"/>
                        <a:pt x="96" y="374"/>
                      </a:cubicBezTo>
                      <a:cubicBezTo>
                        <a:pt x="100" y="375"/>
                        <a:pt x="103" y="376"/>
                        <a:pt x="107" y="376"/>
                      </a:cubicBezTo>
                      <a:cubicBezTo>
                        <a:pt x="117" y="377"/>
                        <a:pt x="117" y="377"/>
                        <a:pt x="117" y="377"/>
                      </a:cubicBezTo>
                      <a:cubicBezTo>
                        <a:pt x="124" y="378"/>
                        <a:pt x="130" y="378"/>
                        <a:pt x="137" y="379"/>
                      </a:cubicBezTo>
                      <a:cubicBezTo>
                        <a:pt x="147" y="381"/>
                        <a:pt x="147" y="381"/>
                        <a:pt x="147" y="381"/>
                      </a:cubicBezTo>
                      <a:cubicBezTo>
                        <a:pt x="158" y="383"/>
                        <a:pt x="158" y="383"/>
                        <a:pt x="158" y="383"/>
                      </a:cubicBezTo>
                      <a:cubicBezTo>
                        <a:pt x="157" y="383"/>
                        <a:pt x="157" y="383"/>
                        <a:pt x="157" y="383"/>
                      </a:cubicBezTo>
                      <a:cubicBezTo>
                        <a:pt x="156" y="371"/>
                        <a:pt x="156" y="371"/>
                        <a:pt x="156" y="371"/>
                      </a:cubicBezTo>
                      <a:cubicBezTo>
                        <a:pt x="156" y="367"/>
                        <a:pt x="156" y="363"/>
                        <a:pt x="156" y="359"/>
                      </a:cubicBezTo>
                      <a:cubicBezTo>
                        <a:pt x="156" y="357"/>
                        <a:pt x="156" y="354"/>
                        <a:pt x="156" y="352"/>
                      </a:cubicBezTo>
                      <a:cubicBezTo>
                        <a:pt x="157" y="346"/>
                        <a:pt x="157" y="346"/>
                        <a:pt x="157" y="346"/>
                      </a:cubicBezTo>
                      <a:cubicBezTo>
                        <a:pt x="157" y="344"/>
                        <a:pt x="157" y="342"/>
                        <a:pt x="157" y="340"/>
                      </a:cubicBezTo>
                      <a:cubicBezTo>
                        <a:pt x="158" y="334"/>
                        <a:pt x="158" y="334"/>
                        <a:pt x="158" y="334"/>
                      </a:cubicBezTo>
                      <a:cubicBezTo>
                        <a:pt x="159" y="330"/>
                        <a:pt x="159" y="326"/>
                        <a:pt x="160" y="322"/>
                      </a:cubicBezTo>
                      <a:cubicBezTo>
                        <a:pt x="162" y="309"/>
                        <a:pt x="162" y="309"/>
                        <a:pt x="162" y="309"/>
                      </a:cubicBezTo>
                      <a:cubicBezTo>
                        <a:pt x="164" y="301"/>
                        <a:pt x="165" y="293"/>
                        <a:pt x="167" y="285"/>
                      </a:cubicBezTo>
                      <a:cubicBezTo>
                        <a:pt x="167" y="286"/>
                        <a:pt x="167" y="286"/>
                        <a:pt x="167" y="286"/>
                      </a:cubicBezTo>
                      <a:cubicBezTo>
                        <a:pt x="154" y="282"/>
                        <a:pt x="154" y="282"/>
                        <a:pt x="154" y="282"/>
                      </a:cubicBezTo>
                      <a:cubicBezTo>
                        <a:pt x="140" y="279"/>
                        <a:pt x="140" y="279"/>
                        <a:pt x="140" y="279"/>
                      </a:cubicBezTo>
                      <a:cubicBezTo>
                        <a:pt x="113" y="273"/>
                        <a:pt x="113" y="273"/>
                        <a:pt x="113" y="273"/>
                      </a:cubicBezTo>
                      <a:cubicBezTo>
                        <a:pt x="99" y="269"/>
                        <a:pt x="99" y="269"/>
                        <a:pt x="99" y="269"/>
                      </a:cubicBezTo>
                      <a:cubicBezTo>
                        <a:pt x="86" y="265"/>
                        <a:pt x="86" y="265"/>
                        <a:pt x="86" y="265"/>
                      </a:cubicBezTo>
                      <a:cubicBezTo>
                        <a:pt x="72" y="260"/>
                        <a:pt x="72" y="260"/>
                        <a:pt x="72" y="260"/>
                      </a:cubicBezTo>
                      <a:cubicBezTo>
                        <a:pt x="59" y="254"/>
                        <a:pt x="59" y="254"/>
                        <a:pt x="59" y="254"/>
                      </a:cubicBezTo>
                      <a:cubicBezTo>
                        <a:pt x="59" y="254"/>
                        <a:pt x="59" y="254"/>
                        <a:pt x="59" y="254"/>
                      </a:cubicBezTo>
                      <a:cubicBezTo>
                        <a:pt x="58" y="254"/>
                        <a:pt x="57" y="253"/>
                        <a:pt x="56" y="252"/>
                      </a:cubicBezTo>
                      <a:cubicBezTo>
                        <a:pt x="55" y="252"/>
                        <a:pt x="53" y="251"/>
                        <a:pt x="52" y="250"/>
                      </a:cubicBezTo>
                      <a:cubicBezTo>
                        <a:pt x="50" y="248"/>
                        <a:pt x="48" y="246"/>
                        <a:pt x="46" y="244"/>
                      </a:cubicBezTo>
                      <a:cubicBezTo>
                        <a:pt x="43" y="240"/>
                        <a:pt x="39" y="235"/>
                        <a:pt x="36" y="231"/>
                      </a:cubicBezTo>
                      <a:cubicBezTo>
                        <a:pt x="33" y="226"/>
                        <a:pt x="30" y="222"/>
                        <a:pt x="27" y="217"/>
                      </a:cubicBezTo>
                      <a:cubicBezTo>
                        <a:pt x="25" y="215"/>
                        <a:pt x="23" y="213"/>
                        <a:pt x="21" y="211"/>
                      </a:cubicBezTo>
                      <a:cubicBezTo>
                        <a:pt x="18" y="208"/>
                        <a:pt x="18" y="208"/>
                        <a:pt x="18" y="208"/>
                      </a:cubicBezTo>
                      <a:cubicBezTo>
                        <a:pt x="15" y="205"/>
                        <a:pt x="15" y="205"/>
                        <a:pt x="15" y="205"/>
                      </a:cubicBezTo>
                      <a:cubicBezTo>
                        <a:pt x="15" y="205"/>
                        <a:pt x="15" y="205"/>
                        <a:pt x="15" y="205"/>
                      </a:cubicBezTo>
                      <a:cubicBezTo>
                        <a:pt x="15" y="205"/>
                        <a:pt x="15" y="205"/>
                        <a:pt x="15" y="205"/>
                      </a:cubicBezTo>
                      <a:cubicBezTo>
                        <a:pt x="18" y="191"/>
                        <a:pt x="20" y="178"/>
                        <a:pt x="22" y="165"/>
                      </a:cubicBezTo>
                      <a:cubicBezTo>
                        <a:pt x="23" y="158"/>
                        <a:pt x="24" y="151"/>
                        <a:pt x="25" y="145"/>
                      </a:cubicBezTo>
                      <a:cubicBezTo>
                        <a:pt x="26" y="134"/>
                        <a:pt x="26" y="134"/>
                        <a:pt x="26" y="134"/>
                      </a:cubicBezTo>
                      <a:cubicBezTo>
                        <a:pt x="27" y="124"/>
                        <a:pt x="27" y="124"/>
                        <a:pt x="27" y="124"/>
                      </a:cubicBezTo>
                      <a:cubicBezTo>
                        <a:pt x="28" y="114"/>
                        <a:pt x="28" y="114"/>
                        <a:pt x="28" y="114"/>
                      </a:cubicBezTo>
                      <a:cubicBezTo>
                        <a:pt x="28" y="104"/>
                        <a:pt x="28" y="104"/>
                        <a:pt x="28" y="104"/>
                      </a:cubicBezTo>
                      <a:cubicBezTo>
                        <a:pt x="28" y="94"/>
                        <a:pt x="28" y="94"/>
                        <a:pt x="28" y="94"/>
                      </a:cubicBezTo>
                      <a:cubicBezTo>
                        <a:pt x="28" y="84"/>
                        <a:pt x="28" y="84"/>
                        <a:pt x="28" y="84"/>
                      </a:cubicBezTo>
                      <a:cubicBezTo>
                        <a:pt x="27" y="74"/>
                        <a:pt x="27" y="74"/>
                        <a:pt x="27" y="74"/>
                      </a:cubicBezTo>
                      <a:cubicBezTo>
                        <a:pt x="26" y="64"/>
                        <a:pt x="26" y="64"/>
                        <a:pt x="26" y="64"/>
                      </a:cubicBezTo>
                      <a:cubicBezTo>
                        <a:pt x="24" y="54"/>
                        <a:pt x="24" y="54"/>
                        <a:pt x="24" y="54"/>
                      </a:cubicBezTo>
                      <a:cubicBezTo>
                        <a:pt x="22" y="44"/>
                        <a:pt x="22" y="44"/>
                        <a:pt x="22" y="44"/>
                      </a:cubicBezTo>
                      <a:cubicBezTo>
                        <a:pt x="22" y="43"/>
                        <a:pt x="22" y="43"/>
                        <a:pt x="22" y="43"/>
                      </a:cubicBezTo>
                      <a:cubicBezTo>
                        <a:pt x="22" y="43"/>
                        <a:pt x="22" y="43"/>
                        <a:pt x="22" y="43"/>
                      </a:cubicBezTo>
                      <a:cubicBezTo>
                        <a:pt x="32" y="35"/>
                        <a:pt x="40" y="25"/>
                        <a:pt x="50" y="16"/>
                      </a:cubicBezTo>
                      <a:cubicBezTo>
                        <a:pt x="52" y="14"/>
                        <a:pt x="55" y="12"/>
                        <a:pt x="58" y="10"/>
                      </a:cubicBezTo>
                      <a:cubicBezTo>
                        <a:pt x="60" y="9"/>
                        <a:pt x="63" y="7"/>
                        <a:pt x="66" y="6"/>
                      </a:cubicBezTo>
                      <a:cubicBezTo>
                        <a:pt x="69" y="5"/>
                        <a:pt x="73" y="4"/>
                        <a:pt x="76" y="4"/>
                      </a:cubicBezTo>
                      <a:cubicBezTo>
                        <a:pt x="79" y="3"/>
                        <a:pt x="82" y="2"/>
                        <a:pt x="85" y="2"/>
                      </a:cubicBezTo>
                      <a:cubicBezTo>
                        <a:pt x="94" y="1"/>
                        <a:pt x="94" y="1"/>
                        <a:pt x="94" y="1"/>
                      </a:cubicBezTo>
                      <a:cubicBezTo>
                        <a:pt x="98" y="1"/>
                        <a:pt x="101" y="0"/>
                        <a:pt x="104" y="0"/>
                      </a:cubicBezTo>
                      <a:cubicBezTo>
                        <a:pt x="107" y="0"/>
                        <a:pt x="110" y="0"/>
                        <a:pt x="113" y="0"/>
                      </a:cubicBezTo>
                      <a:cubicBezTo>
                        <a:pt x="117" y="0"/>
                        <a:pt x="120" y="0"/>
                        <a:pt x="123" y="0"/>
                      </a:cubicBezTo>
                      <a:cubicBezTo>
                        <a:pt x="129" y="0"/>
                        <a:pt x="136" y="0"/>
                        <a:pt x="142" y="0"/>
                      </a:cubicBezTo>
                      <a:cubicBezTo>
                        <a:pt x="148" y="1"/>
                        <a:pt x="155" y="1"/>
                        <a:pt x="161" y="1"/>
                      </a:cubicBezTo>
                      <a:cubicBezTo>
                        <a:pt x="161" y="1"/>
                        <a:pt x="161" y="1"/>
                        <a:pt x="161" y="1"/>
                      </a:cubicBezTo>
                      <a:cubicBezTo>
                        <a:pt x="161" y="1"/>
                        <a:pt x="161" y="1"/>
                        <a:pt x="161" y="1"/>
                      </a:cubicBezTo>
                      <a:cubicBezTo>
                        <a:pt x="163" y="3"/>
                        <a:pt x="163" y="3"/>
                        <a:pt x="163" y="3"/>
                      </a:cubicBezTo>
                      <a:cubicBezTo>
                        <a:pt x="164" y="4"/>
                        <a:pt x="164" y="4"/>
                        <a:pt x="165" y="5"/>
                      </a:cubicBezTo>
                      <a:cubicBezTo>
                        <a:pt x="166" y="6"/>
                        <a:pt x="167" y="7"/>
                        <a:pt x="168" y="9"/>
                      </a:cubicBezTo>
                      <a:cubicBezTo>
                        <a:pt x="171" y="11"/>
                        <a:pt x="174" y="13"/>
                        <a:pt x="176" y="15"/>
                      </a:cubicBezTo>
                      <a:cubicBezTo>
                        <a:pt x="179" y="17"/>
                        <a:pt x="182" y="19"/>
                        <a:pt x="185" y="21"/>
                      </a:cubicBezTo>
                      <a:cubicBezTo>
                        <a:pt x="186" y="23"/>
                        <a:pt x="187" y="24"/>
                        <a:pt x="188" y="25"/>
                      </a:cubicBezTo>
                      <a:cubicBezTo>
                        <a:pt x="189" y="26"/>
                        <a:pt x="190" y="26"/>
                        <a:pt x="190" y="27"/>
                      </a:cubicBezTo>
                      <a:cubicBezTo>
                        <a:pt x="192" y="29"/>
                        <a:pt x="192" y="29"/>
                        <a:pt x="192" y="29"/>
                      </a:cubicBezTo>
                      <a:cubicBezTo>
                        <a:pt x="190" y="30"/>
                        <a:pt x="190" y="30"/>
                        <a:pt x="190" y="30"/>
                      </a:cubicBezTo>
                      <a:cubicBezTo>
                        <a:pt x="190" y="25"/>
                        <a:pt x="190" y="21"/>
                        <a:pt x="190" y="17"/>
                      </a:cubicBezTo>
                      <a:cubicBezTo>
                        <a:pt x="190" y="15"/>
                        <a:pt x="190" y="13"/>
                        <a:pt x="189" y="11"/>
                      </a:cubicBezTo>
                      <a:cubicBezTo>
                        <a:pt x="188" y="8"/>
                        <a:pt x="188" y="8"/>
                        <a:pt x="188" y="8"/>
                      </a:cubicBezTo>
                      <a:cubicBezTo>
                        <a:pt x="187" y="5"/>
                        <a:pt x="187" y="5"/>
                        <a:pt x="187" y="5"/>
                      </a:cubicBezTo>
                      <a:cubicBezTo>
                        <a:pt x="187" y="4"/>
                        <a:pt x="187" y="4"/>
                        <a:pt x="187" y="4"/>
                      </a:cubicBezTo>
                      <a:cubicBezTo>
                        <a:pt x="188" y="4"/>
                        <a:pt x="188" y="4"/>
                        <a:pt x="188" y="4"/>
                      </a:cubicBezTo>
                      <a:cubicBezTo>
                        <a:pt x="194" y="4"/>
                        <a:pt x="200" y="5"/>
                        <a:pt x="206" y="5"/>
                      </a:cubicBezTo>
                      <a:cubicBezTo>
                        <a:pt x="213" y="5"/>
                        <a:pt x="219" y="5"/>
                        <a:pt x="225" y="5"/>
                      </a:cubicBezTo>
                      <a:cubicBezTo>
                        <a:pt x="234" y="5"/>
                        <a:pt x="234" y="5"/>
                        <a:pt x="234" y="5"/>
                      </a:cubicBezTo>
                      <a:cubicBezTo>
                        <a:pt x="244" y="4"/>
                        <a:pt x="244" y="4"/>
                        <a:pt x="244" y="4"/>
                      </a:cubicBezTo>
                      <a:cubicBezTo>
                        <a:pt x="253" y="3"/>
                        <a:pt x="253" y="3"/>
                        <a:pt x="253" y="3"/>
                      </a:cubicBezTo>
                      <a:cubicBezTo>
                        <a:pt x="262" y="1"/>
                        <a:pt x="262" y="1"/>
                        <a:pt x="262" y="1"/>
                      </a:cubicBezTo>
                      <a:cubicBezTo>
                        <a:pt x="263" y="1"/>
                        <a:pt x="263" y="1"/>
                        <a:pt x="263" y="1"/>
                      </a:cubicBezTo>
                      <a:cubicBezTo>
                        <a:pt x="263" y="1"/>
                        <a:pt x="263" y="1"/>
                        <a:pt x="263" y="1"/>
                      </a:cubicBezTo>
                      <a:cubicBezTo>
                        <a:pt x="267" y="36"/>
                        <a:pt x="267" y="36"/>
                        <a:pt x="267" y="36"/>
                      </a:cubicBezTo>
                      <a:cubicBezTo>
                        <a:pt x="270" y="71"/>
                        <a:pt x="270" y="71"/>
                        <a:pt x="270" y="71"/>
                      </a:cubicBezTo>
                      <a:cubicBezTo>
                        <a:pt x="272" y="106"/>
                        <a:pt x="272" y="106"/>
                        <a:pt x="272" y="106"/>
                      </a:cubicBezTo>
                      <a:cubicBezTo>
                        <a:pt x="273" y="142"/>
                        <a:pt x="273" y="142"/>
                        <a:pt x="273" y="142"/>
                      </a:cubicBezTo>
                      <a:cubicBezTo>
                        <a:pt x="273" y="142"/>
                        <a:pt x="273" y="142"/>
                        <a:pt x="273" y="142"/>
                      </a:cubicBezTo>
                      <a:cubicBezTo>
                        <a:pt x="272" y="142"/>
                        <a:pt x="272" y="142"/>
                        <a:pt x="272" y="142"/>
                      </a:cubicBezTo>
                      <a:cubicBezTo>
                        <a:pt x="253" y="142"/>
                        <a:pt x="253" y="142"/>
                        <a:pt x="253" y="142"/>
                      </a:cubicBezTo>
                      <a:cubicBezTo>
                        <a:pt x="235" y="140"/>
                        <a:pt x="235" y="140"/>
                        <a:pt x="235" y="140"/>
                      </a:cubicBezTo>
                      <a:cubicBezTo>
                        <a:pt x="216" y="138"/>
                        <a:pt x="216" y="138"/>
                        <a:pt x="216" y="138"/>
                      </a:cubicBezTo>
                      <a:cubicBezTo>
                        <a:pt x="198" y="135"/>
                        <a:pt x="198" y="135"/>
                        <a:pt x="198" y="135"/>
                      </a:cubicBezTo>
                      <a:cubicBezTo>
                        <a:pt x="197" y="135"/>
                        <a:pt x="197" y="135"/>
                        <a:pt x="197" y="135"/>
                      </a:cubicBezTo>
                      <a:cubicBezTo>
                        <a:pt x="197" y="135"/>
                        <a:pt x="197" y="135"/>
                        <a:pt x="197" y="135"/>
                      </a:cubicBezTo>
                      <a:cubicBezTo>
                        <a:pt x="197" y="96"/>
                        <a:pt x="197" y="96"/>
                        <a:pt x="197" y="96"/>
                      </a:cubicBezTo>
                      <a:cubicBezTo>
                        <a:pt x="198" y="97"/>
                        <a:pt x="198" y="97"/>
                        <a:pt x="198" y="97"/>
                      </a:cubicBezTo>
                      <a:cubicBezTo>
                        <a:pt x="188" y="93"/>
                        <a:pt x="188" y="93"/>
                        <a:pt x="188" y="93"/>
                      </a:cubicBezTo>
                      <a:cubicBezTo>
                        <a:pt x="185" y="93"/>
                        <a:pt x="181" y="92"/>
                        <a:pt x="178" y="91"/>
                      </a:cubicBezTo>
                      <a:cubicBezTo>
                        <a:pt x="175" y="90"/>
                        <a:pt x="171" y="90"/>
                        <a:pt x="168" y="89"/>
                      </a:cubicBezTo>
                      <a:cubicBezTo>
                        <a:pt x="158" y="88"/>
                        <a:pt x="158" y="88"/>
                        <a:pt x="158" y="88"/>
                      </a:cubicBezTo>
                      <a:cubicBezTo>
                        <a:pt x="151" y="88"/>
                        <a:pt x="144" y="87"/>
                        <a:pt x="137" y="86"/>
                      </a:cubicBezTo>
                      <a:cubicBezTo>
                        <a:pt x="127" y="85"/>
                        <a:pt x="127" y="85"/>
                        <a:pt x="127" y="85"/>
                      </a:cubicBezTo>
                      <a:cubicBezTo>
                        <a:pt x="117" y="82"/>
                        <a:pt x="117" y="82"/>
                        <a:pt x="117" y="82"/>
                      </a:cubicBezTo>
                      <a:cubicBezTo>
                        <a:pt x="117" y="82"/>
                        <a:pt x="117" y="82"/>
                        <a:pt x="117" y="82"/>
                      </a:cubicBezTo>
                      <a:cubicBezTo>
                        <a:pt x="118" y="94"/>
                        <a:pt x="118" y="94"/>
                        <a:pt x="118" y="94"/>
                      </a:cubicBezTo>
                      <a:cubicBezTo>
                        <a:pt x="118" y="99"/>
                        <a:pt x="118" y="103"/>
                        <a:pt x="118" y="107"/>
                      </a:cubicBezTo>
                      <a:cubicBezTo>
                        <a:pt x="118" y="109"/>
                        <a:pt x="118" y="111"/>
                        <a:pt x="118" y="113"/>
                      </a:cubicBezTo>
                      <a:cubicBezTo>
                        <a:pt x="117" y="119"/>
                        <a:pt x="117" y="119"/>
                        <a:pt x="117" y="119"/>
                      </a:cubicBezTo>
                      <a:cubicBezTo>
                        <a:pt x="117" y="121"/>
                        <a:pt x="117" y="123"/>
                        <a:pt x="117" y="125"/>
                      </a:cubicBezTo>
                      <a:cubicBezTo>
                        <a:pt x="116" y="132"/>
                        <a:pt x="116" y="132"/>
                        <a:pt x="116" y="132"/>
                      </a:cubicBezTo>
                      <a:cubicBezTo>
                        <a:pt x="116" y="136"/>
                        <a:pt x="115" y="140"/>
                        <a:pt x="114" y="144"/>
                      </a:cubicBezTo>
                      <a:cubicBezTo>
                        <a:pt x="112" y="156"/>
                        <a:pt x="112" y="156"/>
                        <a:pt x="112" y="156"/>
                      </a:cubicBezTo>
                      <a:cubicBezTo>
                        <a:pt x="111" y="164"/>
                        <a:pt x="109" y="172"/>
                        <a:pt x="107" y="180"/>
                      </a:cubicBezTo>
                      <a:cubicBezTo>
                        <a:pt x="107" y="180"/>
                        <a:pt x="107" y="180"/>
                        <a:pt x="107" y="180"/>
                      </a:cubicBezTo>
                      <a:cubicBezTo>
                        <a:pt x="134" y="186"/>
                        <a:pt x="134" y="186"/>
                        <a:pt x="134" y="186"/>
                      </a:cubicBezTo>
                      <a:cubicBezTo>
                        <a:pt x="161" y="194"/>
                        <a:pt x="161" y="194"/>
                        <a:pt x="161" y="194"/>
                      </a:cubicBezTo>
                      <a:cubicBezTo>
                        <a:pt x="188" y="202"/>
                        <a:pt x="188" y="202"/>
                        <a:pt x="188" y="202"/>
                      </a:cubicBezTo>
                      <a:cubicBezTo>
                        <a:pt x="215" y="208"/>
                        <a:pt x="215" y="208"/>
                        <a:pt x="215" y="208"/>
                      </a:cubicBezTo>
                      <a:cubicBezTo>
                        <a:pt x="215" y="208"/>
                        <a:pt x="215" y="208"/>
                        <a:pt x="215" y="208"/>
                      </a:cubicBezTo>
                      <a:cubicBezTo>
                        <a:pt x="215" y="208"/>
                        <a:pt x="215" y="208"/>
                        <a:pt x="215" y="208"/>
                      </a:cubicBezTo>
                      <a:cubicBezTo>
                        <a:pt x="221" y="214"/>
                        <a:pt x="221" y="214"/>
                        <a:pt x="221" y="214"/>
                      </a:cubicBezTo>
                      <a:cubicBezTo>
                        <a:pt x="222" y="217"/>
                        <a:pt x="224" y="219"/>
                        <a:pt x="226" y="221"/>
                      </a:cubicBezTo>
                      <a:cubicBezTo>
                        <a:pt x="230" y="226"/>
                        <a:pt x="233" y="230"/>
                        <a:pt x="236" y="235"/>
                      </a:cubicBezTo>
                      <a:cubicBezTo>
                        <a:pt x="241" y="242"/>
                        <a:pt x="241" y="242"/>
                        <a:pt x="241" y="242"/>
                      </a:cubicBezTo>
                      <a:cubicBezTo>
                        <a:pt x="243" y="244"/>
                        <a:pt x="245" y="246"/>
                        <a:pt x="247" y="249"/>
                      </a:cubicBezTo>
                      <a:cubicBezTo>
                        <a:pt x="249" y="251"/>
                        <a:pt x="251" y="253"/>
                        <a:pt x="252" y="255"/>
                      </a:cubicBezTo>
                      <a:cubicBezTo>
                        <a:pt x="255" y="257"/>
                        <a:pt x="257" y="259"/>
                        <a:pt x="259" y="261"/>
                      </a:cubicBezTo>
                      <a:cubicBezTo>
                        <a:pt x="259" y="261"/>
                        <a:pt x="259" y="261"/>
                        <a:pt x="259" y="261"/>
                      </a:cubicBezTo>
                      <a:cubicBezTo>
                        <a:pt x="259" y="261"/>
                        <a:pt x="259" y="261"/>
                        <a:pt x="259" y="261"/>
                      </a:cubicBezTo>
                      <a:cubicBezTo>
                        <a:pt x="254" y="281"/>
                        <a:pt x="254" y="281"/>
                        <a:pt x="254" y="281"/>
                      </a:cubicBezTo>
                      <a:cubicBezTo>
                        <a:pt x="250" y="301"/>
                        <a:pt x="250" y="301"/>
                        <a:pt x="250" y="301"/>
                      </a:cubicBezTo>
                      <a:cubicBezTo>
                        <a:pt x="247" y="321"/>
                        <a:pt x="247" y="321"/>
                        <a:pt x="247" y="321"/>
                      </a:cubicBezTo>
                      <a:cubicBezTo>
                        <a:pt x="245" y="341"/>
                        <a:pt x="245" y="341"/>
                        <a:pt x="245" y="341"/>
                      </a:cubicBezTo>
                      <a:cubicBezTo>
                        <a:pt x="245" y="361"/>
                        <a:pt x="245" y="361"/>
                        <a:pt x="245" y="361"/>
                      </a:cubicBezTo>
                      <a:cubicBezTo>
                        <a:pt x="245" y="382"/>
                        <a:pt x="245" y="382"/>
                        <a:pt x="245" y="382"/>
                      </a:cubicBezTo>
                      <a:cubicBezTo>
                        <a:pt x="248" y="402"/>
                        <a:pt x="248" y="402"/>
                        <a:pt x="248" y="402"/>
                      </a:cubicBezTo>
                      <a:lnTo>
                        <a:pt x="252" y="422"/>
                      </a:lnTo>
                      <a:close/>
                      <a:moveTo>
                        <a:pt x="252" y="422"/>
                      </a:moveTo>
                      <a:cubicBezTo>
                        <a:pt x="248" y="402"/>
                        <a:pt x="248" y="402"/>
                        <a:pt x="248" y="402"/>
                      </a:cubicBezTo>
                      <a:cubicBezTo>
                        <a:pt x="245" y="382"/>
                        <a:pt x="245" y="382"/>
                        <a:pt x="245" y="382"/>
                      </a:cubicBezTo>
                      <a:cubicBezTo>
                        <a:pt x="244" y="361"/>
                        <a:pt x="244" y="361"/>
                        <a:pt x="244" y="361"/>
                      </a:cubicBezTo>
                      <a:cubicBezTo>
                        <a:pt x="245" y="341"/>
                        <a:pt x="245" y="341"/>
                        <a:pt x="245" y="341"/>
                      </a:cubicBezTo>
                      <a:cubicBezTo>
                        <a:pt x="247" y="321"/>
                        <a:pt x="247" y="321"/>
                        <a:pt x="247" y="321"/>
                      </a:cubicBezTo>
                      <a:cubicBezTo>
                        <a:pt x="250" y="301"/>
                        <a:pt x="250" y="301"/>
                        <a:pt x="250" y="301"/>
                      </a:cubicBezTo>
                      <a:cubicBezTo>
                        <a:pt x="254" y="281"/>
                        <a:pt x="254" y="281"/>
                        <a:pt x="254" y="281"/>
                      </a:cubicBezTo>
                      <a:cubicBezTo>
                        <a:pt x="258" y="261"/>
                        <a:pt x="258" y="261"/>
                        <a:pt x="258" y="261"/>
                      </a:cubicBezTo>
                      <a:cubicBezTo>
                        <a:pt x="259" y="261"/>
                        <a:pt x="259" y="261"/>
                        <a:pt x="259" y="261"/>
                      </a:cubicBezTo>
                      <a:cubicBezTo>
                        <a:pt x="256" y="259"/>
                        <a:pt x="254" y="257"/>
                        <a:pt x="252" y="255"/>
                      </a:cubicBezTo>
                      <a:cubicBezTo>
                        <a:pt x="250" y="253"/>
                        <a:pt x="248" y="251"/>
                        <a:pt x="247" y="249"/>
                      </a:cubicBezTo>
                      <a:cubicBezTo>
                        <a:pt x="245" y="246"/>
                        <a:pt x="243" y="244"/>
                        <a:pt x="241" y="242"/>
                      </a:cubicBezTo>
                      <a:cubicBezTo>
                        <a:pt x="236" y="235"/>
                        <a:pt x="236" y="235"/>
                        <a:pt x="236" y="235"/>
                      </a:cubicBezTo>
                      <a:cubicBezTo>
                        <a:pt x="233" y="231"/>
                        <a:pt x="229" y="226"/>
                        <a:pt x="226" y="221"/>
                      </a:cubicBezTo>
                      <a:cubicBezTo>
                        <a:pt x="224" y="219"/>
                        <a:pt x="222" y="217"/>
                        <a:pt x="220" y="215"/>
                      </a:cubicBezTo>
                      <a:cubicBezTo>
                        <a:pt x="215" y="208"/>
                        <a:pt x="215" y="208"/>
                        <a:pt x="215" y="208"/>
                      </a:cubicBezTo>
                      <a:cubicBezTo>
                        <a:pt x="215" y="208"/>
                        <a:pt x="215" y="208"/>
                        <a:pt x="215" y="208"/>
                      </a:cubicBezTo>
                      <a:cubicBezTo>
                        <a:pt x="188" y="202"/>
                        <a:pt x="188" y="202"/>
                        <a:pt x="188" y="202"/>
                      </a:cubicBezTo>
                      <a:cubicBezTo>
                        <a:pt x="161" y="194"/>
                        <a:pt x="161" y="194"/>
                        <a:pt x="161" y="194"/>
                      </a:cubicBezTo>
                      <a:cubicBezTo>
                        <a:pt x="134" y="187"/>
                        <a:pt x="134" y="187"/>
                        <a:pt x="134" y="187"/>
                      </a:cubicBezTo>
                      <a:cubicBezTo>
                        <a:pt x="107" y="180"/>
                        <a:pt x="107" y="180"/>
                        <a:pt x="107" y="180"/>
                      </a:cubicBezTo>
                      <a:cubicBezTo>
                        <a:pt x="107" y="180"/>
                        <a:pt x="107" y="180"/>
                        <a:pt x="107" y="180"/>
                      </a:cubicBezTo>
                      <a:cubicBezTo>
                        <a:pt x="107" y="180"/>
                        <a:pt x="107" y="180"/>
                        <a:pt x="107" y="180"/>
                      </a:cubicBezTo>
                      <a:cubicBezTo>
                        <a:pt x="108" y="172"/>
                        <a:pt x="110" y="164"/>
                        <a:pt x="112" y="156"/>
                      </a:cubicBezTo>
                      <a:cubicBezTo>
                        <a:pt x="114" y="144"/>
                        <a:pt x="114" y="144"/>
                        <a:pt x="114" y="144"/>
                      </a:cubicBezTo>
                      <a:cubicBezTo>
                        <a:pt x="114" y="140"/>
                        <a:pt x="115" y="136"/>
                        <a:pt x="116" y="132"/>
                      </a:cubicBezTo>
                      <a:cubicBezTo>
                        <a:pt x="116" y="125"/>
                        <a:pt x="116" y="125"/>
                        <a:pt x="116" y="125"/>
                      </a:cubicBezTo>
                      <a:cubicBezTo>
                        <a:pt x="116" y="123"/>
                        <a:pt x="117" y="121"/>
                        <a:pt x="117" y="119"/>
                      </a:cubicBezTo>
                      <a:cubicBezTo>
                        <a:pt x="117" y="113"/>
                        <a:pt x="117" y="113"/>
                        <a:pt x="117" y="113"/>
                      </a:cubicBezTo>
                      <a:cubicBezTo>
                        <a:pt x="117" y="111"/>
                        <a:pt x="117" y="109"/>
                        <a:pt x="117" y="107"/>
                      </a:cubicBezTo>
                      <a:cubicBezTo>
                        <a:pt x="117" y="103"/>
                        <a:pt x="117" y="99"/>
                        <a:pt x="117" y="94"/>
                      </a:cubicBezTo>
                      <a:cubicBezTo>
                        <a:pt x="117" y="82"/>
                        <a:pt x="117" y="82"/>
                        <a:pt x="117" y="82"/>
                      </a:cubicBezTo>
                      <a:cubicBezTo>
                        <a:pt x="117" y="82"/>
                        <a:pt x="117" y="82"/>
                        <a:pt x="117" y="82"/>
                      </a:cubicBezTo>
                      <a:cubicBezTo>
                        <a:pt x="117" y="82"/>
                        <a:pt x="117" y="82"/>
                        <a:pt x="117" y="82"/>
                      </a:cubicBezTo>
                      <a:cubicBezTo>
                        <a:pt x="127" y="84"/>
                        <a:pt x="127" y="84"/>
                        <a:pt x="127" y="84"/>
                      </a:cubicBezTo>
                      <a:cubicBezTo>
                        <a:pt x="137" y="85"/>
                        <a:pt x="137" y="85"/>
                        <a:pt x="137" y="85"/>
                      </a:cubicBezTo>
                      <a:cubicBezTo>
                        <a:pt x="144" y="86"/>
                        <a:pt x="151" y="87"/>
                        <a:pt x="158" y="87"/>
                      </a:cubicBezTo>
                      <a:cubicBezTo>
                        <a:pt x="168" y="89"/>
                        <a:pt x="168" y="89"/>
                        <a:pt x="168" y="89"/>
                      </a:cubicBezTo>
                      <a:cubicBezTo>
                        <a:pt x="171" y="89"/>
                        <a:pt x="175" y="90"/>
                        <a:pt x="178" y="90"/>
                      </a:cubicBezTo>
                      <a:cubicBezTo>
                        <a:pt x="182" y="91"/>
                        <a:pt x="185" y="92"/>
                        <a:pt x="188" y="92"/>
                      </a:cubicBezTo>
                      <a:cubicBezTo>
                        <a:pt x="198" y="96"/>
                        <a:pt x="198" y="96"/>
                        <a:pt x="198" y="96"/>
                      </a:cubicBezTo>
                      <a:cubicBezTo>
                        <a:pt x="198" y="96"/>
                        <a:pt x="198" y="96"/>
                        <a:pt x="198" y="96"/>
                      </a:cubicBezTo>
                      <a:cubicBezTo>
                        <a:pt x="198" y="96"/>
                        <a:pt x="198" y="96"/>
                        <a:pt x="198" y="96"/>
                      </a:cubicBezTo>
                      <a:cubicBezTo>
                        <a:pt x="198" y="135"/>
                        <a:pt x="198" y="135"/>
                        <a:pt x="198" y="135"/>
                      </a:cubicBezTo>
                      <a:cubicBezTo>
                        <a:pt x="198" y="134"/>
                        <a:pt x="198" y="134"/>
                        <a:pt x="198" y="134"/>
                      </a:cubicBezTo>
                      <a:cubicBezTo>
                        <a:pt x="216" y="137"/>
                        <a:pt x="216" y="137"/>
                        <a:pt x="216" y="137"/>
                      </a:cubicBezTo>
                      <a:cubicBezTo>
                        <a:pt x="235" y="139"/>
                        <a:pt x="235" y="139"/>
                        <a:pt x="235" y="139"/>
                      </a:cubicBezTo>
                      <a:cubicBezTo>
                        <a:pt x="254" y="141"/>
                        <a:pt x="254" y="141"/>
                        <a:pt x="254" y="141"/>
                      </a:cubicBezTo>
                      <a:cubicBezTo>
                        <a:pt x="272" y="141"/>
                        <a:pt x="272" y="141"/>
                        <a:pt x="272" y="141"/>
                      </a:cubicBezTo>
                      <a:cubicBezTo>
                        <a:pt x="272" y="142"/>
                        <a:pt x="272" y="142"/>
                        <a:pt x="272" y="142"/>
                      </a:cubicBezTo>
                      <a:cubicBezTo>
                        <a:pt x="271" y="107"/>
                        <a:pt x="271" y="107"/>
                        <a:pt x="271" y="107"/>
                      </a:cubicBezTo>
                      <a:cubicBezTo>
                        <a:pt x="269" y="71"/>
                        <a:pt x="269" y="71"/>
                        <a:pt x="269" y="71"/>
                      </a:cubicBezTo>
                      <a:cubicBezTo>
                        <a:pt x="266" y="36"/>
                        <a:pt x="266" y="36"/>
                        <a:pt x="266" y="36"/>
                      </a:cubicBezTo>
                      <a:cubicBezTo>
                        <a:pt x="261" y="2"/>
                        <a:pt x="261" y="2"/>
                        <a:pt x="261" y="2"/>
                      </a:cubicBezTo>
                      <a:cubicBezTo>
                        <a:pt x="262" y="2"/>
                        <a:pt x="262" y="2"/>
                        <a:pt x="262" y="2"/>
                      </a:cubicBezTo>
                      <a:cubicBezTo>
                        <a:pt x="253" y="4"/>
                        <a:pt x="253" y="4"/>
                        <a:pt x="253" y="4"/>
                      </a:cubicBezTo>
                      <a:cubicBezTo>
                        <a:pt x="244" y="6"/>
                        <a:pt x="244" y="6"/>
                        <a:pt x="244" y="6"/>
                      </a:cubicBezTo>
                      <a:cubicBezTo>
                        <a:pt x="234" y="6"/>
                        <a:pt x="234" y="6"/>
                        <a:pt x="234" y="6"/>
                      </a:cubicBezTo>
                      <a:cubicBezTo>
                        <a:pt x="225" y="7"/>
                        <a:pt x="225" y="7"/>
                        <a:pt x="225" y="7"/>
                      </a:cubicBezTo>
                      <a:cubicBezTo>
                        <a:pt x="219" y="7"/>
                        <a:pt x="213" y="6"/>
                        <a:pt x="206" y="6"/>
                      </a:cubicBezTo>
                      <a:cubicBezTo>
                        <a:pt x="200" y="6"/>
                        <a:pt x="194" y="6"/>
                        <a:pt x="188" y="6"/>
                      </a:cubicBezTo>
                      <a:cubicBezTo>
                        <a:pt x="188" y="5"/>
                        <a:pt x="188" y="5"/>
                        <a:pt x="188" y="5"/>
                      </a:cubicBezTo>
                      <a:cubicBezTo>
                        <a:pt x="189" y="6"/>
                        <a:pt x="189" y="7"/>
                        <a:pt x="190" y="8"/>
                      </a:cubicBezTo>
                      <a:cubicBezTo>
                        <a:pt x="190" y="11"/>
                        <a:pt x="190" y="11"/>
                        <a:pt x="190" y="11"/>
                      </a:cubicBezTo>
                      <a:cubicBezTo>
                        <a:pt x="191" y="13"/>
                        <a:pt x="191" y="15"/>
                        <a:pt x="191" y="17"/>
                      </a:cubicBezTo>
                      <a:cubicBezTo>
                        <a:pt x="192" y="21"/>
                        <a:pt x="192" y="25"/>
                        <a:pt x="192" y="30"/>
                      </a:cubicBezTo>
                      <a:cubicBezTo>
                        <a:pt x="192" y="32"/>
                        <a:pt x="192" y="32"/>
                        <a:pt x="192" y="32"/>
                      </a:cubicBezTo>
                      <a:cubicBezTo>
                        <a:pt x="191" y="30"/>
                        <a:pt x="191" y="30"/>
                        <a:pt x="191" y="30"/>
                      </a:cubicBezTo>
                      <a:cubicBezTo>
                        <a:pt x="189" y="28"/>
                        <a:pt x="189" y="28"/>
                        <a:pt x="189" y="28"/>
                      </a:cubicBezTo>
                      <a:cubicBezTo>
                        <a:pt x="188" y="27"/>
                        <a:pt x="188" y="27"/>
                        <a:pt x="187" y="26"/>
                      </a:cubicBezTo>
                      <a:cubicBezTo>
                        <a:pt x="186" y="25"/>
                        <a:pt x="185" y="24"/>
                        <a:pt x="184" y="23"/>
                      </a:cubicBezTo>
                      <a:cubicBezTo>
                        <a:pt x="181" y="20"/>
                        <a:pt x="178" y="18"/>
                        <a:pt x="176" y="16"/>
                      </a:cubicBezTo>
                      <a:cubicBezTo>
                        <a:pt x="173" y="14"/>
                        <a:pt x="170" y="12"/>
                        <a:pt x="167" y="10"/>
                      </a:cubicBezTo>
                      <a:cubicBezTo>
                        <a:pt x="166" y="9"/>
                        <a:pt x="165" y="7"/>
                        <a:pt x="164" y="6"/>
                      </a:cubicBezTo>
                      <a:cubicBezTo>
                        <a:pt x="163" y="6"/>
                        <a:pt x="162" y="5"/>
                        <a:pt x="162" y="4"/>
                      </a:cubicBezTo>
                      <a:cubicBezTo>
                        <a:pt x="160" y="2"/>
                        <a:pt x="160" y="2"/>
                        <a:pt x="160" y="2"/>
                      </a:cubicBezTo>
                      <a:cubicBezTo>
                        <a:pt x="161" y="2"/>
                        <a:pt x="161" y="2"/>
                        <a:pt x="161" y="2"/>
                      </a:cubicBezTo>
                      <a:cubicBezTo>
                        <a:pt x="155" y="2"/>
                        <a:pt x="148" y="2"/>
                        <a:pt x="142" y="2"/>
                      </a:cubicBezTo>
                      <a:cubicBezTo>
                        <a:pt x="136" y="2"/>
                        <a:pt x="129" y="2"/>
                        <a:pt x="123" y="2"/>
                      </a:cubicBezTo>
                      <a:cubicBezTo>
                        <a:pt x="120" y="2"/>
                        <a:pt x="117" y="1"/>
                        <a:pt x="113" y="2"/>
                      </a:cubicBezTo>
                      <a:cubicBezTo>
                        <a:pt x="110" y="2"/>
                        <a:pt x="107" y="2"/>
                        <a:pt x="104" y="2"/>
                      </a:cubicBezTo>
                      <a:cubicBezTo>
                        <a:pt x="101" y="2"/>
                        <a:pt x="98" y="2"/>
                        <a:pt x="95" y="2"/>
                      </a:cubicBezTo>
                      <a:cubicBezTo>
                        <a:pt x="85" y="4"/>
                        <a:pt x="85" y="4"/>
                        <a:pt x="85" y="4"/>
                      </a:cubicBezTo>
                      <a:cubicBezTo>
                        <a:pt x="82" y="4"/>
                        <a:pt x="79" y="5"/>
                        <a:pt x="76" y="5"/>
                      </a:cubicBezTo>
                      <a:cubicBezTo>
                        <a:pt x="73" y="6"/>
                        <a:pt x="70" y="7"/>
                        <a:pt x="67" y="8"/>
                      </a:cubicBezTo>
                      <a:cubicBezTo>
                        <a:pt x="64" y="9"/>
                        <a:pt x="61" y="10"/>
                        <a:pt x="59" y="12"/>
                      </a:cubicBezTo>
                      <a:cubicBezTo>
                        <a:pt x="56" y="14"/>
                        <a:pt x="53" y="16"/>
                        <a:pt x="51" y="18"/>
                      </a:cubicBezTo>
                      <a:cubicBezTo>
                        <a:pt x="41" y="26"/>
                        <a:pt x="33" y="36"/>
                        <a:pt x="23" y="44"/>
                      </a:cubicBezTo>
                      <a:cubicBezTo>
                        <a:pt x="23" y="43"/>
                        <a:pt x="23" y="43"/>
                        <a:pt x="23" y="43"/>
                      </a:cubicBezTo>
                      <a:cubicBezTo>
                        <a:pt x="26" y="53"/>
                        <a:pt x="26" y="53"/>
                        <a:pt x="26" y="53"/>
                      </a:cubicBezTo>
                      <a:cubicBezTo>
                        <a:pt x="27" y="63"/>
                        <a:pt x="27" y="63"/>
                        <a:pt x="27" y="63"/>
                      </a:cubicBezTo>
                      <a:cubicBezTo>
                        <a:pt x="29" y="73"/>
                        <a:pt x="29" y="73"/>
                        <a:pt x="29" y="73"/>
                      </a:cubicBezTo>
                      <a:cubicBezTo>
                        <a:pt x="29" y="84"/>
                        <a:pt x="29" y="84"/>
                        <a:pt x="29" y="84"/>
                      </a:cubicBezTo>
                      <a:cubicBezTo>
                        <a:pt x="30" y="94"/>
                        <a:pt x="30" y="94"/>
                        <a:pt x="30" y="94"/>
                      </a:cubicBezTo>
                      <a:cubicBezTo>
                        <a:pt x="30" y="104"/>
                        <a:pt x="30" y="104"/>
                        <a:pt x="30" y="104"/>
                      </a:cubicBezTo>
                      <a:cubicBezTo>
                        <a:pt x="29" y="114"/>
                        <a:pt x="29" y="114"/>
                        <a:pt x="29" y="114"/>
                      </a:cubicBezTo>
                      <a:cubicBezTo>
                        <a:pt x="29" y="124"/>
                        <a:pt x="29" y="124"/>
                        <a:pt x="29" y="124"/>
                      </a:cubicBezTo>
                      <a:cubicBezTo>
                        <a:pt x="28" y="135"/>
                        <a:pt x="28" y="135"/>
                        <a:pt x="28" y="135"/>
                      </a:cubicBezTo>
                      <a:cubicBezTo>
                        <a:pt x="27" y="145"/>
                        <a:pt x="27" y="145"/>
                        <a:pt x="27" y="145"/>
                      </a:cubicBezTo>
                      <a:cubicBezTo>
                        <a:pt x="26" y="151"/>
                        <a:pt x="25" y="158"/>
                        <a:pt x="24" y="165"/>
                      </a:cubicBezTo>
                      <a:cubicBezTo>
                        <a:pt x="22" y="178"/>
                        <a:pt x="19" y="192"/>
                        <a:pt x="17" y="205"/>
                      </a:cubicBezTo>
                      <a:cubicBezTo>
                        <a:pt x="16" y="204"/>
                        <a:pt x="16" y="204"/>
                        <a:pt x="16" y="204"/>
                      </a:cubicBezTo>
                      <a:cubicBezTo>
                        <a:pt x="19" y="207"/>
                        <a:pt x="19" y="207"/>
                        <a:pt x="19" y="207"/>
                      </a:cubicBezTo>
                      <a:cubicBezTo>
                        <a:pt x="22" y="210"/>
                        <a:pt x="22" y="210"/>
                        <a:pt x="22" y="210"/>
                      </a:cubicBezTo>
                      <a:cubicBezTo>
                        <a:pt x="24" y="212"/>
                        <a:pt x="26" y="214"/>
                        <a:pt x="28" y="216"/>
                      </a:cubicBezTo>
                      <a:cubicBezTo>
                        <a:pt x="31" y="221"/>
                        <a:pt x="34" y="225"/>
                        <a:pt x="37" y="230"/>
                      </a:cubicBezTo>
                      <a:cubicBezTo>
                        <a:pt x="40" y="235"/>
                        <a:pt x="44" y="239"/>
                        <a:pt x="47" y="243"/>
                      </a:cubicBezTo>
                      <a:cubicBezTo>
                        <a:pt x="49" y="245"/>
                        <a:pt x="51" y="247"/>
                        <a:pt x="53" y="249"/>
                      </a:cubicBezTo>
                      <a:cubicBezTo>
                        <a:pt x="54" y="250"/>
                        <a:pt x="55" y="250"/>
                        <a:pt x="56" y="251"/>
                      </a:cubicBezTo>
                      <a:cubicBezTo>
                        <a:pt x="57" y="252"/>
                        <a:pt x="59" y="253"/>
                        <a:pt x="60" y="253"/>
                      </a:cubicBezTo>
                      <a:cubicBezTo>
                        <a:pt x="60" y="253"/>
                        <a:pt x="60" y="253"/>
                        <a:pt x="60" y="253"/>
                      </a:cubicBezTo>
                      <a:cubicBezTo>
                        <a:pt x="60" y="253"/>
                        <a:pt x="60" y="253"/>
                        <a:pt x="60" y="253"/>
                      </a:cubicBezTo>
                      <a:cubicBezTo>
                        <a:pt x="73" y="259"/>
                        <a:pt x="73" y="259"/>
                        <a:pt x="73" y="259"/>
                      </a:cubicBezTo>
                      <a:cubicBezTo>
                        <a:pt x="86" y="264"/>
                        <a:pt x="86" y="264"/>
                        <a:pt x="86" y="264"/>
                      </a:cubicBezTo>
                      <a:cubicBezTo>
                        <a:pt x="99" y="268"/>
                        <a:pt x="99" y="268"/>
                        <a:pt x="99" y="268"/>
                      </a:cubicBezTo>
                      <a:cubicBezTo>
                        <a:pt x="113" y="272"/>
                        <a:pt x="113" y="272"/>
                        <a:pt x="113" y="272"/>
                      </a:cubicBezTo>
                      <a:cubicBezTo>
                        <a:pt x="140" y="278"/>
                        <a:pt x="140" y="278"/>
                        <a:pt x="140" y="278"/>
                      </a:cubicBezTo>
                      <a:cubicBezTo>
                        <a:pt x="154" y="281"/>
                        <a:pt x="154" y="281"/>
                        <a:pt x="154" y="281"/>
                      </a:cubicBezTo>
                      <a:cubicBezTo>
                        <a:pt x="168" y="285"/>
                        <a:pt x="168" y="285"/>
                        <a:pt x="168" y="285"/>
                      </a:cubicBezTo>
                      <a:cubicBezTo>
                        <a:pt x="168" y="285"/>
                        <a:pt x="168" y="285"/>
                        <a:pt x="168" y="285"/>
                      </a:cubicBezTo>
                      <a:cubicBezTo>
                        <a:pt x="168" y="285"/>
                        <a:pt x="168" y="285"/>
                        <a:pt x="168" y="285"/>
                      </a:cubicBezTo>
                      <a:cubicBezTo>
                        <a:pt x="166" y="293"/>
                        <a:pt x="165" y="302"/>
                        <a:pt x="163" y="310"/>
                      </a:cubicBezTo>
                      <a:cubicBezTo>
                        <a:pt x="161" y="322"/>
                        <a:pt x="161" y="322"/>
                        <a:pt x="161" y="322"/>
                      </a:cubicBezTo>
                      <a:cubicBezTo>
                        <a:pt x="160" y="326"/>
                        <a:pt x="160" y="330"/>
                        <a:pt x="159" y="334"/>
                      </a:cubicBezTo>
                      <a:cubicBezTo>
                        <a:pt x="158" y="340"/>
                        <a:pt x="158" y="340"/>
                        <a:pt x="158" y="340"/>
                      </a:cubicBezTo>
                      <a:cubicBezTo>
                        <a:pt x="158" y="342"/>
                        <a:pt x="158" y="344"/>
                        <a:pt x="158" y="346"/>
                      </a:cubicBezTo>
                      <a:cubicBezTo>
                        <a:pt x="157" y="352"/>
                        <a:pt x="157" y="352"/>
                        <a:pt x="157" y="352"/>
                      </a:cubicBezTo>
                      <a:cubicBezTo>
                        <a:pt x="157" y="355"/>
                        <a:pt x="157" y="357"/>
                        <a:pt x="157" y="359"/>
                      </a:cubicBezTo>
                      <a:cubicBezTo>
                        <a:pt x="157" y="363"/>
                        <a:pt x="157" y="367"/>
                        <a:pt x="157" y="371"/>
                      </a:cubicBezTo>
                      <a:cubicBezTo>
                        <a:pt x="158" y="383"/>
                        <a:pt x="158" y="383"/>
                        <a:pt x="158" y="383"/>
                      </a:cubicBezTo>
                      <a:cubicBezTo>
                        <a:pt x="158" y="384"/>
                        <a:pt x="158" y="384"/>
                        <a:pt x="158" y="384"/>
                      </a:cubicBezTo>
                      <a:cubicBezTo>
                        <a:pt x="157" y="384"/>
                        <a:pt x="157" y="384"/>
                        <a:pt x="157" y="384"/>
                      </a:cubicBezTo>
                      <a:cubicBezTo>
                        <a:pt x="147" y="382"/>
                        <a:pt x="147" y="382"/>
                        <a:pt x="147" y="382"/>
                      </a:cubicBezTo>
                      <a:cubicBezTo>
                        <a:pt x="137" y="380"/>
                        <a:pt x="137" y="380"/>
                        <a:pt x="137" y="380"/>
                      </a:cubicBezTo>
                      <a:cubicBezTo>
                        <a:pt x="130" y="379"/>
                        <a:pt x="124" y="379"/>
                        <a:pt x="117" y="378"/>
                      </a:cubicBezTo>
                      <a:cubicBezTo>
                        <a:pt x="106" y="377"/>
                        <a:pt x="106" y="377"/>
                        <a:pt x="106" y="377"/>
                      </a:cubicBezTo>
                      <a:cubicBezTo>
                        <a:pt x="103" y="376"/>
                        <a:pt x="100" y="376"/>
                        <a:pt x="96" y="375"/>
                      </a:cubicBezTo>
                      <a:cubicBezTo>
                        <a:pt x="93" y="375"/>
                        <a:pt x="90" y="374"/>
                        <a:pt x="86" y="373"/>
                      </a:cubicBezTo>
                      <a:cubicBezTo>
                        <a:pt x="76" y="370"/>
                        <a:pt x="76" y="370"/>
                        <a:pt x="76" y="370"/>
                      </a:cubicBezTo>
                      <a:cubicBezTo>
                        <a:pt x="76" y="370"/>
                        <a:pt x="76" y="370"/>
                        <a:pt x="76" y="370"/>
                      </a:cubicBezTo>
                      <a:cubicBezTo>
                        <a:pt x="76" y="369"/>
                        <a:pt x="76" y="369"/>
                        <a:pt x="76" y="369"/>
                      </a:cubicBezTo>
                      <a:cubicBezTo>
                        <a:pt x="76" y="331"/>
                        <a:pt x="76" y="331"/>
                        <a:pt x="76" y="331"/>
                      </a:cubicBezTo>
                      <a:cubicBezTo>
                        <a:pt x="76" y="331"/>
                        <a:pt x="76" y="331"/>
                        <a:pt x="76" y="331"/>
                      </a:cubicBezTo>
                      <a:cubicBezTo>
                        <a:pt x="58" y="329"/>
                        <a:pt x="58" y="329"/>
                        <a:pt x="58" y="329"/>
                      </a:cubicBezTo>
                      <a:cubicBezTo>
                        <a:pt x="40" y="326"/>
                        <a:pt x="40" y="326"/>
                        <a:pt x="40" y="326"/>
                      </a:cubicBezTo>
                      <a:cubicBezTo>
                        <a:pt x="21" y="325"/>
                        <a:pt x="21" y="325"/>
                        <a:pt x="21" y="325"/>
                      </a:cubicBezTo>
                      <a:cubicBezTo>
                        <a:pt x="2" y="324"/>
                        <a:pt x="2" y="324"/>
                        <a:pt x="2" y="324"/>
                      </a:cubicBezTo>
                      <a:cubicBezTo>
                        <a:pt x="3" y="324"/>
                        <a:pt x="3" y="324"/>
                        <a:pt x="3" y="324"/>
                      </a:cubicBezTo>
                      <a:cubicBezTo>
                        <a:pt x="3" y="337"/>
                        <a:pt x="1" y="350"/>
                        <a:pt x="1" y="364"/>
                      </a:cubicBezTo>
                      <a:cubicBezTo>
                        <a:pt x="1" y="371"/>
                        <a:pt x="1" y="377"/>
                        <a:pt x="2" y="384"/>
                      </a:cubicBezTo>
                      <a:cubicBezTo>
                        <a:pt x="2" y="385"/>
                        <a:pt x="2" y="387"/>
                        <a:pt x="3" y="389"/>
                      </a:cubicBezTo>
                      <a:cubicBezTo>
                        <a:pt x="4" y="394"/>
                        <a:pt x="4" y="394"/>
                        <a:pt x="4" y="394"/>
                      </a:cubicBezTo>
                      <a:cubicBezTo>
                        <a:pt x="5" y="398"/>
                        <a:pt x="5" y="398"/>
                        <a:pt x="5" y="398"/>
                      </a:cubicBezTo>
                      <a:cubicBezTo>
                        <a:pt x="7" y="403"/>
                        <a:pt x="7" y="403"/>
                        <a:pt x="7" y="403"/>
                      </a:cubicBezTo>
                      <a:cubicBezTo>
                        <a:pt x="9" y="407"/>
                        <a:pt x="9" y="407"/>
                        <a:pt x="9" y="407"/>
                      </a:cubicBezTo>
                      <a:cubicBezTo>
                        <a:pt x="10" y="409"/>
                        <a:pt x="11" y="410"/>
                        <a:pt x="12" y="412"/>
                      </a:cubicBezTo>
                      <a:cubicBezTo>
                        <a:pt x="12" y="413"/>
                        <a:pt x="13" y="415"/>
                        <a:pt x="14" y="416"/>
                      </a:cubicBezTo>
                      <a:cubicBezTo>
                        <a:pt x="17" y="420"/>
                        <a:pt x="17" y="420"/>
                        <a:pt x="17" y="420"/>
                      </a:cubicBezTo>
                      <a:cubicBezTo>
                        <a:pt x="19" y="423"/>
                        <a:pt x="21" y="425"/>
                        <a:pt x="24" y="427"/>
                      </a:cubicBezTo>
                      <a:cubicBezTo>
                        <a:pt x="26" y="430"/>
                        <a:pt x="28" y="432"/>
                        <a:pt x="31" y="434"/>
                      </a:cubicBezTo>
                      <a:cubicBezTo>
                        <a:pt x="33" y="436"/>
                        <a:pt x="36" y="438"/>
                        <a:pt x="38" y="441"/>
                      </a:cubicBezTo>
                      <a:cubicBezTo>
                        <a:pt x="45" y="447"/>
                        <a:pt x="45" y="447"/>
                        <a:pt x="45" y="447"/>
                      </a:cubicBezTo>
                      <a:cubicBezTo>
                        <a:pt x="53" y="453"/>
                        <a:pt x="53" y="453"/>
                        <a:pt x="53" y="453"/>
                      </a:cubicBezTo>
                      <a:cubicBezTo>
                        <a:pt x="60" y="460"/>
                        <a:pt x="60" y="460"/>
                        <a:pt x="60" y="460"/>
                      </a:cubicBezTo>
                      <a:cubicBezTo>
                        <a:pt x="60" y="460"/>
                        <a:pt x="60" y="460"/>
                        <a:pt x="60" y="460"/>
                      </a:cubicBezTo>
                      <a:cubicBezTo>
                        <a:pt x="73" y="461"/>
                        <a:pt x="73" y="461"/>
                        <a:pt x="73" y="461"/>
                      </a:cubicBezTo>
                      <a:cubicBezTo>
                        <a:pt x="77" y="461"/>
                        <a:pt x="81" y="461"/>
                        <a:pt x="85" y="461"/>
                      </a:cubicBezTo>
                      <a:cubicBezTo>
                        <a:pt x="94" y="462"/>
                        <a:pt x="102" y="462"/>
                        <a:pt x="111" y="463"/>
                      </a:cubicBezTo>
                      <a:cubicBezTo>
                        <a:pt x="124" y="464"/>
                        <a:pt x="124" y="464"/>
                        <a:pt x="124" y="464"/>
                      </a:cubicBezTo>
                      <a:cubicBezTo>
                        <a:pt x="128" y="464"/>
                        <a:pt x="132" y="464"/>
                        <a:pt x="137" y="464"/>
                      </a:cubicBezTo>
                      <a:cubicBezTo>
                        <a:pt x="141" y="465"/>
                        <a:pt x="145" y="465"/>
                        <a:pt x="150" y="465"/>
                      </a:cubicBezTo>
                      <a:cubicBezTo>
                        <a:pt x="162" y="465"/>
                        <a:pt x="162" y="465"/>
                        <a:pt x="162" y="465"/>
                      </a:cubicBezTo>
                      <a:cubicBezTo>
                        <a:pt x="167" y="465"/>
                        <a:pt x="171" y="464"/>
                        <a:pt x="175" y="464"/>
                      </a:cubicBezTo>
                      <a:cubicBezTo>
                        <a:pt x="179" y="464"/>
                        <a:pt x="184" y="464"/>
                        <a:pt x="188" y="463"/>
                      </a:cubicBezTo>
                      <a:cubicBezTo>
                        <a:pt x="201" y="460"/>
                        <a:pt x="201" y="460"/>
                        <a:pt x="201" y="460"/>
                      </a:cubicBezTo>
                      <a:cubicBezTo>
                        <a:pt x="205" y="460"/>
                        <a:pt x="209" y="458"/>
                        <a:pt x="213" y="456"/>
                      </a:cubicBezTo>
                      <a:cubicBezTo>
                        <a:pt x="220" y="452"/>
                        <a:pt x="227" y="446"/>
                        <a:pt x="233" y="440"/>
                      </a:cubicBezTo>
                      <a:cubicBezTo>
                        <a:pt x="239" y="434"/>
                        <a:pt x="245" y="427"/>
                        <a:pt x="252" y="4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96"/>
                <p:cNvSpPr>
                  <a:spLocks noEditPoints="1"/>
                </p:cNvSpPr>
                <p:nvPr/>
              </p:nvSpPr>
              <p:spPr bwMode="auto">
                <a:xfrm>
                  <a:off x="1016001" y="3657600"/>
                  <a:ext cx="803275" cy="1498600"/>
                </a:xfrm>
                <a:custGeom>
                  <a:avLst/>
                  <a:gdLst>
                    <a:gd name="T0" fmla="*/ 398 w 506"/>
                    <a:gd name="T1" fmla="*/ 944 h 944"/>
                    <a:gd name="T2" fmla="*/ 398 w 506"/>
                    <a:gd name="T3" fmla="*/ 944 h 944"/>
                    <a:gd name="T4" fmla="*/ 110 w 506"/>
                    <a:gd name="T5" fmla="*/ 944 h 944"/>
                    <a:gd name="T6" fmla="*/ 2 w 506"/>
                    <a:gd name="T7" fmla="*/ 846 h 944"/>
                    <a:gd name="T8" fmla="*/ 2 w 506"/>
                    <a:gd name="T9" fmla="*/ 846 h 944"/>
                    <a:gd name="T10" fmla="*/ 2 w 506"/>
                    <a:gd name="T11" fmla="*/ 693 h 944"/>
                    <a:gd name="T12" fmla="*/ 169 w 506"/>
                    <a:gd name="T13" fmla="*/ 693 h 944"/>
                    <a:gd name="T14" fmla="*/ 169 w 506"/>
                    <a:gd name="T15" fmla="*/ 695 h 944"/>
                    <a:gd name="T16" fmla="*/ 169 w 506"/>
                    <a:gd name="T17" fmla="*/ 769 h 944"/>
                    <a:gd name="T18" fmla="*/ 336 w 506"/>
                    <a:gd name="T19" fmla="*/ 771 h 944"/>
                    <a:gd name="T20" fmla="*/ 336 w 506"/>
                    <a:gd name="T21" fmla="*/ 562 h 944"/>
                    <a:gd name="T22" fmla="*/ 108 w 506"/>
                    <a:gd name="T23" fmla="*/ 562 h 944"/>
                    <a:gd name="T24" fmla="*/ 0 w 506"/>
                    <a:gd name="T25" fmla="*/ 462 h 944"/>
                    <a:gd name="T26" fmla="*/ 0 w 506"/>
                    <a:gd name="T27" fmla="*/ 462 h 944"/>
                    <a:gd name="T28" fmla="*/ 0 w 506"/>
                    <a:gd name="T29" fmla="*/ 100 h 944"/>
                    <a:gd name="T30" fmla="*/ 108 w 506"/>
                    <a:gd name="T31" fmla="*/ 2 h 944"/>
                    <a:gd name="T32" fmla="*/ 110 w 506"/>
                    <a:gd name="T33" fmla="*/ 0 h 944"/>
                    <a:gd name="T34" fmla="*/ 283 w 506"/>
                    <a:gd name="T35" fmla="*/ 0 h 944"/>
                    <a:gd name="T36" fmla="*/ 338 w 506"/>
                    <a:gd name="T37" fmla="*/ 51 h 944"/>
                    <a:gd name="T38" fmla="*/ 336 w 506"/>
                    <a:gd name="T39" fmla="*/ 2 h 944"/>
                    <a:gd name="T40" fmla="*/ 336 w 506"/>
                    <a:gd name="T41" fmla="*/ 0 h 944"/>
                    <a:gd name="T42" fmla="*/ 506 w 506"/>
                    <a:gd name="T43" fmla="*/ 2 h 944"/>
                    <a:gd name="T44" fmla="*/ 506 w 506"/>
                    <a:gd name="T45" fmla="*/ 252 h 944"/>
                    <a:gd name="T46" fmla="*/ 504 w 506"/>
                    <a:gd name="T47" fmla="*/ 254 h 944"/>
                    <a:gd name="T48" fmla="*/ 336 w 506"/>
                    <a:gd name="T49" fmla="*/ 254 h 944"/>
                    <a:gd name="T50" fmla="*/ 336 w 506"/>
                    <a:gd name="T51" fmla="*/ 176 h 944"/>
                    <a:gd name="T52" fmla="*/ 169 w 506"/>
                    <a:gd name="T53" fmla="*/ 178 h 944"/>
                    <a:gd name="T54" fmla="*/ 169 w 506"/>
                    <a:gd name="T55" fmla="*/ 386 h 944"/>
                    <a:gd name="T56" fmla="*/ 398 w 506"/>
                    <a:gd name="T57" fmla="*/ 386 h 944"/>
                    <a:gd name="T58" fmla="*/ 398 w 506"/>
                    <a:gd name="T59" fmla="*/ 386 h 944"/>
                    <a:gd name="T60" fmla="*/ 504 w 506"/>
                    <a:gd name="T61" fmla="*/ 485 h 944"/>
                    <a:gd name="T62" fmla="*/ 504 w 506"/>
                    <a:gd name="T63" fmla="*/ 846 h 944"/>
                    <a:gd name="T64" fmla="*/ 504 w 506"/>
                    <a:gd name="T65" fmla="*/ 485 h 944"/>
                    <a:gd name="T66" fmla="*/ 398 w 506"/>
                    <a:gd name="T67" fmla="*/ 386 h 944"/>
                    <a:gd name="T68" fmla="*/ 169 w 506"/>
                    <a:gd name="T69" fmla="*/ 386 h 944"/>
                    <a:gd name="T70" fmla="*/ 167 w 506"/>
                    <a:gd name="T71" fmla="*/ 386 h 944"/>
                    <a:gd name="T72" fmla="*/ 167 w 506"/>
                    <a:gd name="T73" fmla="*/ 176 h 944"/>
                    <a:gd name="T74" fmla="*/ 336 w 506"/>
                    <a:gd name="T75" fmla="*/ 176 h 944"/>
                    <a:gd name="T76" fmla="*/ 338 w 506"/>
                    <a:gd name="T77" fmla="*/ 176 h 944"/>
                    <a:gd name="T78" fmla="*/ 336 w 506"/>
                    <a:gd name="T79" fmla="*/ 252 h 944"/>
                    <a:gd name="T80" fmla="*/ 504 w 506"/>
                    <a:gd name="T81" fmla="*/ 252 h 944"/>
                    <a:gd name="T82" fmla="*/ 504 w 506"/>
                    <a:gd name="T83" fmla="*/ 4 h 944"/>
                    <a:gd name="T84" fmla="*/ 338 w 506"/>
                    <a:gd name="T85" fmla="*/ 2 h 944"/>
                    <a:gd name="T86" fmla="*/ 338 w 506"/>
                    <a:gd name="T87" fmla="*/ 55 h 944"/>
                    <a:gd name="T88" fmla="*/ 283 w 506"/>
                    <a:gd name="T89" fmla="*/ 4 h 944"/>
                    <a:gd name="T90" fmla="*/ 110 w 506"/>
                    <a:gd name="T91" fmla="*/ 4 h 944"/>
                    <a:gd name="T92" fmla="*/ 2 w 506"/>
                    <a:gd name="T93" fmla="*/ 102 h 944"/>
                    <a:gd name="T94" fmla="*/ 4 w 506"/>
                    <a:gd name="T95" fmla="*/ 462 h 944"/>
                    <a:gd name="T96" fmla="*/ 110 w 506"/>
                    <a:gd name="T97" fmla="*/ 560 h 944"/>
                    <a:gd name="T98" fmla="*/ 336 w 506"/>
                    <a:gd name="T99" fmla="*/ 560 h 944"/>
                    <a:gd name="T100" fmla="*/ 338 w 506"/>
                    <a:gd name="T101" fmla="*/ 560 h 944"/>
                    <a:gd name="T102" fmla="*/ 338 w 506"/>
                    <a:gd name="T103" fmla="*/ 771 h 944"/>
                    <a:gd name="T104" fmla="*/ 169 w 506"/>
                    <a:gd name="T105" fmla="*/ 771 h 944"/>
                    <a:gd name="T106" fmla="*/ 167 w 506"/>
                    <a:gd name="T107" fmla="*/ 771 h 944"/>
                    <a:gd name="T108" fmla="*/ 169 w 506"/>
                    <a:gd name="T109" fmla="*/ 695 h 944"/>
                    <a:gd name="T110" fmla="*/ 2 w 506"/>
                    <a:gd name="T111" fmla="*/ 695 h 944"/>
                    <a:gd name="T112" fmla="*/ 2 w 506"/>
                    <a:gd name="T113" fmla="*/ 846 h 944"/>
                    <a:gd name="T114" fmla="*/ 110 w 506"/>
                    <a:gd name="T115" fmla="*/ 944 h 944"/>
                    <a:gd name="T116" fmla="*/ 398 w 506"/>
                    <a:gd name="T117" fmla="*/ 944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6" h="944">
                      <a:moveTo>
                        <a:pt x="504" y="846"/>
                      </a:moveTo>
                      <a:lnTo>
                        <a:pt x="398" y="944"/>
                      </a:lnTo>
                      <a:lnTo>
                        <a:pt x="398" y="944"/>
                      </a:lnTo>
                      <a:lnTo>
                        <a:pt x="398" y="944"/>
                      </a:lnTo>
                      <a:lnTo>
                        <a:pt x="110" y="944"/>
                      </a:lnTo>
                      <a:lnTo>
                        <a:pt x="110" y="944"/>
                      </a:lnTo>
                      <a:lnTo>
                        <a:pt x="110" y="944"/>
                      </a:lnTo>
                      <a:lnTo>
                        <a:pt x="2" y="846"/>
                      </a:lnTo>
                      <a:lnTo>
                        <a:pt x="2" y="846"/>
                      </a:lnTo>
                      <a:lnTo>
                        <a:pt x="2" y="846"/>
                      </a:lnTo>
                      <a:lnTo>
                        <a:pt x="2" y="695"/>
                      </a:lnTo>
                      <a:lnTo>
                        <a:pt x="2" y="693"/>
                      </a:lnTo>
                      <a:lnTo>
                        <a:pt x="2" y="693"/>
                      </a:lnTo>
                      <a:lnTo>
                        <a:pt x="169" y="693"/>
                      </a:lnTo>
                      <a:lnTo>
                        <a:pt x="169" y="693"/>
                      </a:lnTo>
                      <a:lnTo>
                        <a:pt x="169" y="695"/>
                      </a:lnTo>
                      <a:lnTo>
                        <a:pt x="169" y="771"/>
                      </a:lnTo>
                      <a:lnTo>
                        <a:pt x="169" y="769"/>
                      </a:lnTo>
                      <a:lnTo>
                        <a:pt x="336" y="769"/>
                      </a:lnTo>
                      <a:lnTo>
                        <a:pt x="336" y="771"/>
                      </a:lnTo>
                      <a:lnTo>
                        <a:pt x="336" y="560"/>
                      </a:lnTo>
                      <a:lnTo>
                        <a:pt x="336" y="562"/>
                      </a:lnTo>
                      <a:lnTo>
                        <a:pt x="110" y="562"/>
                      </a:lnTo>
                      <a:lnTo>
                        <a:pt x="108" y="562"/>
                      </a:lnTo>
                      <a:lnTo>
                        <a:pt x="108" y="562"/>
                      </a:lnTo>
                      <a:lnTo>
                        <a:pt x="0" y="462"/>
                      </a:lnTo>
                      <a:lnTo>
                        <a:pt x="0" y="462"/>
                      </a:lnTo>
                      <a:lnTo>
                        <a:pt x="0" y="462"/>
                      </a:lnTo>
                      <a:lnTo>
                        <a:pt x="0" y="102"/>
                      </a:lnTo>
                      <a:lnTo>
                        <a:pt x="0" y="100"/>
                      </a:lnTo>
                      <a:lnTo>
                        <a:pt x="0" y="100"/>
                      </a:lnTo>
                      <a:lnTo>
                        <a:pt x="108" y="2"/>
                      </a:lnTo>
                      <a:lnTo>
                        <a:pt x="108" y="0"/>
                      </a:lnTo>
                      <a:lnTo>
                        <a:pt x="110" y="0"/>
                      </a:lnTo>
                      <a:lnTo>
                        <a:pt x="283" y="0"/>
                      </a:lnTo>
                      <a:lnTo>
                        <a:pt x="283" y="0"/>
                      </a:lnTo>
                      <a:lnTo>
                        <a:pt x="285" y="2"/>
                      </a:lnTo>
                      <a:lnTo>
                        <a:pt x="338" y="51"/>
                      </a:lnTo>
                      <a:lnTo>
                        <a:pt x="336" y="51"/>
                      </a:lnTo>
                      <a:lnTo>
                        <a:pt x="336" y="2"/>
                      </a:lnTo>
                      <a:lnTo>
                        <a:pt x="336" y="0"/>
                      </a:lnTo>
                      <a:lnTo>
                        <a:pt x="336" y="0"/>
                      </a:lnTo>
                      <a:lnTo>
                        <a:pt x="504" y="2"/>
                      </a:lnTo>
                      <a:lnTo>
                        <a:pt x="506" y="2"/>
                      </a:lnTo>
                      <a:lnTo>
                        <a:pt x="506" y="2"/>
                      </a:lnTo>
                      <a:lnTo>
                        <a:pt x="506" y="252"/>
                      </a:lnTo>
                      <a:lnTo>
                        <a:pt x="506" y="254"/>
                      </a:lnTo>
                      <a:lnTo>
                        <a:pt x="504" y="254"/>
                      </a:lnTo>
                      <a:lnTo>
                        <a:pt x="336" y="254"/>
                      </a:lnTo>
                      <a:lnTo>
                        <a:pt x="336" y="254"/>
                      </a:lnTo>
                      <a:lnTo>
                        <a:pt x="336" y="252"/>
                      </a:lnTo>
                      <a:lnTo>
                        <a:pt x="336" y="176"/>
                      </a:lnTo>
                      <a:lnTo>
                        <a:pt x="336" y="178"/>
                      </a:lnTo>
                      <a:lnTo>
                        <a:pt x="169" y="178"/>
                      </a:lnTo>
                      <a:lnTo>
                        <a:pt x="169" y="176"/>
                      </a:lnTo>
                      <a:lnTo>
                        <a:pt x="169" y="386"/>
                      </a:lnTo>
                      <a:lnTo>
                        <a:pt x="169" y="386"/>
                      </a:lnTo>
                      <a:lnTo>
                        <a:pt x="398" y="386"/>
                      </a:lnTo>
                      <a:lnTo>
                        <a:pt x="398" y="386"/>
                      </a:lnTo>
                      <a:lnTo>
                        <a:pt x="398" y="386"/>
                      </a:lnTo>
                      <a:lnTo>
                        <a:pt x="504" y="485"/>
                      </a:lnTo>
                      <a:lnTo>
                        <a:pt x="504" y="485"/>
                      </a:lnTo>
                      <a:lnTo>
                        <a:pt x="504" y="485"/>
                      </a:lnTo>
                      <a:lnTo>
                        <a:pt x="504" y="846"/>
                      </a:lnTo>
                      <a:close/>
                      <a:moveTo>
                        <a:pt x="504" y="846"/>
                      </a:moveTo>
                      <a:lnTo>
                        <a:pt x="504" y="485"/>
                      </a:lnTo>
                      <a:lnTo>
                        <a:pt x="504" y="485"/>
                      </a:lnTo>
                      <a:lnTo>
                        <a:pt x="398" y="386"/>
                      </a:lnTo>
                      <a:lnTo>
                        <a:pt x="398" y="386"/>
                      </a:lnTo>
                      <a:lnTo>
                        <a:pt x="169" y="386"/>
                      </a:lnTo>
                      <a:lnTo>
                        <a:pt x="167" y="386"/>
                      </a:lnTo>
                      <a:lnTo>
                        <a:pt x="167" y="386"/>
                      </a:lnTo>
                      <a:lnTo>
                        <a:pt x="167" y="176"/>
                      </a:lnTo>
                      <a:lnTo>
                        <a:pt x="167" y="176"/>
                      </a:lnTo>
                      <a:lnTo>
                        <a:pt x="169" y="176"/>
                      </a:lnTo>
                      <a:lnTo>
                        <a:pt x="336" y="176"/>
                      </a:lnTo>
                      <a:lnTo>
                        <a:pt x="338" y="176"/>
                      </a:lnTo>
                      <a:lnTo>
                        <a:pt x="338" y="176"/>
                      </a:lnTo>
                      <a:lnTo>
                        <a:pt x="338" y="252"/>
                      </a:lnTo>
                      <a:lnTo>
                        <a:pt x="336" y="252"/>
                      </a:lnTo>
                      <a:lnTo>
                        <a:pt x="504" y="252"/>
                      </a:lnTo>
                      <a:lnTo>
                        <a:pt x="504" y="252"/>
                      </a:lnTo>
                      <a:lnTo>
                        <a:pt x="504" y="2"/>
                      </a:lnTo>
                      <a:lnTo>
                        <a:pt x="504" y="4"/>
                      </a:lnTo>
                      <a:lnTo>
                        <a:pt x="336" y="4"/>
                      </a:lnTo>
                      <a:lnTo>
                        <a:pt x="338" y="2"/>
                      </a:lnTo>
                      <a:lnTo>
                        <a:pt x="338" y="51"/>
                      </a:lnTo>
                      <a:lnTo>
                        <a:pt x="338" y="55"/>
                      </a:lnTo>
                      <a:lnTo>
                        <a:pt x="336" y="53"/>
                      </a:lnTo>
                      <a:lnTo>
                        <a:pt x="283" y="4"/>
                      </a:lnTo>
                      <a:lnTo>
                        <a:pt x="283" y="4"/>
                      </a:lnTo>
                      <a:lnTo>
                        <a:pt x="110" y="4"/>
                      </a:lnTo>
                      <a:lnTo>
                        <a:pt x="110" y="4"/>
                      </a:lnTo>
                      <a:lnTo>
                        <a:pt x="2" y="102"/>
                      </a:lnTo>
                      <a:lnTo>
                        <a:pt x="4" y="102"/>
                      </a:lnTo>
                      <a:lnTo>
                        <a:pt x="4" y="462"/>
                      </a:lnTo>
                      <a:lnTo>
                        <a:pt x="2" y="460"/>
                      </a:lnTo>
                      <a:lnTo>
                        <a:pt x="110" y="560"/>
                      </a:lnTo>
                      <a:lnTo>
                        <a:pt x="110" y="560"/>
                      </a:lnTo>
                      <a:lnTo>
                        <a:pt x="336" y="560"/>
                      </a:lnTo>
                      <a:lnTo>
                        <a:pt x="338" y="560"/>
                      </a:lnTo>
                      <a:lnTo>
                        <a:pt x="338" y="560"/>
                      </a:lnTo>
                      <a:lnTo>
                        <a:pt x="338" y="771"/>
                      </a:lnTo>
                      <a:lnTo>
                        <a:pt x="338" y="771"/>
                      </a:lnTo>
                      <a:lnTo>
                        <a:pt x="336" y="771"/>
                      </a:lnTo>
                      <a:lnTo>
                        <a:pt x="169" y="771"/>
                      </a:lnTo>
                      <a:lnTo>
                        <a:pt x="167" y="771"/>
                      </a:lnTo>
                      <a:lnTo>
                        <a:pt x="167" y="771"/>
                      </a:lnTo>
                      <a:lnTo>
                        <a:pt x="167" y="695"/>
                      </a:lnTo>
                      <a:lnTo>
                        <a:pt x="169" y="695"/>
                      </a:lnTo>
                      <a:lnTo>
                        <a:pt x="2" y="695"/>
                      </a:lnTo>
                      <a:lnTo>
                        <a:pt x="2" y="695"/>
                      </a:lnTo>
                      <a:lnTo>
                        <a:pt x="2" y="846"/>
                      </a:lnTo>
                      <a:lnTo>
                        <a:pt x="2" y="846"/>
                      </a:lnTo>
                      <a:lnTo>
                        <a:pt x="110" y="944"/>
                      </a:lnTo>
                      <a:lnTo>
                        <a:pt x="110" y="944"/>
                      </a:lnTo>
                      <a:lnTo>
                        <a:pt x="398" y="944"/>
                      </a:lnTo>
                      <a:lnTo>
                        <a:pt x="398" y="944"/>
                      </a:lnTo>
                      <a:lnTo>
                        <a:pt x="504"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7"/>
                <p:cNvSpPr>
                  <a:spLocks noEditPoints="1"/>
                </p:cNvSpPr>
                <p:nvPr/>
              </p:nvSpPr>
              <p:spPr bwMode="auto">
                <a:xfrm>
                  <a:off x="1016001" y="3679825"/>
                  <a:ext cx="803275" cy="1419224"/>
                </a:xfrm>
                <a:custGeom>
                  <a:avLst/>
                  <a:gdLst>
                    <a:gd name="T0" fmla="*/ 396 w 506"/>
                    <a:gd name="T1" fmla="*/ 892 h 894"/>
                    <a:gd name="T2" fmla="*/ 394 w 506"/>
                    <a:gd name="T3" fmla="*/ 892 h 894"/>
                    <a:gd name="T4" fmla="*/ 112 w 506"/>
                    <a:gd name="T5" fmla="*/ 894 h 894"/>
                    <a:gd name="T6" fmla="*/ 6 w 506"/>
                    <a:gd name="T7" fmla="*/ 802 h 894"/>
                    <a:gd name="T8" fmla="*/ 4 w 506"/>
                    <a:gd name="T9" fmla="*/ 798 h 894"/>
                    <a:gd name="T10" fmla="*/ 4 w 506"/>
                    <a:gd name="T11" fmla="*/ 650 h 894"/>
                    <a:gd name="T12" fmla="*/ 171 w 506"/>
                    <a:gd name="T13" fmla="*/ 648 h 894"/>
                    <a:gd name="T14" fmla="*/ 177 w 506"/>
                    <a:gd name="T15" fmla="*/ 657 h 894"/>
                    <a:gd name="T16" fmla="*/ 171 w 506"/>
                    <a:gd name="T17" fmla="*/ 720 h 894"/>
                    <a:gd name="T18" fmla="*/ 326 w 506"/>
                    <a:gd name="T19" fmla="*/ 728 h 894"/>
                    <a:gd name="T20" fmla="*/ 334 w 506"/>
                    <a:gd name="T21" fmla="*/ 540 h 894"/>
                    <a:gd name="T22" fmla="*/ 110 w 506"/>
                    <a:gd name="T23" fmla="*/ 540 h 894"/>
                    <a:gd name="T24" fmla="*/ 2 w 506"/>
                    <a:gd name="T25" fmla="*/ 446 h 894"/>
                    <a:gd name="T26" fmla="*/ 0 w 506"/>
                    <a:gd name="T27" fmla="*/ 438 h 894"/>
                    <a:gd name="T28" fmla="*/ 0 w 506"/>
                    <a:gd name="T29" fmla="*/ 99 h 894"/>
                    <a:gd name="T30" fmla="*/ 108 w 506"/>
                    <a:gd name="T31" fmla="*/ 2 h 894"/>
                    <a:gd name="T32" fmla="*/ 114 w 506"/>
                    <a:gd name="T33" fmla="*/ 0 h 894"/>
                    <a:gd name="T34" fmla="*/ 287 w 506"/>
                    <a:gd name="T35" fmla="*/ 0 h 894"/>
                    <a:gd name="T36" fmla="*/ 340 w 506"/>
                    <a:gd name="T37" fmla="*/ 50 h 894"/>
                    <a:gd name="T38" fmla="*/ 326 w 506"/>
                    <a:gd name="T39" fmla="*/ 11 h 894"/>
                    <a:gd name="T40" fmla="*/ 334 w 506"/>
                    <a:gd name="T41" fmla="*/ 0 h 894"/>
                    <a:gd name="T42" fmla="*/ 506 w 506"/>
                    <a:gd name="T43" fmla="*/ 0 h 894"/>
                    <a:gd name="T44" fmla="*/ 506 w 506"/>
                    <a:gd name="T45" fmla="*/ 244 h 894"/>
                    <a:gd name="T46" fmla="*/ 498 w 506"/>
                    <a:gd name="T47" fmla="*/ 252 h 894"/>
                    <a:gd name="T48" fmla="*/ 326 w 506"/>
                    <a:gd name="T49" fmla="*/ 252 h 894"/>
                    <a:gd name="T50" fmla="*/ 326 w 506"/>
                    <a:gd name="T51" fmla="*/ 172 h 894"/>
                    <a:gd name="T52" fmla="*/ 171 w 506"/>
                    <a:gd name="T53" fmla="*/ 180 h 894"/>
                    <a:gd name="T54" fmla="*/ 177 w 506"/>
                    <a:gd name="T55" fmla="*/ 368 h 894"/>
                    <a:gd name="T56" fmla="*/ 394 w 506"/>
                    <a:gd name="T57" fmla="*/ 364 h 894"/>
                    <a:gd name="T58" fmla="*/ 398 w 506"/>
                    <a:gd name="T59" fmla="*/ 364 h 894"/>
                    <a:gd name="T60" fmla="*/ 500 w 506"/>
                    <a:gd name="T61" fmla="*/ 458 h 894"/>
                    <a:gd name="T62" fmla="*/ 500 w 506"/>
                    <a:gd name="T63" fmla="*/ 630 h 894"/>
                    <a:gd name="T64" fmla="*/ 498 w 506"/>
                    <a:gd name="T65" fmla="*/ 798 h 894"/>
                    <a:gd name="T66" fmla="*/ 494 w 506"/>
                    <a:gd name="T67" fmla="*/ 460 h 894"/>
                    <a:gd name="T68" fmla="*/ 392 w 506"/>
                    <a:gd name="T69" fmla="*/ 372 h 894"/>
                    <a:gd name="T70" fmla="*/ 171 w 506"/>
                    <a:gd name="T71" fmla="*/ 375 h 894"/>
                    <a:gd name="T72" fmla="*/ 165 w 506"/>
                    <a:gd name="T73" fmla="*/ 368 h 894"/>
                    <a:gd name="T74" fmla="*/ 165 w 506"/>
                    <a:gd name="T75" fmla="*/ 166 h 894"/>
                    <a:gd name="T76" fmla="*/ 334 w 506"/>
                    <a:gd name="T77" fmla="*/ 164 h 894"/>
                    <a:gd name="T78" fmla="*/ 343 w 506"/>
                    <a:gd name="T79" fmla="*/ 172 h 894"/>
                    <a:gd name="T80" fmla="*/ 334 w 506"/>
                    <a:gd name="T81" fmla="*/ 236 h 894"/>
                    <a:gd name="T82" fmla="*/ 487 w 506"/>
                    <a:gd name="T83" fmla="*/ 244 h 894"/>
                    <a:gd name="T84" fmla="*/ 498 w 506"/>
                    <a:gd name="T85" fmla="*/ 19 h 894"/>
                    <a:gd name="T86" fmla="*/ 345 w 506"/>
                    <a:gd name="T87" fmla="*/ 11 h 894"/>
                    <a:gd name="T88" fmla="*/ 345 w 506"/>
                    <a:gd name="T89" fmla="*/ 76 h 894"/>
                    <a:gd name="T90" fmla="*/ 277 w 506"/>
                    <a:gd name="T91" fmla="*/ 17 h 894"/>
                    <a:gd name="T92" fmla="*/ 114 w 506"/>
                    <a:gd name="T93" fmla="*/ 19 h 894"/>
                    <a:gd name="T94" fmla="*/ 16 w 506"/>
                    <a:gd name="T95" fmla="*/ 109 h 894"/>
                    <a:gd name="T96" fmla="*/ 18 w 506"/>
                    <a:gd name="T97" fmla="*/ 438 h 894"/>
                    <a:gd name="T98" fmla="*/ 120 w 506"/>
                    <a:gd name="T99" fmla="*/ 524 h 894"/>
                    <a:gd name="T100" fmla="*/ 334 w 506"/>
                    <a:gd name="T101" fmla="*/ 522 h 894"/>
                    <a:gd name="T102" fmla="*/ 343 w 506"/>
                    <a:gd name="T103" fmla="*/ 532 h 894"/>
                    <a:gd name="T104" fmla="*/ 343 w 506"/>
                    <a:gd name="T105" fmla="*/ 736 h 894"/>
                    <a:gd name="T106" fmla="*/ 171 w 506"/>
                    <a:gd name="T107" fmla="*/ 734 h 894"/>
                    <a:gd name="T108" fmla="*/ 163 w 506"/>
                    <a:gd name="T109" fmla="*/ 728 h 894"/>
                    <a:gd name="T110" fmla="*/ 171 w 506"/>
                    <a:gd name="T111" fmla="*/ 663 h 894"/>
                    <a:gd name="T112" fmla="*/ 14 w 506"/>
                    <a:gd name="T113" fmla="*/ 657 h 894"/>
                    <a:gd name="T114" fmla="*/ 12 w 506"/>
                    <a:gd name="T115" fmla="*/ 794 h 894"/>
                    <a:gd name="T116" fmla="*/ 114 w 506"/>
                    <a:gd name="T117" fmla="*/ 886 h 894"/>
                    <a:gd name="T118" fmla="*/ 392 w 506"/>
                    <a:gd name="T119" fmla="*/ 88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894">
                      <a:moveTo>
                        <a:pt x="498" y="798"/>
                      </a:moveTo>
                      <a:lnTo>
                        <a:pt x="396" y="892"/>
                      </a:lnTo>
                      <a:lnTo>
                        <a:pt x="394" y="892"/>
                      </a:lnTo>
                      <a:lnTo>
                        <a:pt x="394" y="892"/>
                      </a:lnTo>
                      <a:lnTo>
                        <a:pt x="114" y="894"/>
                      </a:lnTo>
                      <a:lnTo>
                        <a:pt x="112" y="894"/>
                      </a:lnTo>
                      <a:lnTo>
                        <a:pt x="110" y="894"/>
                      </a:lnTo>
                      <a:lnTo>
                        <a:pt x="6" y="802"/>
                      </a:lnTo>
                      <a:lnTo>
                        <a:pt x="4" y="800"/>
                      </a:lnTo>
                      <a:lnTo>
                        <a:pt x="4" y="798"/>
                      </a:lnTo>
                      <a:lnTo>
                        <a:pt x="4" y="657"/>
                      </a:lnTo>
                      <a:lnTo>
                        <a:pt x="4" y="650"/>
                      </a:lnTo>
                      <a:lnTo>
                        <a:pt x="10" y="650"/>
                      </a:lnTo>
                      <a:lnTo>
                        <a:pt x="171" y="648"/>
                      </a:lnTo>
                      <a:lnTo>
                        <a:pt x="177" y="648"/>
                      </a:lnTo>
                      <a:lnTo>
                        <a:pt x="177" y="657"/>
                      </a:lnTo>
                      <a:lnTo>
                        <a:pt x="177" y="728"/>
                      </a:lnTo>
                      <a:lnTo>
                        <a:pt x="171" y="720"/>
                      </a:lnTo>
                      <a:lnTo>
                        <a:pt x="334" y="720"/>
                      </a:lnTo>
                      <a:lnTo>
                        <a:pt x="326" y="728"/>
                      </a:lnTo>
                      <a:lnTo>
                        <a:pt x="326" y="532"/>
                      </a:lnTo>
                      <a:lnTo>
                        <a:pt x="334" y="540"/>
                      </a:lnTo>
                      <a:lnTo>
                        <a:pt x="114" y="540"/>
                      </a:lnTo>
                      <a:lnTo>
                        <a:pt x="110" y="540"/>
                      </a:lnTo>
                      <a:lnTo>
                        <a:pt x="108" y="538"/>
                      </a:lnTo>
                      <a:lnTo>
                        <a:pt x="2" y="446"/>
                      </a:lnTo>
                      <a:lnTo>
                        <a:pt x="0" y="444"/>
                      </a:lnTo>
                      <a:lnTo>
                        <a:pt x="0" y="438"/>
                      </a:lnTo>
                      <a:lnTo>
                        <a:pt x="0" y="103"/>
                      </a:lnTo>
                      <a:lnTo>
                        <a:pt x="0" y="99"/>
                      </a:lnTo>
                      <a:lnTo>
                        <a:pt x="2" y="94"/>
                      </a:lnTo>
                      <a:lnTo>
                        <a:pt x="108" y="2"/>
                      </a:lnTo>
                      <a:lnTo>
                        <a:pt x="110" y="0"/>
                      </a:lnTo>
                      <a:lnTo>
                        <a:pt x="114" y="0"/>
                      </a:lnTo>
                      <a:lnTo>
                        <a:pt x="283" y="0"/>
                      </a:lnTo>
                      <a:lnTo>
                        <a:pt x="287" y="0"/>
                      </a:lnTo>
                      <a:lnTo>
                        <a:pt x="289" y="2"/>
                      </a:lnTo>
                      <a:lnTo>
                        <a:pt x="340" y="50"/>
                      </a:lnTo>
                      <a:lnTo>
                        <a:pt x="326" y="56"/>
                      </a:lnTo>
                      <a:lnTo>
                        <a:pt x="326" y="11"/>
                      </a:lnTo>
                      <a:lnTo>
                        <a:pt x="326" y="0"/>
                      </a:lnTo>
                      <a:lnTo>
                        <a:pt x="334" y="0"/>
                      </a:lnTo>
                      <a:lnTo>
                        <a:pt x="498" y="0"/>
                      </a:lnTo>
                      <a:lnTo>
                        <a:pt x="506" y="0"/>
                      </a:lnTo>
                      <a:lnTo>
                        <a:pt x="506" y="11"/>
                      </a:lnTo>
                      <a:lnTo>
                        <a:pt x="506" y="244"/>
                      </a:lnTo>
                      <a:lnTo>
                        <a:pt x="506" y="252"/>
                      </a:lnTo>
                      <a:lnTo>
                        <a:pt x="498" y="252"/>
                      </a:lnTo>
                      <a:lnTo>
                        <a:pt x="334" y="252"/>
                      </a:lnTo>
                      <a:lnTo>
                        <a:pt x="326" y="252"/>
                      </a:lnTo>
                      <a:lnTo>
                        <a:pt x="326" y="244"/>
                      </a:lnTo>
                      <a:lnTo>
                        <a:pt x="326" y="172"/>
                      </a:lnTo>
                      <a:lnTo>
                        <a:pt x="334" y="180"/>
                      </a:lnTo>
                      <a:lnTo>
                        <a:pt x="171" y="180"/>
                      </a:lnTo>
                      <a:lnTo>
                        <a:pt x="177" y="172"/>
                      </a:lnTo>
                      <a:lnTo>
                        <a:pt x="177" y="368"/>
                      </a:lnTo>
                      <a:lnTo>
                        <a:pt x="171" y="362"/>
                      </a:lnTo>
                      <a:lnTo>
                        <a:pt x="394" y="364"/>
                      </a:lnTo>
                      <a:lnTo>
                        <a:pt x="396" y="364"/>
                      </a:lnTo>
                      <a:lnTo>
                        <a:pt x="398" y="364"/>
                      </a:lnTo>
                      <a:lnTo>
                        <a:pt x="500" y="458"/>
                      </a:lnTo>
                      <a:lnTo>
                        <a:pt x="500" y="458"/>
                      </a:lnTo>
                      <a:lnTo>
                        <a:pt x="500" y="460"/>
                      </a:lnTo>
                      <a:lnTo>
                        <a:pt x="500" y="630"/>
                      </a:lnTo>
                      <a:lnTo>
                        <a:pt x="498" y="798"/>
                      </a:lnTo>
                      <a:close/>
                      <a:moveTo>
                        <a:pt x="498" y="798"/>
                      </a:moveTo>
                      <a:lnTo>
                        <a:pt x="496" y="630"/>
                      </a:lnTo>
                      <a:lnTo>
                        <a:pt x="494" y="460"/>
                      </a:lnTo>
                      <a:lnTo>
                        <a:pt x="496" y="462"/>
                      </a:lnTo>
                      <a:lnTo>
                        <a:pt x="392" y="372"/>
                      </a:lnTo>
                      <a:lnTo>
                        <a:pt x="394" y="372"/>
                      </a:lnTo>
                      <a:lnTo>
                        <a:pt x="171" y="375"/>
                      </a:lnTo>
                      <a:lnTo>
                        <a:pt x="165" y="375"/>
                      </a:lnTo>
                      <a:lnTo>
                        <a:pt x="165" y="368"/>
                      </a:lnTo>
                      <a:lnTo>
                        <a:pt x="165" y="172"/>
                      </a:lnTo>
                      <a:lnTo>
                        <a:pt x="165" y="166"/>
                      </a:lnTo>
                      <a:lnTo>
                        <a:pt x="171" y="166"/>
                      </a:lnTo>
                      <a:lnTo>
                        <a:pt x="334" y="164"/>
                      </a:lnTo>
                      <a:lnTo>
                        <a:pt x="343" y="164"/>
                      </a:lnTo>
                      <a:lnTo>
                        <a:pt x="343" y="172"/>
                      </a:lnTo>
                      <a:lnTo>
                        <a:pt x="343" y="244"/>
                      </a:lnTo>
                      <a:lnTo>
                        <a:pt x="334" y="236"/>
                      </a:lnTo>
                      <a:lnTo>
                        <a:pt x="498" y="236"/>
                      </a:lnTo>
                      <a:lnTo>
                        <a:pt x="487" y="244"/>
                      </a:lnTo>
                      <a:lnTo>
                        <a:pt x="487" y="11"/>
                      </a:lnTo>
                      <a:lnTo>
                        <a:pt x="498" y="19"/>
                      </a:lnTo>
                      <a:lnTo>
                        <a:pt x="334" y="19"/>
                      </a:lnTo>
                      <a:lnTo>
                        <a:pt x="345" y="11"/>
                      </a:lnTo>
                      <a:lnTo>
                        <a:pt x="345" y="56"/>
                      </a:lnTo>
                      <a:lnTo>
                        <a:pt x="345" y="76"/>
                      </a:lnTo>
                      <a:lnTo>
                        <a:pt x="328" y="64"/>
                      </a:lnTo>
                      <a:lnTo>
                        <a:pt x="277" y="17"/>
                      </a:lnTo>
                      <a:lnTo>
                        <a:pt x="283" y="19"/>
                      </a:lnTo>
                      <a:lnTo>
                        <a:pt x="114" y="19"/>
                      </a:lnTo>
                      <a:lnTo>
                        <a:pt x="120" y="17"/>
                      </a:lnTo>
                      <a:lnTo>
                        <a:pt x="16" y="109"/>
                      </a:lnTo>
                      <a:lnTo>
                        <a:pt x="18" y="103"/>
                      </a:lnTo>
                      <a:lnTo>
                        <a:pt x="18" y="438"/>
                      </a:lnTo>
                      <a:lnTo>
                        <a:pt x="16" y="432"/>
                      </a:lnTo>
                      <a:lnTo>
                        <a:pt x="120" y="524"/>
                      </a:lnTo>
                      <a:lnTo>
                        <a:pt x="114" y="522"/>
                      </a:lnTo>
                      <a:lnTo>
                        <a:pt x="334" y="522"/>
                      </a:lnTo>
                      <a:lnTo>
                        <a:pt x="343" y="522"/>
                      </a:lnTo>
                      <a:lnTo>
                        <a:pt x="343" y="532"/>
                      </a:lnTo>
                      <a:lnTo>
                        <a:pt x="343" y="728"/>
                      </a:lnTo>
                      <a:lnTo>
                        <a:pt x="343" y="736"/>
                      </a:lnTo>
                      <a:lnTo>
                        <a:pt x="334" y="736"/>
                      </a:lnTo>
                      <a:lnTo>
                        <a:pt x="171" y="734"/>
                      </a:lnTo>
                      <a:lnTo>
                        <a:pt x="163" y="734"/>
                      </a:lnTo>
                      <a:lnTo>
                        <a:pt x="163" y="728"/>
                      </a:lnTo>
                      <a:lnTo>
                        <a:pt x="165" y="657"/>
                      </a:lnTo>
                      <a:lnTo>
                        <a:pt x="171" y="663"/>
                      </a:lnTo>
                      <a:lnTo>
                        <a:pt x="10" y="663"/>
                      </a:lnTo>
                      <a:lnTo>
                        <a:pt x="14" y="657"/>
                      </a:lnTo>
                      <a:lnTo>
                        <a:pt x="14" y="798"/>
                      </a:lnTo>
                      <a:lnTo>
                        <a:pt x="12" y="794"/>
                      </a:lnTo>
                      <a:lnTo>
                        <a:pt x="116" y="888"/>
                      </a:lnTo>
                      <a:lnTo>
                        <a:pt x="114" y="886"/>
                      </a:lnTo>
                      <a:lnTo>
                        <a:pt x="394" y="888"/>
                      </a:lnTo>
                      <a:lnTo>
                        <a:pt x="392" y="888"/>
                      </a:lnTo>
                      <a:lnTo>
                        <a:pt x="498" y="79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组合 22"/>
              <p:cNvGrpSpPr/>
              <p:nvPr/>
            </p:nvGrpSpPr>
            <p:grpSpPr>
              <a:xfrm>
                <a:off x="6381196" y="3531217"/>
                <a:ext cx="712004" cy="1118399"/>
                <a:chOff x="1981201" y="3586163"/>
                <a:chExt cx="1042988" cy="1638300"/>
              </a:xfrm>
            </p:grpSpPr>
            <p:sp>
              <p:nvSpPr>
                <p:cNvPr id="24" name="Freeform 198"/>
                <p:cNvSpPr>
                  <a:spLocks/>
                </p:cNvSpPr>
                <p:nvPr/>
              </p:nvSpPr>
              <p:spPr bwMode="auto">
                <a:xfrm>
                  <a:off x="2239963" y="4722813"/>
                  <a:ext cx="515938" cy="395288"/>
                </a:xfrm>
                <a:custGeom>
                  <a:avLst/>
                  <a:gdLst>
                    <a:gd name="T0" fmla="*/ 128 w 159"/>
                    <a:gd name="T1" fmla="*/ 121 h 122"/>
                    <a:gd name="T2" fmla="*/ 134 w 159"/>
                    <a:gd name="T3" fmla="*/ 115 h 122"/>
                    <a:gd name="T4" fmla="*/ 128 w 159"/>
                    <a:gd name="T5" fmla="*/ 111 h 122"/>
                    <a:gd name="T6" fmla="*/ 142 w 159"/>
                    <a:gd name="T7" fmla="*/ 81 h 122"/>
                    <a:gd name="T8" fmla="*/ 88 w 159"/>
                    <a:gd name="T9" fmla="*/ 111 h 122"/>
                    <a:gd name="T10" fmla="*/ 53 w 159"/>
                    <a:gd name="T11" fmla="*/ 113 h 122"/>
                    <a:gd name="T12" fmla="*/ 52 w 159"/>
                    <a:gd name="T13" fmla="*/ 112 h 122"/>
                    <a:gd name="T14" fmla="*/ 136 w 159"/>
                    <a:gd name="T15" fmla="*/ 53 h 122"/>
                    <a:gd name="T16" fmla="*/ 40 w 159"/>
                    <a:gd name="T17" fmla="*/ 108 h 122"/>
                    <a:gd name="T18" fmla="*/ 40 w 159"/>
                    <a:gd name="T19" fmla="*/ 108 h 122"/>
                    <a:gd name="T20" fmla="*/ 27 w 159"/>
                    <a:gd name="T21" fmla="*/ 104 h 122"/>
                    <a:gd name="T22" fmla="*/ 26 w 159"/>
                    <a:gd name="T23" fmla="*/ 104 h 122"/>
                    <a:gd name="T24" fmla="*/ 13 w 159"/>
                    <a:gd name="T25" fmla="*/ 90 h 122"/>
                    <a:gd name="T26" fmla="*/ 12 w 159"/>
                    <a:gd name="T27" fmla="*/ 89 h 122"/>
                    <a:gd name="T28" fmla="*/ 73 w 159"/>
                    <a:gd name="T29" fmla="*/ 51 h 122"/>
                    <a:gd name="T30" fmla="*/ 0 w 159"/>
                    <a:gd name="T31" fmla="*/ 91 h 122"/>
                    <a:gd name="T32" fmla="*/ 0 w 159"/>
                    <a:gd name="T33" fmla="*/ 90 h 122"/>
                    <a:gd name="T34" fmla="*/ 16 w 159"/>
                    <a:gd name="T35" fmla="*/ 75 h 122"/>
                    <a:gd name="T36" fmla="*/ 115 w 159"/>
                    <a:gd name="T37" fmla="*/ 9 h 122"/>
                    <a:gd name="T38" fmla="*/ 18 w 159"/>
                    <a:gd name="T39" fmla="*/ 65 h 122"/>
                    <a:gd name="T40" fmla="*/ 17 w 159"/>
                    <a:gd name="T41" fmla="*/ 64 h 122"/>
                    <a:gd name="T42" fmla="*/ 29 w 159"/>
                    <a:gd name="T43" fmla="*/ 36 h 122"/>
                    <a:gd name="T44" fmla="*/ 12 w 159"/>
                    <a:gd name="T45" fmla="*/ 37 h 122"/>
                    <a:gd name="T46" fmla="*/ 29 w 159"/>
                    <a:gd name="T47" fmla="*/ 35 h 122"/>
                    <a:gd name="T48" fmla="*/ 47 w 159"/>
                    <a:gd name="T49" fmla="*/ 26 h 122"/>
                    <a:gd name="T50" fmla="*/ 19 w 159"/>
                    <a:gd name="T51" fmla="*/ 63 h 122"/>
                    <a:gd name="T52" fmla="*/ 129 w 159"/>
                    <a:gd name="T53" fmla="*/ 1 h 122"/>
                    <a:gd name="T54" fmla="*/ 128 w 159"/>
                    <a:gd name="T55" fmla="*/ 9 h 122"/>
                    <a:gd name="T56" fmla="*/ 128 w 159"/>
                    <a:gd name="T57" fmla="*/ 10 h 122"/>
                    <a:gd name="T58" fmla="*/ 75 w 159"/>
                    <a:gd name="T59" fmla="*/ 44 h 122"/>
                    <a:gd name="T60" fmla="*/ 135 w 159"/>
                    <a:gd name="T61" fmla="*/ 13 h 122"/>
                    <a:gd name="T62" fmla="*/ 127 w 159"/>
                    <a:gd name="T63" fmla="*/ 23 h 122"/>
                    <a:gd name="T64" fmla="*/ 128 w 159"/>
                    <a:gd name="T65" fmla="*/ 23 h 122"/>
                    <a:gd name="T66" fmla="*/ 31 w 159"/>
                    <a:gd name="T67" fmla="*/ 101 h 122"/>
                    <a:gd name="T68" fmla="*/ 155 w 159"/>
                    <a:gd name="T69" fmla="*/ 30 h 122"/>
                    <a:gd name="T70" fmla="*/ 154 w 159"/>
                    <a:gd name="T71" fmla="*/ 31 h 122"/>
                    <a:gd name="T72" fmla="*/ 48 w 159"/>
                    <a:gd name="T73" fmla="*/ 103 h 122"/>
                    <a:gd name="T74" fmla="*/ 146 w 159"/>
                    <a:gd name="T75" fmla="*/ 47 h 122"/>
                    <a:gd name="T76" fmla="*/ 145 w 159"/>
                    <a:gd name="T77" fmla="*/ 48 h 122"/>
                    <a:gd name="T78" fmla="*/ 58 w 159"/>
                    <a:gd name="T79" fmla="*/ 109 h 122"/>
                    <a:gd name="T80" fmla="*/ 158 w 159"/>
                    <a:gd name="T81" fmla="*/ 52 h 122"/>
                    <a:gd name="T82" fmla="*/ 158 w 159"/>
                    <a:gd name="T83" fmla="*/ 52 h 122"/>
                    <a:gd name="T84" fmla="*/ 120 w 159"/>
                    <a:gd name="T85" fmla="*/ 92 h 122"/>
                    <a:gd name="T86" fmla="*/ 144 w 159"/>
                    <a:gd name="T87" fmla="*/ 80 h 122"/>
                    <a:gd name="T88" fmla="*/ 148 w 159"/>
                    <a:gd name="T89" fmla="*/ 98 h 122"/>
                    <a:gd name="T90" fmla="*/ 142 w 159"/>
                    <a:gd name="T91" fmla="*/ 109 h 122"/>
                    <a:gd name="T92" fmla="*/ 132 w 159"/>
                    <a:gd name="T93" fmla="*/ 119 h 122"/>
                    <a:gd name="T94" fmla="*/ 128 w 159"/>
                    <a:gd name="T9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9" h="122">
                      <a:moveTo>
                        <a:pt x="128" y="122"/>
                      </a:moveTo>
                      <a:cubicBezTo>
                        <a:pt x="128" y="122"/>
                        <a:pt x="128" y="122"/>
                        <a:pt x="128" y="122"/>
                      </a:cubicBezTo>
                      <a:cubicBezTo>
                        <a:pt x="128" y="122"/>
                        <a:pt x="128" y="121"/>
                        <a:pt x="128" y="121"/>
                      </a:cubicBezTo>
                      <a:cubicBezTo>
                        <a:pt x="138" y="113"/>
                        <a:pt x="138" y="113"/>
                        <a:pt x="138" y="113"/>
                      </a:cubicBezTo>
                      <a:cubicBezTo>
                        <a:pt x="134" y="115"/>
                        <a:pt x="134" y="115"/>
                        <a:pt x="134" y="115"/>
                      </a:cubicBezTo>
                      <a:cubicBezTo>
                        <a:pt x="134" y="115"/>
                        <a:pt x="134" y="115"/>
                        <a:pt x="134" y="115"/>
                      </a:cubicBezTo>
                      <a:cubicBezTo>
                        <a:pt x="134" y="115"/>
                        <a:pt x="134" y="114"/>
                        <a:pt x="134" y="114"/>
                      </a:cubicBezTo>
                      <a:cubicBezTo>
                        <a:pt x="146" y="100"/>
                        <a:pt x="146" y="100"/>
                        <a:pt x="146" y="100"/>
                      </a:cubicBezTo>
                      <a:cubicBezTo>
                        <a:pt x="128" y="111"/>
                        <a:pt x="128" y="111"/>
                        <a:pt x="128" y="111"/>
                      </a:cubicBezTo>
                      <a:cubicBezTo>
                        <a:pt x="128" y="111"/>
                        <a:pt x="127" y="111"/>
                        <a:pt x="127" y="111"/>
                      </a:cubicBezTo>
                      <a:cubicBezTo>
                        <a:pt x="127" y="111"/>
                        <a:pt x="127" y="110"/>
                        <a:pt x="127" y="110"/>
                      </a:cubicBezTo>
                      <a:cubicBezTo>
                        <a:pt x="142" y="81"/>
                        <a:pt x="142" y="81"/>
                        <a:pt x="142" y="81"/>
                      </a:cubicBezTo>
                      <a:cubicBezTo>
                        <a:pt x="139" y="82"/>
                        <a:pt x="130" y="88"/>
                        <a:pt x="121" y="93"/>
                      </a:cubicBezTo>
                      <a:cubicBezTo>
                        <a:pt x="90" y="111"/>
                        <a:pt x="89" y="112"/>
                        <a:pt x="88" y="112"/>
                      </a:cubicBezTo>
                      <a:cubicBezTo>
                        <a:pt x="88" y="112"/>
                        <a:pt x="88" y="111"/>
                        <a:pt x="88" y="111"/>
                      </a:cubicBezTo>
                      <a:cubicBezTo>
                        <a:pt x="88" y="111"/>
                        <a:pt x="88" y="111"/>
                        <a:pt x="88" y="111"/>
                      </a:cubicBezTo>
                      <a:cubicBezTo>
                        <a:pt x="105" y="97"/>
                        <a:pt x="144" y="64"/>
                        <a:pt x="155" y="54"/>
                      </a:cubicBezTo>
                      <a:cubicBezTo>
                        <a:pt x="137" y="64"/>
                        <a:pt x="54" y="113"/>
                        <a:pt x="53" y="113"/>
                      </a:cubicBezTo>
                      <a:cubicBezTo>
                        <a:pt x="53" y="113"/>
                        <a:pt x="52" y="113"/>
                        <a:pt x="52" y="113"/>
                      </a:cubicBezTo>
                      <a:cubicBezTo>
                        <a:pt x="52" y="113"/>
                        <a:pt x="52" y="113"/>
                        <a:pt x="52" y="112"/>
                      </a:cubicBezTo>
                      <a:cubicBezTo>
                        <a:pt x="52" y="112"/>
                        <a:pt x="52" y="112"/>
                        <a:pt x="52" y="112"/>
                      </a:cubicBezTo>
                      <a:cubicBezTo>
                        <a:pt x="52" y="112"/>
                        <a:pt x="52" y="112"/>
                        <a:pt x="52" y="112"/>
                      </a:cubicBezTo>
                      <a:cubicBezTo>
                        <a:pt x="54" y="110"/>
                        <a:pt x="65" y="103"/>
                        <a:pt x="121" y="64"/>
                      </a:cubicBezTo>
                      <a:cubicBezTo>
                        <a:pt x="127" y="60"/>
                        <a:pt x="132" y="56"/>
                        <a:pt x="136" y="53"/>
                      </a:cubicBezTo>
                      <a:cubicBezTo>
                        <a:pt x="93" y="78"/>
                        <a:pt x="46" y="105"/>
                        <a:pt x="40" y="108"/>
                      </a:cubicBezTo>
                      <a:cubicBezTo>
                        <a:pt x="40" y="108"/>
                        <a:pt x="40" y="108"/>
                        <a:pt x="40" y="108"/>
                      </a:cubicBezTo>
                      <a:cubicBezTo>
                        <a:pt x="40" y="108"/>
                        <a:pt x="40" y="108"/>
                        <a:pt x="40" y="108"/>
                      </a:cubicBezTo>
                      <a:cubicBezTo>
                        <a:pt x="40" y="108"/>
                        <a:pt x="40" y="108"/>
                        <a:pt x="40" y="108"/>
                      </a:cubicBezTo>
                      <a:cubicBezTo>
                        <a:pt x="40" y="108"/>
                        <a:pt x="40" y="108"/>
                        <a:pt x="39" y="108"/>
                      </a:cubicBezTo>
                      <a:cubicBezTo>
                        <a:pt x="39" y="108"/>
                        <a:pt x="39" y="108"/>
                        <a:pt x="40" y="108"/>
                      </a:cubicBezTo>
                      <a:cubicBezTo>
                        <a:pt x="70" y="87"/>
                        <a:pt x="123" y="51"/>
                        <a:pt x="144" y="36"/>
                      </a:cubicBezTo>
                      <a:cubicBezTo>
                        <a:pt x="92" y="67"/>
                        <a:pt x="34" y="101"/>
                        <a:pt x="27" y="104"/>
                      </a:cubicBezTo>
                      <a:cubicBezTo>
                        <a:pt x="27" y="104"/>
                        <a:pt x="27" y="104"/>
                        <a:pt x="27" y="104"/>
                      </a:cubicBezTo>
                      <a:cubicBezTo>
                        <a:pt x="27" y="104"/>
                        <a:pt x="27" y="104"/>
                        <a:pt x="27" y="104"/>
                      </a:cubicBezTo>
                      <a:cubicBezTo>
                        <a:pt x="27" y="104"/>
                        <a:pt x="27" y="104"/>
                        <a:pt x="27" y="104"/>
                      </a:cubicBezTo>
                      <a:cubicBezTo>
                        <a:pt x="27" y="104"/>
                        <a:pt x="27" y="104"/>
                        <a:pt x="26" y="104"/>
                      </a:cubicBezTo>
                      <a:cubicBezTo>
                        <a:pt x="26" y="104"/>
                        <a:pt x="26" y="103"/>
                        <a:pt x="27" y="103"/>
                      </a:cubicBezTo>
                      <a:cubicBezTo>
                        <a:pt x="123" y="27"/>
                        <a:pt x="123" y="27"/>
                        <a:pt x="123" y="27"/>
                      </a:cubicBezTo>
                      <a:cubicBezTo>
                        <a:pt x="101" y="39"/>
                        <a:pt x="14" y="90"/>
                        <a:pt x="13" y="90"/>
                      </a:cubicBezTo>
                      <a:cubicBezTo>
                        <a:pt x="13" y="90"/>
                        <a:pt x="13" y="90"/>
                        <a:pt x="13" y="90"/>
                      </a:cubicBezTo>
                      <a:cubicBezTo>
                        <a:pt x="12" y="90"/>
                        <a:pt x="12" y="90"/>
                        <a:pt x="12" y="90"/>
                      </a:cubicBezTo>
                      <a:cubicBezTo>
                        <a:pt x="12" y="90"/>
                        <a:pt x="12" y="90"/>
                        <a:pt x="12" y="89"/>
                      </a:cubicBezTo>
                      <a:cubicBezTo>
                        <a:pt x="12" y="89"/>
                        <a:pt x="12" y="89"/>
                        <a:pt x="12" y="89"/>
                      </a:cubicBezTo>
                      <a:cubicBezTo>
                        <a:pt x="13" y="89"/>
                        <a:pt x="13" y="89"/>
                        <a:pt x="13" y="89"/>
                      </a:cubicBezTo>
                      <a:cubicBezTo>
                        <a:pt x="15" y="87"/>
                        <a:pt x="25" y="81"/>
                        <a:pt x="73" y="51"/>
                      </a:cubicBezTo>
                      <a:cubicBezTo>
                        <a:pt x="86" y="43"/>
                        <a:pt x="99" y="35"/>
                        <a:pt x="109" y="28"/>
                      </a:cubicBezTo>
                      <a:cubicBezTo>
                        <a:pt x="0" y="91"/>
                        <a:pt x="0" y="91"/>
                        <a:pt x="0" y="91"/>
                      </a:cubicBezTo>
                      <a:cubicBezTo>
                        <a:pt x="0" y="91"/>
                        <a:pt x="0" y="91"/>
                        <a:pt x="0" y="91"/>
                      </a:cubicBezTo>
                      <a:cubicBezTo>
                        <a:pt x="0" y="91"/>
                        <a:pt x="0" y="91"/>
                        <a:pt x="0" y="90"/>
                      </a:cubicBezTo>
                      <a:cubicBezTo>
                        <a:pt x="0" y="90"/>
                        <a:pt x="0" y="90"/>
                        <a:pt x="0" y="90"/>
                      </a:cubicBezTo>
                      <a:cubicBezTo>
                        <a:pt x="0" y="90"/>
                        <a:pt x="0" y="90"/>
                        <a:pt x="0" y="90"/>
                      </a:cubicBezTo>
                      <a:cubicBezTo>
                        <a:pt x="3" y="88"/>
                        <a:pt x="15" y="80"/>
                        <a:pt x="74" y="43"/>
                      </a:cubicBezTo>
                      <a:cubicBezTo>
                        <a:pt x="88" y="34"/>
                        <a:pt x="102" y="26"/>
                        <a:pt x="112" y="20"/>
                      </a:cubicBezTo>
                      <a:cubicBezTo>
                        <a:pt x="16" y="75"/>
                        <a:pt x="16" y="75"/>
                        <a:pt x="16" y="75"/>
                      </a:cubicBezTo>
                      <a:cubicBezTo>
                        <a:pt x="16" y="75"/>
                        <a:pt x="15" y="75"/>
                        <a:pt x="15" y="75"/>
                      </a:cubicBezTo>
                      <a:cubicBezTo>
                        <a:pt x="15" y="75"/>
                        <a:pt x="15" y="74"/>
                        <a:pt x="15" y="74"/>
                      </a:cubicBezTo>
                      <a:cubicBezTo>
                        <a:pt x="115" y="9"/>
                        <a:pt x="115" y="9"/>
                        <a:pt x="115" y="9"/>
                      </a:cubicBezTo>
                      <a:cubicBezTo>
                        <a:pt x="33" y="56"/>
                        <a:pt x="20" y="64"/>
                        <a:pt x="18" y="65"/>
                      </a:cubicBezTo>
                      <a:cubicBezTo>
                        <a:pt x="18" y="65"/>
                        <a:pt x="18" y="65"/>
                        <a:pt x="18" y="65"/>
                      </a:cubicBezTo>
                      <a:cubicBezTo>
                        <a:pt x="18" y="65"/>
                        <a:pt x="18" y="65"/>
                        <a:pt x="18" y="65"/>
                      </a:cubicBezTo>
                      <a:cubicBezTo>
                        <a:pt x="17" y="65"/>
                        <a:pt x="17" y="65"/>
                        <a:pt x="17" y="65"/>
                      </a:cubicBezTo>
                      <a:cubicBezTo>
                        <a:pt x="17" y="65"/>
                        <a:pt x="17" y="65"/>
                        <a:pt x="17" y="65"/>
                      </a:cubicBezTo>
                      <a:cubicBezTo>
                        <a:pt x="17" y="64"/>
                        <a:pt x="17" y="64"/>
                        <a:pt x="17" y="64"/>
                      </a:cubicBezTo>
                      <a:cubicBezTo>
                        <a:pt x="26" y="53"/>
                        <a:pt x="41" y="33"/>
                        <a:pt x="45" y="27"/>
                      </a:cubicBezTo>
                      <a:cubicBezTo>
                        <a:pt x="42" y="29"/>
                        <a:pt x="34" y="34"/>
                        <a:pt x="29" y="36"/>
                      </a:cubicBezTo>
                      <a:cubicBezTo>
                        <a:pt x="29" y="36"/>
                        <a:pt x="29" y="36"/>
                        <a:pt x="29" y="36"/>
                      </a:cubicBezTo>
                      <a:cubicBezTo>
                        <a:pt x="29" y="36"/>
                        <a:pt x="26" y="32"/>
                        <a:pt x="25" y="31"/>
                      </a:cubicBezTo>
                      <a:cubicBezTo>
                        <a:pt x="23" y="32"/>
                        <a:pt x="13" y="38"/>
                        <a:pt x="13" y="38"/>
                      </a:cubicBezTo>
                      <a:cubicBezTo>
                        <a:pt x="12" y="37"/>
                        <a:pt x="12" y="37"/>
                        <a:pt x="12" y="37"/>
                      </a:cubicBezTo>
                      <a:cubicBezTo>
                        <a:pt x="25" y="30"/>
                        <a:pt x="25" y="30"/>
                        <a:pt x="25" y="30"/>
                      </a:cubicBezTo>
                      <a:cubicBezTo>
                        <a:pt x="25" y="30"/>
                        <a:pt x="26" y="30"/>
                        <a:pt x="26" y="30"/>
                      </a:cubicBezTo>
                      <a:cubicBezTo>
                        <a:pt x="27" y="31"/>
                        <a:pt x="29" y="34"/>
                        <a:pt x="29" y="35"/>
                      </a:cubicBezTo>
                      <a:cubicBezTo>
                        <a:pt x="47" y="25"/>
                        <a:pt x="47" y="25"/>
                        <a:pt x="47" y="25"/>
                      </a:cubicBezTo>
                      <a:cubicBezTo>
                        <a:pt x="47" y="25"/>
                        <a:pt x="47" y="25"/>
                        <a:pt x="47" y="26"/>
                      </a:cubicBezTo>
                      <a:cubicBezTo>
                        <a:pt x="47" y="26"/>
                        <a:pt x="47" y="26"/>
                        <a:pt x="47" y="26"/>
                      </a:cubicBezTo>
                      <a:cubicBezTo>
                        <a:pt x="47" y="26"/>
                        <a:pt x="47" y="26"/>
                        <a:pt x="47" y="26"/>
                      </a:cubicBezTo>
                      <a:cubicBezTo>
                        <a:pt x="47" y="26"/>
                        <a:pt x="47" y="26"/>
                        <a:pt x="47" y="26"/>
                      </a:cubicBezTo>
                      <a:cubicBezTo>
                        <a:pt x="46" y="28"/>
                        <a:pt x="41" y="35"/>
                        <a:pt x="19" y="63"/>
                      </a:cubicBezTo>
                      <a:cubicBezTo>
                        <a:pt x="31" y="56"/>
                        <a:pt x="94" y="20"/>
                        <a:pt x="128" y="0"/>
                      </a:cubicBezTo>
                      <a:cubicBezTo>
                        <a:pt x="129" y="0"/>
                        <a:pt x="129" y="0"/>
                        <a:pt x="129" y="0"/>
                      </a:cubicBezTo>
                      <a:cubicBezTo>
                        <a:pt x="129" y="0"/>
                        <a:pt x="129" y="0"/>
                        <a:pt x="129" y="1"/>
                      </a:cubicBezTo>
                      <a:cubicBezTo>
                        <a:pt x="29" y="66"/>
                        <a:pt x="29" y="66"/>
                        <a:pt x="29" y="66"/>
                      </a:cubicBezTo>
                      <a:cubicBezTo>
                        <a:pt x="128" y="9"/>
                        <a:pt x="128" y="9"/>
                        <a:pt x="128" y="9"/>
                      </a:cubicBezTo>
                      <a:cubicBezTo>
                        <a:pt x="128" y="9"/>
                        <a:pt x="128" y="9"/>
                        <a:pt x="128" y="9"/>
                      </a:cubicBezTo>
                      <a:cubicBezTo>
                        <a:pt x="128" y="9"/>
                        <a:pt x="129" y="9"/>
                        <a:pt x="129" y="9"/>
                      </a:cubicBezTo>
                      <a:cubicBezTo>
                        <a:pt x="129" y="10"/>
                        <a:pt x="129" y="10"/>
                        <a:pt x="128" y="10"/>
                      </a:cubicBezTo>
                      <a:cubicBezTo>
                        <a:pt x="128" y="10"/>
                        <a:pt x="128" y="10"/>
                        <a:pt x="128" y="10"/>
                      </a:cubicBezTo>
                      <a:cubicBezTo>
                        <a:pt x="128" y="10"/>
                        <a:pt x="128" y="10"/>
                        <a:pt x="128" y="10"/>
                      </a:cubicBezTo>
                      <a:cubicBezTo>
                        <a:pt x="127" y="11"/>
                        <a:pt x="124" y="13"/>
                        <a:pt x="112" y="20"/>
                      </a:cubicBezTo>
                      <a:cubicBezTo>
                        <a:pt x="102" y="27"/>
                        <a:pt x="89" y="35"/>
                        <a:pt x="75" y="44"/>
                      </a:cubicBezTo>
                      <a:cubicBezTo>
                        <a:pt x="53" y="57"/>
                        <a:pt x="28" y="73"/>
                        <a:pt x="13" y="83"/>
                      </a:cubicBezTo>
                      <a:cubicBezTo>
                        <a:pt x="134" y="13"/>
                        <a:pt x="134" y="13"/>
                        <a:pt x="134" y="13"/>
                      </a:cubicBezTo>
                      <a:cubicBezTo>
                        <a:pt x="134" y="13"/>
                        <a:pt x="135" y="13"/>
                        <a:pt x="135" y="13"/>
                      </a:cubicBezTo>
                      <a:cubicBezTo>
                        <a:pt x="135" y="13"/>
                        <a:pt x="135" y="13"/>
                        <a:pt x="135" y="13"/>
                      </a:cubicBezTo>
                      <a:cubicBezTo>
                        <a:pt x="102" y="34"/>
                        <a:pt x="47" y="68"/>
                        <a:pt x="24" y="83"/>
                      </a:cubicBezTo>
                      <a:cubicBezTo>
                        <a:pt x="110" y="33"/>
                        <a:pt x="124" y="25"/>
                        <a:pt x="127" y="23"/>
                      </a:cubicBezTo>
                      <a:cubicBezTo>
                        <a:pt x="127" y="23"/>
                        <a:pt x="127" y="23"/>
                        <a:pt x="127" y="23"/>
                      </a:cubicBezTo>
                      <a:cubicBezTo>
                        <a:pt x="127" y="23"/>
                        <a:pt x="127" y="23"/>
                        <a:pt x="127" y="23"/>
                      </a:cubicBezTo>
                      <a:cubicBezTo>
                        <a:pt x="128" y="23"/>
                        <a:pt x="128" y="23"/>
                        <a:pt x="128" y="23"/>
                      </a:cubicBezTo>
                      <a:cubicBezTo>
                        <a:pt x="128" y="23"/>
                        <a:pt x="128" y="23"/>
                        <a:pt x="128" y="23"/>
                      </a:cubicBezTo>
                      <a:cubicBezTo>
                        <a:pt x="128" y="24"/>
                        <a:pt x="128" y="24"/>
                        <a:pt x="128" y="24"/>
                      </a:cubicBezTo>
                      <a:cubicBezTo>
                        <a:pt x="31" y="101"/>
                        <a:pt x="31" y="101"/>
                        <a:pt x="31" y="101"/>
                      </a:cubicBezTo>
                      <a:cubicBezTo>
                        <a:pt x="48" y="91"/>
                        <a:pt x="116" y="52"/>
                        <a:pt x="154" y="30"/>
                      </a:cubicBezTo>
                      <a:cubicBezTo>
                        <a:pt x="154" y="30"/>
                        <a:pt x="154" y="30"/>
                        <a:pt x="154" y="30"/>
                      </a:cubicBezTo>
                      <a:cubicBezTo>
                        <a:pt x="154" y="30"/>
                        <a:pt x="155" y="30"/>
                        <a:pt x="155" y="30"/>
                      </a:cubicBezTo>
                      <a:cubicBezTo>
                        <a:pt x="155" y="30"/>
                        <a:pt x="155" y="30"/>
                        <a:pt x="154" y="30"/>
                      </a:cubicBezTo>
                      <a:cubicBezTo>
                        <a:pt x="154" y="30"/>
                        <a:pt x="154" y="30"/>
                        <a:pt x="154" y="30"/>
                      </a:cubicBezTo>
                      <a:cubicBezTo>
                        <a:pt x="154" y="31"/>
                        <a:pt x="154" y="31"/>
                        <a:pt x="154" y="31"/>
                      </a:cubicBezTo>
                      <a:cubicBezTo>
                        <a:pt x="153" y="32"/>
                        <a:pt x="148" y="35"/>
                        <a:pt x="137" y="43"/>
                      </a:cubicBezTo>
                      <a:cubicBezTo>
                        <a:pt x="126" y="50"/>
                        <a:pt x="112" y="60"/>
                        <a:pt x="97" y="69"/>
                      </a:cubicBezTo>
                      <a:cubicBezTo>
                        <a:pt x="78" y="83"/>
                        <a:pt x="58" y="96"/>
                        <a:pt x="48" y="103"/>
                      </a:cubicBezTo>
                      <a:cubicBezTo>
                        <a:pt x="67" y="92"/>
                        <a:pt x="116" y="63"/>
                        <a:pt x="145" y="47"/>
                      </a:cubicBezTo>
                      <a:cubicBezTo>
                        <a:pt x="145" y="47"/>
                        <a:pt x="145" y="47"/>
                        <a:pt x="145" y="47"/>
                      </a:cubicBezTo>
                      <a:cubicBezTo>
                        <a:pt x="145" y="47"/>
                        <a:pt x="146" y="47"/>
                        <a:pt x="146" y="47"/>
                      </a:cubicBezTo>
                      <a:cubicBezTo>
                        <a:pt x="146" y="47"/>
                        <a:pt x="146" y="47"/>
                        <a:pt x="145" y="47"/>
                      </a:cubicBezTo>
                      <a:cubicBezTo>
                        <a:pt x="145" y="48"/>
                        <a:pt x="145" y="48"/>
                        <a:pt x="145" y="48"/>
                      </a:cubicBezTo>
                      <a:cubicBezTo>
                        <a:pt x="145" y="48"/>
                        <a:pt x="145" y="48"/>
                        <a:pt x="145" y="48"/>
                      </a:cubicBezTo>
                      <a:cubicBezTo>
                        <a:pt x="144" y="48"/>
                        <a:pt x="143" y="50"/>
                        <a:pt x="139" y="52"/>
                      </a:cubicBezTo>
                      <a:cubicBezTo>
                        <a:pt x="134" y="55"/>
                        <a:pt x="128" y="60"/>
                        <a:pt x="121" y="64"/>
                      </a:cubicBezTo>
                      <a:cubicBezTo>
                        <a:pt x="101" y="78"/>
                        <a:pt x="70" y="100"/>
                        <a:pt x="58" y="109"/>
                      </a:cubicBezTo>
                      <a:cubicBezTo>
                        <a:pt x="153" y="54"/>
                        <a:pt x="153" y="54"/>
                        <a:pt x="153" y="54"/>
                      </a:cubicBezTo>
                      <a:cubicBezTo>
                        <a:pt x="158" y="51"/>
                        <a:pt x="158" y="51"/>
                        <a:pt x="158" y="51"/>
                      </a:cubicBezTo>
                      <a:cubicBezTo>
                        <a:pt x="158" y="51"/>
                        <a:pt x="158" y="52"/>
                        <a:pt x="158" y="52"/>
                      </a:cubicBezTo>
                      <a:cubicBezTo>
                        <a:pt x="159" y="52"/>
                        <a:pt x="159" y="52"/>
                        <a:pt x="158" y="52"/>
                      </a:cubicBezTo>
                      <a:cubicBezTo>
                        <a:pt x="158" y="52"/>
                        <a:pt x="158" y="52"/>
                        <a:pt x="158" y="52"/>
                      </a:cubicBezTo>
                      <a:cubicBezTo>
                        <a:pt x="158" y="52"/>
                        <a:pt x="158" y="52"/>
                        <a:pt x="158" y="52"/>
                      </a:cubicBezTo>
                      <a:cubicBezTo>
                        <a:pt x="157" y="54"/>
                        <a:pt x="151" y="59"/>
                        <a:pt x="124" y="82"/>
                      </a:cubicBezTo>
                      <a:cubicBezTo>
                        <a:pt x="111" y="93"/>
                        <a:pt x="98" y="104"/>
                        <a:pt x="92" y="109"/>
                      </a:cubicBezTo>
                      <a:cubicBezTo>
                        <a:pt x="98" y="105"/>
                        <a:pt x="110" y="98"/>
                        <a:pt x="120" y="92"/>
                      </a:cubicBezTo>
                      <a:cubicBezTo>
                        <a:pt x="143" y="79"/>
                        <a:pt x="143" y="79"/>
                        <a:pt x="143" y="79"/>
                      </a:cubicBezTo>
                      <a:cubicBezTo>
                        <a:pt x="143" y="79"/>
                        <a:pt x="143" y="79"/>
                        <a:pt x="144" y="79"/>
                      </a:cubicBezTo>
                      <a:cubicBezTo>
                        <a:pt x="144" y="79"/>
                        <a:pt x="144" y="80"/>
                        <a:pt x="144" y="80"/>
                      </a:cubicBezTo>
                      <a:cubicBezTo>
                        <a:pt x="129" y="109"/>
                        <a:pt x="129" y="109"/>
                        <a:pt x="129" y="109"/>
                      </a:cubicBezTo>
                      <a:cubicBezTo>
                        <a:pt x="148" y="98"/>
                        <a:pt x="148" y="98"/>
                        <a:pt x="148" y="98"/>
                      </a:cubicBezTo>
                      <a:cubicBezTo>
                        <a:pt x="148" y="98"/>
                        <a:pt x="148" y="98"/>
                        <a:pt x="148" y="98"/>
                      </a:cubicBezTo>
                      <a:cubicBezTo>
                        <a:pt x="148" y="98"/>
                        <a:pt x="148" y="99"/>
                        <a:pt x="148" y="99"/>
                      </a:cubicBezTo>
                      <a:cubicBezTo>
                        <a:pt x="136" y="113"/>
                        <a:pt x="136" y="113"/>
                        <a:pt x="136" y="113"/>
                      </a:cubicBezTo>
                      <a:cubicBezTo>
                        <a:pt x="142" y="109"/>
                        <a:pt x="142" y="109"/>
                        <a:pt x="142" y="109"/>
                      </a:cubicBezTo>
                      <a:cubicBezTo>
                        <a:pt x="143" y="109"/>
                        <a:pt x="143" y="109"/>
                        <a:pt x="143" y="109"/>
                      </a:cubicBezTo>
                      <a:cubicBezTo>
                        <a:pt x="143" y="109"/>
                        <a:pt x="143" y="110"/>
                        <a:pt x="143" y="110"/>
                      </a:cubicBezTo>
                      <a:cubicBezTo>
                        <a:pt x="132" y="119"/>
                        <a:pt x="132" y="119"/>
                        <a:pt x="132" y="119"/>
                      </a:cubicBezTo>
                      <a:cubicBezTo>
                        <a:pt x="132" y="119"/>
                        <a:pt x="133" y="119"/>
                        <a:pt x="133" y="119"/>
                      </a:cubicBezTo>
                      <a:cubicBezTo>
                        <a:pt x="133" y="119"/>
                        <a:pt x="133" y="119"/>
                        <a:pt x="133" y="120"/>
                      </a:cubicBezTo>
                      <a:cubicBezTo>
                        <a:pt x="128" y="122"/>
                        <a:pt x="128" y="122"/>
                        <a:pt x="128" y="122"/>
                      </a:cubicBezTo>
                      <a:cubicBezTo>
                        <a:pt x="128" y="122"/>
                        <a:pt x="128" y="122"/>
                        <a:pt x="128" y="12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99"/>
                <p:cNvSpPr>
                  <a:spLocks/>
                </p:cNvSpPr>
                <p:nvPr/>
              </p:nvSpPr>
              <p:spPr bwMode="auto">
                <a:xfrm>
                  <a:off x="2616201" y="3778250"/>
                  <a:ext cx="363538" cy="298450"/>
                </a:xfrm>
                <a:custGeom>
                  <a:avLst/>
                  <a:gdLst>
                    <a:gd name="T0" fmla="*/ 41 w 112"/>
                    <a:gd name="T1" fmla="*/ 92 h 92"/>
                    <a:gd name="T2" fmla="*/ 41 w 112"/>
                    <a:gd name="T3" fmla="*/ 91 h 92"/>
                    <a:gd name="T4" fmla="*/ 41 w 112"/>
                    <a:gd name="T5" fmla="*/ 91 h 92"/>
                    <a:gd name="T6" fmla="*/ 103 w 112"/>
                    <a:gd name="T7" fmla="*/ 39 h 92"/>
                    <a:gd name="T8" fmla="*/ 13 w 112"/>
                    <a:gd name="T9" fmla="*/ 91 h 92"/>
                    <a:gd name="T10" fmla="*/ 80 w 112"/>
                    <a:gd name="T11" fmla="*/ 42 h 92"/>
                    <a:gd name="T12" fmla="*/ 66 w 112"/>
                    <a:gd name="T13" fmla="*/ 47 h 92"/>
                    <a:gd name="T14" fmla="*/ 28 w 112"/>
                    <a:gd name="T15" fmla="*/ 69 h 92"/>
                    <a:gd name="T16" fmla="*/ 28 w 112"/>
                    <a:gd name="T17" fmla="*/ 69 h 92"/>
                    <a:gd name="T18" fmla="*/ 27 w 112"/>
                    <a:gd name="T19" fmla="*/ 68 h 92"/>
                    <a:gd name="T20" fmla="*/ 51 w 112"/>
                    <a:gd name="T21" fmla="*/ 51 h 92"/>
                    <a:gd name="T22" fmla="*/ 14 w 112"/>
                    <a:gd name="T23" fmla="*/ 72 h 92"/>
                    <a:gd name="T24" fmla="*/ 87 w 112"/>
                    <a:gd name="T25" fmla="*/ 10 h 92"/>
                    <a:gd name="T26" fmla="*/ 1 w 112"/>
                    <a:gd name="T27" fmla="*/ 60 h 92"/>
                    <a:gd name="T28" fmla="*/ 1 w 112"/>
                    <a:gd name="T29" fmla="*/ 60 h 92"/>
                    <a:gd name="T30" fmla="*/ 0 w 112"/>
                    <a:gd name="T31" fmla="*/ 59 h 92"/>
                    <a:gd name="T32" fmla="*/ 75 w 112"/>
                    <a:gd name="T33" fmla="*/ 13 h 92"/>
                    <a:gd name="T34" fmla="*/ 16 w 112"/>
                    <a:gd name="T35" fmla="*/ 47 h 92"/>
                    <a:gd name="T36" fmla="*/ 96 w 112"/>
                    <a:gd name="T37" fmla="*/ 0 h 92"/>
                    <a:gd name="T38" fmla="*/ 97 w 112"/>
                    <a:gd name="T39" fmla="*/ 0 h 92"/>
                    <a:gd name="T40" fmla="*/ 97 w 112"/>
                    <a:gd name="T41" fmla="*/ 1 h 92"/>
                    <a:gd name="T42" fmla="*/ 82 w 112"/>
                    <a:gd name="T43" fmla="*/ 10 h 92"/>
                    <a:gd name="T44" fmla="*/ 41 w 112"/>
                    <a:gd name="T45" fmla="*/ 35 h 92"/>
                    <a:gd name="T46" fmla="*/ 90 w 112"/>
                    <a:gd name="T47" fmla="*/ 7 h 92"/>
                    <a:gd name="T48" fmla="*/ 79 w 112"/>
                    <a:gd name="T49" fmla="*/ 18 h 92"/>
                    <a:gd name="T50" fmla="*/ 18 w 112"/>
                    <a:gd name="T51" fmla="*/ 69 h 92"/>
                    <a:gd name="T52" fmla="*/ 105 w 112"/>
                    <a:gd name="T53" fmla="*/ 18 h 92"/>
                    <a:gd name="T54" fmla="*/ 105 w 112"/>
                    <a:gd name="T55" fmla="*/ 18 h 92"/>
                    <a:gd name="T56" fmla="*/ 106 w 112"/>
                    <a:gd name="T57" fmla="*/ 19 h 92"/>
                    <a:gd name="T58" fmla="*/ 43 w 112"/>
                    <a:gd name="T59" fmla="*/ 59 h 92"/>
                    <a:gd name="T60" fmla="*/ 111 w 112"/>
                    <a:gd name="T61" fmla="*/ 20 h 92"/>
                    <a:gd name="T62" fmla="*/ 112 w 112"/>
                    <a:gd name="T63" fmla="*/ 20 h 92"/>
                    <a:gd name="T64" fmla="*/ 81 w 112"/>
                    <a:gd name="T65" fmla="*/ 42 h 92"/>
                    <a:gd name="T66" fmla="*/ 106 w 112"/>
                    <a:gd name="T67" fmla="*/ 36 h 92"/>
                    <a:gd name="T68" fmla="*/ 107 w 112"/>
                    <a:gd name="T69" fmla="*/ 36 h 92"/>
                    <a:gd name="T70" fmla="*/ 107 w 112"/>
                    <a:gd name="T71" fmla="*/ 37 h 92"/>
                    <a:gd name="T72" fmla="*/ 74 w 112"/>
                    <a:gd name="T73" fmla="*/ 64 h 92"/>
                    <a:gd name="T74" fmla="*/ 109 w 112"/>
                    <a:gd name="T75" fmla="*/ 52 h 92"/>
                    <a:gd name="T76" fmla="*/ 109 w 112"/>
                    <a:gd name="T77" fmla="*/ 52 h 92"/>
                    <a:gd name="T78" fmla="*/ 109 w 112"/>
                    <a:gd name="T79" fmla="*/ 53 h 92"/>
                    <a:gd name="T80" fmla="*/ 90 w 112"/>
                    <a:gd name="T81" fmla="*/ 82 h 92"/>
                    <a:gd name="T82" fmla="*/ 93 w 112"/>
                    <a:gd name="T83" fmla="*/ 80 h 92"/>
                    <a:gd name="T84" fmla="*/ 99 w 112"/>
                    <a:gd name="T85" fmla="*/ 83 h 92"/>
                    <a:gd name="T86" fmla="*/ 110 w 112"/>
                    <a:gd name="T87" fmla="*/ 77 h 92"/>
                    <a:gd name="T88" fmla="*/ 104 w 112"/>
                    <a:gd name="T89" fmla="*/ 88 h 92"/>
                    <a:gd name="T90" fmla="*/ 105 w 112"/>
                    <a:gd name="T91" fmla="*/ 87 h 92"/>
                    <a:gd name="T92" fmla="*/ 106 w 112"/>
                    <a:gd name="T93" fmla="*/ 87 h 92"/>
                    <a:gd name="T94" fmla="*/ 106 w 112"/>
                    <a:gd name="T95" fmla="*/ 88 h 92"/>
                    <a:gd name="T96" fmla="*/ 106 w 112"/>
                    <a:gd name="T97" fmla="*/ 88 h 92"/>
                    <a:gd name="T98" fmla="*/ 104 w 112"/>
                    <a:gd name="T99" fmla="*/ 89 h 92"/>
                    <a:gd name="T100" fmla="*/ 103 w 112"/>
                    <a:gd name="T101" fmla="*/ 90 h 92"/>
                    <a:gd name="T102" fmla="*/ 102 w 112"/>
                    <a:gd name="T103" fmla="*/ 90 h 92"/>
                    <a:gd name="T104" fmla="*/ 102 w 112"/>
                    <a:gd name="T105" fmla="*/ 89 h 92"/>
                    <a:gd name="T106" fmla="*/ 99 w 112"/>
                    <a:gd name="T107" fmla="*/ 84 h 92"/>
                    <a:gd name="T108" fmla="*/ 98 w 112"/>
                    <a:gd name="T109" fmla="*/ 84 h 92"/>
                    <a:gd name="T110" fmla="*/ 93 w 112"/>
                    <a:gd name="T111" fmla="*/ 81 h 92"/>
                    <a:gd name="T112" fmla="*/ 88 w 112"/>
                    <a:gd name="T113" fmla="*/ 84 h 92"/>
                    <a:gd name="T114" fmla="*/ 88 w 112"/>
                    <a:gd name="T115" fmla="*/ 83 h 92"/>
                    <a:gd name="T116" fmla="*/ 42 w 112"/>
                    <a:gd name="T1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92">
                      <a:moveTo>
                        <a:pt x="41" y="92"/>
                      </a:moveTo>
                      <a:cubicBezTo>
                        <a:pt x="41" y="92"/>
                        <a:pt x="41" y="92"/>
                        <a:pt x="41" y="92"/>
                      </a:cubicBezTo>
                      <a:cubicBezTo>
                        <a:pt x="41" y="92"/>
                        <a:pt x="41" y="92"/>
                        <a:pt x="41" y="92"/>
                      </a:cubicBezTo>
                      <a:cubicBezTo>
                        <a:pt x="41" y="92"/>
                        <a:pt x="41" y="92"/>
                        <a:pt x="41" y="91"/>
                      </a:cubicBezTo>
                      <a:cubicBezTo>
                        <a:pt x="41" y="91"/>
                        <a:pt x="41" y="91"/>
                        <a:pt x="41" y="91"/>
                      </a:cubicBezTo>
                      <a:cubicBezTo>
                        <a:pt x="41" y="91"/>
                        <a:pt x="41" y="91"/>
                        <a:pt x="41" y="91"/>
                      </a:cubicBezTo>
                      <a:cubicBezTo>
                        <a:pt x="42" y="90"/>
                        <a:pt x="48" y="85"/>
                        <a:pt x="74" y="64"/>
                      </a:cubicBezTo>
                      <a:cubicBezTo>
                        <a:pt x="85" y="54"/>
                        <a:pt x="98" y="44"/>
                        <a:pt x="103" y="39"/>
                      </a:cubicBezTo>
                      <a:cubicBezTo>
                        <a:pt x="69" y="60"/>
                        <a:pt x="15" y="91"/>
                        <a:pt x="13" y="91"/>
                      </a:cubicBezTo>
                      <a:cubicBezTo>
                        <a:pt x="13" y="91"/>
                        <a:pt x="13" y="91"/>
                        <a:pt x="13" y="91"/>
                      </a:cubicBezTo>
                      <a:cubicBezTo>
                        <a:pt x="13" y="91"/>
                        <a:pt x="13" y="91"/>
                        <a:pt x="13" y="91"/>
                      </a:cubicBezTo>
                      <a:cubicBezTo>
                        <a:pt x="13" y="90"/>
                        <a:pt x="12" y="90"/>
                        <a:pt x="80" y="42"/>
                      </a:cubicBezTo>
                      <a:cubicBezTo>
                        <a:pt x="91" y="34"/>
                        <a:pt x="100" y="28"/>
                        <a:pt x="106" y="24"/>
                      </a:cubicBezTo>
                      <a:cubicBezTo>
                        <a:pt x="97" y="29"/>
                        <a:pt x="81" y="38"/>
                        <a:pt x="66" y="47"/>
                      </a:cubicBezTo>
                      <a:cubicBezTo>
                        <a:pt x="35" y="65"/>
                        <a:pt x="29" y="68"/>
                        <a:pt x="28" y="69"/>
                      </a:cubicBezTo>
                      <a:cubicBezTo>
                        <a:pt x="28" y="69"/>
                        <a:pt x="28" y="69"/>
                        <a:pt x="28" y="69"/>
                      </a:cubicBezTo>
                      <a:cubicBezTo>
                        <a:pt x="28" y="69"/>
                        <a:pt x="28" y="69"/>
                        <a:pt x="28" y="69"/>
                      </a:cubicBezTo>
                      <a:cubicBezTo>
                        <a:pt x="28" y="69"/>
                        <a:pt x="28" y="69"/>
                        <a:pt x="28" y="69"/>
                      </a:cubicBezTo>
                      <a:cubicBezTo>
                        <a:pt x="27" y="69"/>
                        <a:pt x="27" y="69"/>
                        <a:pt x="27" y="69"/>
                      </a:cubicBezTo>
                      <a:cubicBezTo>
                        <a:pt x="27" y="69"/>
                        <a:pt x="27" y="68"/>
                        <a:pt x="27" y="68"/>
                      </a:cubicBezTo>
                      <a:cubicBezTo>
                        <a:pt x="94" y="26"/>
                        <a:pt x="94" y="26"/>
                        <a:pt x="94" y="26"/>
                      </a:cubicBezTo>
                      <a:cubicBezTo>
                        <a:pt x="83" y="32"/>
                        <a:pt x="66" y="42"/>
                        <a:pt x="51" y="51"/>
                      </a:cubicBezTo>
                      <a:cubicBezTo>
                        <a:pt x="15" y="72"/>
                        <a:pt x="15" y="72"/>
                        <a:pt x="14" y="72"/>
                      </a:cubicBezTo>
                      <a:cubicBezTo>
                        <a:pt x="14" y="72"/>
                        <a:pt x="14" y="72"/>
                        <a:pt x="14" y="72"/>
                      </a:cubicBezTo>
                      <a:cubicBezTo>
                        <a:pt x="14" y="71"/>
                        <a:pt x="14" y="71"/>
                        <a:pt x="14" y="71"/>
                      </a:cubicBezTo>
                      <a:cubicBezTo>
                        <a:pt x="15" y="70"/>
                        <a:pt x="74" y="21"/>
                        <a:pt x="87" y="10"/>
                      </a:cubicBezTo>
                      <a:cubicBezTo>
                        <a:pt x="78" y="14"/>
                        <a:pt x="54" y="29"/>
                        <a:pt x="35" y="40"/>
                      </a:cubicBezTo>
                      <a:cubicBezTo>
                        <a:pt x="7" y="56"/>
                        <a:pt x="2" y="59"/>
                        <a:pt x="1" y="60"/>
                      </a:cubicBezTo>
                      <a:cubicBezTo>
                        <a:pt x="1" y="60"/>
                        <a:pt x="1" y="60"/>
                        <a:pt x="1" y="60"/>
                      </a:cubicBezTo>
                      <a:cubicBezTo>
                        <a:pt x="1" y="60"/>
                        <a:pt x="1" y="60"/>
                        <a:pt x="1" y="60"/>
                      </a:cubicBezTo>
                      <a:cubicBezTo>
                        <a:pt x="1" y="60"/>
                        <a:pt x="1" y="60"/>
                        <a:pt x="1" y="60"/>
                      </a:cubicBezTo>
                      <a:cubicBezTo>
                        <a:pt x="1" y="60"/>
                        <a:pt x="0" y="59"/>
                        <a:pt x="0" y="59"/>
                      </a:cubicBezTo>
                      <a:cubicBezTo>
                        <a:pt x="0" y="59"/>
                        <a:pt x="0" y="59"/>
                        <a:pt x="1" y="59"/>
                      </a:cubicBezTo>
                      <a:cubicBezTo>
                        <a:pt x="21" y="46"/>
                        <a:pt x="53" y="27"/>
                        <a:pt x="75" y="13"/>
                      </a:cubicBezTo>
                      <a:cubicBezTo>
                        <a:pt x="16" y="47"/>
                        <a:pt x="16" y="47"/>
                        <a:pt x="16" y="47"/>
                      </a:cubicBezTo>
                      <a:cubicBezTo>
                        <a:pt x="16" y="47"/>
                        <a:pt x="16" y="47"/>
                        <a:pt x="16" y="47"/>
                      </a:cubicBezTo>
                      <a:cubicBezTo>
                        <a:pt x="15" y="47"/>
                        <a:pt x="16" y="47"/>
                        <a:pt x="16" y="46"/>
                      </a:cubicBezTo>
                      <a:cubicBezTo>
                        <a:pt x="96" y="0"/>
                        <a:pt x="96" y="0"/>
                        <a:pt x="96" y="0"/>
                      </a:cubicBezTo>
                      <a:cubicBezTo>
                        <a:pt x="96" y="0"/>
                        <a:pt x="97" y="0"/>
                        <a:pt x="97" y="0"/>
                      </a:cubicBezTo>
                      <a:cubicBezTo>
                        <a:pt x="97" y="0"/>
                        <a:pt x="97" y="0"/>
                        <a:pt x="97" y="0"/>
                      </a:cubicBezTo>
                      <a:cubicBezTo>
                        <a:pt x="97" y="0"/>
                        <a:pt x="97" y="0"/>
                        <a:pt x="97" y="1"/>
                      </a:cubicBezTo>
                      <a:cubicBezTo>
                        <a:pt x="97" y="1"/>
                        <a:pt x="97" y="1"/>
                        <a:pt x="97" y="1"/>
                      </a:cubicBezTo>
                      <a:cubicBezTo>
                        <a:pt x="97" y="1"/>
                        <a:pt x="97" y="1"/>
                        <a:pt x="97" y="1"/>
                      </a:cubicBezTo>
                      <a:cubicBezTo>
                        <a:pt x="96" y="2"/>
                        <a:pt x="92" y="4"/>
                        <a:pt x="82" y="10"/>
                      </a:cubicBezTo>
                      <a:cubicBezTo>
                        <a:pt x="74" y="15"/>
                        <a:pt x="63" y="22"/>
                        <a:pt x="49" y="30"/>
                      </a:cubicBezTo>
                      <a:cubicBezTo>
                        <a:pt x="46" y="32"/>
                        <a:pt x="43" y="34"/>
                        <a:pt x="41" y="35"/>
                      </a:cubicBezTo>
                      <a:cubicBezTo>
                        <a:pt x="79" y="13"/>
                        <a:pt x="89" y="7"/>
                        <a:pt x="90" y="7"/>
                      </a:cubicBezTo>
                      <a:cubicBezTo>
                        <a:pt x="90" y="7"/>
                        <a:pt x="90" y="7"/>
                        <a:pt x="90" y="7"/>
                      </a:cubicBezTo>
                      <a:cubicBezTo>
                        <a:pt x="90" y="7"/>
                        <a:pt x="90" y="7"/>
                        <a:pt x="91" y="7"/>
                      </a:cubicBezTo>
                      <a:cubicBezTo>
                        <a:pt x="91" y="8"/>
                        <a:pt x="91" y="8"/>
                        <a:pt x="79" y="18"/>
                      </a:cubicBezTo>
                      <a:cubicBezTo>
                        <a:pt x="72" y="24"/>
                        <a:pt x="62" y="32"/>
                        <a:pt x="53" y="40"/>
                      </a:cubicBezTo>
                      <a:cubicBezTo>
                        <a:pt x="39" y="52"/>
                        <a:pt x="25" y="63"/>
                        <a:pt x="18" y="69"/>
                      </a:cubicBezTo>
                      <a:cubicBezTo>
                        <a:pt x="24" y="65"/>
                        <a:pt x="37" y="58"/>
                        <a:pt x="50" y="50"/>
                      </a:cubicBezTo>
                      <a:cubicBezTo>
                        <a:pt x="93" y="25"/>
                        <a:pt x="103" y="19"/>
                        <a:pt x="105" y="18"/>
                      </a:cubicBezTo>
                      <a:cubicBezTo>
                        <a:pt x="105" y="18"/>
                        <a:pt x="105" y="18"/>
                        <a:pt x="105" y="18"/>
                      </a:cubicBezTo>
                      <a:cubicBezTo>
                        <a:pt x="105" y="18"/>
                        <a:pt x="105" y="18"/>
                        <a:pt x="105" y="18"/>
                      </a:cubicBezTo>
                      <a:cubicBezTo>
                        <a:pt x="106" y="18"/>
                        <a:pt x="106" y="18"/>
                        <a:pt x="106" y="18"/>
                      </a:cubicBezTo>
                      <a:cubicBezTo>
                        <a:pt x="106" y="18"/>
                        <a:pt x="106" y="18"/>
                        <a:pt x="106" y="19"/>
                      </a:cubicBezTo>
                      <a:cubicBezTo>
                        <a:pt x="106" y="19"/>
                        <a:pt x="106" y="19"/>
                        <a:pt x="106" y="19"/>
                      </a:cubicBezTo>
                      <a:cubicBezTo>
                        <a:pt x="43" y="59"/>
                        <a:pt x="43" y="59"/>
                        <a:pt x="43" y="59"/>
                      </a:cubicBezTo>
                      <a:cubicBezTo>
                        <a:pt x="50" y="56"/>
                        <a:pt x="58" y="51"/>
                        <a:pt x="66" y="46"/>
                      </a:cubicBezTo>
                      <a:cubicBezTo>
                        <a:pt x="104" y="23"/>
                        <a:pt x="110" y="20"/>
                        <a:pt x="111" y="20"/>
                      </a:cubicBezTo>
                      <a:cubicBezTo>
                        <a:pt x="111" y="20"/>
                        <a:pt x="111" y="20"/>
                        <a:pt x="111" y="20"/>
                      </a:cubicBezTo>
                      <a:cubicBezTo>
                        <a:pt x="111" y="20"/>
                        <a:pt x="111" y="20"/>
                        <a:pt x="112" y="20"/>
                      </a:cubicBezTo>
                      <a:cubicBezTo>
                        <a:pt x="112" y="21"/>
                        <a:pt x="112" y="21"/>
                        <a:pt x="103" y="27"/>
                      </a:cubicBezTo>
                      <a:cubicBezTo>
                        <a:pt x="97" y="31"/>
                        <a:pt x="89" y="36"/>
                        <a:pt x="81" y="42"/>
                      </a:cubicBezTo>
                      <a:cubicBezTo>
                        <a:pt x="59" y="58"/>
                        <a:pt x="27" y="81"/>
                        <a:pt x="17" y="88"/>
                      </a:cubicBezTo>
                      <a:cubicBezTo>
                        <a:pt x="30" y="81"/>
                        <a:pt x="79" y="52"/>
                        <a:pt x="106" y="36"/>
                      </a:cubicBezTo>
                      <a:cubicBezTo>
                        <a:pt x="107" y="36"/>
                        <a:pt x="107" y="36"/>
                        <a:pt x="107" y="36"/>
                      </a:cubicBezTo>
                      <a:cubicBezTo>
                        <a:pt x="107" y="36"/>
                        <a:pt x="107" y="36"/>
                        <a:pt x="107" y="36"/>
                      </a:cubicBezTo>
                      <a:cubicBezTo>
                        <a:pt x="107" y="37"/>
                        <a:pt x="107" y="37"/>
                        <a:pt x="107" y="37"/>
                      </a:cubicBezTo>
                      <a:cubicBezTo>
                        <a:pt x="107" y="37"/>
                        <a:pt x="107" y="37"/>
                        <a:pt x="107" y="37"/>
                      </a:cubicBezTo>
                      <a:cubicBezTo>
                        <a:pt x="107" y="37"/>
                        <a:pt x="107" y="37"/>
                        <a:pt x="107" y="37"/>
                      </a:cubicBezTo>
                      <a:cubicBezTo>
                        <a:pt x="106" y="39"/>
                        <a:pt x="100" y="43"/>
                        <a:pt x="74" y="64"/>
                      </a:cubicBezTo>
                      <a:cubicBezTo>
                        <a:pt x="63" y="74"/>
                        <a:pt x="50" y="84"/>
                        <a:pt x="45" y="89"/>
                      </a:cubicBezTo>
                      <a:cubicBezTo>
                        <a:pt x="109" y="52"/>
                        <a:pt x="109" y="52"/>
                        <a:pt x="109" y="52"/>
                      </a:cubicBezTo>
                      <a:cubicBezTo>
                        <a:pt x="109" y="52"/>
                        <a:pt x="109" y="52"/>
                        <a:pt x="109" y="52"/>
                      </a:cubicBezTo>
                      <a:cubicBezTo>
                        <a:pt x="109" y="52"/>
                        <a:pt x="109" y="52"/>
                        <a:pt x="109" y="52"/>
                      </a:cubicBezTo>
                      <a:cubicBezTo>
                        <a:pt x="109" y="53"/>
                        <a:pt x="109" y="53"/>
                        <a:pt x="109" y="53"/>
                      </a:cubicBezTo>
                      <a:cubicBezTo>
                        <a:pt x="109" y="53"/>
                        <a:pt x="109" y="53"/>
                        <a:pt x="109" y="53"/>
                      </a:cubicBezTo>
                      <a:cubicBezTo>
                        <a:pt x="109" y="53"/>
                        <a:pt x="109" y="53"/>
                        <a:pt x="109" y="53"/>
                      </a:cubicBezTo>
                      <a:cubicBezTo>
                        <a:pt x="108" y="55"/>
                        <a:pt x="105" y="60"/>
                        <a:pt x="90" y="82"/>
                      </a:cubicBezTo>
                      <a:cubicBezTo>
                        <a:pt x="93" y="80"/>
                        <a:pt x="93" y="80"/>
                        <a:pt x="93" y="80"/>
                      </a:cubicBezTo>
                      <a:cubicBezTo>
                        <a:pt x="93" y="80"/>
                        <a:pt x="93" y="80"/>
                        <a:pt x="93" y="80"/>
                      </a:cubicBezTo>
                      <a:cubicBezTo>
                        <a:pt x="94" y="80"/>
                        <a:pt x="97" y="82"/>
                        <a:pt x="98" y="83"/>
                      </a:cubicBezTo>
                      <a:cubicBezTo>
                        <a:pt x="98" y="83"/>
                        <a:pt x="99" y="83"/>
                        <a:pt x="99" y="83"/>
                      </a:cubicBezTo>
                      <a:cubicBezTo>
                        <a:pt x="110" y="77"/>
                        <a:pt x="110" y="77"/>
                        <a:pt x="110" y="77"/>
                      </a:cubicBezTo>
                      <a:cubicBezTo>
                        <a:pt x="110" y="77"/>
                        <a:pt x="110" y="77"/>
                        <a:pt x="110" y="77"/>
                      </a:cubicBezTo>
                      <a:cubicBezTo>
                        <a:pt x="111" y="77"/>
                        <a:pt x="111" y="77"/>
                        <a:pt x="110" y="78"/>
                      </a:cubicBezTo>
                      <a:cubicBezTo>
                        <a:pt x="104" y="88"/>
                        <a:pt x="104" y="88"/>
                        <a:pt x="104" y="88"/>
                      </a:cubicBezTo>
                      <a:cubicBezTo>
                        <a:pt x="104" y="87"/>
                        <a:pt x="105" y="87"/>
                        <a:pt x="105" y="87"/>
                      </a:cubicBezTo>
                      <a:cubicBezTo>
                        <a:pt x="105" y="87"/>
                        <a:pt x="105" y="87"/>
                        <a:pt x="105" y="87"/>
                      </a:cubicBezTo>
                      <a:cubicBezTo>
                        <a:pt x="105" y="87"/>
                        <a:pt x="105" y="87"/>
                        <a:pt x="105" y="87"/>
                      </a:cubicBezTo>
                      <a:cubicBezTo>
                        <a:pt x="106" y="87"/>
                        <a:pt x="106" y="87"/>
                        <a:pt x="106" y="87"/>
                      </a:cubicBezTo>
                      <a:cubicBezTo>
                        <a:pt x="106" y="87"/>
                        <a:pt x="106" y="87"/>
                        <a:pt x="106" y="88"/>
                      </a:cubicBezTo>
                      <a:cubicBezTo>
                        <a:pt x="106" y="88"/>
                        <a:pt x="106" y="88"/>
                        <a:pt x="106" y="88"/>
                      </a:cubicBezTo>
                      <a:cubicBezTo>
                        <a:pt x="105" y="88"/>
                        <a:pt x="105" y="88"/>
                        <a:pt x="105" y="88"/>
                      </a:cubicBezTo>
                      <a:cubicBezTo>
                        <a:pt x="106" y="88"/>
                        <a:pt x="106" y="88"/>
                        <a:pt x="106" y="88"/>
                      </a:cubicBezTo>
                      <a:cubicBezTo>
                        <a:pt x="106" y="88"/>
                        <a:pt x="106" y="88"/>
                        <a:pt x="106" y="88"/>
                      </a:cubicBezTo>
                      <a:cubicBezTo>
                        <a:pt x="106" y="89"/>
                        <a:pt x="105" y="89"/>
                        <a:pt x="104" y="89"/>
                      </a:cubicBezTo>
                      <a:cubicBezTo>
                        <a:pt x="104" y="90"/>
                        <a:pt x="104" y="90"/>
                        <a:pt x="103" y="90"/>
                      </a:cubicBezTo>
                      <a:cubicBezTo>
                        <a:pt x="103" y="90"/>
                        <a:pt x="103" y="90"/>
                        <a:pt x="103" y="90"/>
                      </a:cubicBezTo>
                      <a:cubicBezTo>
                        <a:pt x="103" y="89"/>
                        <a:pt x="103" y="89"/>
                        <a:pt x="103" y="89"/>
                      </a:cubicBezTo>
                      <a:cubicBezTo>
                        <a:pt x="103" y="89"/>
                        <a:pt x="103" y="90"/>
                        <a:pt x="102" y="90"/>
                      </a:cubicBezTo>
                      <a:cubicBezTo>
                        <a:pt x="102" y="90"/>
                        <a:pt x="102" y="90"/>
                        <a:pt x="102" y="90"/>
                      </a:cubicBezTo>
                      <a:cubicBezTo>
                        <a:pt x="102" y="89"/>
                        <a:pt x="102" y="89"/>
                        <a:pt x="102" y="89"/>
                      </a:cubicBezTo>
                      <a:cubicBezTo>
                        <a:pt x="109" y="79"/>
                        <a:pt x="109" y="79"/>
                        <a:pt x="109" y="79"/>
                      </a:cubicBezTo>
                      <a:cubicBezTo>
                        <a:pt x="99" y="84"/>
                        <a:pt x="99" y="84"/>
                        <a:pt x="99" y="84"/>
                      </a:cubicBezTo>
                      <a:cubicBezTo>
                        <a:pt x="99" y="84"/>
                        <a:pt x="99" y="84"/>
                        <a:pt x="99" y="84"/>
                      </a:cubicBezTo>
                      <a:cubicBezTo>
                        <a:pt x="99" y="84"/>
                        <a:pt x="99" y="84"/>
                        <a:pt x="98" y="84"/>
                      </a:cubicBezTo>
                      <a:cubicBezTo>
                        <a:pt x="98" y="84"/>
                        <a:pt x="98" y="84"/>
                        <a:pt x="98" y="84"/>
                      </a:cubicBezTo>
                      <a:cubicBezTo>
                        <a:pt x="95" y="82"/>
                        <a:pt x="93" y="81"/>
                        <a:pt x="93" y="81"/>
                      </a:cubicBezTo>
                      <a:cubicBezTo>
                        <a:pt x="93" y="81"/>
                        <a:pt x="92" y="82"/>
                        <a:pt x="89" y="83"/>
                      </a:cubicBezTo>
                      <a:cubicBezTo>
                        <a:pt x="88" y="84"/>
                        <a:pt x="88" y="84"/>
                        <a:pt x="88" y="84"/>
                      </a:cubicBezTo>
                      <a:cubicBezTo>
                        <a:pt x="88" y="84"/>
                        <a:pt x="88" y="83"/>
                        <a:pt x="88" y="83"/>
                      </a:cubicBezTo>
                      <a:cubicBezTo>
                        <a:pt x="88" y="83"/>
                        <a:pt x="88" y="83"/>
                        <a:pt x="88" y="83"/>
                      </a:cubicBezTo>
                      <a:cubicBezTo>
                        <a:pt x="93" y="76"/>
                        <a:pt x="104" y="59"/>
                        <a:pt x="107" y="54"/>
                      </a:cubicBezTo>
                      <a:cubicBezTo>
                        <a:pt x="42" y="92"/>
                        <a:pt x="42" y="92"/>
                        <a:pt x="42" y="92"/>
                      </a:cubicBezTo>
                      <a:cubicBezTo>
                        <a:pt x="42" y="92"/>
                        <a:pt x="41" y="92"/>
                        <a:pt x="41" y="9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00"/>
                <p:cNvSpPr>
                  <a:spLocks/>
                </p:cNvSpPr>
                <p:nvPr/>
              </p:nvSpPr>
              <p:spPr bwMode="auto">
                <a:xfrm>
                  <a:off x="2279651" y="3676650"/>
                  <a:ext cx="688975" cy="1181100"/>
                </a:xfrm>
                <a:custGeom>
                  <a:avLst/>
                  <a:gdLst>
                    <a:gd name="T0" fmla="*/ 15 w 213"/>
                    <a:gd name="T1" fmla="*/ 363 h 364"/>
                    <a:gd name="T2" fmla="*/ 20 w 213"/>
                    <a:gd name="T3" fmla="*/ 348 h 364"/>
                    <a:gd name="T4" fmla="*/ 17 w 213"/>
                    <a:gd name="T5" fmla="*/ 332 h 364"/>
                    <a:gd name="T6" fmla="*/ 111 w 213"/>
                    <a:gd name="T7" fmla="*/ 246 h 364"/>
                    <a:gd name="T8" fmla="*/ 17 w 213"/>
                    <a:gd name="T9" fmla="*/ 300 h 364"/>
                    <a:gd name="T10" fmla="*/ 40 w 213"/>
                    <a:gd name="T11" fmla="*/ 286 h 364"/>
                    <a:gd name="T12" fmla="*/ 27 w 213"/>
                    <a:gd name="T13" fmla="*/ 291 h 364"/>
                    <a:gd name="T14" fmla="*/ 35 w 213"/>
                    <a:gd name="T15" fmla="*/ 265 h 364"/>
                    <a:gd name="T16" fmla="*/ 40 w 213"/>
                    <a:gd name="T17" fmla="*/ 253 h 364"/>
                    <a:gd name="T18" fmla="*/ 17 w 213"/>
                    <a:gd name="T19" fmla="*/ 264 h 364"/>
                    <a:gd name="T20" fmla="*/ 36 w 213"/>
                    <a:gd name="T21" fmla="*/ 250 h 364"/>
                    <a:gd name="T22" fmla="*/ 38 w 213"/>
                    <a:gd name="T23" fmla="*/ 224 h 364"/>
                    <a:gd name="T24" fmla="*/ 74 w 213"/>
                    <a:gd name="T25" fmla="*/ 200 h 364"/>
                    <a:gd name="T26" fmla="*/ 15 w 213"/>
                    <a:gd name="T27" fmla="*/ 233 h 364"/>
                    <a:gd name="T28" fmla="*/ 40 w 213"/>
                    <a:gd name="T29" fmla="*/ 204 h 364"/>
                    <a:gd name="T30" fmla="*/ 21 w 213"/>
                    <a:gd name="T31" fmla="*/ 193 h 364"/>
                    <a:gd name="T32" fmla="*/ 112 w 213"/>
                    <a:gd name="T33" fmla="*/ 131 h 364"/>
                    <a:gd name="T34" fmla="*/ 30 w 213"/>
                    <a:gd name="T35" fmla="*/ 178 h 364"/>
                    <a:gd name="T36" fmla="*/ 37 w 213"/>
                    <a:gd name="T37" fmla="*/ 172 h 364"/>
                    <a:gd name="T38" fmla="*/ 73 w 213"/>
                    <a:gd name="T39" fmla="*/ 130 h 364"/>
                    <a:gd name="T40" fmla="*/ 45 w 213"/>
                    <a:gd name="T41" fmla="*/ 144 h 364"/>
                    <a:gd name="T42" fmla="*/ 40 w 213"/>
                    <a:gd name="T43" fmla="*/ 146 h 364"/>
                    <a:gd name="T44" fmla="*/ 22 w 213"/>
                    <a:gd name="T45" fmla="*/ 142 h 364"/>
                    <a:gd name="T46" fmla="*/ 20 w 213"/>
                    <a:gd name="T47" fmla="*/ 138 h 364"/>
                    <a:gd name="T48" fmla="*/ 115 w 213"/>
                    <a:gd name="T49" fmla="*/ 63 h 364"/>
                    <a:gd name="T50" fmla="*/ 33 w 213"/>
                    <a:gd name="T51" fmla="*/ 109 h 364"/>
                    <a:gd name="T52" fmla="*/ 32 w 213"/>
                    <a:gd name="T53" fmla="*/ 91 h 364"/>
                    <a:gd name="T54" fmla="*/ 0 w 213"/>
                    <a:gd name="T55" fmla="*/ 88 h 364"/>
                    <a:gd name="T56" fmla="*/ 169 w 213"/>
                    <a:gd name="T57" fmla="*/ 11 h 364"/>
                    <a:gd name="T58" fmla="*/ 144 w 213"/>
                    <a:gd name="T59" fmla="*/ 44 h 364"/>
                    <a:gd name="T60" fmla="*/ 213 w 213"/>
                    <a:gd name="T61" fmla="*/ 5 h 364"/>
                    <a:gd name="T62" fmla="*/ 116 w 213"/>
                    <a:gd name="T63" fmla="*/ 72 h 364"/>
                    <a:gd name="T64" fmla="*/ 96 w 213"/>
                    <a:gd name="T65" fmla="*/ 94 h 364"/>
                    <a:gd name="T66" fmla="*/ 107 w 213"/>
                    <a:gd name="T67" fmla="*/ 93 h 364"/>
                    <a:gd name="T68" fmla="*/ 114 w 213"/>
                    <a:gd name="T69" fmla="*/ 105 h 364"/>
                    <a:gd name="T70" fmla="*/ 116 w 213"/>
                    <a:gd name="T71" fmla="*/ 107 h 364"/>
                    <a:gd name="T72" fmla="*/ 120 w 213"/>
                    <a:gd name="T73" fmla="*/ 125 h 364"/>
                    <a:gd name="T74" fmla="*/ 117 w 213"/>
                    <a:gd name="T75" fmla="*/ 128 h 364"/>
                    <a:gd name="T76" fmla="*/ 116 w 213"/>
                    <a:gd name="T77" fmla="*/ 139 h 364"/>
                    <a:gd name="T78" fmla="*/ 105 w 213"/>
                    <a:gd name="T79" fmla="*/ 167 h 364"/>
                    <a:gd name="T80" fmla="*/ 21 w 213"/>
                    <a:gd name="T81" fmla="*/ 230 h 364"/>
                    <a:gd name="T82" fmla="*/ 111 w 213"/>
                    <a:gd name="T83" fmla="*/ 178 h 364"/>
                    <a:gd name="T84" fmla="*/ 98 w 213"/>
                    <a:gd name="T85" fmla="*/ 188 h 364"/>
                    <a:gd name="T86" fmla="*/ 109 w 213"/>
                    <a:gd name="T87" fmla="*/ 200 h 364"/>
                    <a:gd name="T88" fmla="*/ 109 w 213"/>
                    <a:gd name="T89" fmla="*/ 201 h 364"/>
                    <a:gd name="T90" fmla="*/ 109 w 213"/>
                    <a:gd name="T91" fmla="*/ 210 h 364"/>
                    <a:gd name="T92" fmla="*/ 105 w 213"/>
                    <a:gd name="T93" fmla="*/ 216 h 364"/>
                    <a:gd name="T94" fmla="*/ 100 w 213"/>
                    <a:gd name="T95" fmla="*/ 248 h 364"/>
                    <a:gd name="T96" fmla="*/ 95 w 213"/>
                    <a:gd name="T97" fmla="*/ 254 h 364"/>
                    <a:gd name="T98" fmla="*/ 72 w 213"/>
                    <a:gd name="T99" fmla="*/ 279 h 364"/>
                    <a:gd name="T100" fmla="*/ 105 w 213"/>
                    <a:gd name="T101" fmla="*/ 269 h 364"/>
                    <a:gd name="T102" fmla="*/ 102 w 213"/>
                    <a:gd name="T103" fmla="*/ 283 h 364"/>
                    <a:gd name="T104" fmla="*/ 24 w 213"/>
                    <a:gd name="T105" fmla="*/ 345 h 364"/>
                    <a:gd name="T106" fmla="*/ 123 w 213"/>
                    <a:gd name="T107" fmla="*/ 288 h 364"/>
                    <a:gd name="T108" fmla="*/ 16 w 213"/>
                    <a:gd name="T109" fmla="*/ 36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 h="364">
                      <a:moveTo>
                        <a:pt x="15" y="364"/>
                      </a:moveTo>
                      <a:cubicBezTo>
                        <a:pt x="15" y="364"/>
                        <a:pt x="15" y="364"/>
                        <a:pt x="15" y="364"/>
                      </a:cubicBezTo>
                      <a:cubicBezTo>
                        <a:pt x="15" y="364"/>
                        <a:pt x="15" y="364"/>
                        <a:pt x="15" y="364"/>
                      </a:cubicBezTo>
                      <a:cubicBezTo>
                        <a:pt x="15" y="364"/>
                        <a:pt x="14" y="363"/>
                        <a:pt x="15" y="363"/>
                      </a:cubicBezTo>
                      <a:cubicBezTo>
                        <a:pt x="15" y="363"/>
                        <a:pt x="15" y="363"/>
                        <a:pt x="15" y="363"/>
                      </a:cubicBezTo>
                      <a:cubicBezTo>
                        <a:pt x="15" y="363"/>
                        <a:pt x="15" y="363"/>
                        <a:pt x="15" y="363"/>
                      </a:cubicBezTo>
                      <a:cubicBezTo>
                        <a:pt x="16" y="362"/>
                        <a:pt x="17" y="362"/>
                        <a:pt x="19" y="360"/>
                      </a:cubicBezTo>
                      <a:cubicBezTo>
                        <a:pt x="113" y="295"/>
                        <a:pt x="113" y="295"/>
                        <a:pt x="113" y="295"/>
                      </a:cubicBezTo>
                      <a:cubicBezTo>
                        <a:pt x="112" y="295"/>
                        <a:pt x="111" y="296"/>
                        <a:pt x="109" y="297"/>
                      </a:cubicBezTo>
                      <a:cubicBezTo>
                        <a:pt x="33" y="341"/>
                        <a:pt x="22" y="347"/>
                        <a:pt x="20" y="348"/>
                      </a:cubicBezTo>
                      <a:cubicBezTo>
                        <a:pt x="20" y="348"/>
                        <a:pt x="20" y="348"/>
                        <a:pt x="20" y="348"/>
                      </a:cubicBezTo>
                      <a:cubicBezTo>
                        <a:pt x="20" y="348"/>
                        <a:pt x="20" y="348"/>
                        <a:pt x="20" y="348"/>
                      </a:cubicBezTo>
                      <a:cubicBezTo>
                        <a:pt x="20" y="348"/>
                        <a:pt x="20" y="348"/>
                        <a:pt x="20" y="348"/>
                      </a:cubicBezTo>
                      <a:cubicBezTo>
                        <a:pt x="20" y="348"/>
                        <a:pt x="19" y="348"/>
                        <a:pt x="19" y="348"/>
                      </a:cubicBezTo>
                      <a:cubicBezTo>
                        <a:pt x="19" y="348"/>
                        <a:pt x="19" y="348"/>
                        <a:pt x="20" y="348"/>
                      </a:cubicBezTo>
                      <a:cubicBezTo>
                        <a:pt x="43" y="329"/>
                        <a:pt x="83" y="297"/>
                        <a:pt x="96" y="287"/>
                      </a:cubicBezTo>
                      <a:cubicBezTo>
                        <a:pt x="17" y="332"/>
                        <a:pt x="17" y="332"/>
                        <a:pt x="17" y="332"/>
                      </a:cubicBezTo>
                      <a:cubicBezTo>
                        <a:pt x="17" y="332"/>
                        <a:pt x="17" y="332"/>
                        <a:pt x="17" y="332"/>
                      </a:cubicBezTo>
                      <a:cubicBezTo>
                        <a:pt x="17" y="332"/>
                        <a:pt x="17" y="332"/>
                        <a:pt x="17" y="331"/>
                      </a:cubicBezTo>
                      <a:cubicBezTo>
                        <a:pt x="42" y="314"/>
                        <a:pt x="85" y="283"/>
                        <a:pt x="99" y="272"/>
                      </a:cubicBezTo>
                      <a:cubicBezTo>
                        <a:pt x="29" y="313"/>
                        <a:pt x="29" y="313"/>
                        <a:pt x="29" y="313"/>
                      </a:cubicBezTo>
                      <a:cubicBezTo>
                        <a:pt x="29" y="313"/>
                        <a:pt x="29" y="313"/>
                        <a:pt x="28" y="312"/>
                      </a:cubicBezTo>
                      <a:cubicBezTo>
                        <a:pt x="28" y="312"/>
                        <a:pt x="28" y="312"/>
                        <a:pt x="28" y="312"/>
                      </a:cubicBezTo>
                      <a:cubicBezTo>
                        <a:pt x="54" y="292"/>
                        <a:pt x="99" y="256"/>
                        <a:pt x="111" y="246"/>
                      </a:cubicBezTo>
                      <a:cubicBezTo>
                        <a:pt x="102" y="251"/>
                        <a:pt x="75" y="267"/>
                        <a:pt x="54" y="279"/>
                      </a:cubicBezTo>
                      <a:cubicBezTo>
                        <a:pt x="26" y="296"/>
                        <a:pt x="20" y="299"/>
                        <a:pt x="18" y="300"/>
                      </a:cubicBezTo>
                      <a:cubicBezTo>
                        <a:pt x="18" y="300"/>
                        <a:pt x="18" y="300"/>
                        <a:pt x="18" y="300"/>
                      </a:cubicBezTo>
                      <a:cubicBezTo>
                        <a:pt x="18" y="300"/>
                        <a:pt x="18" y="300"/>
                        <a:pt x="18" y="300"/>
                      </a:cubicBezTo>
                      <a:cubicBezTo>
                        <a:pt x="18" y="300"/>
                        <a:pt x="18" y="300"/>
                        <a:pt x="18" y="300"/>
                      </a:cubicBezTo>
                      <a:cubicBezTo>
                        <a:pt x="17" y="300"/>
                        <a:pt x="17" y="300"/>
                        <a:pt x="17" y="300"/>
                      </a:cubicBezTo>
                      <a:cubicBezTo>
                        <a:pt x="17" y="300"/>
                        <a:pt x="17" y="299"/>
                        <a:pt x="17" y="299"/>
                      </a:cubicBezTo>
                      <a:cubicBezTo>
                        <a:pt x="39" y="286"/>
                        <a:pt x="39" y="286"/>
                        <a:pt x="39" y="286"/>
                      </a:cubicBezTo>
                      <a:cubicBezTo>
                        <a:pt x="39" y="286"/>
                        <a:pt x="39" y="286"/>
                        <a:pt x="39" y="286"/>
                      </a:cubicBezTo>
                      <a:cubicBezTo>
                        <a:pt x="39" y="286"/>
                        <a:pt x="39" y="286"/>
                        <a:pt x="40" y="286"/>
                      </a:cubicBezTo>
                      <a:cubicBezTo>
                        <a:pt x="40" y="286"/>
                        <a:pt x="40" y="286"/>
                        <a:pt x="40" y="286"/>
                      </a:cubicBezTo>
                      <a:cubicBezTo>
                        <a:pt x="40" y="286"/>
                        <a:pt x="40" y="286"/>
                        <a:pt x="40" y="286"/>
                      </a:cubicBezTo>
                      <a:cubicBezTo>
                        <a:pt x="40" y="285"/>
                        <a:pt x="41" y="285"/>
                        <a:pt x="42" y="284"/>
                      </a:cubicBezTo>
                      <a:cubicBezTo>
                        <a:pt x="49" y="280"/>
                        <a:pt x="49" y="280"/>
                        <a:pt x="49" y="280"/>
                      </a:cubicBezTo>
                      <a:cubicBezTo>
                        <a:pt x="55" y="276"/>
                        <a:pt x="62" y="272"/>
                        <a:pt x="70" y="267"/>
                      </a:cubicBezTo>
                      <a:cubicBezTo>
                        <a:pt x="71" y="266"/>
                        <a:pt x="72" y="266"/>
                        <a:pt x="73" y="265"/>
                      </a:cubicBezTo>
                      <a:cubicBezTo>
                        <a:pt x="37" y="286"/>
                        <a:pt x="29" y="290"/>
                        <a:pt x="27" y="291"/>
                      </a:cubicBezTo>
                      <a:cubicBezTo>
                        <a:pt x="27" y="291"/>
                        <a:pt x="27" y="291"/>
                        <a:pt x="27" y="291"/>
                      </a:cubicBezTo>
                      <a:cubicBezTo>
                        <a:pt x="27" y="291"/>
                        <a:pt x="27" y="291"/>
                        <a:pt x="27" y="291"/>
                      </a:cubicBezTo>
                      <a:cubicBezTo>
                        <a:pt x="27" y="292"/>
                        <a:pt x="27" y="292"/>
                        <a:pt x="27" y="292"/>
                      </a:cubicBezTo>
                      <a:cubicBezTo>
                        <a:pt x="26" y="292"/>
                        <a:pt x="26" y="291"/>
                        <a:pt x="26" y="291"/>
                      </a:cubicBezTo>
                      <a:cubicBezTo>
                        <a:pt x="26" y="291"/>
                        <a:pt x="26" y="291"/>
                        <a:pt x="26" y="291"/>
                      </a:cubicBezTo>
                      <a:cubicBezTo>
                        <a:pt x="89" y="234"/>
                        <a:pt x="89" y="234"/>
                        <a:pt x="89" y="234"/>
                      </a:cubicBezTo>
                      <a:cubicBezTo>
                        <a:pt x="35" y="265"/>
                        <a:pt x="35" y="265"/>
                        <a:pt x="35" y="265"/>
                      </a:cubicBezTo>
                      <a:cubicBezTo>
                        <a:pt x="35" y="265"/>
                        <a:pt x="35" y="265"/>
                        <a:pt x="34" y="265"/>
                      </a:cubicBezTo>
                      <a:cubicBezTo>
                        <a:pt x="34" y="265"/>
                        <a:pt x="34" y="265"/>
                        <a:pt x="35" y="265"/>
                      </a:cubicBezTo>
                      <a:cubicBezTo>
                        <a:pt x="97" y="220"/>
                        <a:pt x="97" y="220"/>
                        <a:pt x="97" y="220"/>
                      </a:cubicBezTo>
                      <a:cubicBezTo>
                        <a:pt x="92" y="223"/>
                        <a:pt x="85" y="227"/>
                        <a:pt x="78" y="231"/>
                      </a:cubicBezTo>
                      <a:cubicBezTo>
                        <a:pt x="46" y="250"/>
                        <a:pt x="41" y="253"/>
                        <a:pt x="40" y="253"/>
                      </a:cubicBezTo>
                      <a:cubicBezTo>
                        <a:pt x="40" y="253"/>
                        <a:pt x="40" y="253"/>
                        <a:pt x="40" y="253"/>
                      </a:cubicBezTo>
                      <a:cubicBezTo>
                        <a:pt x="40" y="253"/>
                        <a:pt x="40" y="252"/>
                        <a:pt x="40" y="252"/>
                      </a:cubicBezTo>
                      <a:cubicBezTo>
                        <a:pt x="75" y="231"/>
                        <a:pt x="75" y="231"/>
                        <a:pt x="75" y="231"/>
                      </a:cubicBezTo>
                      <a:cubicBezTo>
                        <a:pt x="40" y="251"/>
                        <a:pt x="21" y="262"/>
                        <a:pt x="18" y="264"/>
                      </a:cubicBezTo>
                      <a:cubicBezTo>
                        <a:pt x="17" y="264"/>
                        <a:pt x="17" y="264"/>
                        <a:pt x="17" y="264"/>
                      </a:cubicBezTo>
                      <a:cubicBezTo>
                        <a:pt x="17" y="264"/>
                        <a:pt x="17" y="264"/>
                        <a:pt x="17" y="264"/>
                      </a:cubicBezTo>
                      <a:cubicBezTo>
                        <a:pt x="17" y="264"/>
                        <a:pt x="17" y="264"/>
                        <a:pt x="17" y="264"/>
                      </a:cubicBezTo>
                      <a:cubicBezTo>
                        <a:pt x="17" y="264"/>
                        <a:pt x="17" y="264"/>
                        <a:pt x="17" y="264"/>
                      </a:cubicBezTo>
                      <a:cubicBezTo>
                        <a:pt x="17" y="263"/>
                        <a:pt x="17" y="263"/>
                        <a:pt x="17" y="263"/>
                      </a:cubicBezTo>
                      <a:cubicBezTo>
                        <a:pt x="17" y="263"/>
                        <a:pt x="17" y="263"/>
                        <a:pt x="17" y="263"/>
                      </a:cubicBezTo>
                      <a:cubicBezTo>
                        <a:pt x="17" y="263"/>
                        <a:pt x="17" y="263"/>
                        <a:pt x="17" y="263"/>
                      </a:cubicBezTo>
                      <a:cubicBezTo>
                        <a:pt x="18" y="262"/>
                        <a:pt x="19" y="261"/>
                        <a:pt x="22" y="259"/>
                      </a:cubicBezTo>
                      <a:cubicBezTo>
                        <a:pt x="36" y="250"/>
                        <a:pt x="36" y="250"/>
                        <a:pt x="36" y="250"/>
                      </a:cubicBezTo>
                      <a:cubicBezTo>
                        <a:pt x="55" y="237"/>
                        <a:pt x="88" y="215"/>
                        <a:pt x="102" y="205"/>
                      </a:cubicBezTo>
                      <a:cubicBezTo>
                        <a:pt x="87" y="213"/>
                        <a:pt x="53" y="233"/>
                        <a:pt x="33" y="244"/>
                      </a:cubicBezTo>
                      <a:cubicBezTo>
                        <a:pt x="33" y="245"/>
                        <a:pt x="33" y="244"/>
                        <a:pt x="33" y="244"/>
                      </a:cubicBezTo>
                      <a:cubicBezTo>
                        <a:pt x="33" y="244"/>
                        <a:pt x="33" y="244"/>
                        <a:pt x="33" y="244"/>
                      </a:cubicBezTo>
                      <a:cubicBezTo>
                        <a:pt x="95" y="191"/>
                        <a:pt x="95" y="191"/>
                        <a:pt x="95" y="191"/>
                      </a:cubicBezTo>
                      <a:cubicBezTo>
                        <a:pt x="84" y="197"/>
                        <a:pt x="52" y="216"/>
                        <a:pt x="38" y="224"/>
                      </a:cubicBezTo>
                      <a:cubicBezTo>
                        <a:pt x="38" y="224"/>
                        <a:pt x="38" y="224"/>
                        <a:pt x="38" y="224"/>
                      </a:cubicBezTo>
                      <a:cubicBezTo>
                        <a:pt x="38" y="224"/>
                        <a:pt x="38" y="224"/>
                        <a:pt x="38" y="224"/>
                      </a:cubicBezTo>
                      <a:cubicBezTo>
                        <a:pt x="38" y="224"/>
                        <a:pt x="37" y="223"/>
                        <a:pt x="38" y="223"/>
                      </a:cubicBezTo>
                      <a:cubicBezTo>
                        <a:pt x="38" y="223"/>
                        <a:pt x="38" y="223"/>
                        <a:pt x="38" y="223"/>
                      </a:cubicBezTo>
                      <a:cubicBezTo>
                        <a:pt x="38" y="223"/>
                        <a:pt x="38" y="223"/>
                        <a:pt x="38" y="223"/>
                      </a:cubicBezTo>
                      <a:cubicBezTo>
                        <a:pt x="40" y="221"/>
                        <a:pt x="48" y="217"/>
                        <a:pt x="74" y="200"/>
                      </a:cubicBezTo>
                      <a:cubicBezTo>
                        <a:pt x="75" y="200"/>
                        <a:pt x="76" y="199"/>
                        <a:pt x="77" y="198"/>
                      </a:cubicBezTo>
                      <a:cubicBezTo>
                        <a:pt x="26" y="228"/>
                        <a:pt x="18" y="233"/>
                        <a:pt x="16" y="234"/>
                      </a:cubicBezTo>
                      <a:cubicBezTo>
                        <a:pt x="16" y="234"/>
                        <a:pt x="16" y="234"/>
                        <a:pt x="16" y="234"/>
                      </a:cubicBezTo>
                      <a:cubicBezTo>
                        <a:pt x="16" y="234"/>
                        <a:pt x="16" y="234"/>
                        <a:pt x="16" y="234"/>
                      </a:cubicBezTo>
                      <a:cubicBezTo>
                        <a:pt x="16" y="234"/>
                        <a:pt x="16" y="234"/>
                        <a:pt x="16" y="234"/>
                      </a:cubicBezTo>
                      <a:cubicBezTo>
                        <a:pt x="15" y="234"/>
                        <a:pt x="15" y="233"/>
                        <a:pt x="15" y="233"/>
                      </a:cubicBezTo>
                      <a:cubicBezTo>
                        <a:pt x="15" y="233"/>
                        <a:pt x="15" y="233"/>
                        <a:pt x="15" y="233"/>
                      </a:cubicBezTo>
                      <a:cubicBezTo>
                        <a:pt x="40" y="214"/>
                        <a:pt x="84" y="182"/>
                        <a:pt x="99" y="171"/>
                      </a:cubicBezTo>
                      <a:cubicBezTo>
                        <a:pt x="41" y="205"/>
                        <a:pt x="41" y="205"/>
                        <a:pt x="41" y="205"/>
                      </a:cubicBezTo>
                      <a:cubicBezTo>
                        <a:pt x="40" y="205"/>
                        <a:pt x="40" y="205"/>
                        <a:pt x="40" y="204"/>
                      </a:cubicBezTo>
                      <a:cubicBezTo>
                        <a:pt x="40" y="204"/>
                        <a:pt x="40" y="204"/>
                        <a:pt x="40" y="204"/>
                      </a:cubicBezTo>
                      <a:cubicBezTo>
                        <a:pt x="40" y="204"/>
                        <a:pt x="40" y="204"/>
                        <a:pt x="40" y="204"/>
                      </a:cubicBezTo>
                      <a:cubicBezTo>
                        <a:pt x="40" y="204"/>
                        <a:pt x="40" y="204"/>
                        <a:pt x="40" y="204"/>
                      </a:cubicBezTo>
                      <a:cubicBezTo>
                        <a:pt x="42" y="202"/>
                        <a:pt x="47" y="197"/>
                        <a:pt x="70" y="178"/>
                      </a:cubicBezTo>
                      <a:cubicBezTo>
                        <a:pt x="86" y="164"/>
                        <a:pt x="106" y="147"/>
                        <a:pt x="113" y="141"/>
                      </a:cubicBezTo>
                      <a:cubicBezTo>
                        <a:pt x="22" y="193"/>
                        <a:pt x="22" y="193"/>
                        <a:pt x="22" y="193"/>
                      </a:cubicBezTo>
                      <a:cubicBezTo>
                        <a:pt x="22" y="193"/>
                        <a:pt x="22" y="193"/>
                        <a:pt x="22" y="193"/>
                      </a:cubicBezTo>
                      <a:cubicBezTo>
                        <a:pt x="22" y="193"/>
                        <a:pt x="22" y="193"/>
                        <a:pt x="21" y="193"/>
                      </a:cubicBezTo>
                      <a:cubicBezTo>
                        <a:pt x="21" y="193"/>
                        <a:pt x="21" y="193"/>
                        <a:pt x="22" y="192"/>
                      </a:cubicBezTo>
                      <a:cubicBezTo>
                        <a:pt x="22" y="192"/>
                        <a:pt x="22" y="192"/>
                        <a:pt x="22" y="192"/>
                      </a:cubicBezTo>
                      <a:cubicBezTo>
                        <a:pt x="22" y="192"/>
                        <a:pt x="22" y="192"/>
                        <a:pt x="22" y="192"/>
                      </a:cubicBezTo>
                      <a:cubicBezTo>
                        <a:pt x="23" y="191"/>
                        <a:pt x="25" y="190"/>
                        <a:pt x="32" y="185"/>
                      </a:cubicBezTo>
                      <a:cubicBezTo>
                        <a:pt x="38" y="181"/>
                        <a:pt x="46" y="176"/>
                        <a:pt x="55" y="170"/>
                      </a:cubicBezTo>
                      <a:cubicBezTo>
                        <a:pt x="76" y="156"/>
                        <a:pt x="102" y="138"/>
                        <a:pt x="112" y="131"/>
                      </a:cubicBezTo>
                      <a:cubicBezTo>
                        <a:pt x="98" y="139"/>
                        <a:pt x="54" y="164"/>
                        <a:pt x="30" y="179"/>
                      </a:cubicBezTo>
                      <a:cubicBezTo>
                        <a:pt x="29" y="179"/>
                        <a:pt x="29" y="179"/>
                        <a:pt x="29" y="179"/>
                      </a:cubicBezTo>
                      <a:cubicBezTo>
                        <a:pt x="29" y="179"/>
                        <a:pt x="29" y="179"/>
                        <a:pt x="29" y="179"/>
                      </a:cubicBezTo>
                      <a:cubicBezTo>
                        <a:pt x="29" y="179"/>
                        <a:pt x="29" y="179"/>
                        <a:pt x="29" y="178"/>
                      </a:cubicBezTo>
                      <a:cubicBezTo>
                        <a:pt x="29" y="178"/>
                        <a:pt x="29" y="178"/>
                        <a:pt x="29" y="178"/>
                      </a:cubicBezTo>
                      <a:cubicBezTo>
                        <a:pt x="29" y="178"/>
                        <a:pt x="29" y="178"/>
                        <a:pt x="30" y="178"/>
                      </a:cubicBezTo>
                      <a:cubicBezTo>
                        <a:pt x="31" y="177"/>
                        <a:pt x="34" y="175"/>
                        <a:pt x="41" y="170"/>
                      </a:cubicBezTo>
                      <a:cubicBezTo>
                        <a:pt x="40" y="171"/>
                        <a:pt x="39" y="172"/>
                        <a:pt x="38" y="172"/>
                      </a:cubicBezTo>
                      <a:cubicBezTo>
                        <a:pt x="38" y="172"/>
                        <a:pt x="38" y="172"/>
                        <a:pt x="38" y="172"/>
                      </a:cubicBezTo>
                      <a:cubicBezTo>
                        <a:pt x="38" y="172"/>
                        <a:pt x="38" y="172"/>
                        <a:pt x="38" y="172"/>
                      </a:cubicBezTo>
                      <a:cubicBezTo>
                        <a:pt x="38" y="172"/>
                        <a:pt x="38" y="172"/>
                        <a:pt x="38" y="172"/>
                      </a:cubicBezTo>
                      <a:cubicBezTo>
                        <a:pt x="37" y="172"/>
                        <a:pt x="37" y="172"/>
                        <a:pt x="37" y="172"/>
                      </a:cubicBezTo>
                      <a:cubicBezTo>
                        <a:pt x="37" y="172"/>
                        <a:pt x="37" y="172"/>
                        <a:pt x="37" y="172"/>
                      </a:cubicBezTo>
                      <a:cubicBezTo>
                        <a:pt x="112" y="110"/>
                        <a:pt x="112" y="110"/>
                        <a:pt x="112" y="110"/>
                      </a:cubicBezTo>
                      <a:cubicBezTo>
                        <a:pt x="34" y="155"/>
                        <a:pt x="34" y="155"/>
                        <a:pt x="34" y="155"/>
                      </a:cubicBezTo>
                      <a:cubicBezTo>
                        <a:pt x="34" y="155"/>
                        <a:pt x="34" y="155"/>
                        <a:pt x="34" y="154"/>
                      </a:cubicBezTo>
                      <a:cubicBezTo>
                        <a:pt x="34" y="154"/>
                        <a:pt x="34" y="154"/>
                        <a:pt x="34" y="154"/>
                      </a:cubicBezTo>
                      <a:cubicBezTo>
                        <a:pt x="73" y="130"/>
                        <a:pt x="73" y="130"/>
                        <a:pt x="73" y="130"/>
                      </a:cubicBezTo>
                      <a:cubicBezTo>
                        <a:pt x="35" y="152"/>
                        <a:pt x="34" y="152"/>
                        <a:pt x="34" y="152"/>
                      </a:cubicBezTo>
                      <a:cubicBezTo>
                        <a:pt x="34" y="152"/>
                        <a:pt x="34" y="152"/>
                        <a:pt x="34" y="152"/>
                      </a:cubicBezTo>
                      <a:cubicBezTo>
                        <a:pt x="34" y="152"/>
                        <a:pt x="33" y="152"/>
                        <a:pt x="34" y="151"/>
                      </a:cubicBezTo>
                      <a:cubicBezTo>
                        <a:pt x="34" y="151"/>
                        <a:pt x="34" y="151"/>
                        <a:pt x="34" y="151"/>
                      </a:cubicBezTo>
                      <a:cubicBezTo>
                        <a:pt x="34" y="151"/>
                        <a:pt x="34" y="151"/>
                        <a:pt x="34" y="151"/>
                      </a:cubicBezTo>
                      <a:cubicBezTo>
                        <a:pt x="35" y="150"/>
                        <a:pt x="38" y="149"/>
                        <a:pt x="45" y="144"/>
                      </a:cubicBezTo>
                      <a:cubicBezTo>
                        <a:pt x="37" y="149"/>
                        <a:pt x="37" y="149"/>
                        <a:pt x="37" y="149"/>
                      </a:cubicBezTo>
                      <a:cubicBezTo>
                        <a:pt x="37" y="149"/>
                        <a:pt x="37" y="149"/>
                        <a:pt x="37" y="149"/>
                      </a:cubicBezTo>
                      <a:cubicBezTo>
                        <a:pt x="37" y="148"/>
                        <a:pt x="36" y="148"/>
                        <a:pt x="37" y="148"/>
                      </a:cubicBezTo>
                      <a:cubicBezTo>
                        <a:pt x="37" y="148"/>
                        <a:pt x="37" y="148"/>
                        <a:pt x="37" y="148"/>
                      </a:cubicBezTo>
                      <a:cubicBezTo>
                        <a:pt x="37" y="148"/>
                        <a:pt x="37" y="148"/>
                        <a:pt x="37" y="148"/>
                      </a:cubicBezTo>
                      <a:cubicBezTo>
                        <a:pt x="37" y="147"/>
                        <a:pt x="38" y="147"/>
                        <a:pt x="40" y="146"/>
                      </a:cubicBezTo>
                      <a:cubicBezTo>
                        <a:pt x="102" y="97"/>
                        <a:pt x="102" y="97"/>
                        <a:pt x="102" y="97"/>
                      </a:cubicBezTo>
                      <a:cubicBezTo>
                        <a:pt x="22" y="143"/>
                        <a:pt x="22" y="143"/>
                        <a:pt x="22" y="143"/>
                      </a:cubicBezTo>
                      <a:cubicBezTo>
                        <a:pt x="22" y="143"/>
                        <a:pt x="21" y="143"/>
                        <a:pt x="21" y="142"/>
                      </a:cubicBezTo>
                      <a:cubicBezTo>
                        <a:pt x="21" y="142"/>
                        <a:pt x="21" y="142"/>
                        <a:pt x="21" y="142"/>
                      </a:cubicBezTo>
                      <a:cubicBezTo>
                        <a:pt x="21" y="142"/>
                        <a:pt x="21" y="142"/>
                        <a:pt x="21" y="142"/>
                      </a:cubicBezTo>
                      <a:cubicBezTo>
                        <a:pt x="22" y="142"/>
                        <a:pt x="22" y="142"/>
                        <a:pt x="22" y="142"/>
                      </a:cubicBezTo>
                      <a:cubicBezTo>
                        <a:pt x="23" y="140"/>
                        <a:pt x="30" y="135"/>
                        <a:pt x="62" y="115"/>
                      </a:cubicBezTo>
                      <a:cubicBezTo>
                        <a:pt x="70" y="110"/>
                        <a:pt x="78" y="105"/>
                        <a:pt x="84" y="101"/>
                      </a:cubicBezTo>
                      <a:cubicBezTo>
                        <a:pt x="82" y="102"/>
                        <a:pt x="80" y="103"/>
                        <a:pt x="78" y="104"/>
                      </a:cubicBezTo>
                      <a:cubicBezTo>
                        <a:pt x="32" y="132"/>
                        <a:pt x="22" y="137"/>
                        <a:pt x="20" y="138"/>
                      </a:cubicBezTo>
                      <a:cubicBezTo>
                        <a:pt x="20" y="138"/>
                        <a:pt x="20" y="138"/>
                        <a:pt x="20" y="138"/>
                      </a:cubicBezTo>
                      <a:cubicBezTo>
                        <a:pt x="20" y="138"/>
                        <a:pt x="20" y="138"/>
                        <a:pt x="20" y="138"/>
                      </a:cubicBezTo>
                      <a:cubicBezTo>
                        <a:pt x="20" y="138"/>
                        <a:pt x="20" y="138"/>
                        <a:pt x="20" y="138"/>
                      </a:cubicBezTo>
                      <a:cubicBezTo>
                        <a:pt x="20" y="138"/>
                        <a:pt x="20" y="138"/>
                        <a:pt x="20" y="137"/>
                      </a:cubicBezTo>
                      <a:cubicBezTo>
                        <a:pt x="19" y="137"/>
                        <a:pt x="19" y="137"/>
                        <a:pt x="20" y="137"/>
                      </a:cubicBezTo>
                      <a:cubicBezTo>
                        <a:pt x="21" y="136"/>
                        <a:pt x="166" y="37"/>
                        <a:pt x="203" y="11"/>
                      </a:cubicBezTo>
                      <a:cubicBezTo>
                        <a:pt x="197" y="15"/>
                        <a:pt x="197" y="15"/>
                        <a:pt x="197" y="15"/>
                      </a:cubicBezTo>
                      <a:cubicBezTo>
                        <a:pt x="188" y="21"/>
                        <a:pt x="162" y="36"/>
                        <a:pt x="115" y="63"/>
                      </a:cubicBezTo>
                      <a:cubicBezTo>
                        <a:pt x="76" y="86"/>
                        <a:pt x="53" y="99"/>
                        <a:pt x="43" y="104"/>
                      </a:cubicBezTo>
                      <a:cubicBezTo>
                        <a:pt x="33" y="110"/>
                        <a:pt x="33" y="110"/>
                        <a:pt x="33" y="110"/>
                      </a:cubicBezTo>
                      <a:cubicBezTo>
                        <a:pt x="33" y="110"/>
                        <a:pt x="33" y="110"/>
                        <a:pt x="33" y="110"/>
                      </a:cubicBezTo>
                      <a:cubicBezTo>
                        <a:pt x="33" y="110"/>
                        <a:pt x="33" y="109"/>
                        <a:pt x="33" y="109"/>
                      </a:cubicBezTo>
                      <a:cubicBezTo>
                        <a:pt x="33" y="109"/>
                        <a:pt x="33" y="109"/>
                        <a:pt x="33" y="109"/>
                      </a:cubicBezTo>
                      <a:cubicBezTo>
                        <a:pt x="33" y="109"/>
                        <a:pt x="33" y="109"/>
                        <a:pt x="33" y="109"/>
                      </a:cubicBezTo>
                      <a:cubicBezTo>
                        <a:pt x="33" y="109"/>
                        <a:pt x="33" y="109"/>
                        <a:pt x="33" y="109"/>
                      </a:cubicBezTo>
                      <a:cubicBezTo>
                        <a:pt x="33" y="109"/>
                        <a:pt x="33" y="109"/>
                        <a:pt x="33" y="109"/>
                      </a:cubicBezTo>
                      <a:cubicBezTo>
                        <a:pt x="34" y="108"/>
                        <a:pt x="35" y="107"/>
                        <a:pt x="39" y="105"/>
                      </a:cubicBezTo>
                      <a:cubicBezTo>
                        <a:pt x="39" y="105"/>
                        <a:pt x="39" y="105"/>
                        <a:pt x="39" y="105"/>
                      </a:cubicBezTo>
                      <a:cubicBezTo>
                        <a:pt x="161" y="17"/>
                        <a:pt x="161" y="17"/>
                        <a:pt x="161" y="17"/>
                      </a:cubicBezTo>
                      <a:cubicBezTo>
                        <a:pt x="32" y="91"/>
                        <a:pt x="32" y="91"/>
                        <a:pt x="32" y="91"/>
                      </a:cubicBezTo>
                      <a:cubicBezTo>
                        <a:pt x="31" y="92"/>
                        <a:pt x="31" y="91"/>
                        <a:pt x="31" y="91"/>
                      </a:cubicBezTo>
                      <a:cubicBezTo>
                        <a:pt x="31" y="91"/>
                        <a:pt x="31" y="91"/>
                        <a:pt x="31" y="91"/>
                      </a:cubicBezTo>
                      <a:cubicBezTo>
                        <a:pt x="146" y="4"/>
                        <a:pt x="146" y="4"/>
                        <a:pt x="146" y="4"/>
                      </a:cubicBezTo>
                      <a:cubicBezTo>
                        <a:pt x="1" y="88"/>
                        <a:pt x="1" y="88"/>
                        <a:pt x="1" y="88"/>
                      </a:cubicBezTo>
                      <a:cubicBezTo>
                        <a:pt x="1" y="88"/>
                        <a:pt x="0" y="88"/>
                        <a:pt x="0" y="88"/>
                      </a:cubicBezTo>
                      <a:cubicBezTo>
                        <a:pt x="0" y="88"/>
                        <a:pt x="0" y="88"/>
                        <a:pt x="0" y="88"/>
                      </a:cubicBezTo>
                      <a:cubicBezTo>
                        <a:pt x="152" y="0"/>
                        <a:pt x="152" y="0"/>
                        <a:pt x="152" y="0"/>
                      </a:cubicBezTo>
                      <a:cubicBezTo>
                        <a:pt x="153" y="0"/>
                        <a:pt x="153" y="0"/>
                        <a:pt x="153" y="0"/>
                      </a:cubicBezTo>
                      <a:cubicBezTo>
                        <a:pt x="153" y="0"/>
                        <a:pt x="153" y="0"/>
                        <a:pt x="153" y="0"/>
                      </a:cubicBezTo>
                      <a:cubicBezTo>
                        <a:pt x="38" y="87"/>
                        <a:pt x="38" y="87"/>
                        <a:pt x="38" y="87"/>
                      </a:cubicBezTo>
                      <a:cubicBezTo>
                        <a:pt x="169" y="11"/>
                        <a:pt x="169" y="11"/>
                        <a:pt x="169" y="11"/>
                      </a:cubicBezTo>
                      <a:cubicBezTo>
                        <a:pt x="169" y="11"/>
                        <a:pt x="169" y="11"/>
                        <a:pt x="169" y="11"/>
                      </a:cubicBezTo>
                      <a:cubicBezTo>
                        <a:pt x="170" y="12"/>
                        <a:pt x="169" y="12"/>
                        <a:pt x="169" y="12"/>
                      </a:cubicBezTo>
                      <a:cubicBezTo>
                        <a:pt x="46" y="101"/>
                        <a:pt x="46" y="101"/>
                        <a:pt x="46" y="101"/>
                      </a:cubicBezTo>
                      <a:cubicBezTo>
                        <a:pt x="57" y="95"/>
                        <a:pt x="74" y="85"/>
                        <a:pt x="103" y="68"/>
                      </a:cubicBezTo>
                      <a:cubicBezTo>
                        <a:pt x="104" y="68"/>
                        <a:pt x="106" y="67"/>
                        <a:pt x="107" y="66"/>
                      </a:cubicBezTo>
                      <a:cubicBezTo>
                        <a:pt x="121" y="58"/>
                        <a:pt x="121" y="58"/>
                        <a:pt x="121" y="58"/>
                      </a:cubicBezTo>
                      <a:cubicBezTo>
                        <a:pt x="129" y="53"/>
                        <a:pt x="137" y="49"/>
                        <a:pt x="144" y="44"/>
                      </a:cubicBezTo>
                      <a:cubicBezTo>
                        <a:pt x="194" y="15"/>
                        <a:pt x="200" y="11"/>
                        <a:pt x="201" y="11"/>
                      </a:cubicBezTo>
                      <a:cubicBezTo>
                        <a:pt x="201" y="11"/>
                        <a:pt x="201" y="11"/>
                        <a:pt x="201" y="11"/>
                      </a:cubicBezTo>
                      <a:cubicBezTo>
                        <a:pt x="201" y="11"/>
                        <a:pt x="201" y="11"/>
                        <a:pt x="201" y="11"/>
                      </a:cubicBezTo>
                      <a:cubicBezTo>
                        <a:pt x="212" y="5"/>
                        <a:pt x="212" y="5"/>
                        <a:pt x="212" y="5"/>
                      </a:cubicBezTo>
                      <a:cubicBezTo>
                        <a:pt x="212" y="5"/>
                        <a:pt x="212" y="5"/>
                        <a:pt x="213" y="5"/>
                      </a:cubicBezTo>
                      <a:cubicBezTo>
                        <a:pt x="213" y="5"/>
                        <a:pt x="213" y="5"/>
                        <a:pt x="213" y="5"/>
                      </a:cubicBezTo>
                      <a:cubicBezTo>
                        <a:pt x="213" y="5"/>
                        <a:pt x="213" y="6"/>
                        <a:pt x="213" y="6"/>
                      </a:cubicBezTo>
                      <a:cubicBezTo>
                        <a:pt x="213" y="6"/>
                        <a:pt x="213" y="6"/>
                        <a:pt x="213" y="6"/>
                      </a:cubicBezTo>
                      <a:cubicBezTo>
                        <a:pt x="212" y="6"/>
                        <a:pt x="212" y="6"/>
                        <a:pt x="212" y="6"/>
                      </a:cubicBezTo>
                      <a:cubicBezTo>
                        <a:pt x="211" y="7"/>
                        <a:pt x="209" y="8"/>
                        <a:pt x="204" y="12"/>
                      </a:cubicBezTo>
                      <a:cubicBezTo>
                        <a:pt x="199" y="15"/>
                        <a:pt x="192" y="20"/>
                        <a:pt x="183" y="27"/>
                      </a:cubicBezTo>
                      <a:cubicBezTo>
                        <a:pt x="165" y="39"/>
                        <a:pt x="141" y="55"/>
                        <a:pt x="116" y="72"/>
                      </a:cubicBezTo>
                      <a:cubicBezTo>
                        <a:pt x="80" y="97"/>
                        <a:pt x="43" y="122"/>
                        <a:pt x="27" y="133"/>
                      </a:cubicBezTo>
                      <a:cubicBezTo>
                        <a:pt x="39" y="126"/>
                        <a:pt x="62" y="113"/>
                        <a:pt x="77" y="104"/>
                      </a:cubicBezTo>
                      <a:cubicBezTo>
                        <a:pt x="96" y="93"/>
                        <a:pt x="96" y="93"/>
                        <a:pt x="96" y="93"/>
                      </a:cubicBezTo>
                      <a:cubicBezTo>
                        <a:pt x="96" y="93"/>
                        <a:pt x="96" y="93"/>
                        <a:pt x="96" y="93"/>
                      </a:cubicBezTo>
                      <a:cubicBezTo>
                        <a:pt x="96" y="93"/>
                        <a:pt x="96" y="93"/>
                        <a:pt x="96" y="94"/>
                      </a:cubicBezTo>
                      <a:cubicBezTo>
                        <a:pt x="96" y="94"/>
                        <a:pt x="96" y="94"/>
                        <a:pt x="96" y="94"/>
                      </a:cubicBezTo>
                      <a:cubicBezTo>
                        <a:pt x="96" y="94"/>
                        <a:pt x="96" y="94"/>
                        <a:pt x="96" y="94"/>
                      </a:cubicBezTo>
                      <a:cubicBezTo>
                        <a:pt x="94" y="95"/>
                        <a:pt x="88" y="99"/>
                        <a:pt x="63" y="116"/>
                      </a:cubicBezTo>
                      <a:cubicBezTo>
                        <a:pt x="52" y="123"/>
                        <a:pt x="39" y="131"/>
                        <a:pt x="31" y="136"/>
                      </a:cubicBezTo>
                      <a:cubicBezTo>
                        <a:pt x="107" y="93"/>
                        <a:pt x="107" y="93"/>
                        <a:pt x="107" y="93"/>
                      </a:cubicBezTo>
                      <a:cubicBezTo>
                        <a:pt x="107" y="92"/>
                        <a:pt x="107" y="93"/>
                        <a:pt x="107" y="93"/>
                      </a:cubicBezTo>
                      <a:cubicBezTo>
                        <a:pt x="107" y="93"/>
                        <a:pt x="107" y="93"/>
                        <a:pt x="107" y="93"/>
                      </a:cubicBezTo>
                      <a:cubicBezTo>
                        <a:pt x="106" y="94"/>
                        <a:pt x="58" y="132"/>
                        <a:pt x="42" y="145"/>
                      </a:cubicBezTo>
                      <a:cubicBezTo>
                        <a:pt x="105" y="108"/>
                        <a:pt x="105" y="108"/>
                        <a:pt x="105" y="108"/>
                      </a:cubicBezTo>
                      <a:cubicBezTo>
                        <a:pt x="105" y="108"/>
                        <a:pt x="106" y="108"/>
                        <a:pt x="106" y="109"/>
                      </a:cubicBezTo>
                      <a:cubicBezTo>
                        <a:pt x="106" y="109"/>
                        <a:pt x="106" y="109"/>
                        <a:pt x="106" y="109"/>
                      </a:cubicBezTo>
                      <a:cubicBezTo>
                        <a:pt x="93" y="116"/>
                        <a:pt x="69" y="131"/>
                        <a:pt x="53" y="141"/>
                      </a:cubicBezTo>
                      <a:cubicBezTo>
                        <a:pt x="70" y="131"/>
                        <a:pt x="97" y="115"/>
                        <a:pt x="114" y="105"/>
                      </a:cubicBezTo>
                      <a:cubicBezTo>
                        <a:pt x="114" y="105"/>
                        <a:pt x="114" y="105"/>
                        <a:pt x="114" y="105"/>
                      </a:cubicBezTo>
                      <a:cubicBezTo>
                        <a:pt x="115" y="105"/>
                        <a:pt x="115" y="106"/>
                        <a:pt x="114" y="106"/>
                      </a:cubicBezTo>
                      <a:cubicBezTo>
                        <a:pt x="67" y="135"/>
                        <a:pt x="67" y="135"/>
                        <a:pt x="67" y="135"/>
                      </a:cubicBezTo>
                      <a:cubicBezTo>
                        <a:pt x="116" y="106"/>
                        <a:pt x="116" y="106"/>
                        <a:pt x="116" y="106"/>
                      </a:cubicBezTo>
                      <a:cubicBezTo>
                        <a:pt x="116" y="106"/>
                        <a:pt x="116" y="106"/>
                        <a:pt x="117" y="107"/>
                      </a:cubicBezTo>
                      <a:cubicBezTo>
                        <a:pt x="117" y="107"/>
                        <a:pt x="117" y="107"/>
                        <a:pt x="116" y="107"/>
                      </a:cubicBezTo>
                      <a:cubicBezTo>
                        <a:pt x="41" y="170"/>
                        <a:pt x="41" y="170"/>
                        <a:pt x="41" y="170"/>
                      </a:cubicBezTo>
                      <a:cubicBezTo>
                        <a:pt x="54" y="163"/>
                        <a:pt x="96" y="138"/>
                        <a:pt x="120" y="124"/>
                      </a:cubicBezTo>
                      <a:cubicBezTo>
                        <a:pt x="120" y="124"/>
                        <a:pt x="120" y="124"/>
                        <a:pt x="120" y="124"/>
                      </a:cubicBezTo>
                      <a:cubicBezTo>
                        <a:pt x="120" y="124"/>
                        <a:pt x="120" y="124"/>
                        <a:pt x="120" y="124"/>
                      </a:cubicBezTo>
                      <a:cubicBezTo>
                        <a:pt x="121" y="124"/>
                        <a:pt x="121" y="124"/>
                        <a:pt x="120" y="125"/>
                      </a:cubicBezTo>
                      <a:cubicBezTo>
                        <a:pt x="120" y="125"/>
                        <a:pt x="120" y="125"/>
                        <a:pt x="120" y="125"/>
                      </a:cubicBezTo>
                      <a:cubicBezTo>
                        <a:pt x="120" y="125"/>
                        <a:pt x="120" y="125"/>
                        <a:pt x="120" y="125"/>
                      </a:cubicBezTo>
                      <a:cubicBezTo>
                        <a:pt x="119" y="126"/>
                        <a:pt x="116" y="127"/>
                        <a:pt x="111" y="131"/>
                      </a:cubicBezTo>
                      <a:cubicBezTo>
                        <a:pt x="109" y="132"/>
                        <a:pt x="106" y="133"/>
                        <a:pt x="103" y="135"/>
                      </a:cubicBezTo>
                      <a:cubicBezTo>
                        <a:pt x="111" y="130"/>
                        <a:pt x="116" y="128"/>
                        <a:pt x="117" y="128"/>
                      </a:cubicBezTo>
                      <a:cubicBezTo>
                        <a:pt x="117" y="128"/>
                        <a:pt x="117" y="128"/>
                        <a:pt x="117" y="128"/>
                      </a:cubicBezTo>
                      <a:cubicBezTo>
                        <a:pt x="117" y="128"/>
                        <a:pt x="117" y="128"/>
                        <a:pt x="117" y="128"/>
                      </a:cubicBezTo>
                      <a:cubicBezTo>
                        <a:pt x="117" y="129"/>
                        <a:pt x="117" y="129"/>
                        <a:pt x="56" y="170"/>
                      </a:cubicBezTo>
                      <a:cubicBezTo>
                        <a:pt x="47" y="176"/>
                        <a:pt x="38" y="182"/>
                        <a:pt x="31" y="187"/>
                      </a:cubicBezTo>
                      <a:cubicBezTo>
                        <a:pt x="115" y="138"/>
                        <a:pt x="115" y="138"/>
                        <a:pt x="115" y="138"/>
                      </a:cubicBezTo>
                      <a:cubicBezTo>
                        <a:pt x="115" y="138"/>
                        <a:pt x="116" y="138"/>
                        <a:pt x="116" y="138"/>
                      </a:cubicBezTo>
                      <a:cubicBezTo>
                        <a:pt x="116" y="138"/>
                        <a:pt x="116" y="138"/>
                        <a:pt x="116" y="138"/>
                      </a:cubicBezTo>
                      <a:cubicBezTo>
                        <a:pt x="116" y="138"/>
                        <a:pt x="116" y="139"/>
                        <a:pt x="116" y="139"/>
                      </a:cubicBezTo>
                      <a:cubicBezTo>
                        <a:pt x="116" y="139"/>
                        <a:pt x="116" y="139"/>
                        <a:pt x="116" y="139"/>
                      </a:cubicBezTo>
                      <a:cubicBezTo>
                        <a:pt x="116" y="139"/>
                        <a:pt x="116" y="139"/>
                        <a:pt x="116" y="139"/>
                      </a:cubicBezTo>
                      <a:cubicBezTo>
                        <a:pt x="115" y="141"/>
                        <a:pt x="107" y="147"/>
                        <a:pt x="71" y="178"/>
                      </a:cubicBezTo>
                      <a:cubicBezTo>
                        <a:pt x="60" y="188"/>
                        <a:pt x="49" y="197"/>
                        <a:pt x="44" y="202"/>
                      </a:cubicBezTo>
                      <a:cubicBezTo>
                        <a:pt x="105" y="167"/>
                        <a:pt x="105" y="167"/>
                        <a:pt x="105" y="167"/>
                      </a:cubicBezTo>
                      <a:cubicBezTo>
                        <a:pt x="105" y="166"/>
                        <a:pt x="105" y="166"/>
                        <a:pt x="105" y="167"/>
                      </a:cubicBezTo>
                      <a:cubicBezTo>
                        <a:pt x="105" y="167"/>
                        <a:pt x="105" y="167"/>
                        <a:pt x="105" y="167"/>
                      </a:cubicBezTo>
                      <a:cubicBezTo>
                        <a:pt x="105" y="167"/>
                        <a:pt x="105" y="167"/>
                        <a:pt x="105" y="167"/>
                      </a:cubicBezTo>
                      <a:cubicBezTo>
                        <a:pt x="105" y="167"/>
                        <a:pt x="105" y="167"/>
                        <a:pt x="105" y="167"/>
                      </a:cubicBezTo>
                      <a:cubicBezTo>
                        <a:pt x="104" y="168"/>
                        <a:pt x="100" y="171"/>
                        <a:pt x="91" y="178"/>
                      </a:cubicBezTo>
                      <a:cubicBezTo>
                        <a:pt x="83" y="184"/>
                        <a:pt x="72" y="192"/>
                        <a:pt x="61" y="201"/>
                      </a:cubicBezTo>
                      <a:cubicBezTo>
                        <a:pt x="45" y="212"/>
                        <a:pt x="29" y="224"/>
                        <a:pt x="21" y="230"/>
                      </a:cubicBezTo>
                      <a:cubicBezTo>
                        <a:pt x="37" y="220"/>
                        <a:pt x="85" y="193"/>
                        <a:pt x="102" y="183"/>
                      </a:cubicBezTo>
                      <a:cubicBezTo>
                        <a:pt x="108" y="179"/>
                        <a:pt x="108" y="179"/>
                        <a:pt x="108" y="179"/>
                      </a:cubicBezTo>
                      <a:cubicBezTo>
                        <a:pt x="109" y="179"/>
                        <a:pt x="110" y="178"/>
                        <a:pt x="110" y="178"/>
                      </a:cubicBezTo>
                      <a:cubicBezTo>
                        <a:pt x="110" y="178"/>
                        <a:pt x="110" y="178"/>
                        <a:pt x="110" y="178"/>
                      </a:cubicBezTo>
                      <a:cubicBezTo>
                        <a:pt x="110" y="178"/>
                        <a:pt x="110" y="178"/>
                        <a:pt x="110" y="178"/>
                      </a:cubicBezTo>
                      <a:cubicBezTo>
                        <a:pt x="111" y="178"/>
                        <a:pt x="111" y="178"/>
                        <a:pt x="111" y="178"/>
                      </a:cubicBezTo>
                      <a:cubicBezTo>
                        <a:pt x="111" y="178"/>
                        <a:pt x="111" y="178"/>
                        <a:pt x="111" y="178"/>
                      </a:cubicBezTo>
                      <a:cubicBezTo>
                        <a:pt x="111" y="179"/>
                        <a:pt x="111" y="179"/>
                        <a:pt x="111" y="179"/>
                      </a:cubicBezTo>
                      <a:cubicBezTo>
                        <a:pt x="97" y="187"/>
                        <a:pt x="77" y="199"/>
                        <a:pt x="62" y="209"/>
                      </a:cubicBezTo>
                      <a:cubicBezTo>
                        <a:pt x="91" y="192"/>
                        <a:pt x="97" y="189"/>
                        <a:pt x="98" y="188"/>
                      </a:cubicBezTo>
                      <a:cubicBezTo>
                        <a:pt x="98" y="188"/>
                        <a:pt x="98" y="188"/>
                        <a:pt x="98" y="188"/>
                      </a:cubicBezTo>
                      <a:cubicBezTo>
                        <a:pt x="98" y="188"/>
                        <a:pt x="98" y="188"/>
                        <a:pt x="98" y="188"/>
                      </a:cubicBezTo>
                      <a:cubicBezTo>
                        <a:pt x="99" y="188"/>
                        <a:pt x="99" y="188"/>
                        <a:pt x="99" y="188"/>
                      </a:cubicBezTo>
                      <a:cubicBezTo>
                        <a:pt x="99" y="188"/>
                        <a:pt x="99" y="188"/>
                        <a:pt x="99" y="188"/>
                      </a:cubicBezTo>
                      <a:cubicBezTo>
                        <a:pt x="99" y="188"/>
                        <a:pt x="99" y="189"/>
                        <a:pt x="99" y="189"/>
                      </a:cubicBezTo>
                      <a:cubicBezTo>
                        <a:pt x="37" y="241"/>
                        <a:pt x="37" y="241"/>
                        <a:pt x="37" y="241"/>
                      </a:cubicBezTo>
                      <a:cubicBezTo>
                        <a:pt x="96" y="207"/>
                        <a:pt x="107" y="201"/>
                        <a:pt x="109" y="200"/>
                      </a:cubicBezTo>
                      <a:cubicBezTo>
                        <a:pt x="109" y="200"/>
                        <a:pt x="109" y="200"/>
                        <a:pt x="109" y="200"/>
                      </a:cubicBezTo>
                      <a:cubicBezTo>
                        <a:pt x="109" y="200"/>
                        <a:pt x="109" y="200"/>
                        <a:pt x="109" y="200"/>
                      </a:cubicBezTo>
                      <a:cubicBezTo>
                        <a:pt x="109" y="200"/>
                        <a:pt x="109" y="200"/>
                        <a:pt x="109" y="200"/>
                      </a:cubicBezTo>
                      <a:cubicBezTo>
                        <a:pt x="109" y="200"/>
                        <a:pt x="109" y="200"/>
                        <a:pt x="109" y="200"/>
                      </a:cubicBezTo>
                      <a:cubicBezTo>
                        <a:pt x="109" y="200"/>
                        <a:pt x="110" y="200"/>
                        <a:pt x="109" y="201"/>
                      </a:cubicBezTo>
                      <a:cubicBezTo>
                        <a:pt x="109" y="201"/>
                        <a:pt x="109" y="201"/>
                        <a:pt x="109" y="201"/>
                      </a:cubicBezTo>
                      <a:cubicBezTo>
                        <a:pt x="109" y="201"/>
                        <a:pt x="109" y="201"/>
                        <a:pt x="109" y="201"/>
                      </a:cubicBezTo>
                      <a:cubicBezTo>
                        <a:pt x="108" y="201"/>
                        <a:pt x="106" y="203"/>
                        <a:pt x="102" y="206"/>
                      </a:cubicBezTo>
                      <a:cubicBezTo>
                        <a:pt x="97" y="209"/>
                        <a:pt x="90" y="214"/>
                        <a:pt x="83" y="219"/>
                      </a:cubicBezTo>
                      <a:cubicBezTo>
                        <a:pt x="68" y="229"/>
                        <a:pt x="50" y="241"/>
                        <a:pt x="36" y="251"/>
                      </a:cubicBezTo>
                      <a:cubicBezTo>
                        <a:pt x="32" y="254"/>
                        <a:pt x="28" y="257"/>
                        <a:pt x="25" y="259"/>
                      </a:cubicBezTo>
                      <a:cubicBezTo>
                        <a:pt x="42" y="249"/>
                        <a:pt x="84" y="224"/>
                        <a:pt x="109" y="210"/>
                      </a:cubicBezTo>
                      <a:cubicBezTo>
                        <a:pt x="109" y="210"/>
                        <a:pt x="109" y="210"/>
                        <a:pt x="109" y="210"/>
                      </a:cubicBezTo>
                      <a:cubicBezTo>
                        <a:pt x="109" y="210"/>
                        <a:pt x="109" y="211"/>
                        <a:pt x="109" y="211"/>
                      </a:cubicBezTo>
                      <a:cubicBezTo>
                        <a:pt x="62" y="240"/>
                        <a:pt x="62" y="240"/>
                        <a:pt x="62" y="240"/>
                      </a:cubicBezTo>
                      <a:cubicBezTo>
                        <a:pt x="67" y="237"/>
                        <a:pt x="72" y="234"/>
                        <a:pt x="77" y="231"/>
                      </a:cubicBezTo>
                      <a:cubicBezTo>
                        <a:pt x="103" y="216"/>
                        <a:pt x="104" y="215"/>
                        <a:pt x="104" y="215"/>
                      </a:cubicBezTo>
                      <a:cubicBezTo>
                        <a:pt x="105" y="215"/>
                        <a:pt x="105" y="215"/>
                        <a:pt x="105" y="215"/>
                      </a:cubicBezTo>
                      <a:cubicBezTo>
                        <a:pt x="105" y="216"/>
                        <a:pt x="105" y="216"/>
                        <a:pt x="105" y="216"/>
                      </a:cubicBezTo>
                      <a:cubicBezTo>
                        <a:pt x="43" y="260"/>
                        <a:pt x="43" y="260"/>
                        <a:pt x="43" y="260"/>
                      </a:cubicBezTo>
                      <a:cubicBezTo>
                        <a:pt x="92" y="231"/>
                        <a:pt x="92" y="231"/>
                        <a:pt x="92" y="231"/>
                      </a:cubicBezTo>
                      <a:cubicBezTo>
                        <a:pt x="92" y="231"/>
                        <a:pt x="92" y="231"/>
                        <a:pt x="92" y="232"/>
                      </a:cubicBezTo>
                      <a:cubicBezTo>
                        <a:pt x="93" y="232"/>
                        <a:pt x="93" y="232"/>
                        <a:pt x="92" y="232"/>
                      </a:cubicBezTo>
                      <a:cubicBezTo>
                        <a:pt x="30" y="289"/>
                        <a:pt x="30" y="289"/>
                        <a:pt x="30" y="289"/>
                      </a:cubicBezTo>
                      <a:cubicBezTo>
                        <a:pt x="42" y="282"/>
                        <a:pt x="79" y="261"/>
                        <a:pt x="100" y="248"/>
                      </a:cubicBezTo>
                      <a:cubicBezTo>
                        <a:pt x="100" y="248"/>
                        <a:pt x="100" y="248"/>
                        <a:pt x="101" y="248"/>
                      </a:cubicBezTo>
                      <a:cubicBezTo>
                        <a:pt x="101" y="249"/>
                        <a:pt x="101" y="249"/>
                        <a:pt x="100" y="249"/>
                      </a:cubicBezTo>
                      <a:cubicBezTo>
                        <a:pt x="100" y="249"/>
                        <a:pt x="85" y="259"/>
                        <a:pt x="70" y="268"/>
                      </a:cubicBezTo>
                      <a:cubicBezTo>
                        <a:pt x="89" y="257"/>
                        <a:pt x="94" y="254"/>
                        <a:pt x="95" y="254"/>
                      </a:cubicBezTo>
                      <a:cubicBezTo>
                        <a:pt x="95" y="254"/>
                        <a:pt x="95" y="254"/>
                        <a:pt x="95" y="254"/>
                      </a:cubicBezTo>
                      <a:cubicBezTo>
                        <a:pt x="95" y="254"/>
                        <a:pt x="95" y="254"/>
                        <a:pt x="95" y="254"/>
                      </a:cubicBezTo>
                      <a:cubicBezTo>
                        <a:pt x="96" y="253"/>
                        <a:pt x="96" y="253"/>
                        <a:pt x="96" y="253"/>
                      </a:cubicBezTo>
                      <a:cubicBezTo>
                        <a:pt x="96" y="253"/>
                        <a:pt x="96" y="254"/>
                        <a:pt x="96" y="254"/>
                      </a:cubicBezTo>
                      <a:cubicBezTo>
                        <a:pt x="111" y="245"/>
                        <a:pt x="114" y="243"/>
                        <a:pt x="115" y="243"/>
                      </a:cubicBezTo>
                      <a:cubicBezTo>
                        <a:pt x="115" y="243"/>
                        <a:pt x="115" y="243"/>
                        <a:pt x="115" y="244"/>
                      </a:cubicBezTo>
                      <a:cubicBezTo>
                        <a:pt x="115" y="244"/>
                        <a:pt x="115" y="244"/>
                        <a:pt x="102" y="255"/>
                      </a:cubicBezTo>
                      <a:cubicBezTo>
                        <a:pt x="94" y="261"/>
                        <a:pt x="85" y="269"/>
                        <a:pt x="72" y="279"/>
                      </a:cubicBezTo>
                      <a:cubicBezTo>
                        <a:pt x="57" y="291"/>
                        <a:pt x="42" y="303"/>
                        <a:pt x="34" y="309"/>
                      </a:cubicBezTo>
                      <a:cubicBezTo>
                        <a:pt x="105" y="268"/>
                        <a:pt x="105" y="268"/>
                        <a:pt x="105" y="268"/>
                      </a:cubicBezTo>
                      <a:cubicBezTo>
                        <a:pt x="105" y="268"/>
                        <a:pt x="105" y="268"/>
                        <a:pt x="105" y="268"/>
                      </a:cubicBezTo>
                      <a:cubicBezTo>
                        <a:pt x="105" y="268"/>
                        <a:pt x="105" y="268"/>
                        <a:pt x="105" y="268"/>
                      </a:cubicBezTo>
                      <a:cubicBezTo>
                        <a:pt x="105" y="268"/>
                        <a:pt x="105" y="268"/>
                        <a:pt x="105" y="269"/>
                      </a:cubicBezTo>
                      <a:cubicBezTo>
                        <a:pt x="105" y="269"/>
                        <a:pt x="105" y="269"/>
                        <a:pt x="105" y="269"/>
                      </a:cubicBezTo>
                      <a:cubicBezTo>
                        <a:pt x="105" y="269"/>
                        <a:pt x="105" y="269"/>
                        <a:pt x="105" y="269"/>
                      </a:cubicBezTo>
                      <a:cubicBezTo>
                        <a:pt x="103" y="270"/>
                        <a:pt x="95" y="276"/>
                        <a:pt x="61" y="301"/>
                      </a:cubicBezTo>
                      <a:cubicBezTo>
                        <a:pt x="48" y="311"/>
                        <a:pt x="34" y="321"/>
                        <a:pt x="25" y="327"/>
                      </a:cubicBezTo>
                      <a:cubicBezTo>
                        <a:pt x="101" y="283"/>
                        <a:pt x="101" y="283"/>
                        <a:pt x="101" y="283"/>
                      </a:cubicBezTo>
                      <a:cubicBezTo>
                        <a:pt x="101" y="283"/>
                        <a:pt x="101" y="283"/>
                        <a:pt x="101" y="283"/>
                      </a:cubicBezTo>
                      <a:cubicBezTo>
                        <a:pt x="101" y="283"/>
                        <a:pt x="101" y="283"/>
                        <a:pt x="102" y="283"/>
                      </a:cubicBezTo>
                      <a:cubicBezTo>
                        <a:pt x="102" y="283"/>
                        <a:pt x="102" y="283"/>
                        <a:pt x="101" y="284"/>
                      </a:cubicBezTo>
                      <a:cubicBezTo>
                        <a:pt x="101" y="284"/>
                        <a:pt x="101" y="284"/>
                        <a:pt x="101" y="284"/>
                      </a:cubicBezTo>
                      <a:cubicBezTo>
                        <a:pt x="101" y="284"/>
                        <a:pt x="101" y="284"/>
                        <a:pt x="101" y="284"/>
                      </a:cubicBezTo>
                      <a:cubicBezTo>
                        <a:pt x="100" y="285"/>
                        <a:pt x="97" y="287"/>
                        <a:pt x="89" y="294"/>
                      </a:cubicBezTo>
                      <a:cubicBezTo>
                        <a:pt x="81" y="300"/>
                        <a:pt x="71" y="308"/>
                        <a:pt x="61" y="316"/>
                      </a:cubicBezTo>
                      <a:cubicBezTo>
                        <a:pt x="46" y="328"/>
                        <a:pt x="31" y="340"/>
                        <a:pt x="24" y="345"/>
                      </a:cubicBezTo>
                      <a:cubicBezTo>
                        <a:pt x="39" y="337"/>
                        <a:pt x="87" y="309"/>
                        <a:pt x="109" y="296"/>
                      </a:cubicBezTo>
                      <a:cubicBezTo>
                        <a:pt x="119" y="290"/>
                        <a:pt x="119" y="290"/>
                        <a:pt x="119" y="290"/>
                      </a:cubicBezTo>
                      <a:cubicBezTo>
                        <a:pt x="120" y="289"/>
                        <a:pt x="121" y="289"/>
                        <a:pt x="122" y="288"/>
                      </a:cubicBezTo>
                      <a:cubicBezTo>
                        <a:pt x="122" y="288"/>
                        <a:pt x="122" y="288"/>
                        <a:pt x="122" y="288"/>
                      </a:cubicBezTo>
                      <a:cubicBezTo>
                        <a:pt x="122" y="288"/>
                        <a:pt x="122" y="288"/>
                        <a:pt x="122" y="288"/>
                      </a:cubicBezTo>
                      <a:cubicBezTo>
                        <a:pt x="123" y="288"/>
                        <a:pt x="123" y="288"/>
                        <a:pt x="123" y="288"/>
                      </a:cubicBezTo>
                      <a:cubicBezTo>
                        <a:pt x="123" y="289"/>
                        <a:pt x="123" y="289"/>
                        <a:pt x="123" y="289"/>
                      </a:cubicBezTo>
                      <a:cubicBezTo>
                        <a:pt x="122" y="290"/>
                        <a:pt x="49" y="341"/>
                        <a:pt x="24" y="358"/>
                      </a:cubicBezTo>
                      <a:cubicBezTo>
                        <a:pt x="49" y="344"/>
                        <a:pt x="118" y="303"/>
                        <a:pt x="119" y="303"/>
                      </a:cubicBezTo>
                      <a:cubicBezTo>
                        <a:pt x="119" y="303"/>
                        <a:pt x="120" y="303"/>
                        <a:pt x="120" y="303"/>
                      </a:cubicBezTo>
                      <a:cubicBezTo>
                        <a:pt x="120" y="303"/>
                        <a:pt x="120" y="304"/>
                        <a:pt x="120" y="304"/>
                      </a:cubicBezTo>
                      <a:cubicBezTo>
                        <a:pt x="34" y="353"/>
                        <a:pt x="19" y="362"/>
                        <a:pt x="16" y="364"/>
                      </a:cubicBezTo>
                      <a:cubicBezTo>
                        <a:pt x="15" y="364"/>
                        <a:pt x="15" y="364"/>
                        <a:pt x="15" y="364"/>
                      </a:cubicBezTo>
                      <a:cubicBezTo>
                        <a:pt x="15" y="364"/>
                        <a:pt x="15" y="364"/>
                        <a:pt x="15" y="364"/>
                      </a:cubicBezTo>
                      <a:cubicBezTo>
                        <a:pt x="15" y="364"/>
                        <a:pt x="15" y="364"/>
                        <a:pt x="15" y="36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1"/>
                <p:cNvSpPr>
                  <a:spLocks/>
                </p:cNvSpPr>
                <p:nvPr/>
              </p:nvSpPr>
              <p:spPr bwMode="auto">
                <a:xfrm>
                  <a:off x="1981201" y="3660775"/>
                  <a:ext cx="715963" cy="438150"/>
                </a:xfrm>
                <a:custGeom>
                  <a:avLst/>
                  <a:gdLst>
                    <a:gd name="T0" fmla="*/ 37 w 221"/>
                    <a:gd name="T1" fmla="*/ 135 h 135"/>
                    <a:gd name="T2" fmla="*/ 38 w 221"/>
                    <a:gd name="T3" fmla="*/ 134 h 135"/>
                    <a:gd name="T4" fmla="*/ 70 w 221"/>
                    <a:gd name="T5" fmla="*/ 114 h 135"/>
                    <a:gd name="T6" fmla="*/ 63 w 221"/>
                    <a:gd name="T7" fmla="*/ 118 h 135"/>
                    <a:gd name="T8" fmla="*/ 63 w 221"/>
                    <a:gd name="T9" fmla="*/ 117 h 135"/>
                    <a:gd name="T10" fmla="*/ 43 w 221"/>
                    <a:gd name="T11" fmla="*/ 120 h 135"/>
                    <a:gd name="T12" fmla="*/ 23 w 221"/>
                    <a:gd name="T13" fmla="*/ 112 h 135"/>
                    <a:gd name="T14" fmla="*/ 166 w 221"/>
                    <a:gd name="T15" fmla="*/ 11 h 135"/>
                    <a:gd name="T16" fmla="*/ 27 w 221"/>
                    <a:gd name="T17" fmla="*/ 91 h 135"/>
                    <a:gd name="T18" fmla="*/ 27 w 221"/>
                    <a:gd name="T19" fmla="*/ 90 h 135"/>
                    <a:gd name="T20" fmla="*/ 129 w 221"/>
                    <a:gd name="T21" fmla="*/ 20 h 135"/>
                    <a:gd name="T22" fmla="*/ 11 w 221"/>
                    <a:gd name="T23" fmla="*/ 88 h 135"/>
                    <a:gd name="T24" fmla="*/ 15 w 221"/>
                    <a:gd name="T25" fmla="*/ 70 h 135"/>
                    <a:gd name="T26" fmla="*/ 15 w 221"/>
                    <a:gd name="T27" fmla="*/ 70 h 135"/>
                    <a:gd name="T28" fmla="*/ 93 w 221"/>
                    <a:gd name="T29" fmla="*/ 19 h 135"/>
                    <a:gd name="T30" fmla="*/ 27 w 221"/>
                    <a:gd name="T31" fmla="*/ 57 h 135"/>
                    <a:gd name="T32" fmla="*/ 17 w 221"/>
                    <a:gd name="T33" fmla="*/ 44 h 135"/>
                    <a:gd name="T34" fmla="*/ 18 w 221"/>
                    <a:gd name="T35" fmla="*/ 44 h 135"/>
                    <a:gd name="T36" fmla="*/ 0 w 221"/>
                    <a:gd name="T37" fmla="*/ 37 h 135"/>
                    <a:gd name="T38" fmla="*/ 17 w 221"/>
                    <a:gd name="T39" fmla="*/ 12 h 135"/>
                    <a:gd name="T40" fmla="*/ 19 w 221"/>
                    <a:gd name="T41" fmla="*/ 10 h 135"/>
                    <a:gd name="T42" fmla="*/ 2 w 221"/>
                    <a:gd name="T43" fmla="*/ 36 h 135"/>
                    <a:gd name="T44" fmla="*/ 41 w 221"/>
                    <a:gd name="T45" fmla="*/ 14 h 135"/>
                    <a:gd name="T46" fmla="*/ 94 w 221"/>
                    <a:gd name="T47" fmla="*/ 0 h 135"/>
                    <a:gd name="T48" fmla="*/ 94 w 221"/>
                    <a:gd name="T49" fmla="*/ 1 h 135"/>
                    <a:gd name="T50" fmla="*/ 108 w 221"/>
                    <a:gd name="T51" fmla="*/ 10 h 135"/>
                    <a:gd name="T52" fmla="*/ 109 w 221"/>
                    <a:gd name="T53" fmla="*/ 10 h 135"/>
                    <a:gd name="T54" fmla="*/ 30 w 221"/>
                    <a:gd name="T55" fmla="*/ 61 h 135"/>
                    <a:gd name="T56" fmla="*/ 126 w 221"/>
                    <a:gd name="T57" fmla="*/ 5 h 135"/>
                    <a:gd name="T58" fmla="*/ 19 w 221"/>
                    <a:gd name="T59" fmla="*/ 83 h 135"/>
                    <a:gd name="T60" fmla="*/ 141 w 221"/>
                    <a:gd name="T61" fmla="*/ 14 h 135"/>
                    <a:gd name="T62" fmla="*/ 150 w 221"/>
                    <a:gd name="T63" fmla="*/ 19 h 135"/>
                    <a:gd name="T64" fmla="*/ 173 w 221"/>
                    <a:gd name="T65" fmla="*/ 6 h 135"/>
                    <a:gd name="T66" fmla="*/ 174 w 221"/>
                    <a:gd name="T67" fmla="*/ 6 h 135"/>
                    <a:gd name="T68" fmla="*/ 207 w 221"/>
                    <a:gd name="T69" fmla="*/ 5 h 135"/>
                    <a:gd name="T70" fmla="*/ 125 w 221"/>
                    <a:gd name="T71" fmla="*/ 64 h 135"/>
                    <a:gd name="T72" fmla="*/ 193 w 221"/>
                    <a:gd name="T73" fmla="*/ 33 h 135"/>
                    <a:gd name="T74" fmla="*/ 220 w 221"/>
                    <a:gd name="T75" fmla="*/ 17 h 135"/>
                    <a:gd name="T76" fmla="*/ 221 w 221"/>
                    <a:gd name="T77" fmla="*/ 18 h 135"/>
                    <a:gd name="T78" fmla="*/ 99 w 221"/>
                    <a:gd name="T79" fmla="*/ 96 h 135"/>
                    <a:gd name="T80" fmla="*/ 83 w 221"/>
                    <a:gd name="T81" fmla="*/ 108 h 135"/>
                    <a:gd name="T82" fmla="*/ 108 w 221"/>
                    <a:gd name="T83" fmla="*/ 94 h 135"/>
                    <a:gd name="T84" fmla="*/ 109 w 221"/>
                    <a:gd name="T85" fmla="*/ 94 h 135"/>
                    <a:gd name="T86" fmla="*/ 111 w 221"/>
                    <a:gd name="T87" fmla="*/ 103 h 135"/>
                    <a:gd name="T88" fmla="*/ 97 w 221"/>
                    <a:gd name="T89" fmla="*/ 124 h 135"/>
                    <a:gd name="T90" fmla="*/ 98 w 221"/>
                    <a:gd name="T91" fmla="*/ 124 h 135"/>
                    <a:gd name="T92" fmla="*/ 109 w 221"/>
                    <a:gd name="T93" fmla="*/ 105 h 135"/>
                    <a:gd name="T94" fmla="*/ 79 w 221"/>
                    <a:gd name="T95" fmla="*/ 122 h 135"/>
                    <a:gd name="T96" fmla="*/ 79 w 221"/>
                    <a:gd name="T97" fmla="*/ 121 h 135"/>
                    <a:gd name="T98" fmla="*/ 37 w 221"/>
                    <a:gd name="T9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135">
                      <a:moveTo>
                        <a:pt x="37" y="135"/>
                      </a:moveTo>
                      <a:cubicBezTo>
                        <a:pt x="37" y="135"/>
                        <a:pt x="37" y="135"/>
                        <a:pt x="37" y="135"/>
                      </a:cubicBezTo>
                      <a:cubicBezTo>
                        <a:pt x="37" y="135"/>
                        <a:pt x="37" y="135"/>
                        <a:pt x="37" y="135"/>
                      </a:cubicBezTo>
                      <a:cubicBezTo>
                        <a:pt x="37" y="135"/>
                        <a:pt x="37" y="135"/>
                        <a:pt x="37" y="134"/>
                      </a:cubicBezTo>
                      <a:cubicBezTo>
                        <a:pt x="37" y="134"/>
                        <a:pt x="37" y="134"/>
                        <a:pt x="37" y="134"/>
                      </a:cubicBezTo>
                      <a:cubicBezTo>
                        <a:pt x="37" y="134"/>
                        <a:pt x="37" y="134"/>
                        <a:pt x="38" y="134"/>
                      </a:cubicBezTo>
                      <a:cubicBezTo>
                        <a:pt x="38" y="134"/>
                        <a:pt x="41" y="132"/>
                        <a:pt x="47" y="128"/>
                      </a:cubicBezTo>
                      <a:cubicBezTo>
                        <a:pt x="53" y="125"/>
                        <a:pt x="60" y="120"/>
                        <a:pt x="68" y="115"/>
                      </a:cubicBezTo>
                      <a:cubicBezTo>
                        <a:pt x="69" y="115"/>
                        <a:pt x="69" y="115"/>
                        <a:pt x="70" y="114"/>
                      </a:cubicBezTo>
                      <a:cubicBezTo>
                        <a:pt x="65" y="117"/>
                        <a:pt x="64" y="117"/>
                        <a:pt x="63" y="118"/>
                      </a:cubicBezTo>
                      <a:cubicBezTo>
                        <a:pt x="63" y="118"/>
                        <a:pt x="63" y="118"/>
                        <a:pt x="63" y="118"/>
                      </a:cubicBezTo>
                      <a:cubicBezTo>
                        <a:pt x="63" y="118"/>
                        <a:pt x="63" y="118"/>
                        <a:pt x="63" y="118"/>
                      </a:cubicBezTo>
                      <a:cubicBezTo>
                        <a:pt x="63" y="118"/>
                        <a:pt x="63" y="118"/>
                        <a:pt x="63" y="118"/>
                      </a:cubicBezTo>
                      <a:cubicBezTo>
                        <a:pt x="63" y="118"/>
                        <a:pt x="62" y="118"/>
                        <a:pt x="62" y="118"/>
                      </a:cubicBezTo>
                      <a:cubicBezTo>
                        <a:pt x="62" y="117"/>
                        <a:pt x="62" y="117"/>
                        <a:pt x="63" y="117"/>
                      </a:cubicBezTo>
                      <a:cubicBezTo>
                        <a:pt x="205" y="27"/>
                        <a:pt x="205" y="27"/>
                        <a:pt x="205" y="27"/>
                      </a:cubicBezTo>
                      <a:cubicBezTo>
                        <a:pt x="161" y="52"/>
                        <a:pt x="45" y="119"/>
                        <a:pt x="44" y="120"/>
                      </a:cubicBezTo>
                      <a:cubicBezTo>
                        <a:pt x="43" y="120"/>
                        <a:pt x="43" y="120"/>
                        <a:pt x="43" y="120"/>
                      </a:cubicBezTo>
                      <a:cubicBezTo>
                        <a:pt x="43" y="120"/>
                        <a:pt x="43" y="119"/>
                        <a:pt x="43" y="119"/>
                      </a:cubicBezTo>
                      <a:cubicBezTo>
                        <a:pt x="95" y="84"/>
                        <a:pt x="190" y="18"/>
                        <a:pt x="204" y="7"/>
                      </a:cubicBezTo>
                      <a:cubicBezTo>
                        <a:pt x="187" y="16"/>
                        <a:pt x="80" y="78"/>
                        <a:pt x="23" y="112"/>
                      </a:cubicBezTo>
                      <a:cubicBezTo>
                        <a:pt x="22" y="112"/>
                        <a:pt x="22" y="112"/>
                        <a:pt x="22" y="112"/>
                      </a:cubicBezTo>
                      <a:cubicBezTo>
                        <a:pt x="22" y="112"/>
                        <a:pt x="22" y="112"/>
                        <a:pt x="22" y="111"/>
                      </a:cubicBezTo>
                      <a:cubicBezTo>
                        <a:pt x="166" y="11"/>
                        <a:pt x="166" y="11"/>
                        <a:pt x="166" y="11"/>
                      </a:cubicBezTo>
                      <a:cubicBezTo>
                        <a:pt x="135" y="28"/>
                        <a:pt x="29" y="90"/>
                        <a:pt x="27" y="91"/>
                      </a:cubicBezTo>
                      <a:cubicBezTo>
                        <a:pt x="27" y="91"/>
                        <a:pt x="27" y="91"/>
                        <a:pt x="27" y="91"/>
                      </a:cubicBezTo>
                      <a:cubicBezTo>
                        <a:pt x="27" y="91"/>
                        <a:pt x="27" y="91"/>
                        <a:pt x="27" y="91"/>
                      </a:cubicBezTo>
                      <a:cubicBezTo>
                        <a:pt x="27" y="90"/>
                        <a:pt x="27" y="90"/>
                        <a:pt x="27" y="90"/>
                      </a:cubicBezTo>
                      <a:cubicBezTo>
                        <a:pt x="27" y="90"/>
                        <a:pt x="27" y="90"/>
                        <a:pt x="27" y="90"/>
                      </a:cubicBezTo>
                      <a:cubicBezTo>
                        <a:pt x="27" y="90"/>
                        <a:pt x="27" y="90"/>
                        <a:pt x="27" y="90"/>
                      </a:cubicBezTo>
                      <a:cubicBezTo>
                        <a:pt x="28" y="89"/>
                        <a:pt x="32" y="86"/>
                        <a:pt x="45" y="78"/>
                      </a:cubicBezTo>
                      <a:cubicBezTo>
                        <a:pt x="54" y="71"/>
                        <a:pt x="67" y="62"/>
                        <a:pt x="84" y="51"/>
                      </a:cubicBezTo>
                      <a:cubicBezTo>
                        <a:pt x="101" y="40"/>
                        <a:pt x="119" y="28"/>
                        <a:pt x="129" y="20"/>
                      </a:cubicBezTo>
                      <a:cubicBezTo>
                        <a:pt x="11" y="89"/>
                        <a:pt x="11" y="89"/>
                        <a:pt x="11" y="89"/>
                      </a:cubicBezTo>
                      <a:cubicBezTo>
                        <a:pt x="11" y="89"/>
                        <a:pt x="11" y="89"/>
                        <a:pt x="11" y="88"/>
                      </a:cubicBezTo>
                      <a:cubicBezTo>
                        <a:pt x="11" y="88"/>
                        <a:pt x="11" y="88"/>
                        <a:pt x="11" y="88"/>
                      </a:cubicBezTo>
                      <a:cubicBezTo>
                        <a:pt x="45" y="64"/>
                        <a:pt x="105" y="20"/>
                        <a:pt x="122" y="8"/>
                      </a:cubicBezTo>
                      <a:cubicBezTo>
                        <a:pt x="113" y="13"/>
                        <a:pt x="94" y="24"/>
                        <a:pt x="75" y="35"/>
                      </a:cubicBezTo>
                      <a:cubicBezTo>
                        <a:pt x="27" y="63"/>
                        <a:pt x="17" y="69"/>
                        <a:pt x="15" y="70"/>
                      </a:cubicBezTo>
                      <a:cubicBezTo>
                        <a:pt x="15" y="70"/>
                        <a:pt x="15" y="70"/>
                        <a:pt x="15" y="70"/>
                      </a:cubicBezTo>
                      <a:cubicBezTo>
                        <a:pt x="15" y="70"/>
                        <a:pt x="15" y="70"/>
                        <a:pt x="15" y="70"/>
                      </a:cubicBezTo>
                      <a:cubicBezTo>
                        <a:pt x="15" y="70"/>
                        <a:pt x="15" y="70"/>
                        <a:pt x="15" y="70"/>
                      </a:cubicBezTo>
                      <a:cubicBezTo>
                        <a:pt x="15" y="70"/>
                        <a:pt x="15" y="70"/>
                        <a:pt x="14" y="70"/>
                      </a:cubicBezTo>
                      <a:cubicBezTo>
                        <a:pt x="14" y="69"/>
                        <a:pt x="14" y="69"/>
                        <a:pt x="15" y="69"/>
                      </a:cubicBezTo>
                      <a:cubicBezTo>
                        <a:pt x="93" y="19"/>
                        <a:pt x="93" y="19"/>
                        <a:pt x="93" y="19"/>
                      </a:cubicBezTo>
                      <a:cubicBezTo>
                        <a:pt x="75" y="29"/>
                        <a:pt x="46" y="47"/>
                        <a:pt x="27" y="58"/>
                      </a:cubicBezTo>
                      <a:cubicBezTo>
                        <a:pt x="27" y="58"/>
                        <a:pt x="27" y="58"/>
                        <a:pt x="26" y="57"/>
                      </a:cubicBezTo>
                      <a:cubicBezTo>
                        <a:pt x="26" y="57"/>
                        <a:pt x="26" y="57"/>
                        <a:pt x="27" y="57"/>
                      </a:cubicBezTo>
                      <a:cubicBezTo>
                        <a:pt x="46" y="41"/>
                        <a:pt x="80" y="12"/>
                        <a:pt x="90" y="3"/>
                      </a:cubicBezTo>
                      <a:cubicBezTo>
                        <a:pt x="18" y="45"/>
                        <a:pt x="18" y="45"/>
                        <a:pt x="18" y="45"/>
                      </a:cubicBezTo>
                      <a:cubicBezTo>
                        <a:pt x="18" y="45"/>
                        <a:pt x="18" y="45"/>
                        <a:pt x="17" y="44"/>
                      </a:cubicBezTo>
                      <a:cubicBezTo>
                        <a:pt x="17" y="44"/>
                        <a:pt x="17" y="44"/>
                        <a:pt x="18" y="44"/>
                      </a:cubicBezTo>
                      <a:cubicBezTo>
                        <a:pt x="18" y="44"/>
                        <a:pt x="18" y="44"/>
                        <a:pt x="18" y="44"/>
                      </a:cubicBezTo>
                      <a:cubicBezTo>
                        <a:pt x="18" y="44"/>
                        <a:pt x="18" y="44"/>
                        <a:pt x="18" y="44"/>
                      </a:cubicBezTo>
                      <a:cubicBezTo>
                        <a:pt x="19" y="42"/>
                        <a:pt x="23" y="37"/>
                        <a:pt x="39" y="16"/>
                      </a:cubicBezTo>
                      <a:cubicBezTo>
                        <a:pt x="32" y="19"/>
                        <a:pt x="10" y="32"/>
                        <a:pt x="1" y="38"/>
                      </a:cubicBezTo>
                      <a:cubicBezTo>
                        <a:pt x="1" y="38"/>
                        <a:pt x="0" y="38"/>
                        <a:pt x="0" y="37"/>
                      </a:cubicBezTo>
                      <a:cubicBezTo>
                        <a:pt x="0" y="37"/>
                        <a:pt x="0" y="37"/>
                        <a:pt x="0" y="37"/>
                      </a:cubicBezTo>
                      <a:cubicBezTo>
                        <a:pt x="18" y="12"/>
                        <a:pt x="18" y="12"/>
                        <a:pt x="18" y="12"/>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0" y="10"/>
                        <a:pt x="20" y="10"/>
                        <a:pt x="19" y="11"/>
                      </a:cubicBezTo>
                      <a:cubicBezTo>
                        <a:pt x="2" y="36"/>
                        <a:pt x="2" y="36"/>
                        <a:pt x="2" y="36"/>
                      </a:cubicBezTo>
                      <a:cubicBezTo>
                        <a:pt x="40" y="14"/>
                        <a:pt x="40" y="14"/>
                        <a:pt x="40" y="14"/>
                      </a:cubicBezTo>
                      <a:cubicBezTo>
                        <a:pt x="41" y="14"/>
                        <a:pt x="41" y="14"/>
                        <a:pt x="41" y="14"/>
                      </a:cubicBezTo>
                      <a:cubicBezTo>
                        <a:pt x="41" y="14"/>
                        <a:pt x="41" y="14"/>
                        <a:pt x="41" y="14"/>
                      </a:cubicBezTo>
                      <a:cubicBezTo>
                        <a:pt x="36" y="21"/>
                        <a:pt x="23" y="37"/>
                        <a:pt x="20" y="43"/>
                      </a:cubicBezTo>
                      <a:cubicBezTo>
                        <a:pt x="93" y="0"/>
                        <a:pt x="93" y="0"/>
                        <a:pt x="93" y="0"/>
                      </a:cubicBezTo>
                      <a:cubicBezTo>
                        <a:pt x="94" y="0"/>
                        <a:pt x="94" y="0"/>
                        <a:pt x="94" y="0"/>
                      </a:cubicBezTo>
                      <a:cubicBezTo>
                        <a:pt x="94" y="0"/>
                        <a:pt x="94" y="0"/>
                        <a:pt x="94" y="1"/>
                      </a:cubicBezTo>
                      <a:cubicBezTo>
                        <a:pt x="94" y="1"/>
                        <a:pt x="94" y="1"/>
                        <a:pt x="94" y="1"/>
                      </a:cubicBezTo>
                      <a:cubicBezTo>
                        <a:pt x="94" y="1"/>
                        <a:pt x="94" y="1"/>
                        <a:pt x="94" y="1"/>
                      </a:cubicBezTo>
                      <a:cubicBezTo>
                        <a:pt x="92" y="3"/>
                        <a:pt x="86" y="8"/>
                        <a:pt x="61" y="29"/>
                      </a:cubicBezTo>
                      <a:cubicBezTo>
                        <a:pt x="49" y="39"/>
                        <a:pt x="37" y="49"/>
                        <a:pt x="31" y="54"/>
                      </a:cubicBezTo>
                      <a:cubicBezTo>
                        <a:pt x="93" y="18"/>
                        <a:pt x="105" y="11"/>
                        <a:pt x="108" y="10"/>
                      </a:cubicBezTo>
                      <a:cubicBezTo>
                        <a:pt x="108" y="10"/>
                        <a:pt x="108" y="10"/>
                        <a:pt x="108" y="10"/>
                      </a:cubicBezTo>
                      <a:cubicBezTo>
                        <a:pt x="108" y="10"/>
                        <a:pt x="108" y="10"/>
                        <a:pt x="108" y="10"/>
                      </a:cubicBezTo>
                      <a:cubicBezTo>
                        <a:pt x="108" y="10"/>
                        <a:pt x="108" y="10"/>
                        <a:pt x="109" y="10"/>
                      </a:cubicBezTo>
                      <a:cubicBezTo>
                        <a:pt x="109" y="10"/>
                        <a:pt x="109" y="10"/>
                        <a:pt x="109" y="10"/>
                      </a:cubicBezTo>
                      <a:cubicBezTo>
                        <a:pt x="109" y="10"/>
                        <a:pt x="109" y="10"/>
                        <a:pt x="109" y="10"/>
                      </a:cubicBezTo>
                      <a:cubicBezTo>
                        <a:pt x="30" y="61"/>
                        <a:pt x="30" y="61"/>
                        <a:pt x="30" y="61"/>
                      </a:cubicBezTo>
                      <a:cubicBezTo>
                        <a:pt x="41" y="54"/>
                        <a:pt x="58" y="44"/>
                        <a:pt x="74" y="34"/>
                      </a:cubicBezTo>
                      <a:cubicBezTo>
                        <a:pt x="124" y="6"/>
                        <a:pt x="126" y="5"/>
                        <a:pt x="126" y="5"/>
                      </a:cubicBezTo>
                      <a:cubicBezTo>
                        <a:pt x="126" y="5"/>
                        <a:pt x="126" y="5"/>
                        <a:pt x="126" y="5"/>
                      </a:cubicBezTo>
                      <a:cubicBezTo>
                        <a:pt x="127" y="5"/>
                        <a:pt x="127" y="6"/>
                        <a:pt x="109" y="19"/>
                      </a:cubicBezTo>
                      <a:cubicBezTo>
                        <a:pt x="99" y="26"/>
                        <a:pt x="86" y="35"/>
                        <a:pt x="69" y="47"/>
                      </a:cubicBezTo>
                      <a:cubicBezTo>
                        <a:pt x="50" y="61"/>
                        <a:pt x="30" y="75"/>
                        <a:pt x="19" y="83"/>
                      </a:cubicBezTo>
                      <a:cubicBezTo>
                        <a:pt x="141" y="13"/>
                        <a:pt x="141" y="13"/>
                        <a:pt x="141" y="13"/>
                      </a:cubicBezTo>
                      <a:cubicBezTo>
                        <a:pt x="141" y="13"/>
                        <a:pt x="141" y="13"/>
                        <a:pt x="141" y="13"/>
                      </a:cubicBezTo>
                      <a:cubicBezTo>
                        <a:pt x="141" y="13"/>
                        <a:pt x="141" y="14"/>
                        <a:pt x="141" y="14"/>
                      </a:cubicBezTo>
                      <a:cubicBezTo>
                        <a:pt x="110" y="35"/>
                        <a:pt x="57" y="71"/>
                        <a:pt x="36" y="85"/>
                      </a:cubicBezTo>
                      <a:cubicBezTo>
                        <a:pt x="49" y="77"/>
                        <a:pt x="75" y="62"/>
                        <a:pt x="100" y="48"/>
                      </a:cubicBezTo>
                      <a:cubicBezTo>
                        <a:pt x="118" y="37"/>
                        <a:pt x="137" y="26"/>
                        <a:pt x="150" y="19"/>
                      </a:cubicBezTo>
                      <a:cubicBezTo>
                        <a:pt x="157" y="15"/>
                        <a:pt x="163" y="11"/>
                        <a:pt x="167" y="9"/>
                      </a:cubicBezTo>
                      <a:cubicBezTo>
                        <a:pt x="171" y="7"/>
                        <a:pt x="172" y="6"/>
                        <a:pt x="173" y="6"/>
                      </a:cubicBezTo>
                      <a:cubicBezTo>
                        <a:pt x="173" y="6"/>
                        <a:pt x="173" y="6"/>
                        <a:pt x="173" y="6"/>
                      </a:cubicBezTo>
                      <a:cubicBezTo>
                        <a:pt x="173" y="6"/>
                        <a:pt x="173" y="6"/>
                        <a:pt x="173" y="6"/>
                      </a:cubicBezTo>
                      <a:cubicBezTo>
                        <a:pt x="174" y="5"/>
                        <a:pt x="174" y="6"/>
                        <a:pt x="174" y="6"/>
                      </a:cubicBezTo>
                      <a:cubicBezTo>
                        <a:pt x="174" y="6"/>
                        <a:pt x="174" y="6"/>
                        <a:pt x="174" y="6"/>
                      </a:cubicBezTo>
                      <a:cubicBezTo>
                        <a:pt x="32" y="105"/>
                        <a:pt x="32" y="105"/>
                        <a:pt x="32" y="105"/>
                      </a:cubicBezTo>
                      <a:cubicBezTo>
                        <a:pt x="77" y="79"/>
                        <a:pt x="203" y="5"/>
                        <a:pt x="206" y="5"/>
                      </a:cubicBezTo>
                      <a:cubicBezTo>
                        <a:pt x="207" y="5"/>
                        <a:pt x="207" y="5"/>
                        <a:pt x="207" y="5"/>
                      </a:cubicBezTo>
                      <a:cubicBezTo>
                        <a:pt x="207" y="5"/>
                        <a:pt x="207" y="5"/>
                        <a:pt x="207" y="5"/>
                      </a:cubicBezTo>
                      <a:cubicBezTo>
                        <a:pt x="207" y="6"/>
                        <a:pt x="207" y="6"/>
                        <a:pt x="182" y="24"/>
                      </a:cubicBezTo>
                      <a:cubicBezTo>
                        <a:pt x="168" y="34"/>
                        <a:pt x="149" y="47"/>
                        <a:pt x="125" y="64"/>
                      </a:cubicBezTo>
                      <a:cubicBezTo>
                        <a:pt x="97" y="83"/>
                        <a:pt x="68" y="103"/>
                        <a:pt x="54" y="113"/>
                      </a:cubicBezTo>
                      <a:cubicBezTo>
                        <a:pt x="69" y="104"/>
                        <a:pt x="100" y="86"/>
                        <a:pt x="132" y="68"/>
                      </a:cubicBezTo>
                      <a:cubicBezTo>
                        <a:pt x="154" y="55"/>
                        <a:pt x="176" y="42"/>
                        <a:pt x="193" y="33"/>
                      </a:cubicBezTo>
                      <a:cubicBezTo>
                        <a:pt x="201" y="28"/>
                        <a:pt x="208" y="24"/>
                        <a:pt x="213" y="21"/>
                      </a:cubicBezTo>
                      <a:cubicBezTo>
                        <a:pt x="217" y="19"/>
                        <a:pt x="219" y="17"/>
                        <a:pt x="220" y="17"/>
                      </a:cubicBezTo>
                      <a:cubicBezTo>
                        <a:pt x="220" y="17"/>
                        <a:pt x="220" y="17"/>
                        <a:pt x="220" y="17"/>
                      </a:cubicBezTo>
                      <a:cubicBezTo>
                        <a:pt x="220" y="17"/>
                        <a:pt x="220" y="17"/>
                        <a:pt x="220" y="17"/>
                      </a:cubicBezTo>
                      <a:cubicBezTo>
                        <a:pt x="221" y="17"/>
                        <a:pt x="221" y="17"/>
                        <a:pt x="221" y="17"/>
                      </a:cubicBezTo>
                      <a:cubicBezTo>
                        <a:pt x="221" y="17"/>
                        <a:pt x="221" y="17"/>
                        <a:pt x="221" y="18"/>
                      </a:cubicBezTo>
                      <a:cubicBezTo>
                        <a:pt x="79" y="108"/>
                        <a:pt x="79" y="108"/>
                        <a:pt x="79" y="108"/>
                      </a:cubicBezTo>
                      <a:cubicBezTo>
                        <a:pt x="85" y="104"/>
                        <a:pt x="93" y="100"/>
                        <a:pt x="99" y="96"/>
                      </a:cubicBezTo>
                      <a:cubicBezTo>
                        <a:pt x="99" y="96"/>
                        <a:pt x="99" y="96"/>
                        <a:pt x="99" y="96"/>
                      </a:cubicBezTo>
                      <a:cubicBezTo>
                        <a:pt x="99" y="97"/>
                        <a:pt x="99" y="97"/>
                        <a:pt x="99" y="97"/>
                      </a:cubicBezTo>
                      <a:cubicBezTo>
                        <a:pt x="87" y="104"/>
                        <a:pt x="68" y="116"/>
                        <a:pt x="55" y="124"/>
                      </a:cubicBezTo>
                      <a:cubicBezTo>
                        <a:pt x="64" y="119"/>
                        <a:pt x="74" y="113"/>
                        <a:pt x="83" y="108"/>
                      </a:cubicBezTo>
                      <a:cubicBezTo>
                        <a:pt x="102" y="97"/>
                        <a:pt x="107" y="94"/>
                        <a:pt x="108" y="94"/>
                      </a:cubicBezTo>
                      <a:cubicBezTo>
                        <a:pt x="108" y="94"/>
                        <a:pt x="108" y="94"/>
                        <a:pt x="108" y="94"/>
                      </a:cubicBezTo>
                      <a:cubicBezTo>
                        <a:pt x="108" y="94"/>
                        <a:pt x="108" y="94"/>
                        <a:pt x="108" y="94"/>
                      </a:cubicBezTo>
                      <a:cubicBezTo>
                        <a:pt x="108" y="94"/>
                        <a:pt x="108" y="94"/>
                        <a:pt x="108" y="94"/>
                      </a:cubicBezTo>
                      <a:cubicBezTo>
                        <a:pt x="109" y="94"/>
                        <a:pt x="109" y="94"/>
                        <a:pt x="109" y="94"/>
                      </a:cubicBezTo>
                      <a:cubicBezTo>
                        <a:pt x="109" y="94"/>
                        <a:pt x="109" y="94"/>
                        <a:pt x="109" y="94"/>
                      </a:cubicBezTo>
                      <a:cubicBezTo>
                        <a:pt x="82" y="119"/>
                        <a:pt x="82" y="119"/>
                        <a:pt x="82" y="119"/>
                      </a:cubicBezTo>
                      <a:cubicBezTo>
                        <a:pt x="86" y="117"/>
                        <a:pt x="92" y="114"/>
                        <a:pt x="97" y="111"/>
                      </a:cubicBezTo>
                      <a:cubicBezTo>
                        <a:pt x="110" y="103"/>
                        <a:pt x="110" y="103"/>
                        <a:pt x="111" y="103"/>
                      </a:cubicBezTo>
                      <a:cubicBezTo>
                        <a:pt x="111" y="103"/>
                        <a:pt x="111" y="103"/>
                        <a:pt x="111" y="103"/>
                      </a:cubicBezTo>
                      <a:cubicBezTo>
                        <a:pt x="111" y="104"/>
                        <a:pt x="111" y="104"/>
                        <a:pt x="111" y="104"/>
                      </a:cubicBezTo>
                      <a:cubicBezTo>
                        <a:pt x="106" y="111"/>
                        <a:pt x="100" y="120"/>
                        <a:pt x="97" y="124"/>
                      </a:cubicBezTo>
                      <a:cubicBezTo>
                        <a:pt x="98" y="124"/>
                        <a:pt x="98" y="124"/>
                        <a:pt x="98" y="124"/>
                      </a:cubicBezTo>
                      <a:cubicBezTo>
                        <a:pt x="98" y="123"/>
                        <a:pt x="98" y="124"/>
                        <a:pt x="98" y="124"/>
                      </a:cubicBezTo>
                      <a:cubicBezTo>
                        <a:pt x="99" y="124"/>
                        <a:pt x="98" y="124"/>
                        <a:pt x="98" y="124"/>
                      </a:cubicBezTo>
                      <a:cubicBezTo>
                        <a:pt x="96" y="126"/>
                        <a:pt x="96" y="126"/>
                        <a:pt x="96" y="126"/>
                      </a:cubicBezTo>
                      <a:cubicBezTo>
                        <a:pt x="96" y="126"/>
                        <a:pt x="96" y="126"/>
                        <a:pt x="95" y="125"/>
                      </a:cubicBezTo>
                      <a:cubicBezTo>
                        <a:pt x="95" y="125"/>
                        <a:pt x="95" y="125"/>
                        <a:pt x="109" y="105"/>
                      </a:cubicBezTo>
                      <a:cubicBezTo>
                        <a:pt x="107" y="106"/>
                        <a:pt x="102" y="109"/>
                        <a:pt x="97" y="112"/>
                      </a:cubicBezTo>
                      <a:cubicBezTo>
                        <a:pt x="84" y="120"/>
                        <a:pt x="80" y="121"/>
                        <a:pt x="79" y="122"/>
                      </a:cubicBezTo>
                      <a:cubicBezTo>
                        <a:pt x="79" y="122"/>
                        <a:pt x="79" y="122"/>
                        <a:pt x="79" y="122"/>
                      </a:cubicBezTo>
                      <a:cubicBezTo>
                        <a:pt x="79" y="122"/>
                        <a:pt x="79" y="122"/>
                        <a:pt x="79" y="122"/>
                      </a:cubicBezTo>
                      <a:cubicBezTo>
                        <a:pt x="79" y="122"/>
                        <a:pt x="79" y="122"/>
                        <a:pt x="79" y="122"/>
                      </a:cubicBezTo>
                      <a:cubicBezTo>
                        <a:pt x="79" y="122"/>
                        <a:pt x="79" y="121"/>
                        <a:pt x="79" y="121"/>
                      </a:cubicBezTo>
                      <a:cubicBezTo>
                        <a:pt x="105" y="96"/>
                        <a:pt x="105" y="96"/>
                        <a:pt x="105" y="96"/>
                      </a:cubicBezTo>
                      <a:cubicBezTo>
                        <a:pt x="101" y="99"/>
                        <a:pt x="93" y="104"/>
                        <a:pt x="84" y="109"/>
                      </a:cubicBezTo>
                      <a:cubicBezTo>
                        <a:pt x="41" y="134"/>
                        <a:pt x="38" y="135"/>
                        <a:pt x="37" y="13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02"/>
                <p:cNvSpPr>
                  <a:spLocks noEditPoints="1"/>
                </p:cNvSpPr>
                <p:nvPr/>
              </p:nvSpPr>
              <p:spPr bwMode="auto">
                <a:xfrm>
                  <a:off x="2028826" y="3586163"/>
                  <a:ext cx="995363" cy="1638300"/>
                </a:xfrm>
                <a:custGeom>
                  <a:avLst/>
                  <a:gdLst>
                    <a:gd name="T0" fmla="*/ 198 w 307"/>
                    <a:gd name="T1" fmla="*/ 119 h 505"/>
                    <a:gd name="T2" fmla="*/ 197 w 307"/>
                    <a:gd name="T3" fmla="*/ 177 h 505"/>
                    <a:gd name="T4" fmla="*/ 188 w 307"/>
                    <a:gd name="T5" fmla="*/ 266 h 505"/>
                    <a:gd name="T6" fmla="*/ 165 w 307"/>
                    <a:gd name="T7" fmla="*/ 375 h 505"/>
                    <a:gd name="T8" fmla="*/ 166 w 307"/>
                    <a:gd name="T9" fmla="*/ 402 h 505"/>
                    <a:gd name="T10" fmla="*/ 200 w 307"/>
                    <a:gd name="T11" fmla="*/ 415 h 505"/>
                    <a:gd name="T12" fmla="*/ 189 w 307"/>
                    <a:gd name="T13" fmla="*/ 487 h 505"/>
                    <a:gd name="T14" fmla="*/ 145 w 307"/>
                    <a:gd name="T15" fmla="*/ 488 h 505"/>
                    <a:gd name="T16" fmla="*/ 88 w 307"/>
                    <a:gd name="T17" fmla="*/ 488 h 505"/>
                    <a:gd name="T18" fmla="*/ 65 w 307"/>
                    <a:gd name="T19" fmla="*/ 498 h 505"/>
                    <a:gd name="T20" fmla="*/ 62 w 307"/>
                    <a:gd name="T21" fmla="*/ 415 h 505"/>
                    <a:gd name="T22" fmla="*/ 74 w 307"/>
                    <a:gd name="T23" fmla="*/ 383 h 505"/>
                    <a:gd name="T24" fmla="*/ 81 w 307"/>
                    <a:gd name="T25" fmla="*/ 393 h 505"/>
                    <a:gd name="T26" fmla="*/ 88 w 307"/>
                    <a:gd name="T27" fmla="*/ 315 h 505"/>
                    <a:gd name="T28" fmla="*/ 126 w 307"/>
                    <a:gd name="T29" fmla="*/ 136 h 505"/>
                    <a:gd name="T30" fmla="*/ 113 w 307"/>
                    <a:gd name="T31" fmla="*/ 95 h 505"/>
                    <a:gd name="T32" fmla="*/ 93 w 307"/>
                    <a:gd name="T33" fmla="*/ 101 h 505"/>
                    <a:gd name="T34" fmla="*/ 100 w 307"/>
                    <a:gd name="T35" fmla="*/ 122 h 505"/>
                    <a:gd name="T36" fmla="*/ 1 w 307"/>
                    <a:gd name="T37" fmla="*/ 134 h 505"/>
                    <a:gd name="T38" fmla="*/ 0 w 307"/>
                    <a:gd name="T39" fmla="*/ 3 h 505"/>
                    <a:gd name="T40" fmla="*/ 135 w 307"/>
                    <a:gd name="T41" fmla="*/ 3 h 505"/>
                    <a:gd name="T42" fmla="*/ 272 w 307"/>
                    <a:gd name="T43" fmla="*/ 21 h 505"/>
                    <a:gd name="T44" fmla="*/ 288 w 307"/>
                    <a:gd name="T45" fmla="*/ 30 h 505"/>
                    <a:gd name="T46" fmla="*/ 298 w 307"/>
                    <a:gd name="T47" fmla="*/ 113 h 505"/>
                    <a:gd name="T48" fmla="*/ 302 w 307"/>
                    <a:gd name="T49" fmla="*/ 173 h 505"/>
                    <a:gd name="T50" fmla="*/ 250 w 307"/>
                    <a:gd name="T51" fmla="*/ 176 h 505"/>
                    <a:gd name="T52" fmla="*/ 226 w 307"/>
                    <a:gd name="T53" fmla="*/ 165 h 505"/>
                    <a:gd name="T54" fmla="*/ 226 w 307"/>
                    <a:gd name="T55" fmla="*/ 124 h 505"/>
                    <a:gd name="T56" fmla="*/ 226 w 307"/>
                    <a:gd name="T57" fmla="*/ 128 h 505"/>
                    <a:gd name="T58" fmla="*/ 230 w 307"/>
                    <a:gd name="T59" fmla="*/ 121 h 505"/>
                    <a:gd name="T60" fmla="*/ 223 w 307"/>
                    <a:gd name="T61" fmla="*/ 130 h 505"/>
                    <a:gd name="T62" fmla="*/ 232 w 307"/>
                    <a:gd name="T63" fmla="*/ 178 h 505"/>
                    <a:gd name="T64" fmla="*/ 278 w 307"/>
                    <a:gd name="T65" fmla="*/ 169 h 505"/>
                    <a:gd name="T66" fmla="*/ 304 w 307"/>
                    <a:gd name="T67" fmla="*/ 154 h 505"/>
                    <a:gd name="T68" fmla="*/ 291 w 307"/>
                    <a:gd name="T69" fmla="*/ 71 h 505"/>
                    <a:gd name="T70" fmla="*/ 277 w 307"/>
                    <a:gd name="T71" fmla="*/ 21 h 505"/>
                    <a:gd name="T72" fmla="*/ 202 w 307"/>
                    <a:gd name="T73" fmla="*/ 11 h 505"/>
                    <a:gd name="T74" fmla="*/ 34 w 307"/>
                    <a:gd name="T75" fmla="*/ 2 h 505"/>
                    <a:gd name="T76" fmla="*/ 3 w 307"/>
                    <a:gd name="T77" fmla="*/ 133 h 505"/>
                    <a:gd name="T78" fmla="*/ 94 w 307"/>
                    <a:gd name="T79" fmla="*/ 126 h 505"/>
                    <a:gd name="T80" fmla="*/ 93 w 307"/>
                    <a:gd name="T81" fmla="*/ 101 h 505"/>
                    <a:gd name="T82" fmla="*/ 111 w 307"/>
                    <a:gd name="T83" fmla="*/ 76 h 505"/>
                    <a:gd name="T84" fmla="*/ 129 w 307"/>
                    <a:gd name="T85" fmla="*/ 145 h 505"/>
                    <a:gd name="T86" fmla="*/ 89 w 307"/>
                    <a:gd name="T87" fmla="*/ 315 h 505"/>
                    <a:gd name="T88" fmla="*/ 82 w 307"/>
                    <a:gd name="T89" fmla="*/ 394 h 505"/>
                    <a:gd name="T90" fmla="*/ 77 w 307"/>
                    <a:gd name="T91" fmla="*/ 392 h 505"/>
                    <a:gd name="T92" fmla="*/ 64 w 307"/>
                    <a:gd name="T93" fmla="*/ 415 h 505"/>
                    <a:gd name="T94" fmla="*/ 66 w 307"/>
                    <a:gd name="T95" fmla="*/ 498 h 505"/>
                    <a:gd name="T96" fmla="*/ 92 w 307"/>
                    <a:gd name="T97" fmla="*/ 485 h 505"/>
                    <a:gd name="T98" fmla="*/ 161 w 307"/>
                    <a:gd name="T99" fmla="*/ 492 h 505"/>
                    <a:gd name="T100" fmla="*/ 190 w 307"/>
                    <a:gd name="T101" fmla="*/ 468 h 505"/>
                    <a:gd name="T102" fmla="*/ 191 w 307"/>
                    <a:gd name="T103" fmla="*/ 399 h 505"/>
                    <a:gd name="T104" fmla="*/ 167 w 307"/>
                    <a:gd name="T105" fmla="*/ 412 h 505"/>
                    <a:gd name="T106" fmla="*/ 170 w 307"/>
                    <a:gd name="T107" fmla="*/ 338 h 505"/>
                    <a:gd name="T108" fmla="*/ 196 w 307"/>
                    <a:gd name="T109" fmla="*/ 214 h 505"/>
                    <a:gd name="T110" fmla="*/ 203 w 307"/>
                    <a:gd name="T111" fmla="*/ 169 h 505"/>
                    <a:gd name="T112" fmla="*/ 206 w 307"/>
                    <a:gd name="T113" fmla="*/ 1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 h="505">
                      <a:moveTo>
                        <a:pt x="223" y="134"/>
                      </a:moveTo>
                      <a:cubicBezTo>
                        <a:pt x="222" y="130"/>
                        <a:pt x="220" y="126"/>
                        <a:pt x="219" y="121"/>
                      </a:cubicBezTo>
                      <a:cubicBezTo>
                        <a:pt x="217" y="117"/>
                        <a:pt x="216" y="113"/>
                        <a:pt x="214" y="109"/>
                      </a:cubicBezTo>
                      <a:cubicBezTo>
                        <a:pt x="212" y="108"/>
                        <a:pt x="211" y="106"/>
                        <a:pt x="209" y="105"/>
                      </a:cubicBezTo>
                      <a:cubicBezTo>
                        <a:pt x="208" y="105"/>
                        <a:pt x="207" y="105"/>
                        <a:pt x="206" y="105"/>
                      </a:cubicBezTo>
                      <a:cubicBezTo>
                        <a:pt x="205" y="106"/>
                        <a:pt x="204" y="107"/>
                        <a:pt x="204" y="108"/>
                      </a:cubicBezTo>
                      <a:cubicBezTo>
                        <a:pt x="201" y="111"/>
                        <a:pt x="200" y="115"/>
                        <a:pt x="198" y="119"/>
                      </a:cubicBezTo>
                      <a:cubicBezTo>
                        <a:pt x="198" y="119"/>
                        <a:pt x="198" y="119"/>
                        <a:pt x="198" y="119"/>
                      </a:cubicBezTo>
                      <a:cubicBezTo>
                        <a:pt x="197" y="122"/>
                        <a:pt x="197" y="124"/>
                        <a:pt x="196" y="127"/>
                      </a:cubicBezTo>
                      <a:cubicBezTo>
                        <a:pt x="196" y="130"/>
                        <a:pt x="196" y="132"/>
                        <a:pt x="196" y="135"/>
                      </a:cubicBezTo>
                      <a:cubicBezTo>
                        <a:pt x="196" y="140"/>
                        <a:pt x="196" y="145"/>
                        <a:pt x="197" y="151"/>
                      </a:cubicBezTo>
                      <a:cubicBezTo>
                        <a:pt x="198" y="156"/>
                        <a:pt x="200" y="161"/>
                        <a:pt x="202" y="165"/>
                      </a:cubicBezTo>
                      <a:cubicBezTo>
                        <a:pt x="203" y="167"/>
                        <a:pt x="203" y="168"/>
                        <a:pt x="204" y="169"/>
                      </a:cubicBezTo>
                      <a:cubicBezTo>
                        <a:pt x="204" y="170"/>
                        <a:pt x="204" y="172"/>
                        <a:pt x="204" y="173"/>
                      </a:cubicBezTo>
                      <a:cubicBezTo>
                        <a:pt x="203" y="174"/>
                        <a:pt x="202" y="175"/>
                        <a:pt x="201" y="176"/>
                      </a:cubicBezTo>
                      <a:cubicBezTo>
                        <a:pt x="200" y="176"/>
                        <a:pt x="198" y="177"/>
                        <a:pt x="197" y="177"/>
                      </a:cubicBezTo>
                      <a:cubicBezTo>
                        <a:pt x="197" y="177"/>
                        <a:pt x="197" y="177"/>
                        <a:pt x="197" y="177"/>
                      </a:cubicBezTo>
                      <a:cubicBezTo>
                        <a:pt x="197" y="192"/>
                        <a:pt x="197" y="192"/>
                        <a:pt x="197" y="192"/>
                      </a:cubicBezTo>
                      <a:cubicBezTo>
                        <a:pt x="197" y="197"/>
                        <a:pt x="197" y="202"/>
                        <a:pt x="197" y="207"/>
                      </a:cubicBezTo>
                      <a:cubicBezTo>
                        <a:pt x="197" y="209"/>
                        <a:pt x="196" y="212"/>
                        <a:pt x="196" y="214"/>
                      </a:cubicBezTo>
                      <a:cubicBezTo>
                        <a:pt x="195" y="222"/>
                        <a:pt x="195" y="222"/>
                        <a:pt x="195" y="222"/>
                      </a:cubicBezTo>
                      <a:cubicBezTo>
                        <a:pt x="195" y="227"/>
                        <a:pt x="194" y="232"/>
                        <a:pt x="194" y="237"/>
                      </a:cubicBezTo>
                      <a:cubicBezTo>
                        <a:pt x="193" y="242"/>
                        <a:pt x="192" y="246"/>
                        <a:pt x="191" y="251"/>
                      </a:cubicBezTo>
                      <a:cubicBezTo>
                        <a:pt x="190" y="256"/>
                        <a:pt x="189" y="261"/>
                        <a:pt x="188" y="266"/>
                      </a:cubicBezTo>
                      <a:cubicBezTo>
                        <a:pt x="187" y="271"/>
                        <a:pt x="186" y="276"/>
                        <a:pt x="185" y="280"/>
                      </a:cubicBezTo>
                      <a:cubicBezTo>
                        <a:pt x="181" y="295"/>
                        <a:pt x="181" y="295"/>
                        <a:pt x="181" y="295"/>
                      </a:cubicBezTo>
                      <a:cubicBezTo>
                        <a:pt x="179" y="305"/>
                        <a:pt x="176" y="314"/>
                        <a:pt x="174" y="324"/>
                      </a:cubicBezTo>
                      <a:cubicBezTo>
                        <a:pt x="173" y="329"/>
                        <a:pt x="172" y="333"/>
                        <a:pt x="171" y="338"/>
                      </a:cubicBezTo>
                      <a:cubicBezTo>
                        <a:pt x="170" y="343"/>
                        <a:pt x="169" y="348"/>
                        <a:pt x="168" y="353"/>
                      </a:cubicBezTo>
                      <a:cubicBezTo>
                        <a:pt x="167" y="360"/>
                        <a:pt x="167" y="360"/>
                        <a:pt x="167" y="360"/>
                      </a:cubicBezTo>
                      <a:cubicBezTo>
                        <a:pt x="166" y="363"/>
                        <a:pt x="166" y="365"/>
                        <a:pt x="166" y="368"/>
                      </a:cubicBezTo>
                      <a:cubicBezTo>
                        <a:pt x="166" y="370"/>
                        <a:pt x="165" y="373"/>
                        <a:pt x="165" y="375"/>
                      </a:cubicBezTo>
                      <a:cubicBezTo>
                        <a:pt x="165" y="382"/>
                        <a:pt x="165" y="382"/>
                        <a:pt x="165" y="382"/>
                      </a:cubicBezTo>
                      <a:cubicBezTo>
                        <a:pt x="164" y="387"/>
                        <a:pt x="165" y="392"/>
                        <a:pt x="165" y="397"/>
                      </a:cubicBezTo>
                      <a:cubicBezTo>
                        <a:pt x="165" y="400"/>
                        <a:pt x="166" y="402"/>
                        <a:pt x="166" y="405"/>
                      </a:cubicBezTo>
                      <a:cubicBezTo>
                        <a:pt x="167" y="412"/>
                        <a:pt x="167" y="412"/>
                        <a:pt x="167" y="412"/>
                      </a:cubicBezTo>
                      <a:cubicBezTo>
                        <a:pt x="167" y="412"/>
                        <a:pt x="167" y="412"/>
                        <a:pt x="167" y="412"/>
                      </a:cubicBezTo>
                      <a:cubicBezTo>
                        <a:pt x="166" y="411"/>
                        <a:pt x="166" y="410"/>
                        <a:pt x="166" y="409"/>
                      </a:cubicBezTo>
                      <a:cubicBezTo>
                        <a:pt x="166" y="408"/>
                        <a:pt x="166" y="407"/>
                        <a:pt x="166" y="406"/>
                      </a:cubicBezTo>
                      <a:cubicBezTo>
                        <a:pt x="166" y="405"/>
                        <a:pt x="166" y="404"/>
                        <a:pt x="166" y="402"/>
                      </a:cubicBezTo>
                      <a:cubicBezTo>
                        <a:pt x="166" y="401"/>
                        <a:pt x="167" y="400"/>
                        <a:pt x="168" y="399"/>
                      </a:cubicBezTo>
                      <a:cubicBezTo>
                        <a:pt x="169" y="398"/>
                        <a:pt x="171" y="396"/>
                        <a:pt x="173" y="396"/>
                      </a:cubicBezTo>
                      <a:cubicBezTo>
                        <a:pt x="175" y="395"/>
                        <a:pt x="177" y="395"/>
                        <a:pt x="179" y="395"/>
                      </a:cubicBezTo>
                      <a:cubicBezTo>
                        <a:pt x="183" y="395"/>
                        <a:pt x="187" y="396"/>
                        <a:pt x="191" y="399"/>
                      </a:cubicBezTo>
                      <a:cubicBezTo>
                        <a:pt x="195" y="401"/>
                        <a:pt x="198" y="404"/>
                        <a:pt x="199" y="408"/>
                      </a:cubicBezTo>
                      <a:cubicBezTo>
                        <a:pt x="199" y="408"/>
                        <a:pt x="199" y="408"/>
                        <a:pt x="199" y="408"/>
                      </a:cubicBezTo>
                      <a:cubicBezTo>
                        <a:pt x="199" y="408"/>
                        <a:pt x="199" y="408"/>
                        <a:pt x="199" y="408"/>
                      </a:cubicBezTo>
                      <a:cubicBezTo>
                        <a:pt x="200" y="411"/>
                        <a:pt x="200" y="413"/>
                        <a:pt x="200" y="415"/>
                      </a:cubicBezTo>
                      <a:cubicBezTo>
                        <a:pt x="200" y="417"/>
                        <a:pt x="200" y="419"/>
                        <a:pt x="200" y="421"/>
                      </a:cubicBezTo>
                      <a:cubicBezTo>
                        <a:pt x="200" y="423"/>
                        <a:pt x="199" y="425"/>
                        <a:pt x="199" y="427"/>
                      </a:cubicBezTo>
                      <a:cubicBezTo>
                        <a:pt x="199" y="429"/>
                        <a:pt x="198" y="431"/>
                        <a:pt x="198" y="433"/>
                      </a:cubicBezTo>
                      <a:cubicBezTo>
                        <a:pt x="197" y="441"/>
                        <a:pt x="195" y="449"/>
                        <a:pt x="193" y="457"/>
                      </a:cubicBezTo>
                      <a:cubicBezTo>
                        <a:pt x="192" y="461"/>
                        <a:pt x="192" y="464"/>
                        <a:pt x="191" y="468"/>
                      </a:cubicBezTo>
                      <a:cubicBezTo>
                        <a:pt x="190" y="474"/>
                        <a:pt x="190" y="474"/>
                        <a:pt x="190" y="474"/>
                      </a:cubicBezTo>
                      <a:cubicBezTo>
                        <a:pt x="190" y="476"/>
                        <a:pt x="190" y="478"/>
                        <a:pt x="189" y="480"/>
                      </a:cubicBezTo>
                      <a:cubicBezTo>
                        <a:pt x="189" y="482"/>
                        <a:pt x="189" y="485"/>
                        <a:pt x="189" y="487"/>
                      </a:cubicBezTo>
                      <a:cubicBezTo>
                        <a:pt x="189" y="489"/>
                        <a:pt x="189" y="491"/>
                        <a:pt x="189" y="493"/>
                      </a:cubicBezTo>
                      <a:cubicBezTo>
                        <a:pt x="189" y="495"/>
                        <a:pt x="190" y="497"/>
                        <a:pt x="190" y="499"/>
                      </a:cubicBezTo>
                      <a:cubicBezTo>
                        <a:pt x="190" y="500"/>
                        <a:pt x="191" y="502"/>
                        <a:pt x="192" y="504"/>
                      </a:cubicBezTo>
                      <a:cubicBezTo>
                        <a:pt x="192" y="505"/>
                        <a:pt x="192" y="505"/>
                        <a:pt x="192" y="505"/>
                      </a:cubicBezTo>
                      <a:cubicBezTo>
                        <a:pt x="191" y="505"/>
                        <a:pt x="191" y="505"/>
                        <a:pt x="191" y="505"/>
                      </a:cubicBezTo>
                      <a:cubicBezTo>
                        <a:pt x="186" y="503"/>
                        <a:pt x="181" y="501"/>
                        <a:pt x="176" y="499"/>
                      </a:cubicBezTo>
                      <a:cubicBezTo>
                        <a:pt x="171" y="497"/>
                        <a:pt x="166" y="495"/>
                        <a:pt x="160" y="493"/>
                      </a:cubicBezTo>
                      <a:cubicBezTo>
                        <a:pt x="155" y="491"/>
                        <a:pt x="150" y="489"/>
                        <a:pt x="145" y="488"/>
                      </a:cubicBezTo>
                      <a:cubicBezTo>
                        <a:pt x="142" y="487"/>
                        <a:pt x="139" y="487"/>
                        <a:pt x="137" y="486"/>
                      </a:cubicBezTo>
                      <a:cubicBezTo>
                        <a:pt x="128" y="485"/>
                        <a:pt x="128" y="485"/>
                        <a:pt x="128" y="485"/>
                      </a:cubicBezTo>
                      <a:cubicBezTo>
                        <a:pt x="120" y="484"/>
                        <a:pt x="120" y="484"/>
                        <a:pt x="120" y="484"/>
                      </a:cubicBezTo>
                      <a:cubicBezTo>
                        <a:pt x="118" y="484"/>
                        <a:pt x="115" y="484"/>
                        <a:pt x="112" y="484"/>
                      </a:cubicBezTo>
                      <a:cubicBezTo>
                        <a:pt x="109" y="484"/>
                        <a:pt x="107" y="484"/>
                        <a:pt x="104" y="484"/>
                      </a:cubicBezTo>
                      <a:cubicBezTo>
                        <a:pt x="101" y="484"/>
                        <a:pt x="99" y="485"/>
                        <a:pt x="96" y="486"/>
                      </a:cubicBezTo>
                      <a:cubicBezTo>
                        <a:pt x="95" y="486"/>
                        <a:pt x="93" y="486"/>
                        <a:pt x="92" y="486"/>
                      </a:cubicBezTo>
                      <a:cubicBezTo>
                        <a:pt x="88" y="488"/>
                        <a:pt x="88" y="488"/>
                        <a:pt x="88" y="488"/>
                      </a:cubicBezTo>
                      <a:cubicBezTo>
                        <a:pt x="84" y="489"/>
                        <a:pt x="84" y="489"/>
                        <a:pt x="84" y="489"/>
                      </a:cubicBezTo>
                      <a:cubicBezTo>
                        <a:pt x="83" y="489"/>
                        <a:pt x="81" y="490"/>
                        <a:pt x="80" y="490"/>
                      </a:cubicBezTo>
                      <a:cubicBezTo>
                        <a:pt x="76" y="492"/>
                        <a:pt x="76" y="492"/>
                        <a:pt x="76" y="492"/>
                      </a:cubicBezTo>
                      <a:cubicBezTo>
                        <a:pt x="75" y="493"/>
                        <a:pt x="75" y="493"/>
                        <a:pt x="75" y="493"/>
                      </a:cubicBezTo>
                      <a:cubicBezTo>
                        <a:pt x="73" y="494"/>
                        <a:pt x="73" y="494"/>
                        <a:pt x="73" y="494"/>
                      </a:cubicBezTo>
                      <a:cubicBezTo>
                        <a:pt x="66" y="498"/>
                        <a:pt x="66" y="498"/>
                        <a:pt x="66" y="498"/>
                      </a:cubicBezTo>
                      <a:cubicBezTo>
                        <a:pt x="65" y="499"/>
                        <a:pt x="65" y="499"/>
                        <a:pt x="65" y="499"/>
                      </a:cubicBezTo>
                      <a:cubicBezTo>
                        <a:pt x="65" y="498"/>
                        <a:pt x="65" y="498"/>
                        <a:pt x="65" y="498"/>
                      </a:cubicBezTo>
                      <a:cubicBezTo>
                        <a:pt x="62" y="481"/>
                        <a:pt x="62" y="481"/>
                        <a:pt x="62" y="481"/>
                      </a:cubicBezTo>
                      <a:cubicBezTo>
                        <a:pt x="62" y="479"/>
                        <a:pt x="61" y="476"/>
                        <a:pt x="61" y="473"/>
                      </a:cubicBezTo>
                      <a:cubicBezTo>
                        <a:pt x="60" y="465"/>
                        <a:pt x="60" y="465"/>
                        <a:pt x="60" y="465"/>
                      </a:cubicBezTo>
                      <a:cubicBezTo>
                        <a:pt x="60" y="462"/>
                        <a:pt x="60" y="459"/>
                        <a:pt x="60" y="457"/>
                      </a:cubicBezTo>
                      <a:cubicBezTo>
                        <a:pt x="60" y="448"/>
                        <a:pt x="60" y="448"/>
                        <a:pt x="60" y="448"/>
                      </a:cubicBezTo>
                      <a:cubicBezTo>
                        <a:pt x="59" y="445"/>
                        <a:pt x="60" y="443"/>
                        <a:pt x="60" y="440"/>
                      </a:cubicBezTo>
                      <a:cubicBezTo>
                        <a:pt x="60" y="437"/>
                        <a:pt x="60" y="434"/>
                        <a:pt x="61" y="431"/>
                      </a:cubicBezTo>
                      <a:cubicBezTo>
                        <a:pt x="62" y="415"/>
                        <a:pt x="62" y="415"/>
                        <a:pt x="62" y="415"/>
                      </a:cubicBezTo>
                      <a:cubicBezTo>
                        <a:pt x="63" y="412"/>
                        <a:pt x="63" y="409"/>
                        <a:pt x="63" y="407"/>
                      </a:cubicBezTo>
                      <a:cubicBezTo>
                        <a:pt x="64" y="398"/>
                        <a:pt x="64" y="398"/>
                        <a:pt x="64" y="398"/>
                      </a:cubicBezTo>
                      <a:cubicBezTo>
                        <a:pt x="64" y="390"/>
                        <a:pt x="64" y="390"/>
                        <a:pt x="64" y="390"/>
                      </a:cubicBezTo>
                      <a:cubicBezTo>
                        <a:pt x="65" y="382"/>
                        <a:pt x="65" y="382"/>
                        <a:pt x="65" y="382"/>
                      </a:cubicBezTo>
                      <a:cubicBezTo>
                        <a:pt x="65" y="365"/>
                        <a:pt x="65" y="365"/>
                        <a:pt x="65" y="365"/>
                      </a:cubicBezTo>
                      <a:cubicBezTo>
                        <a:pt x="65" y="362"/>
                        <a:pt x="65" y="362"/>
                        <a:pt x="65" y="362"/>
                      </a:cubicBezTo>
                      <a:cubicBezTo>
                        <a:pt x="66" y="365"/>
                        <a:pt x="66" y="365"/>
                        <a:pt x="66" y="365"/>
                      </a:cubicBezTo>
                      <a:cubicBezTo>
                        <a:pt x="69" y="371"/>
                        <a:pt x="71" y="377"/>
                        <a:pt x="74" y="383"/>
                      </a:cubicBezTo>
                      <a:cubicBezTo>
                        <a:pt x="75" y="386"/>
                        <a:pt x="77" y="389"/>
                        <a:pt x="79" y="392"/>
                      </a:cubicBezTo>
                      <a:cubicBezTo>
                        <a:pt x="79" y="392"/>
                        <a:pt x="79" y="393"/>
                        <a:pt x="80" y="394"/>
                      </a:cubicBezTo>
                      <a:cubicBezTo>
                        <a:pt x="80" y="394"/>
                        <a:pt x="80" y="394"/>
                        <a:pt x="81" y="394"/>
                      </a:cubicBezTo>
                      <a:cubicBezTo>
                        <a:pt x="81" y="395"/>
                        <a:pt x="81" y="395"/>
                        <a:pt x="81" y="395"/>
                      </a:cubicBezTo>
                      <a:cubicBezTo>
                        <a:pt x="81" y="395"/>
                        <a:pt x="81" y="395"/>
                        <a:pt x="81" y="395"/>
                      </a:cubicBezTo>
                      <a:cubicBezTo>
                        <a:pt x="81" y="395"/>
                        <a:pt x="81" y="395"/>
                        <a:pt x="81" y="395"/>
                      </a:cubicBezTo>
                      <a:cubicBezTo>
                        <a:pt x="81" y="395"/>
                        <a:pt x="81" y="394"/>
                        <a:pt x="81" y="394"/>
                      </a:cubicBezTo>
                      <a:cubicBezTo>
                        <a:pt x="81" y="394"/>
                        <a:pt x="81" y="393"/>
                        <a:pt x="81" y="393"/>
                      </a:cubicBezTo>
                      <a:cubicBezTo>
                        <a:pt x="81" y="392"/>
                        <a:pt x="80" y="391"/>
                        <a:pt x="80" y="391"/>
                      </a:cubicBezTo>
                      <a:cubicBezTo>
                        <a:pt x="80" y="391"/>
                        <a:pt x="80" y="391"/>
                        <a:pt x="80" y="391"/>
                      </a:cubicBezTo>
                      <a:cubicBezTo>
                        <a:pt x="80" y="391"/>
                        <a:pt x="80" y="391"/>
                        <a:pt x="80" y="391"/>
                      </a:cubicBezTo>
                      <a:cubicBezTo>
                        <a:pt x="80" y="385"/>
                        <a:pt x="80" y="380"/>
                        <a:pt x="80" y="375"/>
                      </a:cubicBezTo>
                      <a:cubicBezTo>
                        <a:pt x="81" y="370"/>
                        <a:pt x="81" y="365"/>
                        <a:pt x="81" y="360"/>
                      </a:cubicBezTo>
                      <a:cubicBezTo>
                        <a:pt x="82" y="355"/>
                        <a:pt x="82" y="350"/>
                        <a:pt x="83" y="345"/>
                      </a:cubicBezTo>
                      <a:cubicBezTo>
                        <a:pt x="84" y="340"/>
                        <a:pt x="84" y="335"/>
                        <a:pt x="85" y="330"/>
                      </a:cubicBezTo>
                      <a:cubicBezTo>
                        <a:pt x="86" y="325"/>
                        <a:pt x="87" y="320"/>
                        <a:pt x="88" y="315"/>
                      </a:cubicBezTo>
                      <a:cubicBezTo>
                        <a:pt x="89" y="310"/>
                        <a:pt x="90" y="305"/>
                        <a:pt x="91" y="300"/>
                      </a:cubicBezTo>
                      <a:cubicBezTo>
                        <a:pt x="92" y="295"/>
                        <a:pt x="93" y="290"/>
                        <a:pt x="94" y="285"/>
                      </a:cubicBezTo>
                      <a:cubicBezTo>
                        <a:pt x="95" y="280"/>
                        <a:pt x="96" y="276"/>
                        <a:pt x="98" y="271"/>
                      </a:cubicBezTo>
                      <a:cubicBezTo>
                        <a:pt x="107" y="231"/>
                        <a:pt x="118" y="193"/>
                        <a:pt x="130" y="154"/>
                      </a:cubicBezTo>
                      <a:cubicBezTo>
                        <a:pt x="130" y="155"/>
                        <a:pt x="130" y="155"/>
                        <a:pt x="130" y="155"/>
                      </a:cubicBezTo>
                      <a:cubicBezTo>
                        <a:pt x="130" y="153"/>
                        <a:pt x="129" y="152"/>
                        <a:pt x="128" y="150"/>
                      </a:cubicBezTo>
                      <a:cubicBezTo>
                        <a:pt x="128" y="149"/>
                        <a:pt x="128" y="147"/>
                        <a:pt x="127" y="145"/>
                      </a:cubicBezTo>
                      <a:cubicBezTo>
                        <a:pt x="127" y="142"/>
                        <a:pt x="126" y="139"/>
                        <a:pt x="126" y="136"/>
                      </a:cubicBezTo>
                      <a:cubicBezTo>
                        <a:pt x="125" y="130"/>
                        <a:pt x="124" y="123"/>
                        <a:pt x="123" y="117"/>
                      </a:cubicBezTo>
                      <a:cubicBezTo>
                        <a:pt x="123" y="114"/>
                        <a:pt x="122" y="111"/>
                        <a:pt x="121" y="108"/>
                      </a:cubicBezTo>
                      <a:cubicBezTo>
                        <a:pt x="121" y="106"/>
                        <a:pt x="120" y="105"/>
                        <a:pt x="120" y="103"/>
                      </a:cubicBezTo>
                      <a:cubicBezTo>
                        <a:pt x="119" y="102"/>
                        <a:pt x="119" y="100"/>
                        <a:pt x="118" y="99"/>
                      </a:cubicBezTo>
                      <a:cubicBezTo>
                        <a:pt x="117" y="96"/>
                        <a:pt x="116" y="93"/>
                        <a:pt x="115" y="90"/>
                      </a:cubicBezTo>
                      <a:cubicBezTo>
                        <a:pt x="114" y="87"/>
                        <a:pt x="113" y="84"/>
                        <a:pt x="112" y="81"/>
                      </a:cubicBezTo>
                      <a:cubicBezTo>
                        <a:pt x="113" y="81"/>
                        <a:pt x="113" y="81"/>
                        <a:pt x="113" y="81"/>
                      </a:cubicBezTo>
                      <a:cubicBezTo>
                        <a:pt x="114" y="86"/>
                        <a:pt x="114" y="90"/>
                        <a:pt x="113" y="95"/>
                      </a:cubicBezTo>
                      <a:cubicBezTo>
                        <a:pt x="112" y="100"/>
                        <a:pt x="111" y="104"/>
                        <a:pt x="109" y="108"/>
                      </a:cubicBezTo>
                      <a:cubicBezTo>
                        <a:pt x="108" y="110"/>
                        <a:pt x="106" y="112"/>
                        <a:pt x="104" y="114"/>
                      </a:cubicBezTo>
                      <a:cubicBezTo>
                        <a:pt x="103" y="114"/>
                        <a:pt x="102" y="115"/>
                        <a:pt x="101" y="115"/>
                      </a:cubicBezTo>
                      <a:cubicBezTo>
                        <a:pt x="99" y="115"/>
                        <a:pt x="98" y="115"/>
                        <a:pt x="97" y="114"/>
                      </a:cubicBezTo>
                      <a:cubicBezTo>
                        <a:pt x="95" y="113"/>
                        <a:pt x="94" y="110"/>
                        <a:pt x="93" y="108"/>
                      </a:cubicBezTo>
                      <a:cubicBezTo>
                        <a:pt x="92" y="107"/>
                        <a:pt x="92" y="106"/>
                        <a:pt x="92" y="105"/>
                      </a:cubicBezTo>
                      <a:cubicBezTo>
                        <a:pt x="92" y="104"/>
                        <a:pt x="92" y="102"/>
                        <a:pt x="92" y="101"/>
                      </a:cubicBezTo>
                      <a:cubicBezTo>
                        <a:pt x="93" y="101"/>
                        <a:pt x="93" y="101"/>
                        <a:pt x="93" y="101"/>
                      </a:cubicBezTo>
                      <a:cubicBezTo>
                        <a:pt x="94" y="103"/>
                        <a:pt x="94" y="106"/>
                        <a:pt x="95" y="108"/>
                      </a:cubicBezTo>
                      <a:cubicBezTo>
                        <a:pt x="96" y="109"/>
                        <a:pt x="96" y="110"/>
                        <a:pt x="97" y="111"/>
                      </a:cubicBezTo>
                      <a:cubicBezTo>
                        <a:pt x="98" y="112"/>
                        <a:pt x="99" y="113"/>
                        <a:pt x="99" y="114"/>
                      </a:cubicBezTo>
                      <a:cubicBezTo>
                        <a:pt x="101" y="116"/>
                        <a:pt x="101" y="116"/>
                        <a:pt x="101" y="116"/>
                      </a:cubicBezTo>
                      <a:cubicBezTo>
                        <a:pt x="101" y="116"/>
                        <a:pt x="101" y="116"/>
                        <a:pt x="101" y="117"/>
                      </a:cubicBezTo>
                      <a:cubicBezTo>
                        <a:pt x="102" y="117"/>
                        <a:pt x="102" y="117"/>
                        <a:pt x="102" y="118"/>
                      </a:cubicBezTo>
                      <a:cubicBezTo>
                        <a:pt x="102" y="118"/>
                        <a:pt x="102" y="119"/>
                        <a:pt x="102" y="120"/>
                      </a:cubicBezTo>
                      <a:cubicBezTo>
                        <a:pt x="101" y="121"/>
                        <a:pt x="101" y="121"/>
                        <a:pt x="100" y="122"/>
                      </a:cubicBezTo>
                      <a:cubicBezTo>
                        <a:pt x="99" y="124"/>
                        <a:pt x="97" y="125"/>
                        <a:pt x="95" y="127"/>
                      </a:cubicBezTo>
                      <a:cubicBezTo>
                        <a:pt x="95" y="127"/>
                        <a:pt x="95" y="127"/>
                        <a:pt x="95" y="127"/>
                      </a:cubicBezTo>
                      <a:cubicBezTo>
                        <a:pt x="92" y="130"/>
                        <a:pt x="88" y="132"/>
                        <a:pt x="84" y="133"/>
                      </a:cubicBezTo>
                      <a:cubicBezTo>
                        <a:pt x="81" y="134"/>
                        <a:pt x="77" y="135"/>
                        <a:pt x="73" y="135"/>
                      </a:cubicBezTo>
                      <a:cubicBezTo>
                        <a:pt x="65" y="136"/>
                        <a:pt x="57" y="136"/>
                        <a:pt x="49" y="135"/>
                      </a:cubicBezTo>
                      <a:cubicBezTo>
                        <a:pt x="25" y="134"/>
                        <a:pt x="25" y="134"/>
                        <a:pt x="25" y="134"/>
                      </a:cubicBezTo>
                      <a:cubicBezTo>
                        <a:pt x="18" y="133"/>
                        <a:pt x="10" y="133"/>
                        <a:pt x="2" y="134"/>
                      </a:cubicBezTo>
                      <a:cubicBezTo>
                        <a:pt x="1" y="134"/>
                        <a:pt x="1" y="134"/>
                        <a:pt x="1" y="134"/>
                      </a:cubicBezTo>
                      <a:cubicBezTo>
                        <a:pt x="1" y="133"/>
                        <a:pt x="1" y="133"/>
                        <a:pt x="1" y="133"/>
                      </a:cubicBezTo>
                      <a:cubicBezTo>
                        <a:pt x="0" y="125"/>
                        <a:pt x="0" y="125"/>
                        <a:pt x="0" y="125"/>
                      </a:cubicBezTo>
                      <a:cubicBezTo>
                        <a:pt x="0" y="122"/>
                        <a:pt x="0" y="120"/>
                        <a:pt x="0" y="117"/>
                      </a:cubicBezTo>
                      <a:cubicBezTo>
                        <a:pt x="0" y="112"/>
                        <a:pt x="0" y="106"/>
                        <a:pt x="0" y="101"/>
                      </a:cubicBezTo>
                      <a:cubicBezTo>
                        <a:pt x="0" y="69"/>
                        <a:pt x="0" y="69"/>
                        <a:pt x="0" y="69"/>
                      </a:cubicBezTo>
                      <a:cubicBezTo>
                        <a:pt x="0" y="58"/>
                        <a:pt x="0" y="47"/>
                        <a:pt x="0" y="36"/>
                      </a:cubicBezTo>
                      <a:cubicBezTo>
                        <a:pt x="0" y="25"/>
                        <a:pt x="0" y="15"/>
                        <a:pt x="0" y="4"/>
                      </a:cubicBezTo>
                      <a:cubicBezTo>
                        <a:pt x="0" y="3"/>
                        <a:pt x="0" y="3"/>
                        <a:pt x="0" y="3"/>
                      </a:cubicBezTo>
                      <a:cubicBezTo>
                        <a:pt x="0" y="3"/>
                        <a:pt x="0" y="3"/>
                        <a:pt x="0" y="3"/>
                      </a:cubicBezTo>
                      <a:cubicBezTo>
                        <a:pt x="34" y="1"/>
                        <a:pt x="34" y="1"/>
                        <a:pt x="34" y="1"/>
                      </a:cubicBezTo>
                      <a:cubicBezTo>
                        <a:pt x="39" y="1"/>
                        <a:pt x="45" y="1"/>
                        <a:pt x="51" y="0"/>
                      </a:cubicBezTo>
                      <a:cubicBezTo>
                        <a:pt x="67" y="0"/>
                        <a:pt x="67" y="0"/>
                        <a:pt x="67" y="0"/>
                      </a:cubicBezTo>
                      <a:cubicBezTo>
                        <a:pt x="73" y="0"/>
                        <a:pt x="79" y="1"/>
                        <a:pt x="84" y="1"/>
                      </a:cubicBezTo>
                      <a:cubicBezTo>
                        <a:pt x="101" y="1"/>
                        <a:pt x="101" y="1"/>
                        <a:pt x="101" y="1"/>
                      </a:cubicBezTo>
                      <a:cubicBezTo>
                        <a:pt x="107" y="1"/>
                        <a:pt x="112" y="2"/>
                        <a:pt x="118" y="2"/>
                      </a:cubicBezTo>
                      <a:cubicBezTo>
                        <a:pt x="135" y="3"/>
                        <a:pt x="135" y="3"/>
                        <a:pt x="135" y="3"/>
                      </a:cubicBezTo>
                      <a:cubicBezTo>
                        <a:pt x="146" y="4"/>
                        <a:pt x="157" y="5"/>
                        <a:pt x="168" y="6"/>
                      </a:cubicBezTo>
                      <a:cubicBezTo>
                        <a:pt x="179" y="7"/>
                        <a:pt x="191" y="9"/>
                        <a:pt x="202" y="10"/>
                      </a:cubicBezTo>
                      <a:cubicBezTo>
                        <a:pt x="269" y="18"/>
                        <a:pt x="269" y="18"/>
                        <a:pt x="269" y="18"/>
                      </a:cubicBezTo>
                      <a:cubicBezTo>
                        <a:pt x="269" y="18"/>
                        <a:pt x="269" y="18"/>
                        <a:pt x="269" y="18"/>
                      </a:cubicBezTo>
                      <a:cubicBezTo>
                        <a:pt x="269" y="18"/>
                        <a:pt x="269" y="18"/>
                        <a:pt x="269" y="18"/>
                      </a:cubicBezTo>
                      <a:cubicBezTo>
                        <a:pt x="270" y="20"/>
                        <a:pt x="270" y="20"/>
                        <a:pt x="270" y="20"/>
                      </a:cubicBezTo>
                      <a:cubicBezTo>
                        <a:pt x="270" y="20"/>
                        <a:pt x="271" y="20"/>
                        <a:pt x="271" y="21"/>
                      </a:cubicBezTo>
                      <a:cubicBezTo>
                        <a:pt x="271" y="21"/>
                        <a:pt x="272" y="21"/>
                        <a:pt x="272" y="21"/>
                      </a:cubicBezTo>
                      <a:cubicBezTo>
                        <a:pt x="273" y="21"/>
                        <a:pt x="273" y="21"/>
                        <a:pt x="274" y="21"/>
                      </a:cubicBezTo>
                      <a:cubicBezTo>
                        <a:pt x="274" y="21"/>
                        <a:pt x="275" y="21"/>
                        <a:pt x="275" y="21"/>
                      </a:cubicBezTo>
                      <a:cubicBezTo>
                        <a:pt x="276" y="21"/>
                        <a:pt x="276" y="21"/>
                        <a:pt x="277" y="20"/>
                      </a:cubicBezTo>
                      <a:cubicBezTo>
                        <a:pt x="278" y="20"/>
                        <a:pt x="278" y="19"/>
                        <a:pt x="279" y="19"/>
                      </a:cubicBezTo>
                      <a:cubicBezTo>
                        <a:pt x="282" y="16"/>
                        <a:pt x="285" y="12"/>
                        <a:pt x="288" y="9"/>
                      </a:cubicBezTo>
                      <a:cubicBezTo>
                        <a:pt x="288" y="8"/>
                        <a:pt x="288" y="8"/>
                        <a:pt x="288" y="8"/>
                      </a:cubicBezTo>
                      <a:cubicBezTo>
                        <a:pt x="288" y="9"/>
                        <a:pt x="288" y="9"/>
                        <a:pt x="288" y="9"/>
                      </a:cubicBezTo>
                      <a:cubicBezTo>
                        <a:pt x="288" y="30"/>
                        <a:pt x="288" y="30"/>
                        <a:pt x="288" y="30"/>
                      </a:cubicBezTo>
                      <a:cubicBezTo>
                        <a:pt x="288" y="33"/>
                        <a:pt x="289" y="37"/>
                        <a:pt x="289" y="40"/>
                      </a:cubicBezTo>
                      <a:cubicBezTo>
                        <a:pt x="289" y="51"/>
                        <a:pt x="289" y="51"/>
                        <a:pt x="289" y="51"/>
                      </a:cubicBezTo>
                      <a:cubicBezTo>
                        <a:pt x="290" y="54"/>
                        <a:pt x="290" y="58"/>
                        <a:pt x="290" y="61"/>
                      </a:cubicBezTo>
                      <a:cubicBezTo>
                        <a:pt x="291" y="71"/>
                        <a:pt x="291" y="71"/>
                        <a:pt x="291" y="71"/>
                      </a:cubicBezTo>
                      <a:cubicBezTo>
                        <a:pt x="292" y="75"/>
                        <a:pt x="292" y="78"/>
                        <a:pt x="293" y="82"/>
                      </a:cubicBezTo>
                      <a:cubicBezTo>
                        <a:pt x="294" y="92"/>
                        <a:pt x="294" y="92"/>
                        <a:pt x="294" y="92"/>
                      </a:cubicBezTo>
                      <a:cubicBezTo>
                        <a:pt x="295" y="95"/>
                        <a:pt x="296" y="99"/>
                        <a:pt x="296" y="102"/>
                      </a:cubicBezTo>
                      <a:cubicBezTo>
                        <a:pt x="298" y="113"/>
                        <a:pt x="298" y="113"/>
                        <a:pt x="298" y="113"/>
                      </a:cubicBezTo>
                      <a:cubicBezTo>
                        <a:pt x="300" y="123"/>
                        <a:pt x="300" y="123"/>
                        <a:pt x="300" y="123"/>
                      </a:cubicBezTo>
                      <a:cubicBezTo>
                        <a:pt x="300" y="126"/>
                        <a:pt x="301" y="130"/>
                        <a:pt x="301" y="133"/>
                      </a:cubicBezTo>
                      <a:cubicBezTo>
                        <a:pt x="303" y="143"/>
                        <a:pt x="303" y="143"/>
                        <a:pt x="303" y="143"/>
                      </a:cubicBezTo>
                      <a:cubicBezTo>
                        <a:pt x="303" y="147"/>
                        <a:pt x="304" y="150"/>
                        <a:pt x="304" y="154"/>
                      </a:cubicBezTo>
                      <a:cubicBezTo>
                        <a:pt x="306" y="174"/>
                        <a:pt x="306" y="174"/>
                        <a:pt x="306" y="174"/>
                      </a:cubicBezTo>
                      <a:cubicBezTo>
                        <a:pt x="307" y="175"/>
                        <a:pt x="307" y="175"/>
                        <a:pt x="307" y="175"/>
                      </a:cubicBezTo>
                      <a:cubicBezTo>
                        <a:pt x="306" y="175"/>
                        <a:pt x="306" y="175"/>
                        <a:pt x="306" y="175"/>
                      </a:cubicBezTo>
                      <a:cubicBezTo>
                        <a:pt x="302" y="173"/>
                        <a:pt x="302" y="173"/>
                        <a:pt x="302" y="173"/>
                      </a:cubicBezTo>
                      <a:cubicBezTo>
                        <a:pt x="300" y="172"/>
                        <a:pt x="299" y="172"/>
                        <a:pt x="297" y="171"/>
                      </a:cubicBezTo>
                      <a:cubicBezTo>
                        <a:pt x="296" y="171"/>
                        <a:pt x="294" y="171"/>
                        <a:pt x="293" y="170"/>
                      </a:cubicBezTo>
                      <a:cubicBezTo>
                        <a:pt x="291" y="170"/>
                        <a:pt x="289" y="170"/>
                        <a:pt x="288" y="170"/>
                      </a:cubicBezTo>
                      <a:cubicBezTo>
                        <a:pt x="286" y="169"/>
                        <a:pt x="285" y="169"/>
                        <a:pt x="283" y="169"/>
                      </a:cubicBezTo>
                      <a:cubicBezTo>
                        <a:pt x="282" y="169"/>
                        <a:pt x="280" y="169"/>
                        <a:pt x="278" y="169"/>
                      </a:cubicBezTo>
                      <a:cubicBezTo>
                        <a:pt x="277" y="169"/>
                        <a:pt x="275" y="170"/>
                        <a:pt x="274" y="170"/>
                      </a:cubicBezTo>
                      <a:cubicBezTo>
                        <a:pt x="272" y="170"/>
                        <a:pt x="270" y="170"/>
                        <a:pt x="269" y="171"/>
                      </a:cubicBezTo>
                      <a:cubicBezTo>
                        <a:pt x="263" y="172"/>
                        <a:pt x="257" y="174"/>
                        <a:pt x="250" y="176"/>
                      </a:cubicBezTo>
                      <a:cubicBezTo>
                        <a:pt x="249" y="176"/>
                        <a:pt x="247" y="176"/>
                        <a:pt x="246" y="177"/>
                      </a:cubicBezTo>
                      <a:cubicBezTo>
                        <a:pt x="244" y="177"/>
                        <a:pt x="243" y="177"/>
                        <a:pt x="241" y="178"/>
                      </a:cubicBezTo>
                      <a:cubicBezTo>
                        <a:pt x="239" y="178"/>
                        <a:pt x="238" y="178"/>
                        <a:pt x="236" y="178"/>
                      </a:cubicBezTo>
                      <a:cubicBezTo>
                        <a:pt x="231" y="179"/>
                        <a:pt x="231" y="179"/>
                        <a:pt x="231" y="179"/>
                      </a:cubicBezTo>
                      <a:cubicBezTo>
                        <a:pt x="231" y="179"/>
                        <a:pt x="231" y="179"/>
                        <a:pt x="231" y="179"/>
                      </a:cubicBezTo>
                      <a:cubicBezTo>
                        <a:pt x="231" y="179"/>
                        <a:pt x="231" y="179"/>
                        <a:pt x="231" y="179"/>
                      </a:cubicBezTo>
                      <a:cubicBezTo>
                        <a:pt x="231" y="176"/>
                        <a:pt x="229" y="174"/>
                        <a:pt x="229" y="172"/>
                      </a:cubicBezTo>
                      <a:cubicBezTo>
                        <a:pt x="228" y="170"/>
                        <a:pt x="227" y="168"/>
                        <a:pt x="226" y="165"/>
                      </a:cubicBezTo>
                      <a:cubicBezTo>
                        <a:pt x="226" y="163"/>
                        <a:pt x="225" y="161"/>
                        <a:pt x="224" y="158"/>
                      </a:cubicBezTo>
                      <a:cubicBezTo>
                        <a:pt x="224" y="156"/>
                        <a:pt x="223" y="154"/>
                        <a:pt x="223" y="151"/>
                      </a:cubicBezTo>
                      <a:cubicBezTo>
                        <a:pt x="222" y="149"/>
                        <a:pt x="222" y="147"/>
                        <a:pt x="222" y="144"/>
                      </a:cubicBezTo>
                      <a:cubicBezTo>
                        <a:pt x="222" y="142"/>
                        <a:pt x="222" y="139"/>
                        <a:pt x="222" y="137"/>
                      </a:cubicBezTo>
                      <a:cubicBezTo>
                        <a:pt x="222" y="136"/>
                        <a:pt x="222" y="135"/>
                        <a:pt x="222" y="133"/>
                      </a:cubicBezTo>
                      <a:cubicBezTo>
                        <a:pt x="222" y="132"/>
                        <a:pt x="222" y="131"/>
                        <a:pt x="223" y="130"/>
                      </a:cubicBezTo>
                      <a:cubicBezTo>
                        <a:pt x="223" y="129"/>
                        <a:pt x="223" y="128"/>
                        <a:pt x="224" y="127"/>
                      </a:cubicBezTo>
                      <a:cubicBezTo>
                        <a:pt x="224" y="125"/>
                        <a:pt x="225" y="124"/>
                        <a:pt x="226" y="124"/>
                      </a:cubicBezTo>
                      <a:cubicBezTo>
                        <a:pt x="226" y="124"/>
                        <a:pt x="226" y="124"/>
                        <a:pt x="226" y="124"/>
                      </a:cubicBezTo>
                      <a:cubicBezTo>
                        <a:pt x="227" y="122"/>
                        <a:pt x="229" y="120"/>
                        <a:pt x="231" y="118"/>
                      </a:cubicBezTo>
                      <a:cubicBezTo>
                        <a:pt x="231" y="118"/>
                        <a:pt x="231" y="118"/>
                        <a:pt x="232" y="117"/>
                      </a:cubicBezTo>
                      <a:cubicBezTo>
                        <a:pt x="232" y="117"/>
                        <a:pt x="232" y="117"/>
                        <a:pt x="232" y="117"/>
                      </a:cubicBezTo>
                      <a:cubicBezTo>
                        <a:pt x="233" y="117"/>
                        <a:pt x="233" y="117"/>
                        <a:pt x="233" y="117"/>
                      </a:cubicBezTo>
                      <a:cubicBezTo>
                        <a:pt x="232" y="118"/>
                        <a:pt x="232" y="118"/>
                        <a:pt x="232" y="118"/>
                      </a:cubicBezTo>
                      <a:cubicBezTo>
                        <a:pt x="232" y="119"/>
                        <a:pt x="231" y="120"/>
                        <a:pt x="230" y="121"/>
                      </a:cubicBezTo>
                      <a:cubicBezTo>
                        <a:pt x="226" y="128"/>
                        <a:pt x="226" y="128"/>
                        <a:pt x="226" y="128"/>
                      </a:cubicBezTo>
                      <a:cubicBezTo>
                        <a:pt x="224" y="131"/>
                        <a:pt x="224" y="131"/>
                        <a:pt x="224" y="131"/>
                      </a:cubicBezTo>
                      <a:cubicBezTo>
                        <a:pt x="223" y="132"/>
                        <a:pt x="223" y="132"/>
                        <a:pt x="223" y="132"/>
                      </a:cubicBezTo>
                      <a:cubicBezTo>
                        <a:pt x="223" y="133"/>
                        <a:pt x="223" y="133"/>
                        <a:pt x="223" y="134"/>
                      </a:cubicBezTo>
                      <a:close/>
                      <a:moveTo>
                        <a:pt x="223" y="134"/>
                      </a:moveTo>
                      <a:cubicBezTo>
                        <a:pt x="223" y="133"/>
                        <a:pt x="223" y="133"/>
                        <a:pt x="223" y="132"/>
                      </a:cubicBezTo>
                      <a:cubicBezTo>
                        <a:pt x="224" y="131"/>
                        <a:pt x="224" y="131"/>
                        <a:pt x="224" y="131"/>
                      </a:cubicBezTo>
                      <a:cubicBezTo>
                        <a:pt x="226" y="128"/>
                        <a:pt x="226" y="128"/>
                        <a:pt x="226" y="128"/>
                      </a:cubicBezTo>
                      <a:cubicBezTo>
                        <a:pt x="230" y="121"/>
                        <a:pt x="230" y="121"/>
                        <a:pt x="230" y="121"/>
                      </a:cubicBezTo>
                      <a:cubicBezTo>
                        <a:pt x="231" y="120"/>
                        <a:pt x="232" y="119"/>
                        <a:pt x="232" y="118"/>
                      </a:cubicBezTo>
                      <a:cubicBezTo>
                        <a:pt x="232" y="118"/>
                        <a:pt x="232" y="118"/>
                        <a:pt x="232" y="117"/>
                      </a:cubicBezTo>
                      <a:cubicBezTo>
                        <a:pt x="233" y="117"/>
                        <a:pt x="232" y="117"/>
                        <a:pt x="232" y="117"/>
                      </a:cubicBezTo>
                      <a:cubicBezTo>
                        <a:pt x="232" y="118"/>
                        <a:pt x="231" y="118"/>
                        <a:pt x="231" y="118"/>
                      </a:cubicBezTo>
                      <a:cubicBezTo>
                        <a:pt x="229" y="120"/>
                        <a:pt x="227" y="122"/>
                        <a:pt x="226" y="124"/>
                      </a:cubicBezTo>
                      <a:cubicBezTo>
                        <a:pt x="226" y="124"/>
                        <a:pt x="226" y="124"/>
                        <a:pt x="226" y="124"/>
                      </a:cubicBezTo>
                      <a:cubicBezTo>
                        <a:pt x="225" y="124"/>
                        <a:pt x="224" y="125"/>
                        <a:pt x="224" y="127"/>
                      </a:cubicBezTo>
                      <a:cubicBezTo>
                        <a:pt x="223" y="128"/>
                        <a:pt x="223" y="129"/>
                        <a:pt x="223" y="130"/>
                      </a:cubicBezTo>
                      <a:cubicBezTo>
                        <a:pt x="222" y="131"/>
                        <a:pt x="222" y="132"/>
                        <a:pt x="222" y="134"/>
                      </a:cubicBezTo>
                      <a:cubicBezTo>
                        <a:pt x="222" y="135"/>
                        <a:pt x="222" y="136"/>
                        <a:pt x="222" y="137"/>
                      </a:cubicBezTo>
                      <a:cubicBezTo>
                        <a:pt x="222" y="139"/>
                        <a:pt x="222" y="142"/>
                        <a:pt x="222" y="144"/>
                      </a:cubicBezTo>
                      <a:cubicBezTo>
                        <a:pt x="222" y="147"/>
                        <a:pt x="223" y="149"/>
                        <a:pt x="223" y="151"/>
                      </a:cubicBezTo>
                      <a:cubicBezTo>
                        <a:pt x="223" y="154"/>
                        <a:pt x="224" y="156"/>
                        <a:pt x="224" y="158"/>
                      </a:cubicBezTo>
                      <a:cubicBezTo>
                        <a:pt x="225" y="161"/>
                        <a:pt x="226" y="163"/>
                        <a:pt x="226" y="165"/>
                      </a:cubicBezTo>
                      <a:cubicBezTo>
                        <a:pt x="227" y="167"/>
                        <a:pt x="228" y="170"/>
                        <a:pt x="229" y="172"/>
                      </a:cubicBezTo>
                      <a:cubicBezTo>
                        <a:pt x="230" y="174"/>
                        <a:pt x="231" y="176"/>
                        <a:pt x="232" y="178"/>
                      </a:cubicBezTo>
                      <a:cubicBezTo>
                        <a:pt x="231" y="178"/>
                        <a:pt x="231" y="178"/>
                        <a:pt x="231" y="178"/>
                      </a:cubicBezTo>
                      <a:cubicBezTo>
                        <a:pt x="236" y="178"/>
                        <a:pt x="236" y="178"/>
                        <a:pt x="236" y="178"/>
                      </a:cubicBezTo>
                      <a:cubicBezTo>
                        <a:pt x="238" y="178"/>
                        <a:pt x="239" y="178"/>
                        <a:pt x="241" y="177"/>
                      </a:cubicBezTo>
                      <a:cubicBezTo>
                        <a:pt x="243" y="177"/>
                        <a:pt x="244" y="177"/>
                        <a:pt x="246" y="176"/>
                      </a:cubicBezTo>
                      <a:cubicBezTo>
                        <a:pt x="247" y="176"/>
                        <a:pt x="249" y="176"/>
                        <a:pt x="250" y="175"/>
                      </a:cubicBezTo>
                      <a:cubicBezTo>
                        <a:pt x="257" y="174"/>
                        <a:pt x="263" y="172"/>
                        <a:pt x="269" y="171"/>
                      </a:cubicBezTo>
                      <a:cubicBezTo>
                        <a:pt x="270" y="170"/>
                        <a:pt x="272" y="170"/>
                        <a:pt x="274" y="170"/>
                      </a:cubicBezTo>
                      <a:cubicBezTo>
                        <a:pt x="275" y="169"/>
                        <a:pt x="277" y="169"/>
                        <a:pt x="278" y="169"/>
                      </a:cubicBezTo>
                      <a:cubicBezTo>
                        <a:pt x="280" y="169"/>
                        <a:pt x="282" y="169"/>
                        <a:pt x="283" y="169"/>
                      </a:cubicBezTo>
                      <a:cubicBezTo>
                        <a:pt x="285" y="169"/>
                        <a:pt x="286" y="169"/>
                        <a:pt x="288" y="169"/>
                      </a:cubicBezTo>
                      <a:cubicBezTo>
                        <a:pt x="289" y="169"/>
                        <a:pt x="291" y="170"/>
                        <a:pt x="293" y="170"/>
                      </a:cubicBezTo>
                      <a:cubicBezTo>
                        <a:pt x="294" y="170"/>
                        <a:pt x="296" y="171"/>
                        <a:pt x="297" y="171"/>
                      </a:cubicBezTo>
                      <a:cubicBezTo>
                        <a:pt x="299" y="172"/>
                        <a:pt x="300" y="172"/>
                        <a:pt x="302" y="173"/>
                      </a:cubicBezTo>
                      <a:cubicBezTo>
                        <a:pt x="306" y="174"/>
                        <a:pt x="306" y="174"/>
                        <a:pt x="306" y="174"/>
                      </a:cubicBezTo>
                      <a:cubicBezTo>
                        <a:pt x="306" y="174"/>
                        <a:pt x="306" y="174"/>
                        <a:pt x="306" y="174"/>
                      </a:cubicBezTo>
                      <a:cubicBezTo>
                        <a:pt x="304" y="154"/>
                        <a:pt x="304" y="154"/>
                        <a:pt x="304" y="154"/>
                      </a:cubicBezTo>
                      <a:cubicBezTo>
                        <a:pt x="304" y="150"/>
                        <a:pt x="303" y="147"/>
                        <a:pt x="303" y="143"/>
                      </a:cubicBezTo>
                      <a:cubicBezTo>
                        <a:pt x="301" y="133"/>
                        <a:pt x="301" y="133"/>
                        <a:pt x="301" y="133"/>
                      </a:cubicBezTo>
                      <a:cubicBezTo>
                        <a:pt x="301" y="130"/>
                        <a:pt x="300" y="126"/>
                        <a:pt x="299" y="123"/>
                      </a:cubicBezTo>
                      <a:cubicBezTo>
                        <a:pt x="298" y="113"/>
                        <a:pt x="298" y="113"/>
                        <a:pt x="298" y="113"/>
                      </a:cubicBezTo>
                      <a:cubicBezTo>
                        <a:pt x="296" y="102"/>
                        <a:pt x="296" y="102"/>
                        <a:pt x="296" y="102"/>
                      </a:cubicBezTo>
                      <a:cubicBezTo>
                        <a:pt x="295" y="99"/>
                        <a:pt x="294" y="96"/>
                        <a:pt x="294" y="92"/>
                      </a:cubicBezTo>
                      <a:cubicBezTo>
                        <a:pt x="292" y="82"/>
                        <a:pt x="292" y="82"/>
                        <a:pt x="292" y="82"/>
                      </a:cubicBezTo>
                      <a:cubicBezTo>
                        <a:pt x="292" y="78"/>
                        <a:pt x="291" y="75"/>
                        <a:pt x="291" y="71"/>
                      </a:cubicBezTo>
                      <a:cubicBezTo>
                        <a:pt x="290" y="61"/>
                        <a:pt x="290" y="61"/>
                        <a:pt x="290" y="61"/>
                      </a:cubicBezTo>
                      <a:cubicBezTo>
                        <a:pt x="289" y="58"/>
                        <a:pt x="289" y="54"/>
                        <a:pt x="289" y="51"/>
                      </a:cubicBezTo>
                      <a:cubicBezTo>
                        <a:pt x="288" y="40"/>
                        <a:pt x="288" y="40"/>
                        <a:pt x="288" y="40"/>
                      </a:cubicBezTo>
                      <a:cubicBezTo>
                        <a:pt x="288" y="37"/>
                        <a:pt x="288" y="33"/>
                        <a:pt x="288" y="30"/>
                      </a:cubicBezTo>
                      <a:cubicBezTo>
                        <a:pt x="288" y="9"/>
                        <a:pt x="288" y="9"/>
                        <a:pt x="288" y="9"/>
                      </a:cubicBezTo>
                      <a:cubicBezTo>
                        <a:pt x="288" y="9"/>
                        <a:pt x="288" y="9"/>
                        <a:pt x="288" y="9"/>
                      </a:cubicBezTo>
                      <a:cubicBezTo>
                        <a:pt x="285" y="13"/>
                        <a:pt x="283" y="16"/>
                        <a:pt x="280" y="19"/>
                      </a:cubicBezTo>
                      <a:cubicBezTo>
                        <a:pt x="279" y="20"/>
                        <a:pt x="278" y="20"/>
                        <a:pt x="277" y="21"/>
                      </a:cubicBezTo>
                      <a:cubicBezTo>
                        <a:pt x="277" y="21"/>
                        <a:pt x="276" y="21"/>
                        <a:pt x="275" y="22"/>
                      </a:cubicBezTo>
                      <a:cubicBezTo>
                        <a:pt x="275" y="22"/>
                        <a:pt x="274" y="22"/>
                        <a:pt x="274" y="22"/>
                      </a:cubicBezTo>
                      <a:cubicBezTo>
                        <a:pt x="273" y="22"/>
                        <a:pt x="273" y="22"/>
                        <a:pt x="272" y="22"/>
                      </a:cubicBezTo>
                      <a:cubicBezTo>
                        <a:pt x="272" y="22"/>
                        <a:pt x="271" y="22"/>
                        <a:pt x="271" y="21"/>
                      </a:cubicBezTo>
                      <a:cubicBezTo>
                        <a:pt x="270" y="21"/>
                        <a:pt x="270" y="20"/>
                        <a:pt x="269" y="20"/>
                      </a:cubicBezTo>
                      <a:cubicBezTo>
                        <a:pt x="268" y="19"/>
                        <a:pt x="268" y="19"/>
                        <a:pt x="268" y="19"/>
                      </a:cubicBezTo>
                      <a:cubicBezTo>
                        <a:pt x="269" y="19"/>
                        <a:pt x="269" y="19"/>
                        <a:pt x="269" y="19"/>
                      </a:cubicBezTo>
                      <a:cubicBezTo>
                        <a:pt x="202" y="11"/>
                        <a:pt x="202" y="11"/>
                        <a:pt x="202" y="11"/>
                      </a:cubicBezTo>
                      <a:cubicBezTo>
                        <a:pt x="191" y="10"/>
                        <a:pt x="179" y="8"/>
                        <a:pt x="168" y="7"/>
                      </a:cubicBezTo>
                      <a:cubicBezTo>
                        <a:pt x="157" y="6"/>
                        <a:pt x="146" y="5"/>
                        <a:pt x="135" y="4"/>
                      </a:cubicBezTo>
                      <a:cubicBezTo>
                        <a:pt x="118" y="3"/>
                        <a:pt x="118" y="3"/>
                        <a:pt x="118" y="3"/>
                      </a:cubicBezTo>
                      <a:cubicBezTo>
                        <a:pt x="112" y="3"/>
                        <a:pt x="107" y="2"/>
                        <a:pt x="101" y="2"/>
                      </a:cubicBezTo>
                      <a:cubicBezTo>
                        <a:pt x="84" y="2"/>
                        <a:pt x="84" y="2"/>
                        <a:pt x="84" y="2"/>
                      </a:cubicBezTo>
                      <a:cubicBezTo>
                        <a:pt x="79" y="1"/>
                        <a:pt x="73" y="1"/>
                        <a:pt x="67" y="1"/>
                      </a:cubicBezTo>
                      <a:cubicBezTo>
                        <a:pt x="51" y="1"/>
                        <a:pt x="51" y="1"/>
                        <a:pt x="51" y="1"/>
                      </a:cubicBezTo>
                      <a:cubicBezTo>
                        <a:pt x="45" y="2"/>
                        <a:pt x="39" y="2"/>
                        <a:pt x="34" y="2"/>
                      </a:cubicBezTo>
                      <a:cubicBezTo>
                        <a:pt x="0" y="4"/>
                        <a:pt x="0" y="4"/>
                        <a:pt x="0" y="4"/>
                      </a:cubicBezTo>
                      <a:cubicBezTo>
                        <a:pt x="1" y="4"/>
                        <a:pt x="1" y="4"/>
                        <a:pt x="1" y="4"/>
                      </a:cubicBezTo>
                      <a:cubicBezTo>
                        <a:pt x="1" y="15"/>
                        <a:pt x="1" y="25"/>
                        <a:pt x="1" y="36"/>
                      </a:cubicBezTo>
                      <a:cubicBezTo>
                        <a:pt x="1" y="47"/>
                        <a:pt x="1" y="58"/>
                        <a:pt x="1" y="69"/>
                      </a:cubicBezTo>
                      <a:cubicBezTo>
                        <a:pt x="1" y="101"/>
                        <a:pt x="1" y="101"/>
                        <a:pt x="1" y="101"/>
                      </a:cubicBezTo>
                      <a:cubicBezTo>
                        <a:pt x="1" y="106"/>
                        <a:pt x="1" y="112"/>
                        <a:pt x="1" y="117"/>
                      </a:cubicBezTo>
                      <a:cubicBezTo>
                        <a:pt x="1" y="120"/>
                        <a:pt x="1" y="122"/>
                        <a:pt x="2" y="125"/>
                      </a:cubicBezTo>
                      <a:cubicBezTo>
                        <a:pt x="3" y="133"/>
                        <a:pt x="3" y="133"/>
                        <a:pt x="3" y="133"/>
                      </a:cubicBezTo>
                      <a:cubicBezTo>
                        <a:pt x="2" y="132"/>
                        <a:pt x="2" y="132"/>
                        <a:pt x="2" y="132"/>
                      </a:cubicBezTo>
                      <a:cubicBezTo>
                        <a:pt x="10" y="132"/>
                        <a:pt x="18" y="132"/>
                        <a:pt x="26" y="132"/>
                      </a:cubicBezTo>
                      <a:cubicBezTo>
                        <a:pt x="49" y="134"/>
                        <a:pt x="49" y="134"/>
                        <a:pt x="49" y="134"/>
                      </a:cubicBezTo>
                      <a:cubicBezTo>
                        <a:pt x="57" y="134"/>
                        <a:pt x="65" y="135"/>
                        <a:pt x="73" y="134"/>
                      </a:cubicBezTo>
                      <a:cubicBezTo>
                        <a:pt x="76" y="134"/>
                        <a:pt x="80" y="133"/>
                        <a:pt x="84" y="132"/>
                      </a:cubicBezTo>
                      <a:cubicBezTo>
                        <a:pt x="88" y="131"/>
                        <a:pt x="91" y="129"/>
                        <a:pt x="94" y="126"/>
                      </a:cubicBezTo>
                      <a:cubicBezTo>
                        <a:pt x="94" y="126"/>
                        <a:pt x="94" y="126"/>
                        <a:pt x="94" y="126"/>
                      </a:cubicBezTo>
                      <a:cubicBezTo>
                        <a:pt x="94" y="126"/>
                        <a:pt x="94" y="126"/>
                        <a:pt x="94" y="126"/>
                      </a:cubicBezTo>
                      <a:cubicBezTo>
                        <a:pt x="96" y="124"/>
                        <a:pt x="98" y="123"/>
                        <a:pt x="99" y="121"/>
                      </a:cubicBezTo>
                      <a:cubicBezTo>
                        <a:pt x="100" y="120"/>
                        <a:pt x="101" y="119"/>
                        <a:pt x="101" y="118"/>
                      </a:cubicBezTo>
                      <a:cubicBezTo>
                        <a:pt x="101" y="118"/>
                        <a:pt x="100" y="117"/>
                        <a:pt x="100" y="117"/>
                      </a:cubicBezTo>
                      <a:cubicBezTo>
                        <a:pt x="98" y="115"/>
                        <a:pt x="98" y="115"/>
                        <a:pt x="98" y="115"/>
                      </a:cubicBezTo>
                      <a:cubicBezTo>
                        <a:pt x="98" y="114"/>
                        <a:pt x="97" y="113"/>
                        <a:pt x="96" y="112"/>
                      </a:cubicBezTo>
                      <a:cubicBezTo>
                        <a:pt x="95" y="111"/>
                        <a:pt x="95" y="110"/>
                        <a:pt x="94" y="109"/>
                      </a:cubicBezTo>
                      <a:cubicBezTo>
                        <a:pt x="93" y="106"/>
                        <a:pt x="92" y="104"/>
                        <a:pt x="92" y="101"/>
                      </a:cubicBezTo>
                      <a:cubicBezTo>
                        <a:pt x="93" y="101"/>
                        <a:pt x="93" y="101"/>
                        <a:pt x="93" y="101"/>
                      </a:cubicBezTo>
                      <a:cubicBezTo>
                        <a:pt x="93" y="102"/>
                        <a:pt x="93" y="103"/>
                        <a:pt x="93" y="104"/>
                      </a:cubicBezTo>
                      <a:cubicBezTo>
                        <a:pt x="94" y="106"/>
                        <a:pt x="94" y="107"/>
                        <a:pt x="94" y="108"/>
                      </a:cubicBezTo>
                      <a:cubicBezTo>
                        <a:pt x="95" y="110"/>
                        <a:pt x="96" y="112"/>
                        <a:pt x="98" y="113"/>
                      </a:cubicBezTo>
                      <a:cubicBezTo>
                        <a:pt x="99" y="114"/>
                        <a:pt x="102" y="114"/>
                        <a:pt x="103" y="112"/>
                      </a:cubicBezTo>
                      <a:cubicBezTo>
                        <a:pt x="105" y="111"/>
                        <a:pt x="106" y="109"/>
                        <a:pt x="108" y="108"/>
                      </a:cubicBezTo>
                      <a:cubicBezTo>
                        <a:pt x="110" y="104"/>
                        <a:pt x="111" y="99"/>
                        <a:pt x="112" y="95"/>
                      </a:cubicBezTo>
                      <a:cubicBezTo>
                        <a:pt x="112" y="90"/>
                        <a:pt x="112" y="86"/>
                        <a:pt x="112" y="81"/>
                      </a:cubicBezTo>
                      <a:cubicBezTo>
                        <a:pt x="111" y="76"/>
                        <a:pt x="111" y="76"/>
                        <a:pt x="111" y="76"/>
                      </a:cubicBezTo>
                      <a:cubicBezTo>
                        <a:pt x="113" y="81"/>
                        <a:pt x="113" y="81"/>
                        <a:pt x="113" y="81"/>
                      </a:cubicBezTo>
                      <a:cubicBezTo>
                        <a:pt x="114" y="84"/>
                        <a:pt x="116" y="86"/>
                        <a:pt x="117" y="89"/>
                      </a:cubicBezTo>
                      <a:cubicBezTo>
                        <a:pt x="118" y="92"/>
                        <a:pt x="119" y="95"/>
                        <a:pt x="120" y="98"/>
                      </a:cubicBezTo>
                      <a:cubicBezTo>
                        <a:pt x="120" y="100"/>
                        <a:pt x="121" y="101"/>
                        <a:pt x="121" y="103"/>
                      </a:cubicBezTo>
                      <a:cubicBezTo>
                        <a:pt x="122" y="104"/>
                        <a:pt x="122" y="106"/>
                        <a:pt x="123" y="108"/>
                      </a:cubicBezTo>
                      <a:cubicBezTo>
                        <a:pt x="123" y="111"/>
                        <a:pt x="124" y="114"/>
                        <a:pt x="125" y="117"/>
                      </a:cubicBezTo>
                      <a:cubicBezTo>
                        <a:pt x="126" y="123"/>
                        <a:pt x="127" y="129"/>
                        <a:pt x="128" y="136"/>
                      </a:cubicBezTo>
                      <a:cubicBezTo>
                        <a:pt x="128" y="139"/>
                        <a:pt x="128" y="142"/>
                        <a:pt x="129" y="145"/>
                      </a:cubicBezTo>
                      <a:cubicBezTo>
                        <a:pt x="129" y="147"/>
                        <a:pt x="130" y="148"/>
                        <a:pt x="130" y="150"/>
                      </a:cubicBezTo>
                      <a:cubicBezTo>
                        <a:pt x="130" y="151"/>
                        <a:pt x="131" y="152"/>
                        <a:pt x="132" y="154"/>
                      </a:cubicBezTo>
                      <a:cubicBezTo>
                        <a:pt x="132" y="154"/>
                        <a:pt x="132" y="154"/>
                        <a:pt x="132" y="154"/>
                      </a:cubicBezTo>
                      <a:cubicBezTo>
                        <a:pt x="132" y="155"/>
                        <a:pt x="132" y="155"/>
                        <a:pt x="132" y="155"/>
                      </a:cubicBezTo>
                      <a:cubicBezTo>
                        <a:pt x="120" y="193"/>
                        <a:pt x="109" y="232"/>
                        <a:pt x="99" y="271"/>
                      </a:cubicBezTo>
                      <a:cubicBezTo>
                        <a:pt x="98" y="276"/>
                        <a:pt x="97" y="281"/>
                        <a:pt x="96" y="286"/>
                      </a:cubicBezTo>
                      <a:cubicBezTo>
                        <a:pt x="94" y="291"/>
                        <a:pt x="93" y="296"/>
                        <a:pt x="92" y="300"/>
                      </a:cubicBezTo>
                      <a:cubicBezTo>
                        <a:pt x="91" y="305"/>
                        <a:pt x="90" y="310"/>
                        <a:pt x="89" y="315"/>
                      </a:cubicBezTo>
                      <a:cubicBezTo>
                        <a:pt x="88" y="320"/>
                        <a:pt x="88" y="325"/>
                        <a:pt x="87" y="330"/>
                      </a:cubicBezTo>
                      <a:cubicBezTo>
                        <a:pt x="86" y="335"/>
                        <a:pt x="85" y="340"/>
                        <a:pt x="85" y="345"/>
                      </a:cubicBezTo>
                      <a:cubicBezTo>
                        <a:pt x="84" y="350"/>
                        <a:pt x="83" y="355"/>
                        <a:pt x="83" y="360"/>
                      </a:cubicBezTo>
                      <a:cubicBezTo>
                        <a:pt x="82" y="365"/>
                        <a:pt x="82" y="370"/>
                        <a:pt x="82" y="375"/>
                      </a:cubicBezTo>
                      <a:cubicBezTo>
                        <a:pt x="81" y="380"/>
                        <a:pt x="82" y="385"/>
                        <a:pt x="82" y="390"/>
                      </a:cubicBezTo>
                      <a:cubicBezTo>
                        <a:pt x="82" y="390"/>
                        <a:pt x="82" y="390"/>
                        <a:pt x="82" y="390"/>
                      </a:cubicBezTo>
                      <a:cubicBezTo>
                        <a:pt x="82" y="391"/>
                        <a:pt x="82" y="392"/>
                        <a:pt x="82" y="393"/>
                      </a:cubicBezTo>
                      <a:cubicBezTo>
                        <a:pt x="82" y="393"/>
                        <a:pt x="82" y="394"/>
                        <a:pt x="82" y="394"/>
                      </a:cubicBezTo>
                      <a:cubicBezTo>
                        <a:pt x="82" y="394"/>
                        <a:pt x="82" y="395"/>
                        <a:pt x="82" y="395"/>
                      </a:cubicBezTo>
                      <a:cubicBezTo>
                        <a:pt x="82" y="395"/>
                        <a:pt x="82" y="395"/>
                        <a:pt x="82" y="395"/>
                      </a:cubicBezTo>
                      <a:cubicBezTo>
                        <a:pt x="82" y="396"/>
                        <a:pt x="82" y="396"/>
                        <a:pt x="82" y="396"/>
                      </a:cubicBezTo>
                      <a:cubicBezTo>
                        <a:pt x="81" y="396"/>
                        <a:pt x="81" y="396"/>
                        <a:pt x="81" y="396"/>
                      </a:cubicBezTo>
                      <a:cubicBezTo>
                        <a:pt x="81" y="396"/>
                        <a:pt x="80" y="396"/>
                        <a:pt x="80" y="396"/>
                      </a:cubicBezTo>
                      <a:cubicBezTo>
                        <a:pt x="80" y="396"/>
                        <a:pt x="80" y="396"/>
                        <a:pt x="80" y="395"/>
                      </a:cubicBezTo>
                      <a:cubicBezTo>
                        <a:pt x="79" y="395"/>
                        <a:pt x="79" y="395"/>
                        <a:pt x="79" y="394"/>
                      </a:cubicBezTo>
                      <a:cubicBezTo>
                        <a:pt x="78" y="394"/>
                        <a:pt x="78" y="393"/>
                        <a:pt x="77" y="392"/>
                      </a:cubicBezTo>
                      <a:cubicBezTo>
                        <a:pt x="76" y="389"/>
                        <a:pt x="74" y="386"/>
                        <a:pt x="73" y="383"/>
                      </a:cubicBezTo>
                      <a:cubicBezTo>
                        <a:pt x="70" y="377"/>
                        <a:pt x="68" y="371"/>
                        <a:pt x="65" y="365"/>
                      </a:cubicBezTo>
                      <a:cubicBezTo>
                        <a:pt x="66" y="365"/>
                        <a:pt x="66" y="365"/>
                        <a:pt x="66" y="365"/>
                      </a:cubicBezTo>
                      <a:cubicBezTo>
                        <a:pt x="66" y="382"/>
                        <a:pt x="66" y="382"/>
                        <a:pt x="66" y="382"/>
                      </a:cubicBezTo>
                      <a:cubicBezTo>
                        <a:pt x="66" y="390"/>
                        <a:pt x="66" y="390"/>
                        <a:pt x="66" y="390"/>
                      </a:cubicBezTo>
                      <a:cubicBezTo>
                        <a:pt x="65" y="398"/>
                        <a:pt x="65" y="398"/>
                        <a:pt x="65" y="398"/>
                      </a:cubicBezTo>
                      <a:cubicBezTo>
                        <a:pt x="64" y="407"/>
                        <a:pt x="64" y="407"/>
                        <a:pt x="64" y="407"/>
                      </a:cubicBezTo>
                      <a:cubicBezTo>
                        <a:pt x="64" y="410"/>
                        <a:pt x="64" y="412"/>
                        <a:pt x="64" y="415"/>
                      </a:cubicBezTo>
                      <a:cubicBezTo>
                        <a:pt x="62" y="432"/>
                        <a:pt x="62" y="432"/>
                        <a:pt x="62" y="432"/>
                      </a:cubicBezTo>
                      <a:cubicBezTo>
                        <a:pt x="61" y="434"/>
                        <a:pt x="61" y="437"/>
                        <a:pt x="61" y="440"/>
                      </a:cubicBezTo>
                      <a:cubicBezTo>
                        <a:pt x="61" y="443"/>
                        <a:pt x="61" y="445"/>
                        <a:pt x="61" y="448"/>
                      </a:cubicBezTo>
                      <a:cubicBezTo>
                        <a:pt x="61" y="456"/>
                        <a:pt x="61" y="456"/>
                        <a:pt x="61" y="456"/>
                      </a:cubicBezTo>
                      <a:cubicBezTo>
                        <a:pt x="61" y="459"/>
                        <a:pt x="61" y="462"/>
                        <a:pt x="61" y="465"/>
                      </a:cubicBezTo>
                      <a:cubicBezTo>
                        <a:pt x="62" y="473"/>
                        <a:pt x="62" y="473"/>
                        <a:pt x="62" y="473"/>
                      </a:cubicBezTo>
                      <a:cubicBezTo>
                        <a:pt x="62" y="476"/>
                        <a:pt x="63" y="479"/>
                        <a:pt x="63" y="481"/>
                      </a:cubicBezTo>
                      <a:cubicBezTo>
                        <a:pt x="66" y="498"/>
                        <a:pt x="66" y="498"/>
                        <a:pt x="66" y="498"/>
                      </a:cubicBezTo>
                      <a:cubicBezTo>
                        <a:pt x="65" y="497"/>
                        <a:pt x="65" y="497"/>
                        <a:pt x="65" y="497"/>
                      </a:cubicBezTo>
                      <a:cubicBezTo>
                        <a:pt x="72" y="493"/>
                        <a:pt x="72" y="493"/>
                        <a:pt x="72" y="493"/>
                      </a:cubicBezTo>
                      <a:cubicBezTo>
                        <a:pt x="74" y="492"/>
                        <a:pt x="74" y="492"/>
                        <a:pt x="74" y="492"/>
                      </a:cubicBezTo>
                      <a:cubicBezTo>
                        <a:pt x="76" y="491"/>
                        <a:pt x="76" y="491"/>
                        <a:pt x="76" y="491"/>
                      </a:cubicBezTo>
                      <a:cubicBezTo>
                        <a:pt x="80" y="489"/>
                        <a:pt x="80" y="489"/>
                        <a:pt x="80" y="489"/>
                      </a:cubicBezTo>
                      <a:cubicBezTo>
                        <a:pt x="81" y="489"/>
                        <a:pt x="82" y="488"/>
                        <a:pt x="84" y="488"/>
                      </a:cubicBezTo>
                      <a:cubicBezTo>
                        <a:pt x="88" y="487"/>
                        <a:pt x="88" y="487"/>
                        <a:pt x="88" y="487"/>
                      </a:cubicBezTo>
                      <a:cubicBezTo>
                        <a:pt x="92" y="485"/>
                        <a:pt x="92" y="485"/>
                        <a:pt x="92" y="485"/>
                      </a:cubicBezTo>
                      <a:cubicBezTo>
                        <a:pt x="93" y="485"/>
                        <a:pt x="94" y="485"/>
                        <a:pt x="96" y="485"/>
                      </a:cubicBezTo>
                      <a:cubicBezTo>
                        <a:pt x="98" y="484"/>
                        <a:pt x="101" y="483"/>
                        <a:pt x="104" y="483"/>
                      </a:cubicBezTo>
                      <a:cubicBezTo>
                        <a:pt x="107" y="483"/>
                        <a:pt x="109" y="483"/>
                        <a:pt x="112" y="483"/>
                      </a:cubicBezTo>
                      <a:cubicBezTo>
                        <a:pt x="115" y="483"/>
                        <a:pt x="118" y="483"/>
                        <a:pt x="120" y="483"/>
                      </a:cubicBezTo>
                      <a:cubicBezTo>
                        <a:pt x="129" y="484"/>
                        <a:pt x="129" y="484"/>
                        <a:pt x="129" y="484"/>
                      </a:cubicBezTo>
                      <a:cubicBezTo>
                        <a:pt x="137" y="485"/>
                        <a:pt x="137" y="485"/>
                        <a:pt x="137" y="485"/>
                      </a:cubicBezTo>
                      <a:cubicBezTo>
                        <a:pt x="139" y="486"/>
                        <a:pt x="142" y="486"/>
                        <a:pt x="145" y="487"/>
                      </a:cubicBezTo>
                      <a:cubicBezTo>
                        <a:pt x="150" y="488"/>
                        <a:pt x="155" y="490"/>
                        <a:pt x="161" y="492"/>
                      </a:cubicBezTo>
                      <a:cubicBezTo>
                        <a:pt x="166" y="494"/>
                        <a:pt x="171" y="496"/>
                        <a:pt x="176" y="498"/>
                      </a:cubicBezTo>
                      <a:cubicBezTo>
                        <a:pt x="181" y="500"/>
                        <a:pt x="186" y="502"/>
                        <a:pt x="191" y="504"/>
                      </a:cubicBezTo>
                      <a:cubicBezTo>
                        <a:pt x="191" y="505"/>
                        <a:pt x="191" y="505"/>
                        <a:pt x="191" y="505"/>
                      </a:cubicBezTo>
                      <a:cubicBezTo>
                        <a:pt x="190" y="503"/>
                        <a:pt x="190" y="501"/>
                        <a:pt x="189" y="499"/>
                      </a:cubicBezTo>
                      <a:cubicBezTo>
                        <a:pt x="189" y="497"/>
                        <a:pt x="189" y="495"/>
                        <a:pt x="188" y="493"/>
                      </a:cubicBezTo>
                      <a:cubicBezTo>
                        <a:pt x="188" y="491"/>
                        <a:pt x="188" y="489"/>
                        <a:pt x="188" y="487"/>
                      </a:cubicBezTo>
                      <a:cubicBezTo>
                        <a:pt x="188" y="484"/>
                        <a:pt x="188" y="482"/>
                        <a:pt x="189" y="480"/>
                      </a:cubicBezTo>
                      <a:cubicBezTo>
                        <a:pt x="189" y="476"/>
                        <a:pt x="189" y="472"/>
                        <a:pt x="190" y="468"/>
                      </a:cubicBezTo>
                      <a:cubicBezTo>
                        <a:pt x="191" y="464"/>
                        <a:pt x="192" y="460"/>
                        <a:pt x="192" y="456"/>
                      </a:cubicBezTo>
                      <a:cubicBezTo>
                        <a:pt x="194" y="448"/>
                        <a:pt x="196" y="441"/>
                        <a:pt x="197" y="433"/>
                      </a:cubicBezTo>
                      <a:cubicBezTo>
                        <a:pt x="198" y="431"/>
                        <a:pt x="198" y="429"/>
                        <a:pt x="198" y="427"/>
                      </a:cubicBezTo>
                      <a:cubicBezTo>
                        <a:pt x="199" y="425"/>
                        <a:pt x="199" y="423"/>
                        <a:pt x="199" y="421"/>
                      </a:cubicBezTo>
                      <a:cubicBezTo>
                        <a:pt x="199" y="419"/>
                        <a:pt x="199" y="417"/>
                        <a:pt x="199" y="415"/>
                      </a:cubicBezTo>
                      <a:cubicBezTo>
                        <a:pt x="199" y="413"/>
                        <a:pt x="199" y="411"/>
                        <a:pt x="199" y="409"/>
                      </a:cubicBezTo>
                      <a:cubicBezTo>
                        <a:pt x="199" y="409"/>
                        <a:pt x="199" y="409"/>
                        <a:pt x="199" y="409"/>
                      </a:cubicBezTo>
                      <a:cubicBezTo>
                        <a:pt x="197" y="405"/>
                        <a:pt x="194" y="402"/>
                        <a:pt x="191" y="399"/>
                      </a:cubicBezTo>
                      <a:cubicBezTo>
                        <a:pt x="187" y="397"/>
                        <a:pt x="183" y="396"/>
                        <a:pt x="179" y="395"/>
                      </a:cubicBezTo>
                      <a:cubicBezTo>
                        <a:pt x="177" y="395"/>
                        <a:pt x="175" y="396"/>
                        <a:pt x="173" y="396"/>
                      </a:cubicBezTo>
                      <a:cubicBezTo>
                        <a:pt x="171" y="397"/>
                        <a:pt x="169" y="398"/>
                        <a:pt x="168" y="400"/>
                      </a:cubicBezTo>
                      <a:cubicBezTo>
                        <a:pt x="167" y="401"/>
                        <a:pt x="167" y="402"/>
                        <a:pt x="167" y="403"/>
                      </a:cubicBezTo>
                      <a:cubicBezTo>
                        <a:pt x="166" y="404"/>
                        <a:pt x="166" y="405"/>
                        <a:pt x="166" y="406"/>
                      </a:cubicBezTo>
                      <a:cubicBezTo>
                        <a:pt x="166" y="407"/>
                        <a:pt x="166" y="408"/>
                        <a:pt x="166" y="409"/>
                      </a:cubicBezTo>
                      <a:cubicBezTo>
                        <a:pt x="167" y="410"/>
                        <a:pt x="167" y="411"/>
                        <a:pt x="167" y="412"/>
                      </a:cubicBezTo>
                      <a:cubicBezTo>
                        <a:pt x="167" y="412"/>
                        <a:pt x="167" y="412"/>
                        <a:pt x="167" y="412"/>
                      </a:cubicBezTo>
                      <a:cubicBezTo>
                        <a:pt x="166" y="405"/>
                        <a:pt x="166" y="405"/>
                        <a:pt x="166" y="405"/>
                      </a:cubicBezTo>
                      <a:cubicBezTo>
                        <a:pt x="165" y="402"/>
                        <a:pt x="165" y="400"/>
                        <a:pt x="165" y="397"/>
                      </a:cubicBezTo>
                      <a:cubicBezTo>
                        <a:pt x="164" y="392"/>
                        <a:pt x="164" y="387"/>
                        <a:pt x="164" y="382"/>
                      </a:cubicBezTo>
                      <a:cubicBezTo>
                        <a:pt x="165" y="375"/>
                        <a:pt x="165" y="375"/>
                        <a:pt x="165" y="375"/>
                      </a:cubicBezTo>
                      <a:cubicBezTo>
                        <a:pt x="165" y="373"/>
                        <a:pt x="165" y="370"/>
                        <a:pt x="165" y="368"/>
                      </a:cubicBezTo>
                      <a:cubicBezTo>
                        <a:pt x="166" y="365"/>
                        <a:pt x="166" y="363"/>
                        <a:pt x="166" y="360"/>
                      </a:cubicBezTo>
                      <a:cubicBezTo>
                        <a:pt x="167" y="353"/>
                        <a:pt x="167" y="353"/>
                        <a:pt x="167" y="353"/>
                      </a:cubicBezTo>
                      <a:cubicBezTo>
                        <a:pt x="168" y="348"/>
                        <a:pt x="169" y="343"/>
                        <a:pt x="170" y="338"/>
                      </a:cubicBezTo>
                      <a:cubicBezTo>
                        <a:pt x="171" y="333"/>
                        <a:pt x="173" y="329"/>
                        <a:pt x="174" y="324"/>
                      </a:cubicBezTo>
                      <a:cubicBezTo>
                        <a:pt x="176" y="314"/>
                        <a:pt x="179" y="304"/>
                        <a:pt x="181" y="295"/>
                      </a:cubicBezTo>
                      <a:cubicBezTo>
                        <a:pt x="185" y="280"/>
                        <a:pt x="185" y="280"/>
                        <a:pt x="185" y="280"/>
                      </a:cubicBezTo>
                      <a:cubicBezTo>
                        <a:pt x="186" y="276"/>
                        <a:pt x="187" y="271"/>
                        <a:pt x="188" y="266"/>
                      </a:cubicBezTo>
                      <a:cubicBezTo>
                        <a:pt x="189" y="261"/>
                        <a:pt x="190" y="256"/>
                        <a:pt x="191" y="251"/>
                      </a:cubicBezTo>
                      <a:cubicBezTo>
                        <a:pt x="192" y="246"/>
                        <a:pt x="192" y="241"/>
                        <a:pt x="193" y="237"/>
                      </a:cubicBezTo>
                      <a:cubicBezTo>
                        <a:pt x="194" y="232"/>
                        <a:pt x="195" y="227"/>
                        <a:pt x="195" y="222"/>
                      </a:cubicBezTo>
                      <a:cubicBezTo>
                        <a:pt x="196" y="214"/>
                        <a:pt x="196" y="214"/>
                        <a:pt x="196" y="214"/>
                      </a:cubicBezTo>
                      <a:cubicBezTo>
                        <a:pt x="196" y="212"/>
                        <a:pt x="196" y="209"/>
                        <a:pt x="196" y="207"/>
                      </a:cubicBezTo>
                      <a:cubicBezTo>
                        <a:pt x="197" y="202"/>
                        <a:pt x="197" y="197"/>
                        <a:pt x="197" y="192"/>
                      </a:cubicBezTo>
                      <a:cubicBezTo>
                        <a:pt x="197" y="177"/>
                        <a:pt x="197" y="177"/>
                        <a:pt x="197" y="177"/>
                      </a:cubicBezTo>
                      <a:cubicBezTo>
                        <a:pt x="197" y="177"/>
                        <a:pt x="197" y="177"/>
                        <a:pt x="197" y="177"/>
                      </a:cubicBezTo>
                      <a:cubicBezTo>
                        <a:pt x="197" y="177"/>
                        <a:pt x="197" y="177"/>
                        <a:pt x="197" y="177"/>
                      </a:cubicBezTo>
                      <a:cubicBezTo>
                        <a:pt x="198" y="177"/>
                        <a:pt x="200" y="176"/>
                        <a:pt x="201" y="176"/>
                      </a:cubicBezTo>
                      <a:cubicBezTo>
                        <a:pt x="202" y="175"/>
                        <a:pt x="203" y="174"/>
                        <a:pt x="203" y="173"/>
                      </a:cubicBezTo>
                      <a:cubicBezTo>
                        <a:pt x="204" y="172"/>
                        <a:pt x="204" y="171"/>
                        <a:pt x="203" y="169"/>
                      </a:cubicBezTo>
                      <a:cubicBezTo>
                        <a:pt x="203" y="168"/>
                        <a:pt x="203" y="167"/>
                        <a:pt x="202" y="166"/>
                      </a:cubicBezTo>
                      <a:cubicBezTo>
                        <a:pt x="200" y="161"/>
                        <a:pt x="198" y="156"/>
                        <a:pt x="197" y="151"/>
                      </a:cubicBezTo>
                      <a:cubicBezTo>
                        <a:pt x="196" y="145"/>
                        <a:pt x="195" y="140"/>
                        <a:pt x="196" y="135"/>
                      </a:cubicBezTo>
                      <a:cubicBezTo>
                        <a:pt x="196" y="132"/>
                        <a:pt x="196" y="130"/>
                        <a:pt x="196" y="127"/>
                      </a:cubicBezTo>
                      <a:cubicBezTo>
                        <a:pt x="197" y="124"/>
                        <a:pt x="197" y="122"/>
                        <a:pt x="198" y="119"/>
                      </a:cubicBezTo>
                      <a:cubicBezTo>
                        <a:pt x="198" y="119"/>
                        <a:pt x="198" y="119"/>
                        <a:pt x="198" y="119"/>
                      </a:cubicBezTo>
                      <a:cubicBezTo>
                        <a:pt x="199" y="115"/>
                        <a:pt x="201" y="111"/>
                        <a:pt x="204" y="108"/>
                      </a:cubicBezTo>
                      <a:cubicBezTo>
                        <a:pt x="204" y="107"/>
                        <a:pt x="205" y="106"/>
                        <a:pt x="206" y="105"/>
                      </a:cubicBezTo>
                      <a:cubicBezTo>
                        <a:pt x="207" y="105"/>
                        <a:pt x="208" y="104"/>
                        <a:pt x="209" y="105"/>
                      </a:cubicBezTo>
                      <a:cubicBezTo>
                        <a:pt x="211" y="106"/>
                        <a:pt x="212" y="108"/>
                        <a:pt x="214" y="109"/>
                      </a:cubicBezTo>
                      <a:cubicBezTo>
                        <a:pt x="216" y="113"/>
                        <a:pt x="217" y="117"/>
                        <a:pt x="219" y="121"/>
                      </a:cubicBezTo>
                      <a:cubicBezTo>
                        <a:pt x="220" y="126"/>
                        <a:pt x="222" y="130"/>
                        <a:pt x="223" y="13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03"/>
                <p:cNvSpPr>
                  <a:spLocks noEditPoints="1"/>
                </p:cNvSpPr>
                <p:nvPr/>
              </p:nvSpPr>
              <p:spPr bwMode="auto">
                <a:xfrm>
                  <a:off x="2025651" y="3648075"/>
                  <a:ext cx="976313" cy="1516063"/>
                </a:xfrm>
                <a:custGeom>
                  <a:avLst/>
                  <a:gdLst>
                    <a:gd name="T0" fmla="*/ 211 w 301"/>
                    <a:gd name="T1" fmla="*/ 97 h 467"/>
                    <a:gd name="T2" fmla="*/ 206 w 301"/>
                    <a:gd name="T3" fmla="*/ 125 h 467"/>
                    <a:gd name="T4" fmla="*/ 186 w 301"/>
                    <a:gd name="T5" fmla="*/ 242 h 467"/>
                    <a:gd name="T6" fmla="*/ 163 w 301"/>
                    <a:gd name="T7" fmla="*/ 367 h 467"/>
                    <a:gd name="T8" fmla="*/ 175 w 301"/>
                    <a:gd name="T9" fmla="*/ 385 h 467"/>
                    <a:gd name="T10" fmla="*/ 187 w 301"/>
                    <a:gd name="T11" fmla="*/ 389 h 467"/>
                    <a:gd name="T12" fmla="*/ 198 w 301"/>
                    <a:gd name="T13" fmla="*/ 456 h 467"/>
                    <a:gd name="T14" fmla="*/ 168 w 301"/>
                    <a:gd name="T15" fmla="*/ 467 h 467"/>
                    <a:gd name="T16" fmla="*/ 72 w 301"/>
                    <a:gd name="T17" fmla="*/ 463 h 467"/>
                    <a:gd name="T18" fmla="*/ 62 w 301"/>
                    <a:gd name="T19" fmla="*/ 416 h 467"/>
                    <a:gd name="T20" fmla="*/ 61 w 301"/>
                    <a:gd name="T21" fmla="*/ 367 h 467"/>
                    <a:gd name="T22" fmla="*/ 79 w 301"/>
                    <a:gd name="T23" fmla="*/ 371 h 467"/>
                    <a:gd name="T24" fmla="*/ 85 w 301"/>
                    <a:gd name="T25" fmla="*/ 317 h 467"/>
                    <a:gd name="T26" fmla="*/ 104 w 301"/>
                    <a:gd name="T27" fmla="*/ 228 h 467"/>
                    <a:gd name="T28" fmla="*/ 125 w 301"/>
                    <a:gd name="T29" fmla="*/ 130 h 467"/>
                    <a:gd name="T30" fmla="*/ 126 w 301"/>
                    <a:gd name="T31" fmla="*/ 85 h 467"/>
                    <a:gd name="T32" fmla="*/ 103 w 301"/>
                    <a:gd name="T33" fmla="*/ 81 h 467"/>
                    <a:gd name="T34" fmla="*/ 10 w 301"/>
                    <a:gd name="T35" fmla="*/ 109 h 467"/>
                    <a:gd name="T36" fmla="*/ 8 w 301"/>
                    <a:gd name="T37" fmla="*/ 43 h 467"/>
                    <a:gd name="T38" fmla="*/ 1 w 301"/>
                    <a:gd name="T39" fmla="*/ 3 h 467"/>
                    <a:gd name="T40" fmla="*/ 174 w 301"/>
                    <a:gd name="T41" fmla="*/ 6 h 467"/>
                    <a:gd name="T42" fmla="*/ 279 w 301"/>
                    <a:gd name="T43" fmla="*/ 7 h 467"/>
                    <a:gd name="T44" fmla="*/ 291 w 301"/>
                    <a:gd name="T45" fmla="*/ 3 h 467"/>
                    <a:gd name="T46" fmla="*/ 299 w 301"/>
                    <a:gd name="T47" fmla="*/ 56 h 467"/>
                    <a:gd name="T48" fmla="*/ 301 w 301"/>
                    <a:gd name="T49" fmla="*/ 144 h 467"/>
                    <a:gd name="T50" fmla="*/ 245 w 301"/>
                    <a:gd name="T51" fmla="*/ 144 h 467"/>
                    <a:gd name="T52" fmla="*/ 226 w 301"/>
                    <a:gd name="T53" fmla="*/ 135 h 467"/>
                    <a:gd name="T54" fmla="*/ 230 w 301"/>
                    <a:gd name="T55" fmla="*/ 102 h 467"/>
                    <a:gd name="T56" fmla="*/ 226 w 301"/>
                    <a:gd name="T57" fmla="*/ 130 h 467"/>
                    <a:gd name="T58" fmla="*/ 245 w 301"/>
                    <a:gd name="T59" fmla="*/ 144 h 467"/>
                    <a:gd name="T60" fmla="*/ 301 w 301"/>
                    <a:gd name="T61" fmla="*/ 144 h 467"/>
                    <a:gd name="T62" fmla="*/ 297 w 301"/>
                    <a:gd name="T63" fmla="*/ 38 h 467"/>
                    <a:gd name="T64" fmla="*/ 288 w 301"/>
                    <a:gd name="T65" fmla="*/ 5 h 467"/>
                    <a:gd name="T66" fmla="*/ 277 w 301"/>
                    <a:gd name="T67" fmla="*/ 7 h 467"/>
                    <a:gd name="T68" fmla="*/ 105 w 301"/>
                    <a:gd name="T69" fmla="*/ 2 h 467"/>
                    <a:gd name="T70" fmla="*/ 5 w 301"/>
                    <a:gd name="T71" fmla="*/ 16 h 467"/>
                    <a:gd name="T72" fmla="*/ 12 w 301"/>
                    <a:gd name="T73" fmla="*/ 82 h 467"/>
                    <a:gd name="T74" fmla="*/ 101 w 301"/>
                    <a:gd name="T75" fmla="*/ 81 h 467"/>
                    <a:gd name="T76" fmla="*/ 114 w 301"/>
                    <a:gd name="T77" fmla="*/ 83 h 467"/>
                    <a:gd name="T78" fmla="*/ 127 w 301"/>
                    <a:gd name="T79" fmla="*/ 112 h 467"/>
                    <a:gd name="T80" fmla="*/ 122 w 301"/>
                    <a:gd name="T81" fmla="*/ 157 h 467"/>
                    <a:gd name="T82" fmla="*/ 93 w 301"/>
                    <a:gd name="T83" fmla="*/ 281 h 467"/>
                    <a:gd name="T84" fmla="*/ 81 w 301"/>
                    <a:gd name="T85" fmla="*/ 353 h 467"/>
                    <a:gd name="T86" fmla="*/ 66 w 301"/>
                    <a:gd name="T87" fmla="*/ 370 h 467"/>
                    <a:gd name="T88" fmla="*/ 61 w 301"/>
                    <a:gd name="T89" fmla="*/ 392 h 467"/>
                    <a:gd name="T90" fmla="*/ 72 w 301"/>
                    <a:gd name="T91" fmla="*/ 462 h 467"/>
                    <a:gd name="T92" fmla="*/ 152 w 301"/>
                    <a:gd name="T93" fmla="*/ 466 h 467"/>
                    <a:gd name="T94" fmla="*/ 197 w 301"/>
                    <a:gd name="T95" fmla="*/ 457 h 467"/>
                    <a:gd name="T96" fmla="*/ 186 w 301"/>
                    <a:gd name="T97" fmla="*/ 389 h 467"/>
                    <a:gd name="T98" fmla="*/ 175 w 301"/>
                    <a:gd name="T99" fmla="*/ 386 h 467"/>
                    <a:gd name="T100" fmla="*/ 162 w 301"/>
                    <a:gd name="T101" fmla="*/ 372 h 467"/>
                    <a:gd name="T102" fmla="*/ 169 w 301"/>
                    <a:gd name="T103" fmla="*/ 313 h 467"/>
                    <a:gd name="T104" fmla="*/ 205 w 301"/>
                    <a:gd name="T105" fmla="*/ 134 h 467"/>
                    <a:gd name="T106" fmla="*/ 210 w 301"/>
                    <a:gd name="T107" fmla="*/ 98 h 467"/>
                    <a:gd name="T108" fmla="*/ 230 w 301"/>
                    <a:gd name="T109" fmla="*/ 10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 h="467">
                      <a:moveTo>
                        <a:pt x="230" y="102"/>
                      </a:moveTo>
                      <a:cubicBezTo>
                        <a:pt x="227" y="100"/>
                        <a:pt x="224" y="99"/>
                        <a:pt x="220" y="98"/>
                      </a:cubicBezTo>
                      <a:cubicBezTo>
                        <a:pt x="218" y="97"/>
                        <a:pt x="217" y="97"/>
                        <a:pt x="215" y="97"/>
                      </a:cubicBezTo>
                      <a:cubicBezTo>
                        <a:pt x="214" y="97"/>
                        <a:pt x="213" y="97"/>
                        <a:pt x="212" y="97"/>
                      </a:cubicBezTo>
                      <a:cubicBezTo>
                        <a:pt x="212" y="97"/>
                        <a:pt x="211" y="97"/>
                        <a:pt x="211" y="97"/>
                      </a:cubicBezTo>
                      <a:cubicBezTo>
                        <a:pt x="210" y="97"/>
                        <a:pt x="210" y="98"/>
                        <a:pt x="210" y="98"/>
                      </a:cubicBezTo>
                      <a:cubicBezTo>
                        <a:pt x="210" y="98"/>
                        <a:pt x="210" y="98"/>
                        <a:pt x="210" y="98"/>
                      </a:cubicBezTo>
                      <a:cubicBezTo>
                        <a:pt x="208" y="107"/>
                        <a:pt x="208" y="107"/>
                        <a:pt x="208" y="107"/>
                      </a:cubicBezTo>
                      <a:cubicBezTo>
                        <a:pt x="207" y="116"/>
                        <a:pt x="207" y="116"/>
                        <a:pt x="207" y="116"/>
                      </a:cubicBezTo>
                      <a:cubicBezTo>
                        <a:pt x="206" y="125"/>
                        <a:pt x="206" y="125"/>
                        <a:pt x="206" y="125"/>
                      </a:cubicBezTo>
                      <a:cubicBezTo>
                        <a:pt x="205" y="134"/>
                        <a:pt x="205" y="134"/>
                        <a:pt x="205" y="134"/>
                      </a:cubicBezTo>
                      <a:cubicBezTo>
                        <a:pt x="205" y="140"/>
                        <a:pt x="205" y="147"/>
                        <a:pt x="205" y="153"/>
                      </a:cubicBezTo>
                      <a:cubicBezTo>
                        <a:pt x="204" y="159"/>
                        <a:pt x="204" y="165"/>
                        <a:pt x="203" y="171"/>
                      </a:cubicBezTo>
                      <a:cubicBezTo>
                        <a:pt x="201" y="183"/>
                        <a:pt x="198" y="195"/>
                        <a:pt x="195" y="206"/>
                      </a:cubicBezTo>
                      <a:cubicBezTo>
                        <a:pt x="192" y="218"/>
                        <a:pt x="189" y="230"/>
                        <a:pt x="186" y="242"/>
                      </a:cubicBezTo>
                      <a:cubicBezTo>
                        <a:pt x="180" y="265"/>
                        <a:pt x="174" y="289"/>
                        <a:pt x="169" y="313"/>
                      </a:cubicBezTo>
                      <a:cubicBezTo>
                        <a:pt x="168" y="319"/>
                        <a:pt x="167" y="325"/>
                        <a:pt x="166" y="331"/>
                      </a:cubicBezTo>
                      <a:cubicBezTo>
                        <a:pt x="165" y="337"/>
                        <a:pt x="164" y="343"/>
                        <a:pt x="164" y="349"/>
                      </a:cubicBezTo>
                      <a:cubicBezTo>
                        <a:pt x="163" y="358"/>
                        <a:pt x="163" y="358"/>
                        <a:pt x="163" y="358"/>
                      </a:cubicBezTo>
                      <a:cubicBezTo>
                        <a:pt x="163" y="367"/>
                        <a:pt x="163" y="367"/>
                        <a:pt x="163" y="367"/>
                      </a:cubicBezTo>
                      <a:cubicBezTo>
                        <a:pt x="163" y="372"/>
                        <a:pt x="163" y="372"/>
                        <a:pt x="163" y="372"/>
                      </a:cubicBezTo>
                      <a:cubicBezTo>
                        <a:pt x="163" y="376"/>
                        <a:pt x="163" y="376"/>
                        <a:pt x="163" y="376"/>
                      </a:cubicBezTo>
                      <a:cubicBezTo>
                        <a:pt x="163" y="385"/>
                        <a:pt x="163" y="385"/>
                        <a:pt x="163" y="385"/>
                      </a:cubicBezTo>
                      <a:cubicBezTo>
                        <a:pt x="163" y="385"/>
                        <a:pt x="163" y="385"/>
                        <a:pt x="163" y="385"/>
                      </a:cubicBezTo>
                      <a:cubicBezTo>
                        <a:pt x="167" y="385"/>
                        <a:pt x="171" y="385"/>
                        <a:pt x="175" y="385"/>
                      </a:cubicBezTo>
                      <a:cubicBezTo>
                        <a:pt x="177" y="385"/>
                        <a:pt x="179" y="386"/>
                        <a:pt x="181" y="386"/>
                      </a:cubicBezTo>
                      <a:cubicBezTo>
                        <a:pt x="182" y="386"/>
                        <a:pt x="183" y="386"/>
                        <a:pt x="184" y="387"/>
                      </a:cubicBezTo>
                      <a:cubicBezTo>
                        <a:pt x="185" y="387"/>
                        <a:pt x="185" y="387"/>
                        <a:pt x="186" y="387"/>
                      </a:cubicBezTo>
                      <a:cubicBezTo>
                        <a:pt x="186" y="388"/>
                        <a:pt x="187" y="388"/>
                        <a:pt x="187" y="389"/>
                      </a:cubicBezTo>
                      <a:cubicBezTo>
                        <a:pt x="187" y="389"/>
                        <a:pt x="187" y="389"/>
                        <a:pt x="187" y="389"/>
                      </a:cubicBezTo>
                      <a:cubicBezTo>
                        <a:pt x="189" y="398"/>
                        <a:pt x="189" y="398"/>
                        <a:pt x="189" y="398"/>
                      </a:cubicBezTo>
                      <a:cubicBezTo>
                        <a:pt x="191" y="408"/>
                        <a:pt x="191" y="408"/>
                        <a:pt x="191" y="408"/>
                      </a:cubicBezTo>
                      <a:cubicBezTo>
                        <a:pt x="192" y="414"/>
                        <a:pt x="193" y="421"/>
                        <a:pt x="194" y="427"/>
                      </a:cubicBezTo>
                      <a:cubicBezTo>
                        <a:pt x="194" y="434"/>
                        <a:pt x="195" y="440"/>
                        <a:pt x="196" y="447"/>
                      </a:cubicBezTo>
                      <a:cubicBezTo>
                        <a:pt x="198" y="456"/>
                        <a:pt x="198" y="456"/>
                        <a:pt x="198" y="456"/>
                      </a:cubicBezTo>
                      <a:cubicBezTo>
                        <a:pt x="200" y="466"/>
                        <a:pt x="200" y="466"/>
                        <a:pt x="200" y="466"/>
                      </a:cubicBezTo>
                      <a:cubicBezTo>
                        <a:pt x="200" y="466"/>
                        <a:pt x="200" y="466"/>
                        <a:pt x="200" y="466"/>
                      </a:cubicBezTo>
                      <a:cubicBezTo>
                        <a:pt x="200" y="466"/>
                        <a:pt x="200" y="466"/>
                        <a:pt x="200" y="466"/>
                      </a:cubicBezTo>
                      <a:cubicBezTo>
                        <a:pt x="184" y="467"/>
                        <a:pt x="184" y="467"/>
                        <a:pt x="184" y="467"/>
                      </a:cubicBezTo>
                      <a:cubicBezTo>
                        <a:pt x="168" y="467"/>
                        <a:pt x="168" y="467"/>
                        <a:pt x="168" y="467"/>
                      </a:cubicBezTo>
                      <a:cubicBezTo>
                        <a:pt x="152" y="467"/>
                        <a:pt x="152" y="467"/>
                        <a:pt x="152" y="467"/>
                      </a:cubicBezTo>
                      <a:cubicBezTo>
                        <a:pt x="136" y="466"/>
                        <a:pt x="136" y="466"/>
                        <a:pt x="136" y="466"/>
                      </a:cubicBezTo>
                      <a:cubicBezTo>
                        <a:pt x="104" y="464"/>
                        <a:pt x="104" y="464"/>
                        <a:pt x="104" y="464"/>
                      </a:cubicBezTo>
                      <a:cubicBezTo>
                        <a:pt x="88" y="463"/>
                        <a:pt x="88" y="463"/>
                        <a:pt x="88" y="463"/>
                      </a:cubicBezTo>
                      <a:cubicBezTo>
                        <a:pt x="72" y="463"/>
                        <a:pt x="72" y="463"/>
                        <a:pt x="72" y="463"/>
                      </a:cubicBezTo>
                      <a:cubicBezTo>
                        <a:pt x="71" y="463"/>
                        <a:pt x="71" y="463"/>
                        <a:pt x="71" y="463"/>
                      </a:cubicBezTo>
                      <a:cubicBezTo>
                        <a:pt x="71" y="463"/>
                        <a:pt x="71" y="463"/>
                        <a:pt x="71" y="463"/>
                      </a:cubicBezTo>
                      <a:cubicBezTo>
                        <a:pt x="70" y="455"/>
                        <a:pt x="68" y="447"/>
                        <a:pt x="66" y="439"/>
                      </a:cubicBezTo>
                      <a:cubicBezTo>
                        <a:pt x="64" y="427"/>
                        <a:pt x="64" y="427"/>
                        <a:pt x="64" y="427"/>
                      </a:cubicBezTo>
                      <a:cubicBezTo>
                        <a:pt x="62" y="416"/>
                        <a:pt x="62" y="416"/>
                        <a:pt x="62" y="416"/>
                      </a:cubicBezTo>
                      <a:cubicBezTo>
                        <a:pt x="61" y="404"/>
                        <a:pt x="61" y="404"/>
                        <a:pt x="61" y="404"/>
                      </a:cubicBezTo>
                      <a:cubicBezTo>
                        <a:pt x="60" y="392"/>
                        <a:pt x="60" y="392"/>
                        <a:pt x="60" y="392"/>
                      </a:cubicBezTo>
                      <a:cubicBezTo>
                        <a:pt x="60" y="380"/>
                        <a:pt x="60" y="380"/>
                        <a:pt x="60" y="380"/>
                      </a:cubicBezTo>
                      <a:cubicBezTo>
                        <a:pt x="61" y="368"/>
                        <a:pt x="61" y="368"/>
                        <a:pt x="61" y="368"/>
                      </a:cubicBezTo>
                      <a:cubicBezTo>
                        <a:pt x="61" y="367"/>
                        <a:pt x="61" y="367"/>
                        <a:pt x="61" y="367"/>
                      </a:cubicBezTo>
                      <a:cubicBezTo>
                        <a:pt x="62" y="367"/>
                        <a:pt x="62" y="367"/>
                        <a:pt x="62" y="367"/>
                      </a:cubicBezTo>
                      <a:cubicBezTo>
                        <a:pt x="64" y="368"/>
                        <a:pt x="64" y="368"/>
                        <a:pt x="64" y="368"/>
                      </a:cubicBezTo>
                      <a:cubicBezTo>
                        <a:pt x="65" y="368"/>
                        <a:pt x="65" y="369"/>
                        <a:pt x="66" y="369"/>
                      </a:cubicBezTo>
                      <a:cubicBezTo>
                        <a:pt x="67" y="369"/>
                        <a:pt x="69" y="370"/>
                        <a:pt x="70" y="370"/>
                      </a:cubicBezTo>
                      <a:cubicBezTo>
                        <a:pt x="73" y="370"/>
                        <a:pt x="76" y="371"/>
                        <a:pt x="79" y="371"/>
                      </a:cubicBezTo>
                      <a:cubicBezTo>
                        <a:pt x="78" y="371"/>
                        <a:pt x="78" y="371"/>
                        <a:pt x="78" y="371"/>
                      </a:cubicBezTo>
                      <a:cubicBezTo>
                        <a:pt x="80" y="353"/>
                        <a:pt x="80" y="353"/>
                        <a:pt x="80" y="353"/>
                      </a:cubicBezTo>
                      <a:cubicBezTo>
                        <a:pt x="81" y="344"/>
                        <a:pt x="81" y="344"/>
                        <a:pt x="81" y="344"/>
                      </a:cubicBezTo>
                      <a:cubicBezTo>
                        <a:pt x="81" y="341"/>
                        <a:pt x="82" y="338"/>
                        <a:pt x="82" y="335"/>
                      </a:cubicBezTo>
                      <a:cubicBezTo>
                        <a:pt x="85" y="317"/>
                        <a:pt x="85" y="317"/>
                        <a:pt x="85" y="317"/>
                      </a:cubicBezTo>
                      <a:cubicBezTo>
                        <a:pt x="86" y="311"/>
                        <a:pt x="87" y="305"/>
                        <a:pt x="88" y="299"/>
                      </a:cubicBezTo>
                      <a:cubicBezTo>
                        <a:pt x="89" y="293"/>
                        <a:pt x="90" y="287"/>
                        <a:pt x="92" y="281"/>
                      </a:cubicBezTo>
                      <a:cubicBezTo>
                        <a:pt x="95" y="263"/>
                        <a:pt x="95" y="263"/>
                        <a:pt x="95" y="263"/>
                      </a:cubicBezTo>
                      <a:cubicBezTo>
                        <a:pt x="100" y="245"/>
                        <a:pt x="100" y="245"/>
                        <a:pt x="100" y="245"/>
                      </a:cubicBezTo>
                      <a:cubicBezTo>
                        <a:pt x="104" y="228"/>
                        <a:pt x="104" y="228"/>
                        <a:pt x="104" y="228"/>
                      </a:cubicBezTo>
                      <a:cubicBezTo>
                        <a:pt x="112" y="192"/>
                        <a:pt x="112" y="192"/>
                        <a:pt x="112" y="192"/>
                      </a:cubicBezTo>
                      <a:cubicBezTo>
                        <a:pt x="115" y="180"/>
                        <a:pt x="118" y="168"/>
                        <a:pt x="120" y="157"/>
                      </a:cubicBezTo>
                      <a:cubicBezTo>
                        <a:pt x="122" y="148"/>
                        <a:pt x="122" y="148"/>
                        <a:pt x="122" y="148"/>
                      </a:cubicBezTo>
                      <a:cubicBezTo>
                        <a:pt x="123" y="145"/>
                        <a:pt x="124" y="142"/>
                        <a:pt x="124" y="139"/>
                      </a:cubicBezTo>
                      <a:cubicBezTo>
                        <a:pt x="124" y="136"/>
                        <a:pt x="125" y="133"/>
                        <a:pt x="125" y="130"/>
                      </a:cubicBezTo>
                      <a:cubicBezTo>
                        <a:pt x="125" y="127"/>
                        <a:pt x="126" y="124"/>
                        <a:pt x="126" y="121"/>
                      </a:cubicBezTo>
                      <a:cubicBezTo>
                        <a:pt x="126" y="118"/>
                        <a:pt x="126" y="115"/>
                        <a:pt x="126" y="112"/>
                      </a:cubicBezTo>
                      <a:cubicBezTo>
                        <a:pt x="126" y="109"/>
                        <a:pt x="126" y="106"/>
                        <a:pt x="125" y="102"/>
                      </a:cubicBezTo>
                      <a:cubicBezTo>
                        <a:pt x="125" y="96"/>
                        <a:pt x="125" y="90"/>
                        <a:pt x="125" y="84"/>
                      </a:cubicBezTo>
                      <a:cubicBezTo>
                        <a:pt x="126" y="85"/>
                        <a:pt x="126" y="85"/>
                        <a:pt x="126" y="85"/>
                      </a:cubicBezTo>
                      <a:cubicBezTo>
                        <a:pt x="122" y="85"/>
                        <a:pt x="118" y="85"/>
                        <a:pt x="114" y="84"/>
                      </a:cubicBezTo>
                      <a:cubicBezTo>
                        <a:pt x="112" y="84"/>
                        <a:pt x="110" y="84"/>
                        <a:pt x="108" y="83"/>
                      </a:cubicBezTo>
                      <a:cubicBezTo>
                        <a:pt x="105" y="83"/>
                        <a:pt x="105" y="83"/>
                        <a:pt x="105" y="83"/>
                      </a:cubicBezTo>
                      <a:cubicBezTo>
                        <a:pt x="104" y="82"/>
                        <a:pt x="103" y="82"/>
                        <a:pt x="102" y="81"/>
                      </a:cubicBezTo>
                      <a:cubicBezTo>
                        <a:pt x="103" y="81"/>
                        <a:pt x="103" y="81"/>
                        <a:pt x="103" y="81"/>
                      </a:cubicBezTo>
                      <a:cubicBezTo>
                        <a:pt x="103" y="116"/>
                        <a:pt x="103" y="116"/>
                        <a:pt x="103" y="116"/>
                      </a:cubicBezTo>
                      <a:cubicBezTo>
                        <a:pt x="103" y="116"/>
                        <a:pt x="103" y="116"/>
                        <a:pt x="103" y="116"/>
                      </a:cubicBezTo>
                      <a:cubicBezTo>
                        <a:pt x="102" y="116"/>
                        <a:pt x="102" y="116"/>
                        <a:pt x="102" y="116"/>
                      </a:cubicBezTo>
                      <a:cubicBezTo>
                        <a:pt x="11" y="109"/>
                        <a:pt x="11" y="109"/>
                        <a:pt x="11" y="109"/>
                      </a:cubicBezTo>
                      <a:cubicBezTo>
                        <a:pt x="10" y="109"/>
                        <a:pt x="10" y="109"/>
                        <a:pt x="10" y="109"/>
                      </a:cubicBezTo>
                      <a:cubicBezTo>
                        <a:pt x="10" y="109"/>
                        <a:pt x="10" y="109"/>
                        <a:pt x="10" y="109"/>
                      </a:cubicBezTo>
                      <a:cubicBezTo>
                        <a:pt x="10" y="100"/>
                        <a:pt x="10" y="91"/>
                        <a:pt x="10" y="82"/>
                      </a:cubicBezTo>
                      <a:cubicBezTo>
                        <a:pt x="10" y="69"/>
                        <a:pt x="10" y="69"/>
                        <a:pt x="10" y="69"/>
                      </a:cubicBezTo>
                      <a:cubicBezTo>
                        <a:pt x="9" y="56"/>
                        <a:pt x="9" y="56"/>
                        <a:pt x="9" y="56"/>
                      </a:cubicBezTo>
                      <a:cubicBezTo>
                        <a:pt x="8" y="43"/>
                        <a:pt x="8" y="43"/>
                        <a:pt x="8" y="43"/>
                      </a:cubicBezTo>
                      <a:cubicBezTo>
                        <a:pt x="7" y="38"/>
                        <a:pt x="7" y="34"/>
                        <a:pt x="6" y="30"/>
                      </a:cubicBezTo>
                      <a:cubicBezTo>
                        <a:pt x="4" y="17"/>
                        <a:pt x="4" y="17"/>
                        <a:pt x="4" y="17"/>
                      </a:cubicBezTo>
                      <a:cubicBezTo>
                        <a:pt x="0" y="4"/>
                        <a:pt x="0" y="4"/>
                        <a:pt x="0" y="4"/>
                      </a:cubicBezTo>
                      <a:cubicBezTo>
                        <a:pt x="0" y="3"/>
                        <a:pt x="0" y="3"/>
                        <a:pt x="0" y="3"/>
                      </a:cubicBezTo>
                      <a:cubicBezTo>
                        <a:pt x="1" y="3"/>
                        <a:pt x="1" y="3"/>
                        <a:pt x="1" y="3"/>
                      </a:cubicBezTo>
                      <a:cubicBezTo>
                        <a:pt x="35" y="1"/>
                        <a:pt x="35" y="1"/>
                        <a:pt x="35" y="1"/>
                      </a:cubicBezTo>
                      <a:cubicBezTo>
                        <a:pt x="70" y="0"/>
                        <a:pt x="70" y="0"/>
                        <a:pt x="70" y="0"/>
                      </a:cubicBezTo>
                      <a:cubicBezTo>
                        <a:pt x="105" y="2"/>
                        <a:pt x="105" y="2"/>
                        <a:pt x="105" y="2"/>
                      </a:cubicBezTo>
                      <a:cubicBezTo>
                        <a:pt x="139" y="4"/>
                        <a:pt x="139" y="4"/>
                        <a:pt x="139" y="4"/>
                      </a:cubicBezTo>
                      <a:cubicBezTo>
                        <a:pt x="174" y="6"/>
                        <a:pt x="174" y="6"/>
                        <a:pt x="174" y="6"/>
                      </a:cubicBezTo>
                      <a:cubicBezTo>
                        <a:pt x="208" y="8"/>
                        <a:pt x="208" y="8"/>
                        <a:pt x="208" y="8"/>
                      </a:cubicBezTo>
                      <a:cubicBezTo>
                        <a:pt x="243" y="8"/>
                        <a:pt x="243" y="8"/>
                        <a:pt x="243" y="8"/>
                      </a:cubicBezTo>
                      <a:cubicBezTo>
                        <a:pt x="277" y="7"/>
                        <a:pt x="277" y="7"/>
                        <a:pt x="277" y="7"/>
                      </a:cubicBezTo>
                      <a:cubicBezTo>
                        <a:pt x="277" y="7"/>
                        <a:pt x="277" y="7"/>
                        <a:pt x="277" y="7"/>
                      </a:cubicBezTo>
                      <a:cubicBezTo>
                        <a:pt x="278" y="7"/>
                        <a:pt x="279" y="7"/>
                        <a:pt x="279" y="7"/>
                      </a:cubicBezTo>
                      <a:cubicBezTo>
                        <a:pt x="280" y="6"/>
                        <a:pt x="280" y="6"/>
                        <a:pt x="281" y="6"/>
                      </a:cubicBezTo>
                      <a:cubicBezTo>
                        <a:pt x="282" y="6"/>
                        <a:pt x="283" y="5"/>
                        <a:pt x="284" y="5"/>
                      </a:cubicBezTo>
                      <a:cubicBezTo>
                        <a:pt x="285" y="5"/>
                        <a:pt x="286" y="4"/>
                        <a:pt x="287" y="4"/>
                      </a:cubicBezTo>
                      <a:cubicBezTo>
                        <a:pt x="288" y="4"/>
                        <a:pt x="289" y="4"/>
                        <a:pt x="289" y="4"/>
                      </a:cubicBezTo>
                      <a:cubicBezTo>
                        <a:pt x="290" y="3"/>
                        <a:pt x="290" y="3"/>
                        <a:pt x="291" y="3"/>
                      </a:cubicBezTo>
                      <a:cubicBezTo>
                        <a:pt x="291" y="3"/>
                        <a:pt x="291" y="3"/>
                        <a:pt x="291" y="3"/>
                      </a:cubicBezTo>
                      <a:cubicBezTo>
                        <a:pt x="291" y="4"/>
                        <a:pt x="291" y="4"/>
                        <a:pt x="291" y="4"/>
                      </a:cubicBezTo>
                      <a:cubicBezTo>
                        <a:pt x="295" y="21"/>
                        <a:pt x="295" y="21"/>
                        <a:pt x="295" y="21"/>
                      </a:cubicBezTo>
                      <a:cubicBezTo>
                        <a:pt x="297" y="38"/>
                        <a:pt x="297" y="38"/>
                        <a:pt x="297" y="38"/>
                      </a:cubicBezTo>
                      <a:cubicBezTo>
                        <a:pt x="299" y="56"/>
                        <a:pt x="299" y="56"/>
                        <a:pt x="299" y="56"/>
                      </a:cubicBezTo>
                      <a:cubicBezTo>
                        <a:pt x="300" y="73"/>
                        <a:pt x="300" y="73"/>
                        <a:pt x="300" y="73"/>
                      </a:cubicBezTo>
                      <a:cubicBezTo>
                        <a:pt x="301" y="91"/>
                        <a:pt x="301" y="91"/>
                        <a:pt x="301" y="91"/>
                      </a:cubicBezTo>
                      <a:cubicBezTo>
                        <a:pt x="301" y="109"/>
                        <a:pt x="301" y="109"/>
                        <a:pt x="301" y="109"/>
                      </a:cubicBezTo>
                      <a:cubicBezTo>
                        <a:pt x="301" y="120"/>
                        <a:pt x="301" y="132"/>
                        <a:pt x="301" y="144"/>
                      </a:cubicBezTo>
                      <a:cubicBezTo>
                        <a:pt x="301" y="144"/>
                        <a:pt x="301" y="144"/>
                        <a:pt x="301" y="144"/>
                      </a:cubicBezTo>
                      <a:cubicBezTo>
                        <a:pt x="301" y="144"/>
                        <a:pt x="301" y="144"/>
                        <a:pt x="301" y="144"/>
                      </a:cubicBezTo>
                      <a:cubicBezTo>
                        <a:pt x="295" y="144"/>
                        <a:pt x="289" y="144"/>
                        <a:pt x="282" y="144"/>
                      </a:cubicBezTo>
                      <a:cubicBezTo>
                        <a:pt x="276" y="144"/>
                        <a:pt x="270" y="145"/>
                        <a:pt x="264" y="145"/>
                      </a:cubicBezTo>
                      <a:cubicBezTo>
                        <a:pt x="254" y="144"/>
                        <a:pt x="254" y="144"/>
                        <a:pt x="254" y="144"/>
                      </a:cubicBezTo>
                      <a:cubicBezTo>
                        <a:pt x="245" y="144"/>
                        <a:pt x="245" y="144"/>
                        <a:pt x="245" y="144"/>
                      </a:cubicBezTo>
                      <a:cubicBezTo>
                        <a:pt x="236" y="142"/>
                        <a:pt x="236" y="142"/>
                        <a:pt x="236" y="142"/>
                      </a:cubicBezTo>
                      <a:cubicBezTo>
                        <a:pt x="227" y="140"/>
                        <a:pt x="227" y="140"/>
                        <a:pt x="227" y="140"/>
                      </a:cubicBezTo>
                      <a:cubicBezTo>
                        <a:pt x="227" y="140"/>
                        <a:pt x="227" y="140"/>
                        <a:pt x="227" y="140"/>
                      </a:cubicBezTo>
                      <a:cubicBezTo>
                        <a:pt x="227" y="140"/>
                        <a:pt x="227" y="140"/>
                        <a:pt x="227" y="140"/>
                      </a:cubicBezTo>
                      <a:cubicBezTo>
                        <a:pt x="227" y="139"/>
                        <a:pt x="226" y="137"/>
                        <a:pt x="226" y="135"/>
                      </a:cubicBezTo>
                      <a:cubicBezTo>
                        <a:pt x="226" y="134"/>
                        <a:pt x="226" y="132"/>
                        <a:pt x="226" y="130"/>
                      </a:cubicBezTo>
                      <a:cubicBezTo>
                        <a:pt x="227" y="127"/>
                        <a:pt x="228" y="124"/>
                        <a:pt x="229" y="121"/>
                      </a:cubicBezTo>
                      <a:cubicBezTo>
                        <a:pt x="229" y="118"/>
                        <a:pt x="230" y="115"/>
                        <a:pt x="231" y="111"/>
                      </a:cubicBezTo>
                      <a:cubicBezTo>
                        <a:pt x="231" y="110"/>
                        <a:pt x="231" y="108"/>
                        <a:pt x="231" y="107"/>
                      </a:cubicBezTo>
                      <a:cubicBezTo>
                        <a:pt x="231" y="105"/>
                        <a:pt x="231" y="103"/>
                        <a:pt x="230" y="102"/>
                      </a:cubicBezTo>
                      <a:close/>
                      <a:moveTo>
                        <a:pt x="230" y="102"/>
                      </a:moveTo>
                      <a:cubicBezTo>
                        <a:pt x="231" y="103"/>
                        <a:pt x="231" y="105"/>
                        <a:pt x="231" y="107"/>
                      </a:cubicBezTo>
                      <a:cubicBezTo>
                        <a:pt x="231" y="108"/>
                        <a:pt x="231" y="110"/>
                        <a:pt x="231" y="111"/>
                      </a:cubicBezTo>
                      <a:cubicBezTo>
                        <a:pt x="230" y="115"/>
                        <a:pt x="229" y="118"/>
                        <a:pt x="229" y="121"/>
                      </a:cubicBezTo>
                      <a:cubicBezTo>
                        <a:pt x="228" y="124"/>
                        <a:pt x="227" y="127"/>
                        <a:pt x="226" y="130"/>
                      </a:cubicBezTo>
                      <a:cubicBezTo>
                        <a:pt x="226" y="132"/>
                        <a:pt x="226" y="134"/>
                        <a:pt x="226" y="135"/>
                      </a:cubicBezTo>
                      <a:cubicBezTo>
                        <a:pt x="226" y="137"/>
                        <a:pt x="227" y="139"/>
                        <a:pt x="227" y="140"/>
                      </a:cubicBezTo>
                      <a:cubicBezTo>
                        <a:pt x="227" y="140"/>
                        <a:pt x="227" y="140"/>
                        <a:pt x="227" y="140"/>
                      </a:cubicBezTo>
                      <a:cubicBezTo>
                        <a:pt x="236" y="142"/>
                        <a:pt x="236" y="142"/>
                        <a:pt x="236" y="142"/>
                      </a:cubicBezTo>
                      <a:cubicBezTo>
                        <a:pt x="245" y="144"/>
                        <a:pt x="245" y="144"/>
                        <a:pt x="245" y="144"/>
                      </a:cubicBezTo>
                      <a:cubicBezTo>
                        <a:pt x="255" y="144"/>
                        <a:pt x="255" y="144"/>
                        <a:pt x="255" y="144"/>
                      </a:cubicBezTo>
                      <a:cubicBezTo>
                        <a:pt x="264" y="145"/>
                        <a:pt x="264" y="145"/>
                        <a:pt x="264" y="145"/>
                      </a:cubicBezTo>
                      <a:cubicBezTo>
                        <a:pt x="270" y="144"/>
                        <a:pt x="276" y="144"/>
                        <a:pt x="282" y="144"/>
                      </a:cubicBezTo>
                      <a:cubicBezTo>
                        <a:pt x="289" y="144"/>
                        <a:pt x="295" y="144"/>
                        <a:pt x="301" y="144"/>
                      </a:cubicBezTo>
                      <a:cubicBezTo>
                        <a:pt x="301" y="144"/>
                        <a:pt x="301" y="144"/>
                        <a:pt x="301" y="144"/>
                      </a:cubicBezTo>
                      <a:cubicBezTo>
                        <a:pt x="301" y="132"/>
                        <a:pt x="301" y="120"/>
                        <a:pt x="301" y="109"/>
                      </a:cubicBezTo>
                      <a:cubicBezTo>
                        <a:pt x="300" y="91"/>
                        <a:pt x="300" y="91"/>
                        <a:pt x="300" y="91"/>
                      </a:cubicBezTo>
                      <a:cubicBezTo>
                        <a:pt x="300" y="73"/>
                        <a:pt x="300" y="73"/>
                        <a:pt x="300" y="73"/>
                      </a:cubicBezTo>
                      <a:cubicBezTo>
                        <a:pt x="298" y="56"/>
                        <a:pt x="298" y="56"/>
                        <a:pt x="298" y="56"/>
                      </a:cubicBezTo>
                      <a:cubicBezTo>
                        <a:pt x="297" y="38"/>
                        <a:pt x="297" y="38"/>
                        <a:pt x="297" y="38"/>
                      </a:cubicBezTo>
                      <a:cubicBezTo>
                        <a:pt x="294" y="21"/>
                        <a:pt x="294" y="21"/>
                        <a:pt x="294" y="21"/>
                      </a:cubicBezTo>
                      <a:cubicBezTo>
                        <a:pt x="291" y="4"/>
                        <a:pt x="291" y="4"/>
                        <a:pt x="291" y="4"/>
                      </a:cubicBezTo>
                      <a:cubicBezTo>
                        <a:pt x="291" y="4"/>
                        <a:pt x="291" y="4"/>
                        <a:pt x="291" y="4"/>
                      </a:cubicBezTo>
                      <a:cubicBezTo>
                        <a:pt x="290" y="4"/>
                        <a:pt x="290" y="4"/>
                        <a:pt x="289" y="4"/>
                      </a:cubicBezTo>
                      <a:cubicBezTo>
                        <a:pt x="289" y="4"/>
                        <a:pt x="288" y="4"/>
                        <a:pt x="288" y="5"/>
                      </a:cubicBezTo>
                      <a:cubicBezTo>
                        <a:pt x="286" y="5"/>
                        <a:pt x="285" y="5"/>
                        <a:pt x="284" y="6"/>
                      </a:cubicBezTo>
                      <a:cubicBezTo>
                        <a:pt x="283" y="6"/>
                        <a:pt x="282" y="6"/>
                        <a:pt x="281" y="7"/>
                      </a:cubicBezTo>
                      <a:cubicBezTo>
                        <a:pt x="280" y="7"/>
                        <a:pt x="280" y="7"/>
                        <a:pt x="279" y="7"/>
                      </a:cubicBezTo>
                      <a:cubicBezTo>
                        <a:pt x="279" y="7"/>
                        <a:pt x="278" y="7"/>
                        <a:pt x="277" y="7"/>
                      </a:cubicBezTo>
                      <a:cubicBezTo>
                        <a:pt x="277" y="7"/>
                        <a:pt x="277" y="7"/>
                        <a:pt x="277" y="7"/>
                      </a:cubicBezTo>
                      <a:cubicBezTo>
                        <a:pt x="243" y="9"/>
                        <a:pt x="243" y="9"/>
                        <a:pt x="243" y="9"/>
                      </a:cubicBezTo>
                      <a:cubicBezTo>
                        <a:pt x="208" y="8"/>
                        <a:pt x="208" y="8"/>
                        <a:pt x="208" y="8"/>
                      </a:cubicBezTo>
                      <a:cubicBezTo>
                        <a:pt x="174" y="7"/>
                        <a:pt x="174" y="7"/>
                        <a:pt x="174" y="7"/>
                      </a:cubicBezTo>
                      <a:cubicBezTo>
                        <a:pt x="139" y="4"/>
                        <a:pt x="139" y="4"/>
                        <a:pt x="139" y="4"/>
                      </a:cubicBezTo>
                      <a:cubicBezTo>
                        <a:pt x="105" y="2"/>
                        <a:pt x="105" y="2"/>
                        <a:pt x="105" y="2"/>
                      </a:cubicBezTo>
                      <a:cubicBezTo>
                        <a:pt x="70" y="1"/>
                        <a:pt x="70" y="1"/>
                        <a:pt x="70" y="1"/>
                      </a:cubicBezTo>
                      <a:cubicBezTo>
                        <a:pt x="36" y="2"/>
                        <a:pt x="36" y="2"/>
                        <a:pt x="36" y="2"/>
                      </a:cubicBezTo>
                      <a:cubicBezTo>
                        <a:pt x="1" y="4"/>
                        <a:pt x="1" y="4"/>
                        <a:pt x="1" y="4"/>
                      </a:cubicBezTo>
                      <a:cubicBezTo>
                        <a:pt x="1" y="3"/>
                        <a:pt x="1" y="3"/>
                        <a:pt x="1" y="3"/>
                      </a:cubicBezTo>
                      <a:cubicBezTo>
                        <a:pt x="5" y="16"/>
                        <a:pt x="5" y="16"/>
                        <a:pt x="5" y="16"/>
                      </a:cubicBezTo>
                      <a:cubicBezTo>
                        <a:pt x="7" y="29"/>
                        <a:pt x="7" y="29"/>
                        <a:pt x="7" y="29"/>
                      </a:cubicBezTo>
                      <a:cubicBezTo>
                        <a:pt x="8" y="34"/>
                        <a:pt x="9" y="38"/>
                        <a:pt x="9" y="42"/>
                      </a:cubicBezTo>
                      <a:cubicBezTo>
                        <a:pt x="10" y="56"/>
                        <a:pt x="10" y="56"/>
                        <a:pt x="10" y="56"/>
                      </a:cubicBezTo>
                      <a:cubicBezTo>
                        <a:pt x="11" y="69"/>
                        <a:pt x="11" y="69"/>
                        <a:pt x="11" y="69"/>
                      </a:cubicBezTo>
                      <a:cubicBezTo>
                        <a:pt x="12" y="82"/>
                        <a:pt x="12" y="82"/>
                        <a:pt x="12" y="82"/>
                      </a:cubicBezTo>
                      <a:cubicBezTo>
                        <a:pt x="12" y="91"/>
                        <a:pt x="12" y="100"/>
                        <a:pt x="12" y="109"/>
                      </a:cubicBezTo>
                      <a:cubicBezTo>
                        <a:pt x="11" y="108"/>
                        <a:pt x="11" y="108"/>
                        <a:pt x="11" y="108"/>
                      </a:cubicBezTo>
                      <a:cubicBezTo>
                        <a:pt x="102" y="115"/>
                        <a:pt x="102" y="115"/>
                        <a:pt x="102" y="115"/>
                      </a:cubicBezTo>
                      <a:cubicBezTo>
                        <a:pt x="101" y="116"/>
                        <a:pt x="101" y="116"/>
                        <a:pt x="101" y="116"/>
                      </a:cubicBezTo>
                      <a:cubicBezTo>
                        <a:pt x="101" y="81"/>
                        <a:pt x="101" y="81"/>
                        <a:pt x="101" y="81"/>
                      </a:cubicBezTo>
                      <a:cubicBezTo>
                        <a:pt x="101" y="79"/>
                        <a:pt x="101" y="79"/>
                        <a:pt x="101" y="79"/>
                      </a:cubicBezTo>
                      <a:cubicBezTo>
                        <a:pt x="102" y="80"/>
                        <a:pt x="102" y="80"/>
                        <a:pt x="102" y="80"/>
                      </a:cubicBezTo>
                      <a:cubicBezTo>
                        <a:pt x="105" y="81"/>
                        <a:pt x="105" y="81"/>
                        <a:pt x="105" y="81"/>
                      </a:cubicBezTo>
                      <a:cubicBezTo>
                        <a:pt x="108" y="82"/>
                        <a:pt x="108" y="82"/>
                        <a:pt x="108" y="82"/>
                      </a:cubicBezTo>
                      <a:cubicBezTo>
                        <a:pt x="110" y="82"/>
                        <a:pt x="112" y="83"/>
                        <a:pt x="114" y="83"/>
                      </a:cubicBezTo>
                      <a:cubicBezTo>
                        <a:pt x="118" y="83"/>
                        <a:pt x="122" y="83"/>
                        <a:pt x="126" y="83"/>
                      </a:cubicBezTo>
                      <a:cubicBezTo>
                        <a:pt x="127" y="83"/>
                        <a:pt x="127" y="83"/>
                        <a:pt x="127" y="83"/>
                      </a:cubicBezTo>
                      <a:cubicBezTo>
                        <a:pt x="127" y="84"/>
                        <a:pt x="127" y="84"/>
                        <a:pt x="127" y="84"/>
                      </a:cubicBezTo>
                      <a:cubicBezTo>
                        <a:pt x="127" y="90"/>
                        <a:pt x="127" y="96"/>
                        <a:pt x="127" y="102"/>
                      </a:cubicBezTo>
                      <a:cubicBezTo>
                        <a:pt x="127" y="105"/>
                        <a:pt x="127" y="109"/>
                        <a:pt x="127" y="112"/>
                      </a:cubicBezTo>
                      <a:cubicBezTo>
                        <a:pt x="127" y="115"/>
                        <a:pt x="127" y="118"/>
                        <a:pt x="127" y="121"/>
                      </a:cubicBezTo>
                      <a:cubicBezTo>
                        <a:pt x="127" y="124"/>
                        <a:pt x="127" y="127"/>
                        <a:pt x="127" y="130"/>
                      </a:cubicBezTo>
                      <a:cubicBezTo>
                        <a:pt x="127" y="133"/>
                        <a:pt x="126" y="136"/>
                        <a:pt x="126" y="139"/>
                      </a:cubicBezTo>
                      <a:cubicBezTo>
                        <a:pt x="125" y="142"/>
                        <a:pt x="124" y="145"/>
                        <a:pt x="124" y="148"/>
                      </a:cubicBezTo>
                      <a:cubicBezTo>
                        <a:pt x="122" y="157"/>
                        <a:pt x="122" y="157"/>
                        <a:pt x="122" y="157"/>
                      </a:cubicBezTo>
                      <a:cubicBezTo>
                        <a:pt x="119" y="169"/>
                        <a:pt x="116" y="181"/>
                        <a:pt x="114" y="192"/>
                      </a:cubicBezTo>
                      <a:cubicBezTo>
                        <a:pt x="105" y="228"/>
                        <a:pt x="105" y="228"/>
                        <a:pt x="105" y="228"/>
                      </a:cubicBezTo>
                      <a:cubicBezTo>
                        <a:pt x="101" y="246"/>
                        <a:pt x="101" y="246"/>
                        <a:pt x="101" y="246"/>
                      </a:cubicBezTo>
                      <a:cubicBezTo>
                        <a:pt x="97" y="264"/>
                        <a:pt x="97" y="264"/>
                        <a:pt x="97" y="264"/>
                      </a:cubicBezTo>
                      <a:cubicBezTo>
                        <a:pt x="93" y="281"/>
                        <a:pt x="93" y="281"/>
                        <a:pt x="93" y="281"/>
                      </a:cubicBezTo>
                      <a:cubicBezTo>
                        <a:pt x="92" y="287"/>
                        <a:pt x="91" y="293"/>
                        <a:pt x="90" y="299"/>
                      </a:cubicBezTo>
                      <a:cubicBezTo>
                        <a:pt x="88" y="305"/>
                        <a:pt x="87" y="311"/>
                        <a:pt x="86" y="317"/>
                      </a:cubicBezTo>
                      <a:cubicBezTo>
                        <a:pt x="84" y="335"/>
                        <a:pt x="84" y="335"/>
                        <a:pt x="84" y="335"/>
                      </a:cubicBezTo>
                      <a:cubicBezTo>
                        <a:pt x="83" y="338"/>
                        <a:pt x="83" y="341"/>
                        <a:pt x="82" y="344"/>
                      </a:cubicBezTo>
                      <a:cubicBezTo>
                        <a:pt x="81" y="353"/>
                        <a:pt x="81" y="353"/>
                        <a:pt x="81" y="353"/>
                      </a:cubicBezTo>
                      <a:cubicBezTo>
                        <a:pt x="79" y="371"/>
                        <a:pt x="79" y="371"/>
                        <a:pt x="79" y="371"/>
                      </a:cubicBezTo>
                      <a:cubicBezTo>
                        <a:pt x="79" y="372"/>
                        <a:pt x="79" y="372"/>
                        <a:pt x="79" y="372"/>
                      </a:cubicBezTo>
                      <a:cubicBezTo>
                        <a:pt x="79" y="372"/>
                        <a:pt x="79" y="372"/>
                        <a:pt x="79" y="372"/>
                      </a:cubicBezTo>
                      <a:cubicBezTo>
                        <a:pt x="76" y="372"/>
                        <a:pt x="73" y="372"/>
                        <a:pt x="70" y="371"/>
                      </a:cubicBezTo>
                      <a:cubicBezTo>
                        <a:pt x="68" y="371"/>
                        <a:pt x="67" y="371"/>
                        <a:pt x="66" y="370"/>
                      </a:cubicBezTo>
                      <a:cubicBezTo>
                        <a:pt x="65" y="370"/>
                        <a:pt x="64" y="370"/>
                        <a:pt x="63" y="369"/>
                      </a:cubicBezTo>
                      <a:cubicBezTo>
                        <a:pt x="61" y="368"/>
                        <a:pt x="61" y="368"/>
                        <a:pt x="61" y="368"/>
                      </a:cubicBezTo>
                      <a:cubicBezTo>
                        <a:pt x="62" y="368"/>
                        <a:pt x="62" y="368"/>
                        <a:pt x="62" y="368"/>
                      </a:cubicBezTo>
                      <a:cubicBezTo>
                        <a:pt x="61" y="380"/>
                        <a:pt x="61" y="380"/>
                        <a:pt x="61" y="380"/>
                      </a:cubicBezTo>
                      <a:cubicBezTo>
                        <a:pt x="61" y="392"/>
                        <a:pt x="61" y="392"/>
                        <a:pt x="61" y="392"/>
                      </a:cubicBezTo>
                      <a:cubicBezTo>
                        <a:pt x="62" y="404"/>
                        <a:pt x="62" y="404"/>
                        <a:pt x="62" y="404"/>
                      </a:cubicBezTo>
                      <a:cubicBezTo>
                        <a:pt x="64" y="415"/>
                        <a:pt x="64" y="415"/>
                        <a:pt x="64" y="415"/>
                      </a:cubicBezTo>
                      <a:cubicBezTo>
                        <a:pt x="65" y="427"/>
                        <a:pt x="65" y="427"/>
                        <a:pt x="65" y="427"/>
                      </a:cubicBezTo>
                      <a:cubicBezTo>
                        <a:pt x="67" y="439"/>
                        <a:pt x="67" y="439"/>
                        <a:pt x="67" y="439"/>
                      </a:cubicBezTo>
                      <a:cubicBezTo>
                        <a:pt x="69" y="447"/>
                        <a:pt x="71" y="455"/>
                        <a:pt x="72" y="462"/>
                      </a:cubicBezTo>
                      <a:cubicBezTo>
                        <a:pt x="72" y="462"/>
                        <a:pt x="72" y="462"/>
                        <a:pt x="72" y="462"/>
                      </a:cubicBezTo>
                      <a:cubicBezTo>
                        <a:pt x="88" y="462"/>
                        <a:pt x="88" y="462"/>
                        <a:pt x="88" y="462"/>
                      </a:cubicBezTo>
                      <a:cubicBezTo>
                        <a:pt x="104" y="463"/>
                        <a:pt x="104" y="463"/>
                        <a:pt x="104" y="463"/>
                      </a:cubicBezTo>
                      <a:cubicBezTo>
                        <a:pt x="136" y="465"/>
                        <a:pt x="136" y="465"/>
                        <a:pt x="136" y="465"/>
                      </a:cubicBezTo>
                      <a:cubicBezTo>
                        <a:pt x="152" y="466"/>
                        <a:pt x="152" y="466"/>
                        <a:pt x="152" y="466"/>
                      </a:cubicBezTo>
                      <a:cubicBezTo>
                        <a:pt x="168" y="466"/>
                        <a:pt x="168" y="466"/>
                        <a:pt x="168" y="466"/>
                      </a:cubicBezTo>
                      <a:cubicBezTo>
                        <a:pt x="184" y="466"/>
                        <a:pt x="184" y="466"/>
                        <a:pt x="184" y="466"/>
                      </a:cubicBezTo>
                      <a:cubicBezTo>
                        <a:pt x="200" y="466"/>
                        <a:pt x="200" y="466"/>
                        <a:pt x="200" y="466"/>
                      </a:cubicBezTo>
                      <a:cubicBezTo>
                        <a:pt x="200" y="466"/>
                        <a:pt x="200" y="466"/>
                        <a:pt x="200" y="466"/>
                      </a:cubicBezTo>
                      <a:cubicBezTo>
                        <a:pt x="197" y="457"/>
                        <a:pt x="197" y="457"/>
                        <a:pt x="197" y="457"/>
                      </a:cubicBezTo>
                      <a:cubicBezTo>
                        <a:pt x="196" y="447"/>
                        <a:pt x="196" y="447"/>
                        <a:pt x="196" y="447"/>
                      </a:cubicBezTo>
                      <a:cubicBezTo>
                        <a:pt x="195" y="440"/>
                        <a:pt x="194" y="434"/>
                        <a:pt x="193" y="427"/>
                      </a:cubicBezTo>
                      <a:cubicBezTo>
                        <a:pt x="192" y="421"/>
                        <a:pt x="191" y="415"/>
                        <a:pt x="190" y="408"/>
                      </a:cubicBezTo>
                      <a:cubicBezTo>
                        <a:pt x="188" y="398"/>
                        <a:pt x="188" y="398"/>
                        <a:pt x="188" y="398"/>
                      </a:cubicBezTo>
                      <a:cubicBezTo>
                        <a:pt x="186" y="389"/>
                        <a:pt x="186" y="389"/>
                        <a:pt x="186" y="389"/>
                      </a:cubicBezTo>
                      <a:cubicBezTo>
                        <a:pt x="186" y="389"/>
                        <a:pt x="186" y="389"/>
                        <a:pt x="186" y="389"/>
                      </a:cubicBezTo>
                      <a:cubicBezTo>
                        <a:pt x="186" y="389"/>
                        <a:pt x="186" y="388"/>
                        <a:pt x="185" y="388"/>
                      </a:cubicBezTo>
                      <a:cubicBezTo>
                        <a:pt x="185" y="388"/>
                        <a:pt x="185" y="387"/>
                        <a:pt x="184" y="387"/>
                      </a:cubicBezTo>
                      <a:cubicBezTo>
                        <a:pt x="183" y="387"/>
                        <a:pt x="182" y="387"/>
                        <a:pt x="181" y="387"/>
                      </a:cubicBezTo>
                      <a:cubicBezTo>
                        <a:pt x="179" y="386"/>
                        <a:pt x="177" y="386"/>
                        <a:pt x="175" y="386"/>
                      </a:cubicBezTo>
                      <a:cubicBezTo>
                        <a:pt x="171" y="386"/>
                        <a:pt x="167" y="386"/>
                        <a:pt x="163" y="386"/>
                      </a:cubicBezTo>
                      <a:cubicBezTo>
                        <a:pt x="163" y="386"/>
                        <a:pt x="163" y="386"/>
                        <a:pt x="163" y="386"/>
                      </a:cubicBezTo>
                      <a:cubicBezTo>
                        <a:pt x="163" y="385"/>
                        <a:pt x="163" y="385"/>
                        <a:pt x="163" y="385"/>
                      </a:cubicBezTo>
                      <a:cubicBezTo>
                        <a:pt x="162" y="376"/>
                        <a:pt x="162" y="376"/>
                        <a:pt x="162" y="376"/>
                      </a:cubicBezTo>
                      <a:cubicBezTo>
                        <a:pt x="162" y="372"/>
                        <a:pt x="162" y="372"/>
                        <a:pt x="162" y="372"/>
                      </a:cubicBezTo>
                      <a:cubicBezTo>
                        <a:pt x="162" y="367"/>
                        <a:pt x="162" y="367"/>
                        <a:pt x="162" y="367"/>
                      </a:cubicBezTo>
                      <a:cubicBezTo>
                        <a:pt x="163" y="358"/>
                        <a:pt x="163" y="358"/>
                        <a:pt x="163" y="358"/>
                      </a:cubicBezTo>
                      <a:cubicBezTo>
                        <a:pt x="164" y="349"/>
                        <a:pt x="164" y="349"/>
                        <a:pt x="164" y="349"/>
                      </a:cubicBezTo>
                      <a:cubicBezTo>
                        <a:pt x="164" y="343"/>
                        <a:pt x="165" y="337"/>
                        <a:pt x="166" y="331"/>
                      </a:cubicBezTo>
                      <a:cubicBezTo>
                        <a:pt x="167" y="325"/>
                        <a:pt x="167" y="319"/>
                        <a:pt x="169" y="313"/>
                      </a:cubicBezTo>
                      <a:cubicBezTo>
                        <a:pt x="173" y="289"/>
                        <a:pt x="179" y="265"/>
                        <a:pt x="186" y="242"/>
                      </a:cubicBezTo>
                      <a:cubicBezTo>
                        <a:pt x="189" y="230"/>
                        <a:pt x="192" y="218"/>
                        <a:pt x="195" y="206"/>
                      </a:cubicBezTo>
                      <a:cubicBezTo>
                        <a:pt x="198" y="195"/>
                        <a:pt x="200" y="183"/>
                        <a:pt x="203" y="171"/>
                      </a:cubicBezTo>
                      <a:cubicBezTo>
                        <a:pt x="204" y="165"/>
                        <a:pt x="204" y="159"/>
                        <a:pt x="205" y="153"/>
                      </a:cubicBezTo>
                      <a:cubicBezTo>
                        <a:pt x="205" y="147"/>
                        <a:pt x="205" y="140"/>
                        <a:pt x="205" y="134"/>
                      </a:cubicBezTo>
                      <a:cubicBezTo>
                        <a:pt x="206" y="125"/>
                        <a:pt x="206" y="125"/>
                        <a:pt x="206" y="125"/>
                      </a:cubicBezTo>
                      <a:cubicBezTo>
                        <a:pt x="207" y="116"/>
                        <a:pt x="207" y="116"/>
                        <a:pt x="207" y="116"/>
                      </a:cubicBezTo>
                      <a:cubicBezTo>
                        <a:pt x="208" y="107"/>
                        <a:pt x="208" y="107"/>
                        <a:pt x="208" y="107"/>
                      </a:cubicBezTo>
                      <a:cubicBezTo>
                        <a:pt x="210" y="98"/>
                        <a:pt x="210" y="98"/>
                        <a:pt x="210" y="98"/>
                      </a:cubicBezTo>
                      <a:cubicBezTo>
                        <a:pt x="210" y="98"/>
                        <a:pt x="210" y="98"/>
                        <a:pt x="210" y="98"/>
                      </a:cubicBezTo>
                      <a:cubicBezTo>
                        <a:pt x="210" y="98"/>
                        <a:pt x="210" y="97"/>
                        <a:pt x="211" y="97"/>
                      </a:cubicBezTo>
                      <a:cubicBezTo>
                        <a:pt x="211" y="97"/>
                        <a:pt x="212" y="97"/>
                        <a:pt x="212" y="97"/>
                      </a:cubicBezTo>
                      <a:cubicBezTo>
                        <a:pt x="213" y="97"/>
                        <a:pt x="214" y="97"/>
                        <a:pt x="215" y="97"/>
                      </a:cubicBezTo>
                      <a:cubicBezTo>
                        <a:pt x="217" y="97"/>
                        <a:pt x="218" y="97"/>
                        <a:pt x="220" y="98"/>
                      </a:cubicBezTo>
                      <a:cubicBezTo>
                        <a:pt x="224" y="99"/>
                        <a:pt x="227" y="100"/>
                        <a:pt x="230" y="10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04"/>
                <p:cNvSpPr>
                  <a:spLocks noEditPoints="1"/>
                </p:cNvSpPr>
                <p:nvPr/>
              </p:nvSpPr>
              <p:spPr bwMode="auto">
                <a:xfrm>
                  <a:off x="2022476" y="3660775"/>
                  <a:ext cx="946150" cy="1495425"/>
                </a:xfrm>
                <a:custGeom>
                  <a:avLst/>
                  <a:gdLst>
                    <a:gd name="T0" fmla="*/ 382 w 596"/>
                    <a:gd name="T1" fmla="*/ 174 h 942"/>
                    <a:gd name="T2" fmla="*/ 384 w 596"/>
                    <a:gd name="T3" fmla="*/ 769 h 942"/>
                    <a:gd name="T4" fmla="*/ 431 w 596"/>
                    <a:gd name="T5" fmla="*/ 767 h 942"/>
                    <a:gd name="T6" fmla="*/ 431 w 596"/>
                    <a:gd name="T7" fmla="*/ 769 h 942"/>
                    <a:gd name="T8" fmla="*/ 431 w 596"/>
                    <a:gd name="T9" fmla="*/ 942 h 942"/>
                    <a:gd name="T10" fmla="*/ 168 w 596"/>
                    <a:gd name="T11" fmla="*/ 942 h 942"/>
                    <a:gd name="T12" fmla="*/ 166 w 596"/>
                    <a:gd name="T13" fmla="*/ 942 h 942"/>
                    <a:gd name="T14" fmla="*/ 166 w 596"/>
                    <a:gd name="T15" fmla="*/ 767 h 942"/>
                    <a:gd name="T16" fmla="*/ 215 w 596"/>
                    <a:gd name="T17" fmla="*/ 767 h 942"/>
                    <a:gd name="T18" fmla="*/ 213 w 596"/>
                    <a:gd name="T19" fmla="*/ 174 h 942"/>
                    <a:gd name="T20" fmla="*/ 168 w 596"/>
                    <a:gd name="T21" fmla="*/ 176 h 942"/>
                    <a:gd name="T22" fmla="*/ 170 w 596"/>
                    <a:gd name="T23" fmla="*/ 250 h 942"/>
                    <a:gd name="T24" fmla="*/ 168 w 596"/>
                    <a:gd name="T25" fmla="*/ 252 h 942"/>
                    <a:gd name="T26" fmla="*/ 0 w 596"/>
                    <a:gd name="T27" fmla="*/ 252 h 942"/>
                    <a:gd name="T28" fmla="*/ 0 w 596"/>
                    <a:gd name="T29" fmla="*/ 0 h 942"/>
                    <a:gd name="T30" fmla="*/ 0 w 596"/>
                    <a:gd name="T31" fmla="*/ 0 h 942"/>
                    <a:gd name="T32" fmla="*/ 596 w 596"/>
                    <a:gd name="T33" fmla="*/ 0 h 942"/>
                    <a:gd name="T34" fmla="*/ 596 w 596"/>
                    <a:gd name="T35" fmla="*/ 250 h 942"/>
                    <a:gd name="T36" fmla="*/ 596 w 596"/>
                    <a:gd name="T37" fmla="*/ 252 h 942"/>
                    <a:gd name="T38" fmla="*/ 429 w 596"/>
                    <a:gd name="T39" fmla="*/ 250 h 942"/>
                    <a:gd name="T40" fmla="*/ 429 w 596"/>
                    <a:gd name="T41" fmla="*/ 174 h 942"/>
                    <a:gd name="T42" fmla="*/ 429 w 596"/>
                    <a:gd name="T43" fmla="*/ 250 h 942"/>
                    <a:gd name="T44" fmla="*/ 596 w 596"/>
                    <a:gd name="T45" fmla="*/ 250 h 942"/>
                    <a:gd name="T46" fmla="*/ 596 w 596"/>
                    <a:gd name="T47" fmla="*/ 0 h 942"/>
                    <a:gd name="T48" fmla="*/ 0 w 596"/>
                    <a:gd name="T49" fmla="*/ 2 h 942"/>
                    <a:gd name="T50" fmla="*/ 2 w 596"/>
                    <a:gd name="T51" fmla="*/ 250 h 942"/>
                    <a:gd name="T52" fmla="*/ 168 w 596"/>
                    <a:gd name="T53" fmla="*/ 250 h 942"/>
                    <a:gd name="T54" fmla="*/ 168 w 596"/>
                    <a:gd name="T55" fmla="*/ 174 h 942"/>
                    <a:gd name="T56" fmla="*/ 168 w 596"/>
                    <a:gd name="T57" fmla="*/ 172 h 942"/>
                    <a:gd name="T58" fmla="*/ 217 w 596"/>
                    <a:gd name="T59" fmla="*/ 172 h 942"/>
                    <a:gd name="T60" fmla="*/ 217 w 596"/>
                    <a:gd name="T61" fmla="*/ 769 h 942"/>
                    <a:gd name="T62" fmla="*/ 215 w 596"/>
                    <a:gd name="T63" fmla="*/ 769 h 942"/>
                    <a:gd name="T64" fmla="*/ 168 w 596"/>
                    <a:gd name="T65" fmla="*/ 769 h 942"/>
                    <a:gd name="T66" fmla="*/ 168 w 596"/>
                    <a:gd name="T67" fmla="*/ 940 h 942"/>
                    <a:gd name="T68" fmla="*/ 429 w 596"/>
                    <a:gd name="T69" fmla="*/ 942 h 942"/>
                    <a:gd name="T70" fmla="*/ 431 w 596"/>
                    <a:gd name="T71" fmla="*/ 769 h 942"/>
                    <a:gd name="T72" fmla="*/ 382 w 596"/>
                    <a:gd name="T73" fmla="*/ 769 h 942"/>
                    <a:gd name="T74" fmla="*/ 382 w 596"/>
                    <a:gd name="T75" fmla="*/ 174 h 942"/>
                    <a:gd name="T76" fmla="*/ 382 w 596"/>
                    <a:gd name="T77" fmla="*/ 174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6" h="942">
                      <a:moveTo>
                        <a:pt x="429" y="174"/>
                      </a:moveTo>
                      <a:lnTo>
                        <a:pt x="382" y="174"/>
                      </a:lnTo>
                      <a:lnTo>
                        <a:pt x="382" y="174"/>
                      </a:lnTo>
                      <a:lnTo>
                        <a:pt x="384" y="769"/>
                      </a:lnTo>
                      <a:lnTo>
                        <a:pt x="382" y="767"/>
                      </a:lnTo>
                      <a:lnTo>
                        <a:pt x="431" y="767"/>
                      </a:lnTo>
                      <a:lnTo>
                        <a:pt x="431" y="767"/>
                      </a:lnTo>
                      <a:lnTo>
                        <a:pt x="431" y="769"/>
                      </a:lnTo>
                      <a:lnTo>
                        <a:pt x="431" y="942"/>
                      </a:lnTo>
                      <a:lnTo>
                        <a:pt x="431" y="942"/>
                      </a:lnTo>
                      <a:lnTo>
                        <a:pt x="431" y="942"/>
                      </a:lnTo>
                      <a:lnTo>
                        <a:pt x="168" y="942"/>
                      </a:lnTo>
                      <a:lnTo>
                        <a:pt x="166" y="942"/>
                      </a:lnTo>
                      <a:lnTo>
                        <a:pt x="166" y="942"/>
                      </a:lnTo>
                      <a:lnTo>
                        <a:pt x="166" y="769"/>
                      </a:lnTo>
                      <a:lnTo>
                        <a:pt x="166" y="767"/>
                      </a:lnTo>
                      <a:lnTo>
                        <a:pt x="168" y="767"/>
                      </a:lnTo>
                      <a:lnTo>
                        <a:pt x="215" y="767"/>
                      </a:lnTo>
                      <a:lnTo>
                        <a:pt x="215" y="769"/>
                      </a:lnTo>
                      <a:lnTo>
                        <a:pt x="213" y="174"/>
                      </a:lnTo>
                      <a:lnTo>
                        <a:pt x="215" y="176"/>
                      </a:lnTo>
                      <a:lnTo>
                        <a:pt x="168" y="176"/>
                      </a:lnTo>
                      <a:lnTo>
                        <a:pt x="170" y="174"/>
                      </a:lnTo>
                      <a:lnTo>
                        <a:pt x="170" y="250"/>
                      </a:lnTo>
                      <a:lnTo>
                        <a:pt x="170" y="252"/>
                      </a:lnTo>
                      <a:lnTo>
                        <a:pt x="168" y="252"/>
                      </a:lnTo>
                      <a:lnTo>
                        <a:pt x="0" y="252"/>
                      </a:lnTo>
                      <a:lnTo>
                        <a:pt x="0" y="252"/>
                      </a:lnTo>
                      <a:lnTo>
                        <a:pt x="0" y="250"/>
                      </a:lnTo>
                      <a:lnTo>
                        <a:pt x="0" y="0"/>
                      </a:lnTo>
                      <a:lnTo>
                        <a:pt x="0" y="0"/>
                      </a:lnTo>
                      <a:lnTo>
                        <a:pt x="0" y="0"/>
                      </a:lnTo>
                      <a:lnTo>
                        <a:pt x="596" y="0"/>
                      </a:lnTo>
                      <a:lnTo>
                        <a:pt x="596" y="0"/>
                      </a:lnTo>
                      <a:lnTo>
                        <a:pt x="596" y="0"/>
                      </a:lnTo>
                      <a:lnTo>
                        <a:pt x="596" y="250"/>
                      </a:lnTo>
                      <a:lnTo>
                        <a:pt x="596" y="252"/>
                      </a:lnTo>
                      <a:lnTo>
                        <a:pt x="596" y="252"/>
                      </a:lnTo>
                      <a:lnTo>
                        <a:pt x="429" y="250"/>
                      </a:lnTo>
                      <a:lnTo>
                        <a:pt x="429" y="250"/>
                      </a:lnTo>
                      <a:lnTo>
                        <a:pt x="429" y="250"/>
                      </a:lnTo>
                      <a:lnTo>
                        <a:pt x="429" y="174"/>
                      </a:lnTo>
                      <a:close/>
                      <a:moveTo>
                        <a:pt x="429" y="174"/>
                      </a:moveTo>
                      <a:lnTo>
                        <a:pt x="429" y="250"/>
                      </a:lnTo>
                      <a:lnTo>
                        <a:pt x="429" y="250"/>
                      </a:lnTo>
                      <a:lnTo>
                        <a:pt x="596" y="250"/>
                      </a:lnTo>
                      <a:lnTo>
                        <a:pt x="596" y="250"/>
                      </a:lnTo>
                      <a:lnTo>
                        <a:pt x="596" y="0"/>
                      </a:lnTo>
                      <a:lnTo>
                        <a:pt x="596" y="0"/>
                      </a:lnTo>
                      <a:lnTo>
                        <a:pt x="0" y="2"/>
                      </a:lnTo>
                      <a:lnTo>
                        <a:pt x="2" y="0"/>
                      </a:lnTo>
                      <a:lnTo>
                        <a:pt x="2" y="250"/>
                      </a:lnTo>
                      <a:lnTo>
                        <a:pt x="0" y="250"/>
                      </a:lnTo>
                      <a:lnTo>
                        <a:pt x="168" y="250"/>
                      </a:lnTo>
                      <a:lnTo>
                        <a:pt x="168" y="250"/>
                      </a:lnTo>
                      <a:lnTo>
                        <a:pt x="168" y="174"/>
                      </a:lnTo>
                      <a:lnTo>
                        <a:pt x="168" y="172"/>
                      </a:lnTo>
                      <a:lnTo>
                        <a:pt x="168" y="172"/>
                      </a:lnTo>
                      <a:lnTo>
                        <a:pt x="215" y="172"/>
                      </a:lnTo>
                      <a:lnTo>
                        <a:pt x="217" y="172"/>
                      </a:lnTo>
                      <a:lnTo>
                        <a:pt x="217" y="174"/>
                      </a:lnTo>
                      <a:lnTo>
                        <a:pt x="217" y="769"/>
                      </a:lnTo>
                      <a:lnTo>
                        <a:pt x="217" y="769"/>
                      </a:lnTo>
                      <a:lnTo>
                        <a:pt x="215" y="769"/>
                      </a:lnTo>
                      <a:lnTo>
                        <a:pt x="168" y="769"/>
                      </a:lnTo>
                      <a:lnTo>
                        <a:pt x="168" y="769"/>
                      </a:lnTo>
                      <a:lnTo>
                        <a:pt x="168" y="942"/>
                      </a:lnTo>
                      <a:lnTo>
                        <a:pt x="168" y="940"/>
                      </a:lnTo>
                      <a:lnTo>
                        <a:pt x="431" y="940"/>
                      </a:lnTo>
                      <a:lnTo>
                        <a:pt x="429" y="942"/>
                      </a:lnTo>
                      <a:lnTo>
                        <a:pt x="429" y="769"/>
                      </a:lnTo>
                      <a:lnTo>
                        <a:pt x="431" y="769"/>
                      </a:lnTo>
                      <a:lnTo>
                        <a:pt x="382" y="769"/>
                      </a:lnTo>
                      <a:lnTo>
                        <a:pt x="382" y="769"/>
                      </a:lnTo>
                      <a:lnTo>
                        <a:pt x="382" y="769"/>
                      </a:lnTo>
                      <a:lnTo>
                        <a:pt x="382" y="174"/>
                      </a:lnTo>
                      <a:lnTo>
                        <a:pt x="382" y="174"/>
                      </a:lnTo>
                      <a:lnTo>
                        <a:pt x="382" y="174"/>
                      </a:lnTo>
                      <a:lnTo>
                        <a:pt x="429" y="174"/>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6"/>
                <p:cNvSpPr>
                  <a:spLocks noEditPoints="1"/>
                </p:cNvSpPr>
                <p:nvPr/>
              </p:nvSpPr>
              <p:spPr bwMode="auto">
                <a:xfrm>
                  <a:off x="2022476" y="3679825"/>
                  <a:ext cx="939800" cy="1425575"/>
                </a:xfrm>
                <a:custGeom>
                  <a:avLst/>
                  <a:gdLst>
                    <a:gd name="T0" fmla="*/ 380 w 592"/>
                    <a:gd name="T1" fmla="*/ 172 h 898"/>
                    <a:gd name="T2" fmla="*/ 384 w 592"/>
                    <a:gd name="T3" fmla="*/ 450 h 898"/>
                    <a:gd name="T4" fmla="*/ 386 w 592"/>
                    <a:gd name="T5" fmla="*/ 728 h 898"/>
                    <a:gd name="T6" fmla="*/ 427 w 592"/>
                    <a:gd name="T7" fmla="*/ 720 h 898"/>
                    <a:gd name="T8" fmla="*/ 433 w 592"/>
                    <a:gd name="T9" fmla="*/ 728 h 898"/>
                    <a:gd name="T10" fmla="*/ 435 w 592"/>
                    <a:gd name="T11" fmla="*/ 898 h 898"/>
                    <a:gd name="T12" fmla="*/ 298 w 592"/>
                    <a:gd name="T13" fmla="*/ 898 h 898"/>
                    <a:gd name="T14" fmla="*/ 162 w 592"/>
                    <a:gd name="T15" fmla="*/ 898 h 898"/>
                    <a:gd name="T16" fmla="*/ 162 w 592"/>
                    <a:gd name="T17" fmla="*/ 728 h 898"/>
                    <a:gd name="T18" fmla="*/ 172 w 592"/>
                    <a:gd name="T19" fmla="*/ 718 h 898"/>
                    <a:gd name="T20" fmla="*/ 209 w 592"/>
                    <a:gd name="T21" fmla="*/ 728 h 898"/>
                    <a:gd name="T22" fmla="*/ 207 w 592"/>
                    <a:gd name="T23" fmla="*/ 311 h 898"/>
                    <a:gd name="T24" fmla="*/ 217 w 592"/>
                    <a:gd name="T25" fmla="*/ 182 h 898"/>
                    <a:gd name="T26" fmla="*/ 182 w 592"/>
                    <a:gd name="T27" fmla="*/ 172 h 898"/>
                    <a:gd name="T28" fmla="*/ 182 w 592"/>
                    <a:gd name="T29" fmla="*/ 254 h 898"/>
                    <a:gd name="T30" fmla="*/ 11 w 592"/>
                    <a:gd name="T31" fmla="*/ 252 h 898"/>
                    <a:gd name="T32" fmla="*/ 0 w 592"/>
                    <a:gd name="T33" fmla="*/ 244 h 898"/>
                    <a:gd name="T34" fmla="*/ 0 w 592"/>
                    <a:gd name="T35" fmla="*/ 0 h 898"/>
                    <a:gd name="T36" fmla="*/ 153 w 592"/>
                    <a:gd name="T37" fmla="*/ 2 h 898"/>
                    <a:gd name="T38" fmla="*/ 588 w 592"/>
                    <a:gd name="T39" fmla="*/ 5 h 898"/>
                    <a:gd name="T40" fmla="*/ 592 w 592"/>
                    <a:gd name="T41" fmla="*/ 11 h 898"/>
                    <a:gd name="T42" fmla="*/ 590 w 592"/>
                    <a:gd name="T43" fmla="*/ 246 h 898"/>
                    <a:gd name="T44" fmla="*/ 425 w 592"/>
                    <a:gd name="T45" fmla="*/ 244 h 898"/>
                    <a:gd name="T46" fmla="*/ 425 w 592"/>
                    <a:gd name="T47" fmla="*/ 244 h 898"/>
                    <a:gd name="T48" fmla="*/ 425 w 592"/>
                    <a:gd name="T49" fmla="*/ 172 h 898"/>
                    <a:gd name="T50" fmla="*/ 425 w 592"/>
                    <a:gd name="T51" fmla="*/ 242 h 898"/>
                    <a:gd name="T52" fmla="*/ 584 w 592"/>
                    <a:gd name="T53" fmla="*/ 244 h 898"/>
                    <a:gd name="T54" fmla="*/ 588 w 592"/>
                    <a:gd name="T55" fmla="*/ 15 h 898"/>
                    <a:gd name="T56" fmla="*/ 153 w 592"/>
                    <a:gd name="T57" fmla="*/ 19 h 898"/>
                    <a:gd name="T58" fmla="*/ 19 w 592"/>
                    <a:gd name="T59" fmla="*/ 11 h 898"/>
                    <a:gd name="T60" fmla="*/ 11 w 592"/>
                    <a:gd name="T61" fmla="*/ 233 h 898"/>
                    <a:gd name="T62" fmla="*/ 164 w 592"/>
                    <a:gd name="T63" fmla="*/ 244 h 898"/>
                    <a:gd name="T64" fmla="*/ 162 w 592"/>
                    <a:gd name="T65" fmla="*/ 162 h 898"/>
                    <a:gd name="T66" fmla="*/ 217 w 592"/>
                    <a:gd name="T67" fmla="*/ 162 h 898"/>
                    <a:gd name="T68" fmla="*/ 227 w 592"/>
                    <a:gd name="T69" fmla="*/ 172 h 898"/>
                    <a:gd name="T70" fmla="*/ 227 w 592"/>
                    <a:gd name="T71" fmla="*/ 450 h 898"/>
                    <a:gd name="T72" fmla="*/ 227 w 592"/>
                    <a:gd name="T73" fmla="*/ 736 h 898"/>
                    <a:gd name="T74" fmla="*/ 172 w 592"/>
                    <a:gd name="T75" fmla="*/ 736 h 898"/>
                    <a:gd name="T76" fmla="*/ 180 w 592"/>
                    <a:gd name="T77" fmla="*/ 890 h 898"/>
                    <a:gd name="T78" fmla="*/ 298 w 592"/>
                    <a:gd name="T79" fmla="*/ 881 h 898"/>
                    <a:gd name="T80" fmla="*/ 419 w 592"/>
                    <a:gd name="T81" fmla="*/ 890 h 898"/>
                    <a:gd name="T82" fmla="*/ 427 w 592"/>
                    <a:gd name="T83" fmla="*/ 734 h 898"/>
                    <a:gd name="T84" fmla="*/ 374 w 592"/>
                    <a:gd name="T85" fmla="*/ 734 h 898"/>
                    <a:gd name="T86" fmla="*/ 376 w 592"/>
                    <a:gd name="T87" fmla="*/ 589 h 898"/>
                    <a:gd name="T88" fmla="*/ 380 w 592"/>
                    <a:gd name="T89" fmla="*/ 172 h 898"/>
                    <a:gd name="T90" fmla="*/ 380 w 592"/>
                    <a:gd name="T91" fmla="*/ 172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2" h="898">
                      <a:moveTo>
                        <a:pt x="425" y="172"/>
                      </a:moveTo>
                      <a:lnTo>
                        <a:pt x="380" y="172"/>
                      </a:lnTo>
                      <a:lnTo>
                        <a:pt x="380" y="172"/>
                      </a:lnTo>
                      <a:lnTo>
                        <a:pt x="384" y="450"/>
                      </a:lnTo>
                      <a:lnTo>
                        <a:pt x="386" y="589"/>
                      </a:lnTo>
                      <a:lnTo>
                        <a:pt x="386" y="728"/>
                      </a:lnTo>
                      <a:lnTo>
                        <a:pt x="380" y="722"/>
                      </a:lnTo>
                      <a:lnTo>
                        <a:pt x="427" y="720"/>
                      </a:lnTo>
                      <a:lnTo>
                        <a:pt x="433" y="720"/>
                      </a:lnTo>
                      <a:lnTo>
                        <a:pt x="433" y="728"/>
                      </a:lnTo>
                      <a:lnTo>
                        <a:pt x="433" y="890"/>
                      </a:lnTo>
                      <a:lnTo>
                        <a:pt x="435" y="898"/>
                      </a:lnTo>
                      <a:lnTo>
                        <a:pt x="427" y="898"/>
                      </a:lnTo>
                      <a:lnTo>
                        <a:pt x="298" y="898"/>
                      </a:lnTo>
                      <a:lnTo>
                        <a:pt x="172" y="898"/>
                      </a:lnTo>
                      <a:lnTo>
                        <a:pt x="162" y="898"/>
                      </a:lnTo>
                      <a:lnTo>
                        <a:pt x="162" y="890"/>
                      </a:lnTo>
                      <a:lnTo>
                        <a:pt x="162" y="728"/>
                      </a:lnTo>
                      <a:lnTo>
                        <a:pt x="162" y="718"/>
                      </a:lnTo>
                      <a:lnTo>
                        <a:pt x="172" y="718"/>
                      </a:lnTo>
                      <a:lnTo>
                        <a:pt x="217" y="718"/>
                      </a:lnTo>
                      <a:lnTo>
                        <a:pt x="209" y="728"/>
                      </a:lnTo>
                      <a:lnTo>
                        <a:pt x="209" y="450"/>
                      </a:lnTo>
                      <a:lnTo>
                        <a:pt x="207" y="311"/>
                      </a:lnTo>
                      <a:lnTo>
                        <a:pt x="209" y="172"/>
                      </a:lnTo>
                      <a:lnTo>
                        <a:pt x="217" y="182"/>
                      </a:lnTo>
                      <a:lnTo>
                        <a:pt x="172" y="182"/>
                      </a:lnTo>
                      <a:lnTo>
                        <a:pt x="182" y="172"/>
                      </a:lnTo>
                      <a:lnTo>
                        <a:pt x="182" y="244"/>
                      </a:lnTo>
                      <a:lnTo>
                        <a:pt x="182" y="254"/>
                      </a:lnTo>
                      <a:lnTo>
                        <a:pt x="172" y="254"/>
                      </a:lnTo>
                      <a:lnTo>
                        <a:pt x="11" y="252"/>
                      </a:lnTo>
                      <a:lnTo>
                        <a:pt x="0" y="252"/>
                      </a:lnTo>
                      <a:lnTo>
                        <a:pt x="0" y="244"/>
                      </a:lnTo>
                      <a:lnTo>
                        <a:pt x="0" y="11"/>
                      </a:lnTo>
                      <a:lnTo>
                        <a:pt x="0" y="0"/>
                      </a:lnTo>
                      <a:lnTo>
                        <a:pt x="11" y="0"/>
                      </a:lnTo>
                      <a:lnTo>
                        <a:pt x="153" y="2"/>
                      </a:lnTo>
                      <a:lnTo>
                        <a:pt x="298" y="2"/>
                      </a:lnTo>
                      <a:lnTo>
                        <a:pt x="588" y="5"/>
                      </a:lnTo>
                      <a:lnTo>
                        <a:pt x="592" y="5"/>
                      </a:lnTo>
                      <a:lnTo>
                        <a:pt x="592" y="11"/>
                      </a:lnTo>
                      <a:lnTo>
                        <a:pt x="590" y="244"/>
                      </a:lnTo>
                      <a:lnTo>
                        <a:pt x="590" y="246"/>
                      </a:lnTo>
                      <a:lnTo>
                        <a:pt x="588" y="246"/>
                      </a:lnTo>
                      <a:lnTo>
                        <a:pt x="425" y="244"/>
                      </a:lnTo>
                      <a:lnTo>
                        <a:pt x="425" y="244"/>
                      </a:lnTo>
                      <a:lnTo>
                        <a:pt x="425" y="244"/>
                      </a:lnTo>
                      <a:lnTo>
                        <a:pt x="425" y="172"/>
                      </a:lnTo>
                      <a:close/>
                      <a:moveTo>
                        <a:pt x="425" y="172"/>
                      </a:moveTo>
                      <a:lnTo>
                        <a:pt x="427" y="244"/>
                      </a:lnTo>
                      <a:lnTo>
                        <a:pt x="425" y="242"/>
                      </a:lnTo>
                      <a:lnTo>
                        <a:pt x="588" y="240"/>
                      </a:lnTo>
                      <a:lnTo>
                        <a:pt x="584" y="244"/>
                      </a:lnTo>
                      <a:lnTo>
                        <a:pt x="582" y="11"/>
                      </a:lnTo>
                      <a:lnTo>
                        <a:pt x="588" y="15"/>
                      </a:lnTo>
                      <a:lnTo>
                        <a:pt x="298" y="17"/>
                      </a:lnTo>
                      <a:lnTo>
                        <a:pt x="153" y="19"/>
                      </a:lnTo>
                      <a:lnTo>
                        <a:pt x="11" y="19"/>
                      </a:lnTo>
                      <a:lnTo>
                        <a:pt x="19" y="11"/>
                      </a:lnTo>
                      <a:lnTo>
                        <a:pt x="19" y="244"/>
                      </a:lnTo>
                      <a:lnTo>
                        <a:pt x="11" y="233"/>
                      </a:lnTo>
                      <a:lnTo>
                        <a:pt x="172" y="233"/>
                      </a:lnTo>
                      <a:lnTo>
                        <a:pt x="164" y="244"/>
                      </a:lnTo>
                      <a:lnTo>
                        <a:pt x="162" y="172"/>
                      </a:lnTo>
                      <a:lnTo>
                        <a:pt x="162" y="162"/>
                      </a:lnTo>
                      <a:lnTo>
                        <a:pt x="172" y="162"/>
                      </a:lnTo>
                      <a:lnTo>
                        <a:pt x="217" y="162"/>
                      </a:lnTo>
                      <a:lnTo>
                        <a:pt x="227" y="162"/>
                      </a:lnTo>
                      <a:lnTo>
                        <a:pt x="227" y="172"/>
                      </a:lnTo>
                      <a:lnTo>
                        <a:pt x="227" y="311"/>
                      </a:lnTo>
                      <a:lnTo>
                        <a:pt x="227" y="450"/>
                      </a:lnTo>
                      <a:lnTo>
                        <a:pt x="227" y="728"/>
                      </a:lnTo>
                      <a:lnTo>
                        <a:pt x="227" y="736"/>
                      </a:lnTo>
                      <a:lnTo>
                        <a:pt x="217" y="736"/>
                      </a:lnTo>
                      <a:lnTo>
                        <a:pt x="172" y="736"/>
                      </a:lnTo>
                      <a:lnTo>
                        <a:pt x="180" y="728"/>
                      </a:lnTo>
                      <a:lnTo>
                        <a:pt x="180" y="890"/>
                      </a:lnTo>
                      <a:lnTo>
                        <a:pt x="172" y="881"/>
                      </a:lnTo>
                      <a:lnTo>
                        <a:pt x="298" y="881"/>
                      </a:lnTo>
                      <a:lnTo>
                        <a:pt x="427" y="881"/>
                      </a:lnTo>
                      <a:lnTo>
                        <a:pt x="419" y="890"/>
                      </a:lnTo>
                      <a:lnTo>
                        <a:pt x="421" y="728"/>
                      </a:lnTo>
                      <a:lnTo>
                        <a:pt x="427" y="734"/>
                      </a:lnTo>
                      <a:lnTo>
                        <a:pt x="380" y="734"/>
                      </a:lnTo>
                      <a:lnTo>
                        <a:pt x="374" y="734"/>
                      </a:lnTo>
                      <a:lnTo>
                        <a:pt x="374" y="728"/>
                      </a:lnTo>
                      <a:lnTo>
                        <a:pt x="376" y="589"/>
                      </a:lnTo>
                      <a:lnTo>
                        <a:pt x="376" y="450"/>
                      </a:lnTo>
                      <a:lnTo>
                        <a:pt x="380" y="172"/>
                      </a:lnTo>
                      <a:lnTo>
                        <a:pt x="380" y="172"/>
                      </a:lnTo>
                      <a:lnTo>
                        <a:pt x="380" y="172"/>
                      </a:lnTo>
                      <a:lnTo>
                        <a:pt x="425" y="17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p:cNvGrpSpPr/>
              <p:nvPr/>
            </p:nvGrpSpPr>
            <p:grpSpPr>
              <a:xfrm>
                <a:off x="6242480" y="2202351"/>
                <a:ext cx="1002441" cy="1079386"/>
                <a:chOff x="5489576" y="3602038"/>
                <a:chExt cx="1468437" cy="1581151"/>
              </a:xfrm>
            </p:grpSpPr>
            <p:sp>
              <p:nvSpPr>
                <p:cNvPr id="33" name="Freeform 223"/>
                <p:cNvSpPr>
                  <a:spLocks/>
                </p:cNvSpPr>
                <p:nvPr/>
              </p:nvSpPr>
              <p:spPr bwMode="auto">
                <a:xfrm>
                  <a:off x="6762751" y="3871913"/>
                  <a:ext cx="155575" cy="114300"/>
                </a:xfrm>
                <a:custGeom>
                  <a:avLst/>
                  <a:gdLst>
                    <a:gd name="T0" fmla="*/ 7 w 48"/>
                    <a:gd name="T1" fmla="*/ 35 h 35"/>
                    <a:gd name="T2" fmla="*/ 7 w 48"/>
                    <a:gd name="T3" fmla="*/ 35 h 35"/>
                    <a:gd name="T4" fmla="*/ 7 w 48"/>
                    <a:gd name="T5" fmla="*/ 34 h 35"/>
                    <a:gd name="T6" fmla="*/ 43 w 48"/>
                    <a:gd name="T7" fmla="*/ 4 h 35"/>
                    <a:gd name="T8" fmla="*/ 1 w 48"/>
                    <a:gd name="T9" fmla="*/ 28 h 35"/>
                    <a:gd name="T10" fmla="*/ 0 w 48"/>
                    <a:gd name="T11" fmla="*/ 28 h 35"/>
                    <a:gd name="T12" fmla="*/ 0 w 48"/>
                    <a:gd name="T13" fmla="*/ 27 h 35"/>
                    <a:gd name="T14" fmla="*/ 47 w 48"/>
                    <a:gd name="T15" fmla="*/ 1 h 35"/>
                    <a:gd name="T16" fmla="*/ 47 w 48"/>
                    <a:gd name="T17" fmla="*/ 1 h 35"/>
                    <a:gd name="T18" fmla="*/ 47 w 48"/>
                    <a:gd name="T19" fmla="*/ 1 h 35"/>
                    <a:gd name="T20" fmla="*/ 47 w 48"/>
                    <a:gd name="T21" fmla="*/ 0 h 35"/>
                    <a:gd name="T22" fmla="*/ 48 w 48"/>
                    <a:gd name="T23" fmla="*/ 1 h 35"/>
                    <a:gd name="T24" fmla="*/ 47 w 48"/>
                    <a:gd name="T25" fmla="*/ 1 h 35"/>
                    <a:gd name="T26" fmla="*/ 11 w 48"/>
                    <a:gd name="T27" fmla="*/ 32 h 35"/>
                    <a:gd name="T28" fmla="*/ 27 w 48"/>
                    <a:gd name="T29" fmla="*/ 22 h 35"/>
                    <a:gd name="T30" fmla="*/ 28 w 48"/>
                    <a:gd name="T31" fmla="*/ 22 h 35"/>
                    <a:gd name="T32" fmla="*/ 30 w 48"/>
                    <a:gd name="T33" fmla="*/ 25 h 35"/>
                    <a:gd name="T34" fmla="*/ 30 w 48"/>
                    <a:gd name="T35" fmla="*/ 25 h 35"/>
                    <a:gd name="T36" fmla="*/ 32 w 48"/>
                    <a:gd name="T37" fmla="*/ 24 h 35"/>
                    <a:gd name="T38" fmla="*/ 32 w 48"/>
                    <a:gd name="T39" fmla="*/ 25 h 35"/>
                    <a:gd name="T40" fmla="*/ 32 w 48"/>
                    <a:gd name="T41" fmla="*/ 24 h 35"/>
                    <a:gd name="T42" fmla="*/ 32 w 48"/>
                    <a:gd name="T43" fmla="*/ 25 h 35"/>
                    <a:gd name="T44" fmla="*/ 31 w 48"/>
                    <a:gd name="T45" fmla="*/ 25 h 35"/>
                    <a:gd name="T46" fmla="*/ 30 w 48"/>
                    <a:gd name="T47" fmla="*/ 26 h 35"/>
                    <a:gd name="T48" fmla="*/ 30 w 48"/>
                    <a:gd name="T49" fmla="*/ 26 h 35"/>
                    <a:gd name="T50" fmla="*/ 27 w 48"/>
                    <a:gd name="T51" fmla="*/ 23 h 35"/>
                    <a:gd name="T52" fmla="*/ 7 w 48"/>
                    <a:gd name="T53" fmla="*/ 35 h 35"/>
                    <a:gd name="T54" fmla="*/ 7 w 48"/>
                    <a:gd name="T5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35">
                      <a:moveTo>
                        <a:pt x="7" y="35"/>
                      </a:moveTo>
                      <a:cubicBezTo>
                        <a:pt x="7" y="35"/>
                        <a:pt x="7" y="35"/>
                        <a:pt x="7" y="35"/>
                      </a:cubicBezTo>
                      <a:cubicBezTo>
                        <a:pt x="7" y="35"/>
                        <a:pt x="7" y="34"/>
                        <a:pt x="7" y="34"/>
                      </a:cubicBezTo>
                      <a:cubicBezTo>
                        <a:pt x="43" y="4"/>
                        <a:pt x="43" y="4"/>
                        <a:pt x="43" y="4"/>
                      </a:cubicBezTo>
                      <a:cubicBezTo>
                        <a:pt x="34" y="9"/>
                        <a:pt x="13" y="21"/>
                        <a:pt x="1" y="28"/>
                      </a:cubicBezTo>
                      <a:cubicBezTo>
                        <a:pt x="1" y="28"/>
                        <a:pt x="0" y="28"/>
                        <a:pt x="0" y="28"/>
                      </a:cubicBezTo>
                      <a:cubicBezTo>
                        <a:pt x="0" y="28"/>
                        <a:pt x="0" y="28"/>
                        <a:pt x="0" y="27"/>
                      </a:cubicBezTo>
                      <a:cubicBezTo>
                        <a:pt x="37" y="6"/>
                        <a:pt x="45" y="2"/>
                        <a:pt x="47" y="1"/>
                      </a:cubicBezTo>
                      <a:cubicBezTo>
                        <a:pt x="47" y="1"/>
                        <a:pt x="47" y="1"/>
                        <a:pt x="47" y="1"/>
                      </a:cubicBezTo>
                      <a:cubicBezTo>
                        <a:pt x="47" y="1"/>
                        <a:pt x="47" y="1"/>
                        <a:pt x="47" y="1"/>
                      </a:cubicBezTo>
                      <a:cubicBezTo>
                        <a:pt x="47" y="0"/>
                        <a:pt x="47" y="0"/>
                        <a:pt x="47" y="0"/>
                      </a:cubicBezTo>
                      <a:cubicBezTo>
                        <a:pt x="47" y="1"/>
                        <a:pt x="48" y="1"/>
                        <a:pt x="48" y="1"/>
                      </a:cubicBezTo>
                      <a:cubicBezTo>
                        <a:pt x="48" y="1"/>
                        <a:pt x="48" y="1"/>
                        <a:pt x="47" y="1"/>
                      </a:cubicBezTo>
                      <a:cubicBezTo>
                        <a:pt x="11" y="32"/>
                        <a:pt x="11" y="32"/>
                        <a:pt x="11" y="32"/>
                      </a:cubicBezTo>
                      <a:cubicBezTo>
                        <a:pt x="27" y="22"/>
                        <a:pt x="27" y="22"/>
                        <a:pt x="27" y="22"/>
                      </a:cubicBezTo>
                      <a:cubicBezTo>
                        <a:pt x="28" y="22"/>
                        <a:pt x="28" y="22"/>
                        <a:pt x="28" y="22"/>
                      </a:cubicBezTo>
                      <a:cubicBezTo>
                        <a:pt x="30" y="25"/>
                        <a:pt x="30" y="25"/>
                        <a:pt x="30" y="25"/>
                      </a:cubicBezTo>
                      <a:cubicBezTo>
                        <a:pt x="30" y="25"/>
                        <a:pt x="30" y="25"/>
                        <a:pt x="30" y="25"/>
                      </a:cubicBezTo>
                      <a:cubicBezTo>
                        <a:pt x="32" y="24"/>
                        <a:pt x="32" y="24"/>
                        <a:pt x="32" y="24"/>
                      </a:cubicBezTo>
                      <a:cubicBezTo>
                        <a:pt x="32" y="25"/>
                        <a:pt x="32" y="25"/>
                        <a:pt x="32" y="25"/>
                      </a:cubicBezTo>
                      <a:cubicBezTo>
                        <a:pt x="32" y="24"/>
                        <a:pt x="32" y="24"/>
                        <a:pt x="32" y="24"/>
                      </a:cubicBezTo>
                      <a:cubicBezTo>
                        <a:pt x="32" y="25"/>
                        <a:pt x="32" y="25"/>
                        <a:pt x="32" y="25"/>
                      </a:cubicBezTo>
                      <a:cubicBezTo>
                        <a:pt x="32" y="25"/>
                        <a:pt x="32" y="25"/>
                        <a:pt x="31" y="25"/>
                      </a:cubicBezTo>
                      <a:cubicBezTo>
                        <a:pt x="30" y="26"/>
                        <a:pt x="30" y="26"/>
                        <a:pt x="30" y="26"/>
                      </a:cubicBezTo>
                      <a:cubicBezTo>
                        <a:pt x="30" y="26"/>
                        <a:pt x="30" y="26"/>
                        <a:pt x="30" y="26"/>
                      </a:cubicBezTo>
                      <a:cubicBezTo>
                        <a:pt x="27" y="23"/>
                        <a:pt x="27" y="23"/>
                        <a:pt x="27" y="23"/>
                      </a:cubicBezTo>
                      <a:cubicBezTo>
                        <a:pt x="7" y="35"/>
                        <a:pt x="7" y="35"/>
                        <a:pt x="7" y="35"/>
                      </a:cubicBezTo>
                      <a:cubicBezTo>
                        <a:pt x="7" y="35"/>
                        <a:pt x="7" y="35"/>
                        <a:pt x="7" y="3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24"/>
                <p:cNvSpPr>
                  <a:spLocks/>
                </p:cNvSpPr>
                <p:nvPr/>
              </p:nvSpPr>
              <p:spPr bwMode="auto">
                <a:xfrm>
                  <a:off x="6413501" y="3673475"/>
                  <a:ext cx="512763" cy="750888"/>
                </a:xfrm>
                <a:custGeom>
                  <a:avLst/>
                  <a:gdLst>
                    <a:gd name="T0" fmla="*/ 19 w 158"/>
                    <a:gd name="T1" fmla="*/ 222 h 231"/>
                    <a:gd name="T2" fmla="*/ 12 w 158"/>
                    <a:gd name="T3" fmla="*/ 219 h 231"/>
                    <a:gd name="T4" fmla="*/ 12 w 158"/>
                    <a:gd name="T5" fmla="*/ 218 h 231"/>
                    <a:gd name="T6" fmla="*/ 57 w 158"/>
                    <a:gd name="T7" fmla="*/ 184 h 231"/>
                    <a:gd name="T8" fmla="*/ 9 w 158"/>
                    <a:gd name="T9" fmla="*/ 203 h 231"/>
                    <a:gd name="T10" fmla="*/ 31 w 158"/>
                    <a:gd name="T11" fmla="*/ 173 h 231"/>
                    <a:gd name="T12" fmla="*/ 24 w 158"/>
                    <a:gd name="T13" fmla="*/ 156 h 231"/>
                    <a:gd name="T14" fmla="*/ 8 w 158"/>
                    <a:gd name="T15" fmla="*/ 165 h 231"/>
                    <a:gd name="T16" fmla="*/ 10 w 158"/>
                    <a:gd name="T17" fmla="*/ 160 h 231"/>
                    <a:gd name="T18" fmla="*/ 100 w 158"/>
                    <a:gd name="T19" fmla="*/ 100 h 231"/>
                    <a:gd name="T20" fmla="*/ 32 w 158"/>
                    <a:gd name="T21" fmla="*/ 139 h 231"/>
                    <a:gd name="T22" fmla="*/ 20 w 158"/>
                    <a:gd name="T23" fmla="*/ 131 h 231"/>
                    <a:gd name="T24" fmla="*/ 17 w 158"/>
                    <a:gd name="T25" fmla="*/ 117 h 231"/>
                    <a:gd name="T26" fmla="*/ 141 w 158"/>
                    <a:gd name="T27" fmla="*/ 35 h 231"/>
                    <a:gd name="T28" fmla="*/ 25 w 158"/>
                    <a:gd name="T29" fmla="*/ 102 h 231"/>
                    <a:gd name="T30" fmla="*/ 31 w 158"/>
                    <a:gd name="T31" fmla="*/ 97 h 231"/>
                    <a:gd name="T32" fmla="*/ 32 w 158"/>
                    <a:gd name="T33" fmla="*/ 84 h 231"/>
                    <a:gd name="T34" fmla="*/ 1 w 158"/>
                    <a:gd name="T35" fmla="*/ 95 h 231"/>
                    <a:gd name="T36" fmla="*/ 128 w 158"/>
                    <a:gd name="T37" fmla="*/ 8 h 231"/>
                    <a:gd name="T38" fmla="*/ 24 w 158"/>
                    <a:gd name="T39" fmla="*/ 67 h 231"/>
                    <a:gd name="T40" fmla="*/ 12 w 158"/>
                    <a:gd name="T41" fmla="*/ 56 h 231"/>
                    <a:gd name="T42" fmla="*/ 37 w 158"/>
                    <a:gd name="T43" fmla="*/ 32 h 231"/>
                    <a:gd name="T44" fmla="*/ 22 w 158"/>
                    <a:gd name="T45" fmla="*/ 23 h 231"/>
                    <a:gd name="T46" fmla="*/ 22 w 158"/>
                    <a:gd name="T47" fmla="*/ 9 h 231"/>
                    <a:gd name="T48" fmla="*/ 14 w 158"/>
                    <a:gd name="T49" fmla="*/ 8 h 231"/>
                    <a:gd name="T50" fmla="*/ 25 w 158"/>
                    <a:gd name="T51" fmla="*/ 6 h 231"/>
                    <a:gd name="T52" fmla="*/ 26 w 158"/>
                    <a:gd name="T53" fmla="*/ 7 h 231"/>
                    <a:gd name="T54" fmla="*/ 17 w 158"/>
                    <a:gd name="T55" fmla="*/ 34 h 231"/>
                    <a:gd name="T56" fmla="*/ 16 w 158"/>
                    <a:gd name="T57" fmla="*/ 53 h 231"/>
                    <a:gd name="T58" fmla="*/ 89 w 158"/>
                    <a:gd name="T59" fmla="*/ 12 h 231"/>
                    <a:gd name="T60" fmla="*/ 140 w 158"/>
                    <a:gd name="T61" fmla="*/ 1 h 231"/>
                    <a:gd name="T62" fmla="*/ 137 w 158"/>
                    <a:gd name="T63" fmla="*/ 16 h 231"/>
                    <a:gd name="T64" fmla="*/ 85 w 158"/>
                    <a:gd name="T65" fmla="*/ 51 h 231"/>
                    <a:gd name="T66" fmla="*/ 39 w 158"/>
                    <a:gd name="T67" fmla="*/ 92 h 231"/>
                    <a:gd name="T68" fmla="*/ 140 w 158"/>
                    <a:gd name="T69" fmla="*/ 35 h 231"/>
                    <a:gd name="T70" fmla="*/ 151 w 158"/>
                    <a:gd name="T71" fmla="*/ 29 h 231"/>
                    <a:gd name="T72" fmla="*/ 110 w 158"/>
                    <a:gd name="T73" fmla="*/ 63 h 231"/>
                    <a:gd name="T74" fmla="*/ 134 w 158"/>
                    <a:gd name="T75" fmla="*/ 49 h 231"/>
                    <a:gd name="T76" fmla="*/ 116 w 158"/>
                    <a:gd name="T77" fmla="*/ 62 h 231"/>
                    <a:gd name="T78" fmla="*/ 157 w 158"/>
                    <a:gd name="T79" fmla="*/ 52 h 231"/>
                    <a:gd name="T80" fmla="*/ 110 w 158"/>
                    <a:gd name="T81" fmla="*/ 94 h 231"/>
                    <a:gd name="T82" fmla="*/ 110 w 158"/>
                    <a:gd name="T83" fmla="*/ 95 h 231"/>
                    <a:gd name="T84" fmla="*/ 113 w 158"/>
                    <a:gd name="T85" fmla="*/ 100 h 231"/>
                    <a:gd name="T86" fmla="*/ 59 w 158"/>
                    <a:gd name="T87" fmla="*/ 135 h 231"/>
                    <a:gd name="T88" fmla="*/ 115 w 158"/>
                    <a:gd name="T89" fmla="*/ 103 h 231"/>
                    <a:gd name="T90" fmla="*/ 112 w 158"/>
                    <a:gd name="T91" fmla="*/ 106 h 231"/>
                    <a:gd name="T92" fmla="*/ 92 w 158"/>
                    <a:gd name="T93" fmla="*/ 138 h 231"/>
                    <a:gd name="T94" fmla="*/ 103 w 158"/>
                    <a:gd name="T95" fmla="*/ 150 h 231"/>
                    <a:gd name="T96" fmla="*/ 89 w 158"/>
                    <a:gd name="T97" fmla="*/ 174 h 231"/>
                    <a:gd name="T98" fmla="*/ 62 w 158"/>
                    <a:gd name="T99" fmla="*/ 196 h 231"/>
                    <a:gd name="T100" fmla="*/ 98 w 158"/>
                    <a:gd name="T101"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31">
                      <a:moveTo>
                        <a:pt x="6" y="231"/>
                      </a:moveTo>
                      <a:cubicBezTo>
                        <a:pt x="6" y="231"/>
                        <a:pt x="6" y="231"/>
                        <a:pt x="5" y="231"/>
                      </a:cubicBezTo>
                      <a:cubicBezTo>
                        <a:pt x="5" y="230"/>
                        <a:pt x="5" y="230"/>
                        <a:pt x="6" y="230"/>
                      </a:cubicBezTo>
                      <a:cubicBezTo>
                        <a:pt x="6" y="230"/>
                        <a:pt x="6" y="230"/>
                        <a:pt x="6" y="230"/>
                      </a:cubicBezTo>
                      <a:cubicBezTo>
                        <a:pt x="10" y="228"/>
                        <a:pt x="14" y="225"/>
                        <a:pt x="19" y="222"/>
                      </a:cubicBezTo>
                      <a:cubicBezTo>
                        <a:pt x="18" y="222"/>
                        <a:pt x="18" y="222"/>
                        <a:pt x="18" y="222"/>
                      </a:cubicBezTo>
                      <a:cubicBezTo>
                        <a:pt x="18" y="222"/>
                        <a:pt x="18" y="222"/>
                        <a:pt x="19" y="222"/>
                      </a:cubicBezTo>
                      <a:cubicBezTo>
                        <a:pt x="79" y="180"/>
                        <a:pt x="79" y="180"/>
                        <a:pt x="79" y="180"/>
                      </a:cubicBezTo>
                      <a:cubicBezTo>
                        <a:pt x="73" y="184"/>
                        <a:pt x="63" y="190"/>
                        <a:pt x="54" y="195"/>
                      </a:cubicBezTo>
                      <a:cubicBezTo>
                        <a:pt x="20" y="215"/>
                        <a:pt x="14" y="218"/>
                        <a:pt x="12" y="219"/>
                      </a:cubicBezTo>
                      <a:cubicBezTo>
                        <a:pt x="12" y="219"/>
                        <a:pt x="12" y="219"/>
                        <a:pt x="12" y="219"/>
                      </a:cubicBezTo>
                      <a:cubicBezTo>
                        <a:pt x="12" y="219"/>
                        <a:pt x="12" y="219"/>
                        <a:pt x="12" y="219"/>
                      </a:cubicBezTo>
                      <a:cubicBezTo>
                        <a:pt x="12" y="219"/>
                        <a:pt x="12" y="219"/>
                        <a:pt x="12" y="219"/>
                      </a:cubicBezTo>
                      <a:cubicBezTo>
                        <a:pt x="12" y="219"/>
                        <a:pt x="11" y="219"/>
                        <a:pt x="11" y="219"/>
                      </a:cubicBezTo>
                      <a:cubicBezTo>
                        <a:pt x="11" y="219"/>
                        <a:pt x="11" y="219"/>
                        <a:pt x="12" y="218"/>
                      </a:cubicBezTo>
                      <a:cubicBezTo>
                        <a:pt x="12" y="218"/>
                        <a:pt x="12" y="218"/>
                        <a:pt x="12" y="218"/>
                      </a:cubicBezTo>
                      <a:cubicBezTo>
                        <a:pt x="12" y="218"/>
                        <a:pt x="12" y="218"/>
                        <a:pt x="12" y="218"/>
                      </a:cubicBezTo>
                      <a:cubicBezTo>
                        <a:pt x="12" y="218"/>
                        <a:pt x="13" y="217"/>
                        <a:pt x="15" y="215"/>
                      </a:cubicBezTo>
                      <a:cubicBezTo>
                        <a:pt x="18" y="213"/>
                        <a:pt x="21" y="211"/>
                        <a:pt x="26" y="208"/>
                      </a:cubicBezTo>
                      <a:cubicBezTo>
                        <a:pt x="34" y="201"/>
                        <a:pt x="45" y="192"/>
                        <a:pt x="57" y="184"/>
                      </a:cubicBezTo>
                      <a:cubicBezTo>
                        <a:pt x="72" y="172"/>
                        <a:pt x="88" y="160"/>
                        <a:pt x="96" y="153"/>
                      </a:cubicBezTo>
                      <a:cubicBezTo>
                        <a:pt x="9" y="204"/>
                        <a:pt x="9" y="204"/>
                        <a:pt x="9" y="204"/>
                      </a:cubicBezTo>
                      <a:cubicBezTo>
                        <a:pt x="9" y="204"/>
                        <a:pt x="9" y="204"/>
                        <a:pt x="9" y="204"/>
                      </a:cubicBezTo>
                      <a:cubicBezTo>
                        <a:pt x="9" y="204"/>
                        <a:pt x="9" y="204"/>
                        <a:pt x="9" y="203"/>
                      </a:cubicBezTo>
                      <a:cubicBezTo>
                        <a:pt x="9" y="203"/>
                        <a:pt x="8" y="203"/>
                        <a:pt x="9" y="203"/>
                      </a:cubicBezTo>
                      <a:cubicBezTo>
                        <a:pt x="9" y="203"/>
                        <a:pt x="9" y="203"/>
                        <a:pt x="9" y="203"/>
                      </a:cubicBezTo>
                      <a:cubicBezTo>
                        <a:pt x="9" y="203"/>
                        <a:pt x="9" y="203"/>
                        <a:pt x="9" y="203"/>
                      </a:cubicBezTo>
                      <a:cubicBezTo>
                        <a:pt x="10" y="201"/>
                        <a:pt x="17" y="195"/>
                        <a:pt x="50" y="170"/>
                      </a:cubicBezTo>
                      <a:cubicBezTo>
                        <a:pt x="64" y="159"/>
                        <a:pt x="78" y="148"/>
                        <a:pt x="86" y="142"/>
                      </a:cubicBezTo>
                      <a:cubicBezTo>
                        <a:pt x="31" y="173"/>
                        <a:pt x="31" y="173"/>
                        <a:pt x="31" y="173"/>
                      </a:cubicBezTo>
                      <a:cubicBezTo>
                        <a:pt x="31" y="173"/>
                        <a:pt x="31" y="173"/>
                        <a:pt x="30" y="173"/>
                      </a:cubicBezTo>
                      <a:cubicBezTo>
                        <a:pt x="30" y="173"/>
                        <a:pt x="30" y="173"/>
                        <a:pt x="31" y="173"/>
                      </a:cubicBezTo>
                      <a:cubicBezTo>
                        <a:pt x="31" y="172"/>
                        <a:pt x="94" y="120"/>
                        <a:pt x="111" y="106"/>
                      </a:cubicBezTo>
                      <a:cubicBezTo>
                        <a:pt x="102" y="111"/>
                        <a:pt x="80" y="124"/>
                        <a:pt x="59" y="136"/>
                      </a:cubicBezTo>
                      <a:cubicBezTo>
                        <a:pt x="47" y="143"/>
                        <a:pt x="34" y="150"/>
                        <a:pt x="24" y="156"/>
                      </a:cubicBezTo>
                      <a:cubicBezTo>
                        <a:pt x="20" y="159"/>
                        <a:pt x="16" y="161"/>
                        <a:pt x="13" y="162"/>
                      </a:cubicBezTo>
                      <a:cubicBezTo>
                        <a:pt x="11" y="164"/>
                        <a:pt x="10" y="164"/>
                        <a:pt x="9" y="165"/>
                      </a:cubicBezTo>
                      <a:cubicBezTo>
                        <a:pt x="9" y="165"/>
                        <a:pt x="9" y="165"/>
                        <a:pt x="9" y="165"/>
                      </a:cubicBezTo>
                      <a:cubicBezTo>
                        <a:pt x="9" y="165"/>
                        <a:pt x="9" y="165"/>
                        <a:pt x="9" y="165"/>
                      </a:cubicBezTo>
                      <a:cubicBezTo>
                        <a:pt x="8" y="165"/>
                        <a:pt x="8" y="165"/>
                        <a:pt x="8" y="165"/>
                      </a:cubicBezTo>
                      <a:cubicBezTo>
                        <a:pt x="8" y="165"/>
                        <a:pt x="8" y="164"/>
                        <a:pt x="8" y="164"/>
                      </a:cubicBezTo>
                      <a:cubicBezTo>
                        <a:pt x="96" y="110"/>
                        <a:pt x="96" y="110"/>
                        <a:pt x="96" y="110"/>
                      </a:cubicBezTo>
                      <a:cubicBezTo>
                        <a:pt x="74" y="123"/>
                        <a:pt x="35" y="146"/>
                        <a:pt x="11" y="160"/>
                      </a:cubicBezTo>
                      <a:cubicBezTo>
                        <a:pt x="11" y="160"/>
                        <a:pt x="10" y="160"/>
                        <a:pt x="10" y="160"/>
                      </a:cubicBezTo>
                      <a:cubicBezTo>
                        <a:pt x="10" y="160"/>
                        <a:pt x="10" y="160"/>
                        <a:pt x="10" y="160"/>
                      </a:cubicBezTo>
                      <a:cubicBezTo>
                        <a:pt x="10" y="159"/>
                        <a:pt x="10" y="159"/>
                        <a:pt x="10" y="159"/>
                      </a:cubicBezTo>
                      <a:cubicBezTo>
                        <a:pt x="10" y="159"/>
                        <a:pt x="10" y="159"/>
                        <a:pt x="10" y="159"/>
                      </a:cubicBezTo>
                      <a:cubicBezTo>
                        <a:pt x="10" y="159"/>
                        <a:pt x="10" y="159"/>
                        <a:pt x="10" y="159"/>
                      </a:cubicBezTo>
                      <a:cubicBezTo>
                        <a:pt x="12" y="157"/>
                        <a:pt x="22" y="150"/>
                        <a:pt x="70" y="120"/>
                      </a:cubicBezTo>
                      <a:cubicBezTo>
                        <a:pt x="81" y="113"/>
                        <a:pt x="93" y="105"/>
                        <a:pt x="100" y="100"/>
                      </a:cubicBezTo>
                      <a:cubicBezTo>
                        <a:pt x="92" y="106"/>
                        <a:pt x="78" y="113"/>
                        <a:pt x="67" y="120"/>
                      </a:cubicBezTo>
                      <a:cubicBezTo>
                        <a:pt x="32" y="140"/>
                        <a:pt x="32" y="140"/>
                        <a:pt x="32" y="140"/>
                      </a:cubicBezTo>
                      <a:cubicBezTo>
                        <a:pt x="32" y="140"/>
                        <a:pt x="31" y="140"/>
                        <a:pt x="31" y="140"/>
                      </a:cubicBezTo>
                      <a:cubicBezTo>
                        <a:pt x="31" y="140"/>
                        <a:pt x="31" y="140"/>
                        <a:pt x="32" y="139"/>
                      </a:cubicBezTo>
                      <a:cubicBezTo>
                        <a:pt x="32" y="139"/>
                        <a:pt x="32" y="139"/>
                        <a:pt x="32" y="139"/>
                      </a:cubicBezTo>
                      <a:cubicBezTo>
                        <a:pt x="32" y="139"/>
                        <a:pt x="32" y="139"/>
                        <a:pt x="32" y="139"/>
                      </a:cubicBezTo>
                      <a:cubicBezTo>
                        <a:pt x="33" y="138"/>
                        <a:pt x="42" y="132"/>
                        <a:pt x="83" y="103"/>
                      </a:cubicBezTo>
                      <a:cubicBezTo>
                        <a:pt x="109" y="86"/>
                        <a:pt x="140" y="64"/>
                        <a:pt x="152" y="56"/>
                      </a:cubicBezTo>
                      <a:cubicBezTo>
                        <a:pt x="21" y="131"/>
                        <a:pt x="21" y="131"/>
                        <a:pt x="21" y="131"/>
                      </a:cubicBezTo>
                      <a:cubicBezTo>
                        <a:pt x="21" y="131"/>
                        <a:pt x="21" y="131"/>
                        <a:pt x="20" y="131"/>
                      </a:cubicBezTo>
                      <a:cubicBezTo>
                        <a:pt x="20" y="131"/>
                        <a:pt x="20" y="130"/>
                        <a:pt x="21" y="130"/>
                      </a:cubicBezTo>
                      <a:cubicBezTo>
                        <a:pt x="21" y="130"/>
                        <a:pt x="101" y="72"/>
                        <a:pt x="126" y="54"/>
                      </a:cubicBezTo>
                      <a:cubicBezTo>
                        <a:pt x="122" y="57"/>
                        <a:pt x="116" y="60"/>
                        <a:pt x="110" y="64"/>
                      </a:cubicBezTo>
                      <a:cubicBezTo>
                        <a:pt x="44" y="102"/>
                        <a:pt x="20" y="116"/>
                        <a:pt x="17" y="117"/>
                      </a:cubicBezTo>
                      <a:cubicBezTo>
                        <a:pt x="17" y="117"/>
                        <a:pt x="17" y="117"/>
                        <a:pt x="17" y="117"/>
                      </a:cubicBezTo>
                      <a:cubicBezTo>
                        <a:pt x="17" y="117"/>
                        <a:pt x="17" y="117"/>
                        <a:pt x="17" y="117"/>
                      </a:cubicBezTo>
                      <a:cubicBezTo>
                        <a:pt x="16" y="117"/>
                        <a:pt x="16" y="117"/>
                        <a:pt x="16" y="117"/>
                      </a:cubicBezTo>
                      <a:cubicBezTo>
                        <a:pt x="16" y="117"/>
                        <a:pt x="16" y="117"/>
                        <a:pt x="16" y="117"/>
                      </a:cubicBezTo>
                      <a:cubicBezTo>
                        <a:pt x="16" y="117"/>
                        <a:pt x="16" y="117"/>
                        <a:pt x="16" y="117"/>
                      </a:cubicBezTo>
                      <a:cubicBezTo>
                        <a:pt x="53" y="93"/>
                        <a:pt x="118" y="51"/>
                        <a:pt x="141" y="35"/>
                      </a:cubicBezTo>
                      <a:cubicBezTo>
                        <a:pt x="47" y="90"/>
                        <a:pt x="29" y="100"/>
                        <a:pt x="26" y="102"/>
                      </a:cubicBezTo>
                      <a:cubicBezTo>
                        <a:pt x="25" y="102"/>
                        <a:pt x="25" y="102"/>
                        <a:pt x="25" y="102"/>
                      </a:cubicBezTo>
                      <a:cubicBezTo>
                        <a:pt x="25" y="102"/>
                        <a:pt x="25" y="102"/>
                        <a:pt x="25" y="102"/>
                      </a:cubicBezTo>
                      <a:cubicBezTo>
                        <a:pt x="25" y="102"/>
                        <a:pt x="25" y="102"/>
                        <a:pt x="25" y="102"/>
                      </a:cubicBezTo>
                      <a:cubicBezTo>
                        <a:pt x="25" y="102"/>
                        <a:pt x="25" y="102"/>
                        <a:pt x="25" y="102"/>
                      </a:cubicBezTo>
                      <a:cubicBezTo>
                        <a:pt x="25" y="101"/>
                        <a:pt x="25" y="101"/>
                        <a:pt x="25" y="101"/>
                      </a:cubicBezTo>
                      <a:cubicBezTo>
                        <a:pt x="30" y="98"/>
                        <a:pt x="30" y="98"/>
                        <a:pt x="30" y="98"/>
                      </a:cubicBezTo>
                      <a:cubicBezTo>
                        <a:pt x="30" y="98"/>
                        <a:pt x="30" y="98"/>
                        <a:pt x="30" y="98"/>
                      </a:cubicBezTo>
                      <a:cubicBezTo>
                        <a:pt x="30" y="98"/>
                        <a:pt x="30" y="97"/>
                        <a:pt x="31" y="97"/>
                      </a:cubicBezTo>
                      <a:cubicBezTo>
                        <a:pt x="31" y="97"/>
                        <a:pt x="31" y="97"/>
                        <a:pt x="31" y="97"/>
                      </a:cubicBezTo>
                      <a:cubicBezTo>
                        <a:pt x="31" y="97"/>
                        <a:pt x="31" y="97"/>
                        <a:pt x="31" y="97"/>
                      </a:cubicBezTo>
                      <a:cubicBezTo>
                        <a:pt x="32" y="96"/>
                        <a:pt x="36" y="93"/>
                        <a:pt x="48" y="85"/>
                      </a:cubicBezTo>
                      <a:cubicBezTo>
                        <a:pt x="58" y="78"/>
                        <a:pt x="71" y="68"/>
                        <a:pt x="85" y="59"/>
                      </a:cubicBezTo>
                      <a:cubicBezTo>
                        <a:pt x="103" y="47"/>
                        <a:pt x="120" y="35"/>
                        <a:pt x="130" y="27"/>
                      </a:cubicBezTo>
                      <a:cubicBezTo>
                        <a:pt x="32" y="84"/>
                        <a:pt x="32" y="84"/>
                        <a:pt x="32" y="84"/>
                      </a:cubicBezTo>
                      <a:cubicBezTo>
                        <a:pt x="32" y="84"/>
                        <a:pt x="32" y="84"/>
                        <a:pt x="31" y="84"/>
                      </a:cubicBezTo>
                      <a:cubicBezTo>
                        <a:pt x="31" y="84"/>
                        <a:pt x="31" y="84"/>
                        <a:pt x="32" y="83"/>
                      </a:cubicBezTo>
                      <a:cubicBezTo>
                        <a:pt x="58" y="67"/>
                        <a:pt x="103" y="38"/>
                        <a:pt x="124" y="24"/>
                      </a:cubicBezTo>
                      <a:cubicBezTo>
                        <a:pt x="81" y="49"/>
                        <a:pt x="8" y="92"/>
                        <a:pt x="1" y="95"/>
                      </a:cubicBezTo>
                      <a:cubicBezTo>
                        <a:pt x="1" y="95"/>
                        <a:pt x="1" y="95"/>
                        <a:pt x="1" y="95"/>
                      </a:cubicBezTo>
                      <a:cubicBezTo>
                        <a:pt x="1" y="95"/>
                        <a:pt x="1" y="95"/>
                        <a:pt x="1" y="95"/>
                      </a:cubicBezTo>
                      <a:cubicBezTo>
                        <a:pt x="1" y="95"/>
                        <a:pt x="1" y="95"/>
                        <a:pt x="1" y="95"/>
                      </a:cubicBezTo>
                      <a:cubicBezTo>
                        <a:pt x="1" y="95"/>
                        <a:pt x="1" y="95"/>
                        <a:pt x="1" y="95"/>
                      </a:cubicBezTo>
                      <a:cubicBezTo>
                        <a:pt x="0" y="95"/>
                        <a:pt x="1" y="94"/>
                        <a:pt x="1" y="94"/>
                      </a:cubicBezTo>
                      <a:cubicBezTo>
                        <a:pt x="128" y="8"/>
                        <a:pt x="128" y="8"/>
                        <a:pt x="128" y="8"/>
                      </a:cubicBezTo>
                      <a:cubicBezTo>
                        <a:pt x="43" y="57"/>
                        <a:pt x="28" y="66"/>
                        <a:pt x="25" y="67"/>
                      </a:cubicBezTo>
                      <a:cubicBezTo>
                        <a:pt x="25" y="67"/>
                        <a:pt x="25" y="68"/>
                        <a:pt x="25" y="68"/>
                      </a:cubicBezTo>
                      <a:cubicBezTo>
                        <a:pt x="25" y="67"/>
                        <a:pt x="25" y="67"/>
                        <a:pt x="25" y="67"/>
                      </a:cubicBezTo>
                      <a:cubicBezTo>
                        <a:pt x="25" y="68"/>
                        <a:pt x="25" y="68"/>
                        <a:pt x="25" y="68"/>
                      </a:cubicBezTo>
                      <a:cubicBezTo>
                        <a:pt x="25" y="68"/>
                        <a:pt x="25" y="67"/>
                        <a:pt x="24" y="67"/>
                      </a:cubicBezTo>
                      <a:cubicBezTo>
                        <a:pt x="24" y="67"/>
                        <a:pt x="24" y="67"/>
                        <a:pt x="25" y="67"/>
                      </a:cubicBezTo>
                      <a:cubicBezTo>
                        <a:pt x="40" y="54"/>
                        <a:pt x="76" y="22"/>
                        <a:pt x="86" y="13"/>
                      </a:cubicBezTo>
                      <a:cubicBezTo>
                        <a:pt x="13" y="56"/>
                        <a:pt x="13" y="56"/>
                        <a:pt x="13" y="56"/>
                      </a:cubicBezTo>
                      <a:cubicBezTo>
                        <a:pt x="13" y="56"/>
                        <a:pt x="12" y="56"/>
                        <a:pt x="12" y="56"/>
                      </a:cubicBezTo>
                      <a:cubicBezTo>
                        <a:pt x="12" y="56"/>
                        <a:pt x="12" y="56"/>
                        <a:pt x="12" y="56"/>
                      </a:cubicBezTo>
                      <a:cubicBezTo>
                        <a:pt x="12" y="55"/>
                        <a:pt x="12" y="55"/>
                        <a:pt x="12" y="55"/>
                      </a:cubicBezTo>
                      <a:cubicBezTo>
                        <a:pt x="12" y="55"/>
                        <a:pt x="12" y="55"/>
                        <a:pt x="12" y="55"/>
                      </a:cubicBezTo>
                      <a:cubicBezTo>
                        <a:pt x="12" y="55"/>
                        <a:pt x="12" y="55"/>
                        <a:pt x="12" y="55"/>
                      </a:cubicBezTo>
                      <a:cubicBezTo>
                        <a:pt x="13" y="54"/>
                        <a:pt x="15" y="52"/>
                        <a:pt x="20" y="48"/>
                      </a:cubicBezTo>
                      <a:cubicBezTo>
                        <a:pt x="24" y="43"/>
                        <a:pt x="30" y="38"/>
                        <a:pt x="37" y="32"/>
                      </a:cubicBezTo>
                      <a:cubicBezTo>
                        <a:pt x="45" y="23"/>
                        <a:pt x="54" y="15"/>
                        <a:pt x="58" y="11"/>
                      </a:cubicBezTo>
                      <a:cubicBezTo>
                        <a:pt x="54" y="14"/>
                        <a:pt x="43" y="20"/>
                        <a:pt x="34" y="25"/>
                      </a:cubicBezTo>
                      <a:cubicBezTo>
                        <a:pt x="16" y="36"/>
                        <a:pt x="16" y="36"/>
                        <a:pt x="16" y="35"/>
                      </a:cubicBezTo>
                      <a:cubicBezTo>
                        <a:pt x="16" y="35"/>
                        <a:pt x="16" y="35"/>
                        <a:pt x="16" y="35"/>
                      </a:cubicBezTo>
                      <a:cubicBezTo>
                        <a:pt x="16" y="35"/>
                        <a:pt x="16" y="35"/>
                        <a:pt x="22" y="23"/>
                      </a:cubicBezTo>
                      <a:cubicBezTo>
                        <a:pt x="25" y="18"/>
                        <a:pt x="28" y="11"/>
                        <a:pt x="29" y="8"/>
                      </a:cubicBezTo>
                      <a:cubicBezTo>
                        <a:pt x="27" y="10"/>
                        <a:pt x="20" y="13"/>
                        <a:pt x="16" y="16"/>
                      </a:cubicBezTo>
                      <a:cubicBezTo>
                        <a:pt x="16" y="16"/>
                        <a:pt x="15" y="16"/>
                        <a:pt x="15" y="16"/>
                      </a:cubicBezTo>
                      <a:cubicBezTo>
                        <a:pt x="15" y="16"/>
                        <a:pt x="15" y="15"/>
                        <a:pt x="15" y="15"/>
                      </a:cubicBezTo>
                      <a:cubicBezTo>
                        <a:pt x="22" y="9"/>
                        <a:pt x="22" y="9"/>
                        <a:pt x="22" y="9"/>
                      </a:cubicBezTo>
                      <a:cubicBezTo>
                        <a:pt x="19" y="11"/>
                        <a:pt x="14" y="13"/>
                        <a:pt x="10" y="16"/>
                      </a:cubicBezTo>
                      <a:cubicBezTo>
                        <a:pt x="10" y="16"/>
                        <a:pt x="10" y="16"/>
                        <a:pt x="10" y="15"/>
                      </a:cubicBezTo>
                      <a:cubicBezTo>
                        <a:pt x="10" y="15"/>
                        <a:pt x="10" y="15"/>
                        <a:pt x="10" y="15"/>
                      </a:cubicBezTo>
                      <a:cubicBezTo>
                        <a:pt x="11" y="13"/>
                        <a:pt x="13" y="9"/>
                        <a:pt x="14" y="8"/>
                      </a:cubicBezTo>
                      <a:cubicBezTo>
                        <a:pt x="14" y="8"/>
                        <a:pt x="14" y="8"/>
                        <a:pt x="14" y="8"/>
                      </a:cubicBezTo>
                      <a:cubicBezTo>
                        <a:pt x="13" y="7"/>
                        <a:pt x="13" y="7"/>
                        <a:pt x="13" y="7"/>
                      </a:cubicBezTo>
                      <a:cubicBezTo>
                        <a:pt x="15" y="6"/>
                        <a:pt x="15" y="6"/>
                        <a:pt x="16" y="6"/>
                      </a:cubicBezTo>
                      <a:cubicBezTo>
                        <a:pt x="16" y="6"/>
                        <a:pt x="16" y="6"/>
                        <a:pt x="16" y="6"/>
                      </a:cubicBezTo>
                      <a:cubicBezTo>
                        <a:pt x="16" y="6"/>
                        <a:pt x="16" y="6"/>
                        <a:pt x="11" y="14"/>
                      </a:cubicBezTo>
                      <a:cubicBezTo>
                        <a:pt x="21" y="8"/>
                        <a:pt x="24" y="7"/>
                        <a:pt x="25" y="6"/>
                      </a:cubicBezTo>
                      <a:cubicBezTo>
                        <a:pt x="25" y="6"/>
                        <a:pt x="25" y="6"/>
                        <a:pt x="25" y="6"/>
                      </a:cubicBezTo>
                      <a:cubicBezTo>
                        <a:pt x="25" y="6"/>
                        <a:pt x="25" y="6"/>
                        <a:pt x="25" y="6"/>
                      </a:cubicBezTo>
                      <a:cubicBezTo>
                        <a:pt x="25" y="6"/>
                        <a:pt x="25" y="6"/>
                        <a:pt x="25" y="6"/>
                      </a:cubicBezTo>
                      <a:cubicBezTo>
                        <a:pt x="26" y="6"/>
                        <a:pt x="26" y="6"/>
                        <a:pt x="26" y="6"/>
                      </a:cubicBezTo>
                      <a:cubicBezTo>
                        <a:pt x="26" y="6"/>
                        <a:pt x="26" y="7"/>
                        <a:pt x="26" y="7"/>
                      </a:cubicBezTo>
                      <a:cubicBezTo>
                        <a:pt x="19" y="13"/>
                        <a:pt x="19" y="13"/>
                        <a:pt x="19" y="13"/>
                      </a:cubicBezTo>
                      <a:cubicBezTo>
                        <a:pt x="30" y="7"/>
                        <a:pt x="30" y="7"/>
                        <a:pt x="30" y="7"/>
                      </a:cubicBezTo>
                      <a:cubicBezTo>
                        <a:pt x="31" y="7"/>
                        <a:pt x="31" y="7"/>
                        <a:pt x="31" y="7"/>
                      </a:cubicBezTo>
                      <a:cubicBezTo>
                        <a:pt x="31" y="7"/>
                        <a:pt x="31" y="7"/>
                        <a:pt x="22" y="24"/>
                      </a:cubicBezTo>
                      <a:cubicBezTo>
                        <a:pt x="20" y="28"/>
                        <a:pt x="18" y="32"/>
                        <a:pt x="17" y="34"/>
                      </a:cubicBezTo>
                      <a:cubicBezTo>
                        <a:pt x="20" y="32"/>
                        <a:pt x="27" y="28"/>
                        <a:pt x="34" y="24"/>
                      </a:cubicBezTo>
                      <a:cubicBezTo>
                        <a:pt x="61" y="8"/>
                        <a:pt x="61" y="8"/>
                        <a:pt x="61" y="9"/>
                      </a:cubicBezTo>
                      <a:cubicBezTo>
                        <a:pt x="61" y="9"/>
                        <a:pt x="62" y="9"/>
                        <a:pt x="62" y="9"/>
                      </a:cubicBezTo>
                      <a:cubicBezTo>
                        <a:pt x="62" y="9"/>
                        <a:pt x="62" y="9"/>
                        <a:pt x="62" y="9"/>
                      </a:cubicBezTo>
                      <a:cubicBezTo>
                        <a:pt x="48" y="22"/>
                        <a:pt x="24" y="45"/>
                        <a:pt x="16" y="53"/>
                      </a:cubicBezTo>
                      <a:cubicBezTo>
                        <a:pt x="89" y="11"/>
                        <a:pt x="89" y="11"/>
                        <a:pt x="89" y="11"/>
                      </a:cubicBezTo>
                      <a:cubicBezTo>
                        <a:pt x="89" y="11"/>
                        <a:pt x="89" y="11"/>
                        <a:pt x="89" y="11"/>
                      </a:cubicBezTo>
                      <a:cubicBezTo>
                        <a:pt x="89" y="11"/>
                        <a:pt x="89" y="11"/>
                        <a:pt x="89" y="11"/>
                      </a:cubicBezTo>
                      <a:cubicBezTo>
                        <a:pt x="89" y="11"/>
                        <a:pt x="90" y="11"/>
                        <a:pt x="89" y="12"/>
                      </a:cubicBezTo>
                      <a:cubicBezTo>
                        <a:pt x="89" y="12"/>
                        <a:pt x="89" y="12"/>
                        <a:pt x="89" y="12"/>
                      </a:cubicBezTo>
                      <a:cubicBezTo>
                        <a:pt x="89" y="12"/>
                        <a:pt x="89" y="12"/>
                        <a:pt x="89" y="12"/>
                      </a:cubicBezTo>
                      <a:cubicBezTo>
                        <a:pt x="88" y="13"/>
                        <a:pt x="82" y="18"/>
                        <a:pt x="57" y="40"/>
                      </a:cubicBezTo>
                      <a:cubicBezTo>
                        <a:pt x="46" y="50"/>
                        <a:pt x="35" y="59"/>
                        <a:pt x="29" y="64"/>
                      </a:cubicBezTo>
                      <a:cubicBezTo>
                        <a:pt x="50" y="52"/>
                        <a:pt x="138" y="1"/>
                        <a:pt x="139" y="1"/>
                      </a:cubicBezTo>
                      <a:cubicBezTo>
                        <a:pt x="140" y="0"/>
                        <a:pt x="140" y="1"/>
                        <a:pt x="140" y="1"/>
                      </a:cubicBezTo>
                      <a:cubicBezTo>
                        <a:pt x="140" y="1"/>
                        <a:pt x="140" y="1"/>
                        <a:pt x="140" y="1"/>
                      </a:cubicBezTo>
                      <a:cubicBezTo>
                        <a:pt x="8" y="90"/>
                        <a:pt x="8" y="90"/>
                        <a:pt x="8" y="90"/>
                      </a:cubicBezTo>
                      <a:cubicBezTo>
                        <a:pt x="30" y="78"/>
                        <a:pt x="98" y="38"/>
                        <a:pt x="137" y="16"/>
                      </a:cubicBezTo>
                      <a:cubicBezTo>
                        <a:pt x="137" y="16"/>
                        <a:pt x="137" y="16"/>
                        <a:pt x="137" y="16"/>
                      </a:cubicBezTo>
                      <a:cubicBezTo>
                        <a:pt x="137" y="16"/>
                        <a:pt x="137" y="16"/>
                        <a:pt x="137" y="16"/>
                      </a:cubicBezTo>
                      <a:cubicBezTo>
                        <a:pt x="137" y="16"/>
                        <a:pt x="138" y="16"/>
                        <a:pt x="137" y="17"/>
                      </a:cubicBezTo>
                      <a:cubicBezTo>
                        <a:pt x="137" y="17"/>
                        <a:pt x="137" y="17"/>
                        <a:pt x="137" y="17"/>
                      </a:cubicBezTo>
                      <a:cubicBezTo>
                        <a:pt x="137" y="17"/>
                        <a:pt x="137" y="17"/>
                        <a:pt x="137" y="17"/>
                      </a:cubicBezTo>
                      <a:cubicBezTo>
                        <a:pt x="136" y="18"/>
                        <a:pt x="133" y="20"/>
                        <a:pt x="121" y="27"/>
                      </a:cubicBezTo>
                      <a:cubicBezTo>
                        <a:pt x="112" y="33"/>
                        <a:pt x="100" y="41"/>
                        <a:pt x="85" y="51"/>
                      </a:cubicBezTo>
                      <a:cubicBezTo>
                        <a:pt x="73" y="58"/>
                        <a:pt x="60" y="66"/>
                        <a:pt x="50" y="73"/>
                      </a:cubicBezTo>
                      <a:cubicBezTo>
                        <a:pt x="140" y="21"/>
                        <a:pt x="140" y="21"/>
                        <a:pt x="140" y="21"/>
                      </a:cubicBezTo>
                      <a:cubicBezTo>
                        <a:pt x="140" y="21"/>
                        <a:pt x="140" y="21"/>
                        <a:pt x="140" y="21"/>
                      </a:cubicBezTo>
                      <a:cubicBezTo>
                        <a:pt x="140" y="21"/>
                        <a:pt x="140" y="22"/>
                        <a:pt x="140" y="22"/>
                      </a:cubicBezTo>
                      <a:cubicBezTo>
                        <a:pt x="110" y="43"/>
                        <a:pt x="59" y="78"/>
                        <a:pt x="39" y="92"/>
                      </a:cubicBezTo>
                      <a:cubicBezTo>
                        <a:pt x="139" y="35"/>
                        <a:pt x="139" y="35"/>
                        <a:pt x="139" y="35"/>
                      </a:cubicBezTo>
                      <a:cubicBezTo>
                        <a:pt x="139" y="35"/>
                        <a:pt x="139" y="35"/>
                        <a:pt x="139" y="35"/>
                      </a:cubicBezTo>
                      <a:cubicBezTo>
                        <a:pt x="139" y="35"/>
                        <a:pt x="139" y="35"/>
                        <a:pt x="139" y="35"/>
                      </a:cubicBezTo>
                      <a:cubicBezTo>
                        <a:pt x="139" y="34"/>
                        <a:pt x="139" y="34"/>
                        <a:pt x="139" y="35"/>
                      </a:cubicBezTo>
                      <a:cubicBezTo>
                        <a:pt x="140" y="35"/>
                        <a:pt x="140" y="35"/>
                        <a:pt x="140" y="35"/>
                      </a:cubicBezTo>
                      <a:cubicBezTo>
                        <a:pt x="143" y="33"/>
                        <a:pt x="147" y="31"/>
                        <a:pt x="150" y="29"/>
                      </a:cubicBezTo>
                      <a:cubicBezTo>
                        <a:pt x="151" y="28"/>
                        <a:pt x="151" y="28"/>
                        <a:pt x="151" y="29"/>
                      </a:cubicBezTo>
                      <a:cubicBezTo>
                        <a:pt x="151" y="29"/>
                        <a:pt x="151" y="29"/>
                        <a:pt x="151" y="29"/>
                      </a:cubicBezTo>
                      <a:cubicBezTo>
                        <a:pt x="151" y="29"/>
                        <a:pt x="151" y="29"/>
                        <a:pt x="151" y="29"/>
                      </a:cubicBezTo>
                      <a:cubicBezTo>
                        <a:pt x="151" y="29"/>
                        <a:pt x="151" y="29"/>
                        <a:pt x="151" y="29"/>
                      </a:cubicBezTo>
                      <a:cubicBezTo>
                        <a:pt x="151" y="29"/>
                        <a:pt x="151" y="29"/>
                        <a:pt x="151" y="29"/>
                      </a:cubicBezTo>
                      <a:cubicBezTo>
                        <a:pt x="150" y="30"/>
                        <a:pt x="145" y="33"/>
                        <a:pt x="130" y="43"/>
                      </a:cubicBezTo>
                      <a:cubicBezTo>
                        <a:pt x="119" y="51"/>
                        <a:pt x="103" y="61"/>
                        <a:pt x="84" y="74"/>
                      </a:cubicBezTo>
                      <a:cubicBezTo>
                        <a:pt x="61" y="89"/>
                        <a:pt x="37" y="104"/>
                        <a:pt x="25" y="112"/>
                      </a:cubicBezTo>
                      <a:cubicBezTo>
                        <a:pt x="43" y="102"/>
                        <a:pt x="85" y="77"/>
                        <a:pt x="110" y="63"/>
                      </a:cubicBezTo>
                      <a:cubicBezTo>
                        <a:pt x="128" y="52"/>
                        <a:pt x="132" y="50"/>
                        <a:pt x="133" y="49"/>
                      </a:cubicBezTo>
                      <a:cubicBezTo>
                        <a:pt x="133" y="49"/>
                        <a:pt x="134" y="49"/>
                        <a:pt x="134" y="49"/>
                      </a:cubicBezTo>
                      <a:cubicBezTo>
                        <a:pt x="134" y="49"/>
                        <a:pt x="134" y="49"/>
                        <a:pt x="134" y="49"/>
                      </a:cubicBezTo>
                      <a:cubicBezTo>
                        <a:pt x="134" y="49"/>
                        <a:pt x="134" y="49"/>
                        <a:pt x="134" y="49"/>
                      </a:cubicBezTo>
                      <a:cubicBezTo>
                        <a:pt x="134" y="49"/>
                        <a:pt x="134" y="49"/>
                        <a:pt x="134" y="49"/>
                      </a:cubicBezTo>
                      <a:cubicBezTo>
                        <a:pt x="134" y="49"/>
                        <a:pt x="134" y="49"/>
                        <a:pt x="134" y="50"/>
                      </a:cubicBezTo>
                      <a:cubicBezTo>
                        <a:pt x="134" y="50"/>
                        <a:pt x="134" y="50"/>
                        <a:pt x="134" y="50"/>
                      </a:cubicBezTo>
                      <a:cubicBezTo>
                        <a:pt x="134" y="50"/>
                        <a:pt x="134" y="50"/>
                        <a:pt x="134" y="50"/>
                      </a:cubicBezTo>
                      <a:cubicBezTo>
                        <a:pt x="133" y="50"/>
                        <a:pt x="132" y="51"/>
                        <a:pt x="129" y="53"/>
                      </a:cubicBezTo>
                      <a:cubicBezTo>
                        <a:pt x="126" y="55"/>
                        <a:pt x="122" y="59"/>
                        <a:pt x="116" y="62"/>
                      </a:cubicBezTo>
                      <a:cubicBezTo>
                        <a:pt x="106" y="70"/>
                        <a:pt x="92" y="80"/>
                        <a:pt x="78" y="90"/>
                      </a:cubicBezTo>
                      <a:cubicBezTo>
                        <a:pt x="58" y="104"/>
                        <a:pt x="39" y="118"/>
                        <a:pt x="29" y="126"/>
                      </a:cubicBezTo>
                      <a:cubicBezTo>
                        <a:pt x="157" y="52"/>
                        <a:pt x="157" y="52"/>
                        <a:pt x="157" y="52"/>
                      </a:cubicBezTo>
                      <a:cubicBezTo>
                        <a:pt x="157" y="52"/>
                        <a:pt x="157" y="52"/>
                        <a:pt x="157" y="52"/>
                      </a:cubicBezTo>
                      <a:cubicBezTo>
                        <a:pt x="157" y="52"/>
                        <a:pt x="157" y="52"/>
                        <a:pt x="157" y="52"/>
                      </a:cubicBezTo>
                      <a:cubicBezTo>
                        <a:pt x="158" y="52"/>
                        <a:pt x="158" y="53"/>
                        <a:pt x="134" y="70"/>
                      </a:cubicBezTo>
                      <a:cubicBezTo>
                        <a:pt x="119" y="79"/>
                        <a:pt x="101" y="92"/>
                        <a:pt x="83" y="104"/>
                      </a:cubicBezTo>
                      <a:cubicBezTo>
                        <a:pt x="65" y="117"/>
                        <a:pt x="46" y="130"/>
                        <a:pt x="38" y="136"/>
                      </a:cubicBezTo>
                      <a:cubicBezTo>
                        <a:pt x="44" y="132"/>
                        <a:pt x="55" y="126"/>
                        <a:pt x="66" y="119"/>
                      </a:cubicBezTo>
                      <a:cubicBezTo>
                        <a:pt x="106" y="96"/>
                        <a:pt x="110" y="94"/>
                        <a:pt x="110" y="94"/>
                      </a:cubicBezTo>
                      <a:cubicBezTo>
                        <a:pt x="110" y="94"/>
                        <a:pt x="110" y="94"/>
                        <a:pt x="110" y="94"/>
                      </a:cubicBezTo>
                      <a:cubicBezTo>
                        <a:pt x="110" y="94"/>
                        <a:pt x="111" y="94"/>
                        <a:pt x="111" y="94"/>
                      </a:cubicBezTo>
                      <a:cubicBezTo>
                        <a:pt x="111" y="94"/>
                        <a:pt x="111" y="94"/>
                        <a:pt x="110" y="95"/>
                      </a:cubicBezTo>
                      <a:cubicBezTo>
                        <a:pt x="110" y="95"/>
                        <a:pt x="110" y="95"/>
                        <a:pt x="110" y="95"/>
                      </a:cubicBezTo>
                      <a:cubicBezTo>
                        <a:pt x="110" y="95"/>
                        <a:pt x="110" y="95"/>
                        <a:pt x="110" y="95"/>
                      </a:cubicBezTo>
                      <a:cubicBezTo>
                        <a:pt x="109" y="96"/>
                        <a:pt x="101" y="101"/>
                        <a:pt x="70" y="121"/>
                      </a:cubicBezTo>
                      <a:cubicBezTo>
                        <a:pt x="53" y="132"/>
                        <a:pt x="34" y="144"/>
                        <a:pt x="22" y="152"/>
                      </a:cubicBezTo>
                      <a:cubicBezTo>
                        <a:pt x="63" y="128"/>
                        <a:pt x="107" y="102"/>
                        <a:pt x="113" y="100"/>
                      </a:cubicBezTo>
                      <a:cubicBezTo>
                        <a:pt x="113" y="100"/>
                        <a:pt x="113" y="100"/>
                        <a:pt x="113" y="100"/>
                      </a:cubicBezTo>
                      <a:cubicBezTo>
                        <a:pt x="113" y="100"/>
                        <a:pt x="113" y="100"/>
                        <a:pt x="113" y="100"/>
                      </a:cubicBezTo>
                      <a:cubicBezTo>
                        <a:pt x="113" y="100"/>
                        <a:pt x="113" y="100"/>
                        <a:pt x="113" y="100"/>
                      </a:cubicBezTo>
                      <a:cubicBezTo>
                        <a:pt x="113" y="100"/>
                        <a:pt x="114" y="100"/>
                        <a:pt x="114" y="100"/>
                      </a:cubicBezTo>
                      <a:cubicBezTo>
                        <a:pt x="114" y="100"/>
                        <a:pt x="114" y="100"/>
                        <a:pt x="113" y="100"/>
                      </a:cubicBezTo>
                      <a:cubicBezTo>
                        <a:pt x="36" y="148"/>
                        <a:pt x="36" y="148"/>
                        <a:pt x="36" y="148"/>
                      </a:cubicBezTo>
                      <a:cubicBezTo>
                        <a:pt x="43" y="144"/>
                        <a:pt x="51" y="139"/>
                        <a:pt x="59" y="135"/>
                      </a:cubicBezTo>
                      <a:cubicBezTo>
                        <a:pt x="73" y="127"/>
                        <a:pt x="87" y="119"/>
                        <a:pt x="97" y="113"/>
                      </a:cubicBezTo>
                      <a:cubicBezTo>
                        <a:pt x="103" y="110"/>
                        <a:pt x="107" y="107"/>
                        <a:pt x="110" y="105"/>
                      </a:cubicBezTo>
                      <a:cubicBezTo>
                        <a:pt x="113" y="104"/>
                        <a:pt x="114" y="103"/>
                        <a:pt x="115" y="103"/>
                      </a:cubicBezTo>
                      <a:cubicBezTo>
                        <a:pt x="115" y="103"/>
                        <a:pt x="115" y="103"/>
                        <a:pt x="115" y="103"/>
                      </a:cubicBezTo>
                      <a:cubicBezTo>
                        <a:pt x="115" y="103"/>
                        <a:pt x="115" y="103"/>
                        <a:pt x="115" y="103"/>
                      </a:cubicBezTo>
                      <a:cubicBezTo>
                        <a:pt x="115" y="102"/>
                        <a:pt x="115" y="102"/>
                        <a:pt x="116" y="103"/>
                      </a:cubicBezTo>
                      <a:cubicBezTo>
                        <a:pt x="116" y="103"/>
                        <a:pt x="116" y="103"/>
                        <a:pt x="115" y="103"/>
                      </a:cubicBezTo>
                      <a:cubicBezTo>
                        <a:pt x="115" y="103"/>
                        <a:pt x="115" y="103"/>
                        <a:pt x="115" y="103"/>
                      </a:cubicBezTo>
                      <a:cubicBezTo>
                        <a:pt x="115" y="103"/>
                        <a:pt x="115" y="103"/>
                        <a:pt x="115" y="103"/>
                      </a:cubicBezTo>
                      <a:cubicBezTo>
                        <a:pt x="115" y="104"/>
                        <a:pt x="114" y="105"/>
                        <a:pt x="112" y="106"/>
                      </a:cubicBezTo>
                      <a:cubicBezTo>
                        <a:pt x="102" y="114"/>
                        <a:pt x="102" y="114"/>
                        <a:pt x="102" y="114"/>
                      </a:cubicBezTo>
                      <a:cubicBezTo>
                        <a:pt x="94" y="121"/>
                        <a:pt x="84" y="130"/>
                        <a:pt x="73" y="138"/>
                      </a:cubicBezTo>
                      <a:cubicBezTo>
                        <a:pt x="35" y="170"/>
                        <a:pt x="35" y="170"/>
                        <a:pt x="35" y="170"/>
                      </a:cubicBezTo>
                      <a:cubicBezTo>
                        <a:pt x="91" y="138"/>
                        <a:pt x="91" y="138"/>
                        <a:pt x="91" y="138"/>
                      </a:cubicBezTo>
                      <a:cubicBezTo>
                        <a:pt x="91" y="138"/>
                        <a:pt x="91" y="138"/>
                        <a:pt x="92" y="138"/>
                      </a:cubicBezTo>
                      <a:cubicBezTo>
                        <a:pt x="92" y="138"/>
                        <a:pt x="92" y="138"/>
                        <a:pt x="92" y="138"/>
                      </a:cubicBezTo>
                      <a:cubicBezTo>
                        <a:pt x="72" y="154"/>
                        <a:pt x="25" y="190"/>
                        <a:pt x="13" y="201"/>
                      </a:cubicBezTo>
                      <a:cubicBezTo>
                        <a:pt x="102" y="149"/>
                        <a:pt x="102" y="149"/>
                        <a:pt x="102" y="149"/>
                      </a:cubicBezTo>
                      <a:cubicBezTo>
                        <a:pt x="102" y="149"/>
                        <a:pt x="103" y="149"/>
                        <a:pt x="103" y="149"/>
                      </a:cubicBezTo>
                      <a:cubicBezTo>
                        <a:pt x="103" y="149"/>
                        <a:pt x="103" y="150"/>
                        <a:pt x="103" y="150"/>
                      </a:cubicBezTo>
                      <a:cubicBezTo>
                        <a:pt x="102" y="150"/>
                        <a:pt x="36" y="201"/>
                        <a:pt x="17" y="215"/>
                      </a:cubicBezTo>
                      <a:cubicBezTo>
                        <a:pt x="25" y="211"/>
                        <a:pt x="40" y="202"/>
                        <a:pt x="54" y="194"/>
                      </a:cubicBezTo>
                      <a:cubicBezTo>
                        <a:pt x="63" y="189"/>
                        <a:pt x="72" y="184"/>
                        <a:pt x="78" y="180"/>
                      </a:cubicBezTo>
                      <a:cubicBezTo>
                        <a:pt x="85" y="176"/>
                        <a:pt x="88" y="174"/>
                        <a:pt x="89" y="174"/>
                      </a:cubicBezTo>
                      <a:cubicBezTo>
                        <a:pt x="89" y="174"/>
                        <a:pt x="89" y="174"/>
                        <a:pt x="89" y="174"/>
                      </a:cubicBezTo>
                      <a:cubicBezTo>
                        <a:pt x="89" y="174"/>
                        <a:pt x="89" y="174"/>
                        <a:pt x="89" y="174"/>
                      </a:cubicBezTo>
                      <a:cubicBezTo>
                        <a:pt x="90" y="173"/>
                        <a:pt x="90" y="174"/>
                        <a:pt x="90" y="174"/>
                      </a:cubicBezTo>
                      <a:cubicBezTo>
                        <a:pt x="90" y="174"/>
                        <a:pt x="90" y="174"/>
                        <a:pt x="90" y="174"/>
                      </a:cubicBezTo>
                      <a:cubicBezTo>
                        <a:pt x="28" y="216"/>
                        <a:pt x="28" y="216"/>
                        <a:pt x="28" y="216"/>
                      </a:cubicBezTo>
                      <a:cubicBezTo>
                        <a:pt x="37" y="211"/>
                        <a:pt x="49" y="204"/>
                        <a:pt x="62" y="196"/>
                      </a:cubicBezTo>
                      <a:cubicBezTo>
                        <a:pt x="112" y="167"/>
                        <a:pt x="112" y="167"/>
                        <a:pt x="113" y="167"/>
                      </a:cubicBezTo>
                      <a:cubicBezTo>
                        <a:pt x="113" y="167"/>
                        <a:pt x="113" y="167"/>
                        <a:pt x="113" y="168"/>
                      </a:cubicBezTo>
                      <a:cubicBezTo>
                        <a:pt x="113" y="168"/>
                        <a:pt x="113" y="168"/>
                        <a:pt x="98" y="177"/>
                      </a:cubicBezTo>
                      <a:cubicBezTo>
                        <a:pt x="98" y="177"/>
                        <a:pt x="98" y="178"/>
                        <a:pt x="98" y="178"/>
                      </a:cubicBezTo>
                      <a:cubicBezTo>
                        <a:pt x="98" y="178"/>
                        <a:pt x="98" y="178"/>
                        <a:pt x="98" y="178"/>
                      </a:cubicBezTo>
                      <a:cubicBezTo>
                        <a:pt x="97" y="178"/>
                        <a:pt x="94" y="180"/>
                        <a:pt x="88" y="183"/>
                      </a:cubicBezTo>
                      <a:cubicBezTo>
                        <a:pt x="81" y="187"/>
                        <a:pt x="71" y="193"/>
                        <a:pt x="60" y="200"/>
                      </a:cubicBezTo>
                      <a:cubicBezTo>
                        <a:pt x="33" y="215"/>
                        <a:pt x="6" y="231"/>
                        <a:pt x="6" y="231"/>
                      </a:cubicBezTo>
                      <a:cubicBezTo>
                        <a:pt x="6" y="231"/>
                        <a:pt x="6" y="231"/>
                        <a:pt x="6" y="231"/>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25"/>
                <p:cNvSpPr>
                  <a:spLocks/>
                </p:cNvSpPr>
                <p:nvPr/>
              </p:nvSpPr>
              <p:spPr bwMode="auto">
                <a:xfrm>
                  <a:off x="6173788" y="4232275"/>
                  <a:ext cx="600075" cy="882650"/>
                </a:xfrm>
                <a:custGeom>
                  <a:avLst/>
                  <a:gdLst>
                    <a:gd name="T0" fmla="*/ 89 w 185"/>
                    <a:gd name="T1" fmla="*/ 266 h 272"/>
                    <a:gd name="T2" fmla="*/ 67 w 185"/>
                    <a:gd name="T3" fmla="*/ 269 h 272"/>
                    <a:gd name="T4" fmla="*/ 115 w 185"/>
                    <a:gd name="T5" fmla="*/ 235 h 272"/>
                    <a:gd name="T6" fmla="*/ 150 w 185"/>
                    <a:gd name="T7" fmla="*/ 196 h 272"/>
                    <a:gd name="T8" fmla="*/ 33 w 185"/>
                    <a:gd name="T9" fmla="*/ 262 h 272"/>
                    <a:gd name="T10" fmla="*/ 49 w 185"/>
                    <a:gd name="T11" fmla="*/ 234 h 272"/>
                    <a:gd name="T12" fmla="*/ 34 w 185"/>
                    <a:gd name="T13" fmla="*/ 222 h 272"/>
                    <a:gd name="T14" fmla="*/ 51 w 185"/>
                    <a:gd name="T15" fmla="*/ 201 h 272"/>
                    <a:gd name="T16" fmla="*/ 34 w 185"/>
                    <a:gd name="T17" fmla="*/ 209 h 272"/>
                    <a:gd name="T18" fmla="*/ 27 w 185"/>
                    <a:gd name="T19" fmla="*/ 205 h 272"/>
                    <a:gd name="T20" fmla="*/ 42 w 185"/>
                    <a:gd name="T21" fmla="*/ 188 h 272"/>
                    <a:gd name="T22" fmla="*/ 23 w 185"/>
                    <a:gd name="T23" fmla="*/ 188 h 272"/>
                    <a:gd name="T24" fmla="*/ 15 w 185"/>
                    <a:gd name="T25" fmla="*/ 188 h 272"/>
                    <a:gd name="T26" fmla="*/ 31 w 185"/>
                    <a:gd name="T27" fmla="*/ 164 h 272"/>
                    <a:gd name="T28" fmla="*/ 32 w 185"/>
                    <a:gd name="T29" fmla="*/ 158 h 272"/>
                    <a:gd name="T30" fmla="*/ 92 w 185"/>
                    <a:gd name="T31" fmla="*/ 106 h 272"/>
                    <a:gd name="T32" fmla="*/ 25 w 185"/>
                    <a:gd name="T33" fmla="*/ 143 h 272"/>
                    <a:gd name="T34" fmla="*/ 18 w 185"/>
                    <a:gd name="T35" fmla="*/ 137 h 272"/>
                    <a:gd name="T36" fmla="*/ 45 w 185"/>
                    <a:gd name="T37" fmla="*/ 118 h 272"/>
                    <a:gd name="T38" fmla="*/ 20 w 185"/>
                    <a:gd name="T39" fmla="*/ 122 h 272"/>
                    <a:gd name="T40" fmla="*/ 20 w 185"/>
                    <a:gd name="T41" fmla="*/ 115 h 272"/>
                    <a:gd name="T42" fmla="*/ 19 w 185"/>
                    <a:gd name="T43" fmla="*/ 115 h 272"/>
                    <a:gd name="T44" fmla="*/ 2 w 185"/>
                    <a:gd name="T45" fmla="*/ 124 h 272"/>
                    <a:gd name="T46" fmla="*/ 25 w 185"/>
                    <a:gd name="T47" fmla="*/ 100 h 272"/>
                    <a:gd name="T48" fmla="*/ 17 w 185"/>
                    <a:gd name="T49" fmla="*/ 96 h 272"/>
                    <a:gd name="T50" fmla="*/ 19 w 185"/>
                    <a:gd name="T51" fmla="*/ 93 h 272"/>
                    <a:gd name="T52" fmla="*/ 0 w 185"/>
                    <a:gd name="T53" fmla="*/ 88 h 272"/>
                    <a:gd name="T54" fmla="*/ 46 w 185"/>
                    <a:gd name="T55" fmla="*/ 60 h 272"/>
                    <a:gd name="T56" fmla="*/ 19 w 185"/>
                    <a:gd name="T57" fmla="*/ 75 h 272"/>
                    <a:gd name="T58" fmla="*/ 4 w 185"/>
                    <a:gd name="T59" fmla="*/ 82 h 272"/>
                    <a:gd name="T60" fmla="*/ 100 w 185"/>
                    <a:gd name="T61" fmla="*/ 27 h 272"/>
                    <a:gd name="T62" fmla="*/ 88 w 185"/>
                    <a:gd name="T63" fmla="*/ 36 h 272"/>
                    <a:gd name="T64" fmla="*/ 74 w 185"/>
                    <a:gd name="T65" fmla="*/ 45 h 272"/>
                    <a:gd name="T66" fmla="*/ 23 w 185"/>
                    <a:gd name="T67" fmla="*/ 90 h 272"/>
                    <a:gd name="T68" fmla="*/ 45 w 185"/>
                    <a:gd name="T69" fmla="*/ 80 h 272"/>
                    <a:gd name="T70" fmla="*/ 53 w 185"/>
                    <a:gd name="T71" fmla="*/ 83 h 272"/>
                    <a:gd name="T72" fmla="*/ 175 w 185"/>
                    <a:gd name="T73" fmla="*/ 14 h 272"/>
                    <a:gd name="T74" fmla="*/ 176 w 185"/>
                    <a:gd name="T75" fmla="*/ 23 h 272"/>
                    <a:gd name="T76" fmla="*/ 36 w 185"/>
                    <a:gd name="T77" fmla="*/ 114 h 272"/>
                    <a:gd name="T78" fmla="*/ 173 w 185"/>
                    <a:gd name="T79" fmla="*/ 36 h 272"/>
                    <a:gd name="T80" fmla="*/ 164 w 185"/>
                    <a:gd name="T81" fmla="*/ 52 h 272"/>
                    <a:gd name="T82" fmla="*/ 158 w 185"/>
                    <a:gd name="T83" fmla="*/ 67 h 272"/>
                    <a:gd name="T84" fmla="*/ 147 w 185"/>
                    <a:gd name="T85" fmla="*/ 90 h 272"/>
                    <a:gd name="T86" fmla="*/ 143 w 185"/>
                    <a:gd name="T87" fmla="*/ 100 h 272"/>
                    <a:gd name="T88" fmla="*/ 57 w 185"/>
                    <a:gd name="T89" fmla="*/ 167 h 272"/>
                    <a:gd name="T90" fmla="*/ 169 w 185"/>
                    <a:gd name="T91" fmla="*/ 114 h 272"/>
                    <a:gd name="T92" fmla="*/ 147 w 185"/>
                    <a:gd name="T93" fmla="*/ 129 h 272"/>
                    <a:gd name="T94" fmla="*/ 161 w 185"/>
                    <a:gd name="T95" fmla="*/ 127 h 272"/>
                    <a:gd name="T96" fmla="*/ 156 w 185"/>
                    <a:gd name="T97" fmla="*/ 131 h 272"/>
                    <a:gd name="T98" fmla="*/ 138 w 185"/>
                    <a:gd name="T99" fmla="*/ 150 h 272"/>
                    <a:gd name="T100" fmla="*/ 45 w 185"/>
                    <a:gd name="T101" fmla="*/ 216 h 272"/>
                    <a:gd name="T102" fmla="*/ 133 w 185"/>
                    <a:gd name="T103" fmla="*/ 166 h 272"/>
                    <a:gd name="T104" fmla="*/ 130 w 185"/>
                    <a:gd name="T105" fmla="*/ 188 h 272"/>
                    <a:gd name="T106" fmla="*/ 156 w 185"/>
                    <a:gd name="T107" fmla="*/ 192 h 272"/>
                    <a:gd name="T108" fmla="*/ 129 w 185"/>
                    <a:gd name="T109" fmla="*/ 226 h 272"/>
                    <a:gd name="T110" fmla="*/ 108 w 185"/>
                    <a:gd name="T111" fmla="*/ 241 h 272"/>
                    <a:gd name="T112" fmla="*/ 131 w 185"/>
                    <a:gd name="T113" fmla="*/ 241 h 272"/>
                    <a:gd name="T114" fmla="*/ 127 w 185"/>
                    <a:gd name="T115" fmla="*/ 265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272">
                      <a:moveTo>
                        <a:pt x="116" y="272"/>
                      </a:moveTo>
                      <a:cubicBezTo>
                        <a:pt x="116" y="272"/>
                        <a:pt x="116" y="272"/>
                        <a:pt x="116" y="272"/>
                      </a:cubicBezTo>
                      <a:cubicBezTo>
                        <a:pt x="116" y="272"/>
                        <a:pt x="115" y="272"/>
                        <a:pt x="116" y="272"/>
                      </a:cubicBezTo>
                      <a:cubicBezTo>
                        <a:pt x="120" y="263"/>
                        <a:pt x="128" y="248"/>
                        <a:pt x="130" y="243"/>
                      </a:cubicBezTo>
                      <a:cubicBezTo>
                        <a:pt x="92" y="265"/>
                        <a:pt x="90" y="266"/>
                        <a:pt x="89" y="266"/>
                      </a:cubicBezTo>
                      <a:cubicBezTo>
                        <a:pt x="89" y="266"/>
                        <a:pt x="89" y="266"/>
                        <a:pt x="89" y="266"/>
                      </a:cubicBezTo>
                      <a:cubicBezTo>
                        <a:pt x="89" y="266"/>
                        <a:pt x="89" y="266"/>
                        <a:pt x="89" y="266"/>
                      </a:cubicBezTo>
                      <a:cubicBezTo>
                        <a:pt x="89" y="265"/>
                        <a:pt x="89" y="265"/>
                        <a:pt x="108" y="249"/>
                      </a:cubicBezTo>
                      <a:cubicBezTo>
                        <a:pt x="113" y="245"/>
                        <a:pt x="118" y="241"/>
                        <a:pt x="121" y="238"/>
                      </a:cubicBezTo>
                      <a:cubicBezTo>
                        <a:pt x="111" y="244"/>
                        <a:pt x="84" y="260"/>
                        <a:pt x="68" y="269"/>
                      </a:cubicBezTo>
                      <a:cubicBezTo>
                        <a:pt x="68" y="269"/>
                        <a:pt x="68" y="269"/>
                        <a:pt x="68" y="269"/>
                      </a:cubicBezTo>
                      <a:cubicBezTo>
                        <a:pt x="68" y="269"/>
                        <a:pt x="67" y="269"/>
                        <a:pt x="67" y="269"/>
                      </a:cubicBezTo>
                      <a:cubicBezTo>
                        <a:pt x="67" y="269"/>
                        <a:pt x="67" y="269"/>
                        <a:pt x="68" y="268"/>
                      </a:cubicBezTo>
                      <a:cubicBezTo>
                        <a:pt x="68" y="268"/>
                        <a:pt x="68" y="268"/>
                        <a:pt x="68" y="268"/>
                      </a:cubicBezTo>
                      <a:cubicBezTo>
                        <a:pt x="68" y="268"/>
                        <a:pt x="68" y="268"/>
                        <a:pt x="68" y="268"/>
                      </a:cubicBezTo>
                      <a:cubicBezTo>
                        <a:pt x="69" y="266"/>
                        <a:pt x="77" y="261"/>
                        <a:pt x="107" y="241"/>
                      </a:cubicBezTo>
                      <a:cubicBezTo>
                        <a:pt x="112" y="238"/>
                        <a:pt x="116" y="235"/>
                        <a:pt x="119" y="233"/>
                      </a:cubicBezTo>
                      <a:cubicBezTo>
                        <a:pt x="118" y="233"/>
                        <a:pt x="117" y="234"/>
                        <a:pt x="115" y="235"/>
                      </a:cubicBezTo>
                      <a:cubicBezTo>
                        <a:pt x="76" y="258"/>
                        <a:pt x="67" y="263"/>
                        <a:pt x="66" y="264"/>
                      </a:cubicBezTo>
                      <a:cubicBezTo>
                        <a:pt x="66" y="264"/>
                        <a:pt x="66" y="264"/>
                        <a:pt x="66" y="264"/>
                      </a:cubicBezTo>
                      <a:cubicBezTo>
                        <a:pt x="65" y="264"/>
                        <a:pt x="65" y="264"/>
                        <a:pt x="65" y="264"/>
                      </a:cubicBezTo>
                      <a:cubicBezTo>
                        <a:pt x="65" y="264"/>
                        <a:pt x="65" y="264"/>
                        <a:pt x="65" y="263"/>
                      </a:cubicBezTo>
                      <a:cubicBezTo>
                        <a:pt x="65" y="263"/>
                        <a:pt x="65" y="263"/>
                        <a:pt x="65" y="263"/>
                      </a:cubicBezTo>
                      <a:cubicBezTo>
                        <a:pt x="150" y="196"/>
                        <a:pt x="150" y="196"/>
                        <a:pt x="150" y="196"/>
                      </a:cubicBezTo>
                      <a:cubicBezTo>
                        <a:pt x="99" y="226"/>
                        <a:pt x="40" y="260"/>
                        <a:pt x="34" y="263"/>
                      </a:cubicBezTo>
                      <a:cubicBezTo>
                        <a:pt x="34" y="263"/>
                        <a:pt x="34" y="263"/>
                        <a:pt x="34" y="263"/>
                      </a:cubicBezTo>
                      <a:cubicBezTo>
                        <a:pt x="34" y="263"/>
                        <a:pt x="34" y="263"/>
                        <a:pt x="34" y="263"/>
                      </a:cubicBezTo>
                      <a:cubicBezTo>
                        <a:pt x="34" y="263"/>
                        <a:pt x="33" y="263"/>
                        <a:pt x="33" y="263"/>
                      </a:cubicBezTo>
                      <a:cubicBezTo>
                        <a:pt x="33" y="263"/>
                        <a:pt x="33" y="263"/>
                        <a:pt x="33" y="263"/>
                      </a:cubicBezTo>
                      <a:cubicBezTo>
                        <a:pt x="33" y="263"/>
                        <a:pt x="33" y="263"/>
                        <a:pt x="33" y="262"/>
                      </a:cubicBezTo>
                      <a:cubicBezTo>
                        <a:pt x="62" y="241"/>
                        <a:pt x="113" y="201"/>
                        <a:pt x="126" y="190"/>
                      </a:cubicBezTo>
                      <a:cubicBezTo>
                        <a:pt x="64" y="227"/>
                        <a:pt x="52" y="233"/>
                        <a:pt x="50" y="234"/>
                      </a:cubicBezTo>
                      <a:cubicBezTo>
                        <a:pt x="50" y="234"/>
                        <a:pt x="50" y="234"/>
                        <a:pt x="50" y="234"/>
                      </a:cubicBezTo>
                      <a:cubicBezTo>
                        <a:pt x="50" y="234"/>
                        <a:pt x="50" y="234"/>
                        <a:pt x="50" y="234"/>
                      </a:cubicBezTo>
                      <a:cubicBezTo>
                        <a:pt x="50" y="234"/>
                        <a:pt x="50" y="234"/>
                        <a:pt x="50" y="234"/>
                      </a:cubicBezTo>
                      <a:cubicBezTo>
                        <a:pt x="50" y="234"/>
                        <a:pt x="49" y="234"/>
                        <a:pt x="49" y="234"/>
                      </a:cubicBezTo>
                      <a:cubicBezTo>
                        <a:pt x="49" y="234"/>
                        <a:pt x="49" y="234"/>
                        <a:pt x="50" y="234"/>
                      </a:cubicBezTo>
                      <a:cubicBezTo>
                        <a:pt x="130" y="167"/>
                        <a:pt x="130" y="167"/>
                        <a:pt x="130" y="167"/>
                      </a:cubicBezTo>
                      <a:cubicBezTo>
                        <a:pt x="116" y="175"/>
                        <a:pt x="64" y="206"/>
                        <a:pt x="35" y="223"/>
                      </a:cubicBezTo>
                      <a:cubicBezTo>
                        <a:pt x="34" y="223"/>
                        <a:pt x="34" y="223"/>
                        <a:pt x="34" y="222"/>
                      </a:cubicBezTo>
                      <a:cubicBezTo>
                        <a:pt x="34" y="222"/>
                        <a:pt x="34" y="222"/>
                        <a:pt x="34" y="222"/>
                      </a:cubicBezTo>
                      <a:cubicBezTo>
                        <a:pt x="34" y="222"/>
                        <a:pt x="34" y="222"/>
                        <a:pt x="34" y="222"/>
                      </a:cubicBezTo>
                      <a:cubicBezTo>
                        <a:pt x="34" y="222"/>
                        <a:pt x="34" y="222"/>
                        <a:pt x="35" y="222"/>
                      </a:cubicBezTo>
                      <a:cubicBezTo>
                        <a:pt x="35" y="221"/>
                        <a:pt x="37" y="220"/>
                        <a:pt x="40" y="218"/>
                      </a:cubicBezTo>
                      <a:cubicBezTo>
                        <a:pt x="44" y="215"/>
                        <a:pt x="49" y="211"/>
                        <a:pt x="55" y="207"/>
                      </a:cubicBezTo>
                      <a:cubicBezTo>
                        <a:pt x="78" y="192"/>
                        <a:pt x="115" y="166"/>
                        <a:pt x="130" y="155"/>
                      </a:cubicBezTo>
                      <a:cubicBezTo>
                        <a:pt x="121" y="161"/>
                        <a:pt x="104" y="170"/>
                        <a:pt x="86" y="180"/>
                      </a:cubicBezTo>
                      <a:cubicBezTo>
                        <a:pt x="74" y="188"/>
                        <a:pt x="61" y="195"/>
                        <a:pt x="51" y="201"/>
                      </a:cubicBezTo>
                      <a:cubicBezTo>
                        <a:pt x="46" y="204"/>
                        <a:pt x="42" y="206"/>
                        <a:pt x="39" y="208"/>
                      </a:cubicBezTo>
                      <a:cubicBezTo>
                        <a:pt x="37" y="209"/>
                        <a:pt x="36" y="210"/>
                        <a:pt x="35" y="210"/>
                      </a:cubicBezTo>
                      <a:cubicBezTo>
                        <a:pt x="35" y="210"/>
                        <a:pt x="35" y="210"/>
                        <a:pt x="35" y="210"/>
                      </a:cubicBezTo>
                      <a:cubicBezTo>
                        <a:pt x="35" y="210"/>
                        <a:pt x="35" y="210"/>
                        <a:pt x="35" y="210"/>
                      </a:cubicBezTo>
                      <a:cubicBezTo>
                        <a:pt x="34" y="210"/>
                        <a:pt x="34" y="210"/>
                        <a:pt x="34" y="210"/>
                      </a:cubicBezTo>
                      <a:cubicBezTo>
                        <a:pt x="34" y="210"/>
                        <a:pt x="34" y="209"/>
                        <a:pt x="34" y="209"/>
                      </a:cubicBezTo>
                      <a:cubicBezTo>
                        <a:pt x="35" y="209"/>
                        <a:pt x="120" y="154"/>
                        <a:pt x="150" y="134"/>
                      </a:cubicBezTo>
                      <a:cubicBezTo>
                        <a:pt x="137" y="141"/>
                        <a:pt x="116" y="153"/>
                        <a:pt x="96" y="165"/>
                      </a:cubicBezTo>
                      <a:cubicBezTo>
                        <a:pt x="42" y="197"/>
                        <a:pt x="30" y="203"/>
                        <a:pt x="28" y="204"/>
                      </a:cubicBezTo>
                      <a:cubicBezTo>
                        <a:pt x="28" y="204"/>
                        <a:pt x="28" y="205"/>
                        <a:pt x="28" y="205"/>
                      </a:cubicBezTo>
                      <a:cubicBezTo>
                        <a:pt x="28" y="204"/>
                        <a:pt x="28" y="204"/>
                        <a:pt x="28" y="204"/>
                      </a:cubicBezTo>
                      <a:cubicBezTo>
                        <a:pt x="27" y="205"/>
                        <a:pt x="27" y="205"/>
                        <a:pt x="27" y="205"/>
                      </a:cubicBezTo>
                      <a:cubicBezTo>
                        <a:pt x="27" y="205"/>
                        <a:pt x="27" y="204"/>
                        <a:pt x="27" y="204"/>
                      </a:cubicBezTo>
                      <a:cubicBezTo>
                        <a:pt x="27" y="204"/>
                        <a:pt x="27" y="204"/>
                        <a:pt x="27" y="204"/>
                      </a:cubicBezTo>
                      <a:cubicBezTo>
                        <a:pt x="28" y="203"/>
                        <a:pt x="119" y="146"/>
                        <a:pt x="154" y="123"/>
                      </a:cubicBezTo>
                      <a:cubicBezTo>
                        <a:pt x="145" y="128"/>
                        <a:pt x="132" y="136"/>
                        <a:pt x="119" y="144"/>
                      </a:cubicBezTo>
                      <a:cubicBezTo>
                        <a:pt x="62" y="177"/>
                        <a:pt x="45" y="187"/>
                        <a:pt x="42" y="188"/>
                      </a:cubicBezTo>
                      <a:cubicBezTo>
                        <a:pt x="42" y="188"/>
                        <a:pt x="42" y="188"/>
                        <a:pt x="42" y="188"/>
                      </a:cubicBezTo>
                      <a:cubicBezTo>
                        <a:pt x="42" y="188"/>
                        <a:pt x="42" y="188"/>
                        <a:pt x="42" y="188"/>
                      </a:cubicBezTo>
                      <a:cubicBezTo>
                        <a:pt x="42" y="188"/>
                        <a:pt x="42" y="188"/>
                        <a:pt x="42" y="188"/>
                      </a:cubicBezTo>
                      <a:cubicBezTo>
                        <a:pt x="42" y="188"/>
                        <a:pt x="41" y="188"/>
                        <a:pt x="41" y="188"/>
                      </a:cubicBezTo>
                      <a:cubicBezTo>
                        <a:pt x="41" y="188"/>
                        <a:pt x="41" y="187"/>
                        <a:pt x="42" y="187"/>
                      </a:cubicBezTo>
                      <a:cubicBezTo>
                        <a:pt x="158" y="110"/>
                        <a:pt x="158" y="110"/>
                        <a:pt x="158" y="110"/>
                      </a:cubicBezTo>
                      <a:cubicBezTo>
                        <a:pt x="23" y="188"/>
                        <a:pt x="23" y="188"/>
                        <a:pt x="23" y="188"/>
                      </a:cubicBezTo>
                      <a:cubicBezTo>
                        <a:pt x="23" y="188"/>
                        <a:pt x="23" y="188"/>
                        <a:pt x="23" y="187"/>
                      </a:cubicBezTo>
                      <a:cubicBezTo>
                        <a:pt x="23" y="187"/>
                        <a:pt x="23" y="187"/>
                        <a:pt x="23" y="187"/>
                      </a:cubicBezTo>
                      <a:cubicBezTo>
                        <a:pt x="110" y="133"/>
                        <a:pt x="110" y="133"/>
                        <a:pt x="110" y="133"/>
                      </a:cubicBezTo>
                      <a:cubicBezTo>
                        <a:pt x="65" y="160"/>
                        <a:pt x="17" y="188"/>
                        <a:pt x="15" y="188"/>
                      </a:cubicBezTo>
                      <a:cubicBezTo>
                        <a:pt x="15" y="188"/>
                        <a:pt x="15" y="188"/>
                        <a:pt x="15" y="188"/>
                      </a:cubicBezTo>
                      <a:cubicBezTo>
                        <a:pt x="15" y="188"/>
                        <a:pt x="15" y="188"/>
                        <a:pt x="15" y="188"/>
                      </a:cubicBezTo>
                      <a:cubicBezTo>
                        <a:pt x="15" y="187"/>
                        <a:pt x="14" y="187"/>
                        <a:pt x="78" y="143"/>
                      </a:cubicBezTo>
                      <a:cubicBezTo>
                        <a:pt x="99" y="129"/>
                        <a:pt x="119" y="115"/>
                        <a:pt x="131" y="107"/>
                      </a:cubicBezTo>
                      <a:cubicBezTo>
                        <a:pt x="32" y="165"/>
                        <a:pt x="31" y="165"/>
                        <a:pt x="31" y="165"/>
                      </a:cubicBezTo>
                      <a:cubicBezTo>
                        <a:pt x="31" y="165"/>
                        <a:pt x="31" y="164"/>
                        <a:pt x="31" y="164"/>
                      </a:cubicBezTo>
                      <a:cubicBezTo>
                        <a:pt x="30" y="164"/>
                        <a:pt x="30" y="164"/>
                        <a:pt x="31" y="164"/>
                      </a:cubicBezTo>
                      <a:cubicBezTo>
                        <a:pt x="31" y="164"/>
                        <a:pt x="31" y="164"/>
                        <a:pt x="31" y="164"/>
                      </a:cubicBezTo>
                      <a:cubicBezTo>
                        <a:pt x="31" y="164"/>
                        <a:pt x="31" y="164"/>
                        <a:pt x="31" y="164"/>
                      </a:cubicBezTo>
                      <a:cubicBezTo>
                        <a:pt x="33" y="162"/>
                        <a:pt x="42" y="156"/>
                        <a:pt x="88" y="127"/>
                      </a:cubicBezTo>
                      <a:cubicBezTo>
                        <a:pt x="106" y="116"/>
                        <a:pt x="124" y="104"/>
                        <a:pt x="135" y="97"/>
                      </a:cubicBezTo>
                      <a:cubicBezTo>
                        <a:pt x="122" y="105"/>
                        <a:pt x="100" y="118"/>
                        <a:pt x="81" y="129"/>
                      </a:cubicBezTo>
                      <a:cubicBezTo>
                        <a:pt x="44" y="151"/>
                        <a:pt x="34" y="157"/>
                        <a:pt x="32" y="158"/>
                      </a:cubicBezTo>
                      <a:cubicBezTo>
                        <a:pt x="32" y="158"/>
                        <a:pt x="32" y="158"/>
                        <a:pt x="32" y="158"/>
                      </a:cubicBezTo>
                      <a:cubicBezTo>
                        <a:pt x="32" y="158"/>
                        <a:pt x="32" y="158"/>
                        <a:pt x="32" y="158"/>
                      </a:cubicBezTo>
                      <a:cubicBezTo>
                        <a:pt x="31" y="158"/>
                        <a:pt x="31" y="158"/>
                        <a:pt x="31" y="158"/>
                      </a:cubicBezTo>
                      <a:cubicBezTo>
                        <a:pt x="31" y="158"/>
                        <a:pt x="31" y="158"/>
                        <a:pt x="31" y="158"/>
                      </a:cubicBezTo>
                      <a:cubicBezTo>
                        <a:pt x="31" y="157"/>
                        <a:pt x="31" y="157"/>
                        <a:pt x="31" y="157"/>
                      </a:cubicBezTo>
                      <a:cubicBezTo>
                        <a:pt x="68" y="131"/>
                        <a:pt x="133" y="85"/>
                        <a:pt x="152" y="71"/>
                      </a:cubicBezTo>
                      <a:cubicBezTo>
                        <a:pt x="141" y="77"/>
                        <a:pt x="117" y="92"/>
                        <a:pt x="92" y="106"/>
                      </a:cubicBezTo>
                      <a:cubicBezTo>
                        <a:pt x="75" y="115"/>
                        <a:pt x="58" y="125"/>
                        <a:pt x="46" y="132"/>
                      </a:cubicBezTo>
                      <a:cubicBezTo>
                        <a:pt x="40" y="136"/>
                        <a:pt x="35" y="139"/>
                        <a:pt x="31" y="141"/>
                      </a:cubicBezTo>
                      <a:cubicBezTo>
                        <a:pt x="25" y="144"/>
                        <a:pt x="25" y="144"/>
                        <a:pt x="25" y="144"/>
                      </a:cubicBezTo>
                      <a:cubicBezTo>
                        <a:pt x="24" y="144"/>
                        <a:pt x="24" y="144"/>
                        <a:pt x="25" y="143"/>
                      </a:cubicBezTo>
                      <a:cubicBezTo>
                        <a:pt x="25" y="143"/>
                        <a:pt x="25" y="143"/>
                        <a:pt x="25" y="143"/>
                      </a:cubicBezTo>
                      <a:cubicBezTo>
                        <a:pt x="25" y="143"/>
                        <a:pt x="25" y="143"/>
                        <a:pt x="25" y="143"/>
                      </a:cubicBezTo>
                      <a:cubicBezTo>
                        <a:pt x="27" y="141"/>
                        <a:pt x="38" y="134"/>
                        <a:pt x="94" y="97"/>
                      </a:cubicBezTo>
                      <a:cubicBezTo>
                        <a:pt x="114" y="84"/>
                        <a:pt x="134" y="71"/>
                        <a:pt x="147" y="62"/>
                      </a:cubicBezTo>
                      <a:cubicBezTo>
                        <a:pt x="88" y="97"/>
                        <a:pt x="25" y="133"/>
                        <a:pt x="18" y="137"/>
                      </a:cubicBezTo>
                      <a:cubicBezTo>
                        <a:pt x="18" y="137"/>
                        <a:pt x="18" y="137"/>
                        <a:pt x="18" y="137"/>
                      </a:cubicBezTo>
                      <a:cubicBezTo>
                        <a:pt x="18" y="137"/>
                        <a:pt x="18" y="137"/>
                        <a:pt x="18" y="137"/>
                      </a:cubicBezTo>
                      <a:cubicBezTo>
                        <a:pt x="18" y="137"/>
                        <a:pt x="18" y="137"/>
                        <a:pt x="18" y="137"/>
                      </a:cubicBezTo>
                      <a:cubicBezTo>
                        <a:pt x="17" y="137"/>
                        <a:pt x="17" y="137"/>
                        <a:pt x="17" y="137"/>
                      </a:cubicBezTo>
                      <a:cubicBezTo>
                        <a:pt x="17" y="137"/>
                        <a:pt x="17" y="136"/>
                        <a:pt x="18" y="136"/>
                      </a:cubicBezTo>
                      <a:cubicBezTo>
                        <a:pt x="18" y="136"/>
                        <a:pt x="18" y="136"/>
                        <a:pt x="18" y="136"/>
                      </a:cubicBezTo>
                      <a:cubicBezTo>
                        <a:pt x="18" y="136"/>
                        <a:pt x="18" y="136"/>
                        <a:pt x="18" y="136"/>
                      </a:cubicBezTo>
                      <a:cubicBezTo>
                        <a:pt x="18" y="135"/>
                        <a:pt x="20" y="134"/>
                        <a:pt x="25" y="131"/>
                      </a:cubicBezTo>
                      <a:cubicBezTo>
                        <a:pt x="30" y="128"/>
                        <a:pt x="37" y="123"/>
                        <a:pt x="45" y="118"/>
                      </a:cubicBezTo>
                      <a:cubicBezTo>
                        <a:pt x="62" y="107"/>
                        <a:pt x="83" y="93"/>
                        <a:pt x="105" y="79"/>
                      </a:cubicBezTo>
                      <a:cubicBezTo>
                        <a:pt x="128" y="64"/>
                        <a:pt x="151" y="49"/>
                        <a:pt x="166" y="40"/>
                      </a:cubicBezTo>
                      <a:cubicBezTo>
                        <a:pt x="21" y="123"/>
                        <a:pt x="21" y="123"/>
                        <a:pt x="21" y="123"/>
                      </a:cubicBezTo>
                      <a:cubicBezTo>
                        <a:pt x="21" y="123"/>
                        <a:pt x="20" y="123"/>
                        <a:pt x="20" y="123"/>
                      </a:cubicBezTo>
                      <a:cubicBezTo>
                        <a:pt x="20" y="123"/>
                        <a:pt x="20" y="123"/>
                        <a:pt x="21" y="122"/>
                      </a:cubicBezTo>
                      <a:cubicBezTo>
                        <a:pt x="20" y="122"/>
                        <a:pt x="20" y="122"/>
                        <a:pt x="20" y="122"/>
                      </a:cubicBezTo>
                      <a:cubicBezTo>
                        <a:pt x="21" y="122"/>
                        <a:pt x="21" y="122"/>
                        <a:pt x="21" y="122"/>
                      </a:cubicBezTo>
                      <a:cubicBezTo>
                        <a:pt x="22" y="121"/>
                        <a:pt x="27" y="118"/>
                        <a:pt x="44" y="107"/>
                      </a:cubicBezTo>
                      <a:cubicBezTo>
                        <a:pt x="56" y="99"/>
                        <a:pt x="73" y="88"/>
                        <a:pt x="95" y="75"/>
                      </a:cubicBezTo>
                      <a:cubicBezTo>
                        <a:pt x="115" y="62"/>
                        <a:pt x="134" y="50"/>
                        <a:pt x="148" y="41"/>
                      </a:cubicBezTo>
                      <a:cubicBezTo>
                        <a:pt x="39" y="105"/>
                        <a:pt x="22" y="114"/>
                        <a:pt x="20" y="115"/>
                      </a:cubicBezTo>
                      <a:cubicBezTo>
                        <a:pt x="20" y="115"/>
                        <a:pt x="20" y="115"/>
                        <a:pt x="20" y="115"/>
                      </a:cubicBezTo>
                      <a:cubicBezTo>
                        <a:pt x="20" y="115"/>
                        <a:pt x="20" y="115"/>
                        <a:pt x="20" y="115"/>
                      </a:cubicBezTo>
                      <a:cubicBezTo>
                        <a:pt x="19" y="116"/>
                        <a:pt x="19" y="116"/>
                        <a:pt x="19" y="116"/>
                      </a:cubicBezTo>
                      <a:cubicBezTo>
                        <a:pt x="19" y="116"/>
                        <a:pt x="19" y="115"/>
                        <a:pt x="19" y="115"/>
                      </a:cubicBezTo>
                      <a:cubicBezTo>
                        <a:pt x="19" y="115"/>
                        <a:pt x="19" y="115"/>
                        <a:pt x="19" y="115"/>
                      </a:cubicBezTo>
                      <a:cubicBezTo>
                        <a:pt x="19" y="115"/>
                        <a:pt x="19" y="115"/>
                        <a:pt x="19" y="115"/>
                      </a:cubicBezTo>
                      <a:cubicBezTo>
                        <a:pt x="19" y="115"/>
                        <a:pt x="19" y="115"/>
                        <a:pt x="19" y="115"/>
                      </a:cubicBezTo>
                      <a:cubicBezTo>
                        <a:pt x="20" y="114"/>
                        <a:pt x="23" y="112"/>
                        <a:pt x="29" y="108"/>
                      </a:cubicBezTo>
                      <a:cubicBezTo>
                        <a:pt x="21" y="113"/>
                        <a:pt x="15" y="117"/>
                        <a:pt x="10" y="120"/>
                      </a:cubicBezTo>
                      <a:cubicBezTo>
                        <a:pt x="5" y="122"/>
                        <a:pt x="3" y="123"/>
                        <a:pt x="3" y="124"/>
                      </a:cubicBezTo>
                      <a:cubicBezTo>
                        <a:pt x="2" y="124"/>
                        <a:pt x="2" y="124"/>
                        <a:pt x="2" y="124"/>
                      </a:cubicBezTo>
                      <a:cubicBezTo>
                        <a:pt x="2" y="124"/>
                        <a:pt x="2" y="124"/>
                        <a:pt x="2" y="124"/>
                      </a:cubicBezTo>
                      <a:cubicBezTo>
                        <a:pt x="2" y="124"/>
                        <a:pt x="2" y="124"/>
                        <a:pt x="2" y="124"/>
                      </a:cubicBezTo>
                      <a:cubicBezTo>
                        <a:pt x="2" y="123"/>
                        <a:pt x="2" y="123"/>
                        <a:pt x="2" y="123"/>
                      </a:cubicBezTo>
                      <a:cubicBezTo>
                        <a:pt x="3" y="122"/>
                        <a:pt x="116" y="51"/>
                        <a:pt x="159" y="23"/>
                      </a:cubicBezTo>
                      <a:cubicBezTo>
                        <a:pt x="59" y="81"/>
                        <a:pt x="34" y="95"/>
                        <a:pt x="27" y="99"/>
                      </a:cubicBezTo>
                      <a:cubicBezTo>
                        <a:pt x="26" y="100"/>
                        <a:pt x="26" y="100"/>
                        <a:pt x="26" y="100"/>
                      </a:cubicBezTo>
                      <a:cubicBezTo>
                        <a:pt x="25" y="100"/>
                        <a:pt x="25" y="100"/>
                        <a:pt x="25" y="100"/>
                      </a:cubicBezTo>
                      <a:cubicBezTo>
                        <a:pt x="25" y="100"/>
                        <a:pt x="25" y="100"/>
                        <a:pt x="25" y="100"/>
                      </a:cubicBezTo>
                      <a:cubicBezTo>
                        <a:pt x="25" y="100"/>
                        <a:pt x="25" y="100"/>
                        <a:pt x="25" y="100"/>
                      </a:cubicBezTo>
                      <a:cubicBezTo>
                        <a:pt x="25" y="100"/>
                        <a:pt x="25" y="99"/>
                        <a:pt x="25" y="99"/>
                      </a:cubicBezTo>
                      <a:cubicBezTo>
                        <a:pt x="71" y="71"/>
                        <a:pt x="151" y="22"/>
                        <a:pt x="176" y="5"/>
                      </a:cubicBezTo>
                      <a:cubicBezTo>
                        <a:pt x="143" y="24"/>
                        <a:pt x="19" y="96"/>
                        <a:pt x="17" y="97"/>
                      </a:cubicBezTo>
                      <a:cubicBezTo>
                        <a:pt x="17" y="97"/>
                        <a:pt x="17" y="97"/>
                        <a:pt x="16" y="97"/>
                      </a:cubicBezTo>
                      <a:cubicBezTo>
                        <a:pt x="16" y="97"/>
                        <a:pt x="16" y="97"/>
                        <a:pt x="17" y="96"/>
                      </a:cubicBezTo>
                      <a:cubicBezTo>
                        <a:pt x="17" y="96"/>
                        <a:pt x="17" y="96"/>
                        <a:pt x="17" y="96"/>
                      </a:cubicBezTo>
                      <a:cubicBezTo>
                        <a:pt x="17" y="96"/>
                        <a:pt x="17" y="96"/>
                        <a:pt x="17" y="96"/>
                      </a:cubicBezTo>
                      <a:cubicBezTo>
                        <a:pt x="18" y="96"/>
                        <a:pt x="19" y="95"/>
                        <a:pt x="22" y="93"/>
                      </a:cubicBezTo>
                      <a:cubicBezTo>
                        <a:pt x="26" y="91"/>
                        <a:pt x="30" y="88"/>
                        <a:pt x="36" y="85"/>
                      </a:cubicBezTo>
                      <a:cubicBezTo>
                        <a:pt x="44" y="80"/>
                        <a:pt x="54" y="74"/>
                        <a:pt x="62" y="68"/>
                      </a:cubicBezTo>
                      <a:cubicBezTo>
                        <a:pt x="19" y="93"/>
                        <a:pt x="19" y="93"/>
                        <a:pt x="19" y="93"/>
                      </a:cubicBezTo>
                      <a:cubicBezTo>
                        <a:pt x="19" y="93"/>
                        <a:pt x="19" y="93"/>
                        <a:pt x="18" y="93"/>
                      </a:cubicBezTo>
                      <a:cubicBezTo>
                        <a:pt x="18" y="93"/>
                        <a:pt x="18" y="93"/>
                        <a:pt x="19" y="92"/>
                      </a:cubicBezTo>
                      <a:cubicBezTo>
                        <a:pt x="34" y="79"/>
                        <a:pt x="60" y="57"/>
                        <a:pt x="70" y="48"/>
                      </a:cubicBezTo>
                      <a:cubicBezTo>
                        <a:pt x="1" y="88"/>
                        <a:pt x="1" y="88"/>
                        <a:pt x="1" y="88"/>
                      </a:cubicBezTo>
                      <a:cubicBezTo>
                        <a:pt x="1" y="88"/>
                        <a:pt x="1" y="88"/>
                        <a:pt x="1" y="88"/>
                      </a:cubicBezTo>
                      <a:cubicBezTo>
                        <a:pt x="0" y="88"/>
                        <a:pt x="0" y="88"/>
                        <a:pt x="0" y="88"/>
                      </a:cubicBezTo>
                      <a:cubicBezTo>
                        <a:pt x="0" y="88"/>
                        <a:pt x="0" y="88"/>
                        <a:pt x="0" y="87"/>
                      </a:cubicBezTo>
                      <a:cubicBezTo>
                        <a:pt x="0" y="87"/>
                        <a:pt x="0" y="87"/>
                        <a:pt x="0" y="87"/>
                      </a:cubicBezTo>
                      <a:cubicBezTo>
                        <a:pt x="1" y="87"/>
                        <a:pt x="1" y="87"/>
                        <a:pt x="1" y="87"/>
                      </a:cubicBezTo>
                      <a:cubicBezTo>
                        <a:pt x="2" y="87"/>
                        <a:pt x="4" y="85"/>
                        <a:pt x="8" y="83"/>
                      </a:cubicBezTo>
                      <a:cubicBezTo>
                        <a:pt x="13" y="80"/>
                        <a:pt x="19" y="76"/>
                        <a:pt x="27" y="72"/>
                      </a:cubicBezTo>
                      <a:cubicBezTo>
                        <a:pt x="33" y="68"/>
                        <a:pt x="40" y="64"/>
                        <a:pt x="46" y="60"/>
                      </a:cubicBezTo>
                      <a:cubicBezTo>
                        <a:pt x="28" y="71"/>
                        <a:pt x="22" y="74"/>
                        <a:pt x="20" y="75"/>
                      </a:cubicBezTo>
                      <a:cubicBezTo>
                        <a:pt x="19" y="75"/>
                        <a:pt x="19" y="75"/>
                        <a:pt x="19" y="75"/>
                      </a:cubicBezTo>
                      <a:cubicBezTo>
                        <a:pt x="19" y="75"/>
                        <a:pt x="19" y="75"/>
                        <a:pt x="19" y="75"/>
                      </a:cubicBezTo>
                      <a:cubicBezTo>
                        <a:pt x="19" y="76"/>
                        <a:pt x="19" y="76"/>
                        <a:pt x="19" y="76"/>
                      </a:cubicBezTo>
                      <a:cubicBezTo>
                        <a:pt x="19" y="75"/>
                        <a:pt x="19" y="75"/>
                        <a:pt x="19" y="75"/>
                      </a:cubicBezTo>
                      <a:cubicBezTo>
                        <a:pt x="19" y="75"/>
                        <a:pt x="19" y="75"/>
                        <a:pt x="19" y="75"/>
                      </a:cubicBezTo>
                      <a:cubicBezTo>
                        <a:pt x="40" y="62"/>
                        <a:pt x="40" y="62"/>
                        <a:pt x="40" y="62"/>
                      </a:cubicBezTo>
                      <a:cubicBezTo>
                        <a:pt x="35" y="65"/>
                        <a:pt x="31" y="68"/>
                        <a:pt x="27" y="70"/>
                      </a:cubicBezTo>
                      <a:cubicBezTo>
                        <a:pt x="5" y="83"/>
                        <a:pt x="5" y="83"/>
                        <a:pt x="4" y="83"/>
                      </a:cubicBezTo>
                      <a:cubicBezTo>
                        <a:pt x="4" y="82"/>
                        <a:pt x="4" y="82"/>
                        <a:pt x="4" y="82"/>
                      </a:cubicBezTo>
                      <a:cubicBezTo>
                        <a:pt x="5" y="82"/>
                        <a:pt x="5" y="82"/>
                        <a:pt x="5" y="82"/>
                      </a:cubicBezTo>
                      <a:cubicBezTo>
                        <a:pt x="4" y="82"/>
                        <a:pt x="4" y="82"/>
                        <a:pt x="4" y="82"/>
                      </a:cubicBezTo>
                      <a:cubicBezTo>
                        <a:pt x="4" y="82"/>
                        <a:pt x="4" y="82"/>
                        <a:pt x="4" y="82"/>
                      </a:cubicBezTo>
                      <a:cubicBezTo>
                        <a:pt x="5" y="82"/>
                        <a:pt x="14" y="76"/>
                        <a:pt x="26" y="69"/>
                      </a:cubicBezTo>
                      <a:cubicBezTo>
                        <a:pt x="83" y="36"/>
                        <a:pt x="97" y="28"/>
                        <a:pt x="100" y="27"/>
                      </a:cubicBezTo>
                      <a:cubicBezTo>
                        <a:pt x="100" y="27"/>
                        <a:pt x="100" y="27"/>
                        <a:pt x="100" y="27"/>
                      </a:cubicBezTo>
                      <a:cubicBezTo>
                        <a:pt x="100" y="27"/>
                        <a:pt x="100" y="27"/>
                        <a:pt x="100" y="27"/>
                      </a:cubicBezTo>
                      <a:cubicBezTo>
                        <a:pt x="100" y="27"/>
                        <a:pt x="100" y="27"/>
                        <a:pt x="100" y="27"/>
                      </a:cubicBezTo>
                      <a:cubicBezTo>
                        <a:pt x="100" y="27"/>
                        <a:pt x="100" y="27"/>
                        <a:pt x="100" y="27"/>
                      </a:cubicBezTo>
                      <a:cubicBezTo>
                        <a:pt x="100" y="27"/>
                        <a:pt x="100" y="28"/>
                        <a:pt x="100" y="28"/>
                      </a:cubicBezTo>
                      <a:cubicBezTo>
                        <a:pt x="88" y="35"/>
                        <a:pt x="88" y="35"/>
                        <a:pt x="88" y="35"/>
                      </a:cubicBezTo>
                      <a:cubicBezTo>
                        <a:pt x="88" y="35"/>
                        <a:pt x="88" y="35"/>
                        <a:pt x="88" y="35"/>
                      </a:cubicBezTo>
                      <a:cubicBezTo>
                        <a:pt x="88" y="35"/>
                        <a:pt x="88" y="35"/>
                        <a:pt x="88" y="35"/>
                      </a:cubicBezTo>
                      <a:cubicBezTo>
                        <a:pt x="88" y="36"/>
                        <a:pt x="88" y="36"/>
                        <a:pt x="88" y="36"/>
                      </a:cubicBezTo>
                      <a:cubicBezTo>
                        <a:pt x="88" y="36"/>
                        <a:pt x="88" y="36"/>
                        <a:pt x="88" y="36"/>
                      </a:cubicBezTo>
                      <a:cubicBezTo>
                        <a:pt x="88" y="36"/>
                        <a:pt x="88" y="36"/>
                        <a:pt x="88" y="36"/>
                      </a:cubicBezTo>
                      <a:cubicBezTo>
                        <a:pt x="86" y="37"/>
                        <a:pt x="81" y="40"/>
                        <a:pt x="65" y="50"/>
                      </a:cubicBezTo>
                      <a:cubicBezTo>
                        <a:pt x="74" y="45"/>
                        <a:pt x="74" y="45"/>
                        <a:pt x="74" y="45"/>
                      </a:cubicBezTo>
                      <a:cubicBezTo>
                        <a:pt x="74" y="45"/>
                        <a:pt x="74" y="45"/>
                        <a:pt x="74" y="45"/>
                      </a:cubicBezTo>
                      <a:cubicBezTo>
                        <a:pt x="74" y="45"/>
                        <a:pt x="74" y="45"/>
                        <a:pt x="74" y="45"/>
                      </a:cubicBezTo>
                      <a:cubicBezTo>
                        <a:pt x="74" y="45"/>
                        <a:pt x="74" y="46"/>
                        <a:pt x="74" y="46"/>
                      </a:cubicBezTo>
                      <a:cubicBezTo>
                        <a:pt x="74" y="46"/>
                        <a:pt x="74" y="46"/>
                        <a:pt x="74" y="46"/>
                      </a:cubicBezTo>
                      <a:cubicBezTo>
                        <a:pt x="74" y="46"/>
                        <a:pt x="74" y="46"/>
                        <a:pt x="74" y="46"/>
                      </a:cubicBezTo>
                      <a:cubicBezTo>
                        <a:pt x="73" y="47"/>
                        <a:pt x="71" y="49"/>
                        <a:pt x="66" y="53"/>
                      </a:cubicBezTo>
                      <a:cubicBezTo>
                        <a:pt x="60" y="58"/>
                        <a:pt x="54" y="64"/>
                        <a:pt x="47" y="70"/>
                      </a:cubicBezTo>
                      <a:cubicBezTo>
                        <a:pt x="37" y="78"/>
                        <a:pt x="28" y="86"/>
                        <a:pt x="23" y="90"/>
                      </a:cubicBezTo>
                      <a:cubicBezTo>
                        <a:pt x="79" y="57"/>
                        <a:pt x="79" y="57"/>
                        <a:pt x="79" y="57"/>
                      </a:cubicBezTo>
                      <a:cubicBezTo>
                        <a:pt x="79" y="57"/>
                        <a:pt x="79" y="57"/>
                        <a:pt x="80" y="58"/>
                      </a:cubicBezTo>
                      <a:cubicBezTo>
                        <a:pt x="80" y="58"/>
                        <a:pt x="80" y="58"/>
                        <a:pt x="79" y="58"/>
                      </a:cubicBezTo>
                      <a:cubicBezTo>
                        <a:pt x="79" y="58"/>
                        <a:pt x="79" y="58"/>
                        <a:pt x="79" y="58"/>
                      </a:cubicBezTo>
                      <a:cubicBezTo>
                        <a:pt x="79" y="58"/>
                        <a:pt x="79" y="58"/>
                        <a:pt x="79" y="58"/>
                      </a:cubicBezTo>
                      <a:cubicBezTo>
                        <a:pt x="77" y="60"/>
                        <a:pt x="71" y="64"/>
                        <a:pt x="45" y="80"/>
                      </a:cubicBezTo>
                      <a:cubicBezTo>
                        <a:pt x="180" y="2"/>
                        <a:pt x="184" y="0"/>
                        <a:pt x="184" y="0"/>
                      </a:cubicBezTo>
                      <a:cubicBezTo>
                        <a:pt x="184" y="0"/>
                        <a:pt x="184" y="0"/>
                        <a:pt x="184" y="0"/>
                      </a:cubicBezTo>
                      <a:cubicBezTo>
                        <a:pt x="185" y="0"/>
                        <a:pt x="185" y="0"/>
                        <a:pt x="185" y="0"/>
                      </a:cubicBezTo>
                      <a:cubicBezTo>
                        <a:pt x="185" y="0"/>
                        <a:pt x="185" y="1"/>
                        <a:pt x="160" y="17"/>
                      </a:cubicBezTo>
                      <a:cubicBezTo>
                        <a:pt x="147" y="25"/>
                        <a:pt x="128" y="36"/>
                        <a:pt x="105" y="51"/>
                      </a:cubicBezTo>
                      <a:cubicBezTo>
                        <a:pt x="87" y="62"/>
                        <a:pt x="68" y="74"/>
                        <a:pt x="53" y="83"/>
                      </a:cubicBezTo>
                      <a:cubicBezTo>
                        <a:pt x="96" y="58"/>
                        <a:pt x="174" y="13"/>
                        <a:pt x="175" y="13"/>
                      </a:cubicBezTo>
                      <a:cubicBezTo>
                        <a:pt x="175" y="13"/>
                        <a:pt x="175" y="13"/>
                        <a:pt x="175" y="13"/>
                      </a:cubicBezTo>
                      <a:cubicBezTo>
                        <a:pt x="176" y="13"/>
                        <a:pt x="176" y="13"/>
                        <a:pt x="176" y="13"/>
                      </a:cubicBezTo>
                      <a:cubicBezTo>
                        <a:pt x="176" y="13"/>
                        <a:pt x="176" y="13"/>
                        <a:pt x="176" y="13"/>
                      </a:cubicBezTo>
                      <a:cubicBezTo>
                        <a:pt x="176" y="13"/>
                        <a:pt x="176" y="13"/>
                        <a:pt x="176" y="13"/>
                      </a:cubicBezTo>
                      <a:cubicBezTo>
                        <a:pt x="175" y="14"/>
                        <a:pt x="175" y="14"/>
                        <a:pt x="175" y="14"/>
                      </a:cubicBezTo>
                      <a:cubicBezTo>
                        <a:pt x="174" y="14"/>
                        <a:pt x="172" y="16"/>
                        <a:pt x="168" y="18"/>
                      </a:cubicBezTo>
                      <a:cubicBezTo>
                        <a:pt x="163" y="21"/>
                        <a:pt x="157" y="26"/>
                        <a:pt x="149" y="31"/>
                      </a:cubicBezTo>
                      <a:cubicBezTo>
                        <a:pt x="132" y="41"/>
                        <a:pt x="111" y="55"/>
                        <a:pt x="89" y="69"/>
                      </a:cubicBezTo>
                      <a:cubicBezTo>
                        <a:pt x="61" y="86"/>
                        <a:pt x="34" y="104"/>
                        <a:pt x="18" y="114"/>
                      </a:cubicBezTo>
                      <a:cubicBezTo>
                        <a:pt x="60" y="90"/>
                        <a:pt x="174" y="23"/>
                        <a:pt x="175" y="23"/>
                      </a:cubicBezTo>
                      <a:cubicBezTo>
                        <a:pt x="176" y="23"/>
                        <a:pt x="176" y="23"/>
                        <a:pt x="176" y="23"/>
                      </a:cubicBezTo>
                      <a:cubicBezTo>
                        <a:pt x="176" y="23"/>
                        <a:pt x="176" y="23"/>
                        <a:pt x="176" y="23"/>
                      </a:cubicBezTo>
                      <a:cubicBezTo>
                        <a:pt x="143" y="43"/>
                        <a:pt x="91" y="73"/>
                        <a:pt x="56" y="94"/>
                      </a:cubicBezTo>
                      <a:cubicBezTo>
                        <a:pt x="100" y="68"/>
                        <a:pt x="169" y="28"/>
                        <a:pt x="170" y="28"/>
                      </a:cubicBezTo>
                      <a:cubicBezTo>
                        <a:pt x="170" y="28"/>
                        <a:pt x="170" y="28"/>
                        <a:pt x="171" y="28"/>
                      </a:cubicBezTo>
                      <a:cubicBezTo>
                        <a:pt x="171" y="28"/>
                        <a:pt x="171" y="28"/>
                        <a:pt x="170" y="28"/>
                      </a:cubicBezTo>
                      <a:cubicBezTo>
                        <a:pt x="131" y="53"/>
                        <a:pt x="65" y="95"/>
                        <a:pt x="36" y="114"/>
                      </a:cubicBezTo>
                      <a:cubicBezTo>
                        <a:pt x="179" y="31"/>
                        <a:pt x="179" y="31"/>
                        <a:pt x="179" y="31"/>
                      </a:cubicBezTo>
                      <a:cubicBezTo>
                        <a:pt x="179" y="30"/>
                        <a:pt x="180" y="31"/>
                        <a:pt x="180" y="31"/>
                      </a:cubicBezTo>
                      <a:cubicBezTo>
                        <a:pt x="180" y="31"/>
                        <a:pt x="180" y="31"/>
                        <a:pt x="180" y="31"/>
                      </a:cubicBezTo>
                      <a:cubicBezTo>
                        <a:pt x="180" y="31"/>
                        <a:pt x="180" y="31"/>
                        <a:pt x="180" y="31"/>
                      </a:cubicBezTo>
                      <a:cubicBezTo>
                        <a:pt x="179" y="32"/>
                        <a:pt x="179" y="32"/>
                        <a:pt x="179" y="32"/>
                      </a:cubicBezTo>
                      <a:cubicBezTo>
                        <a:pt x="178" y="32"/>
                        <a:pt x="177" y="33"/>
                        <a:pt x="173" y="36"/>
                      </a:cubicBezTo>
                      <a:cubicBezTo>
                        <a:pt x="169" y="38"/>
                        <a:pt x="164" y="42"/>
                        <a:pt x="157" y="46"/>
                      </a:cubicBezTo>
                      <a:cubicBezTo>
                        <a:pt x="143" y="55"/>
                        <a:pt x="124" y="68"/>
                        <a:pt x="105" y="80"/>
                      </a:cubicBezTo>
                      <a:cubicBezTo>
                        <a:pt x="75" y="99"/>
                        <a:pt x="42" y="121"/>
                        <a:pt x="27" y="131"/>
                      </a:cubicBezTo>
                      <a:cubicBezTo>
                        <a:pt x="52" y="116"/>
                        <a:pt x="123" y="75"/>
                        <a:pt x="164" y="52"/>
                      </a:cubicBezTo>
                      <a:cubicBezTo>
                        <a:pt x="164" y="51"/>
                        <a:pt x="164" y="51"/>
                        <a:pt x="165" y="52"/>
                      </a:cubicBezTo>
                      <a:cubicBezTo>
                        <a:pt x="165" y="52"/>
                        <a:pt x="165" y="52"/>
                        <a:pt x="164" y="52"/>
                      </a:cubicBezTo>
                      <a:cubicBezTo>
                        <a:pt x="124" y="79"/>
                        <a:pt x="52" y="125"/>
                        <a:pt x="31" y="140"/>
                      </a:cubicBezTo>
                      <a:cubicBezTo>
                        <a:pt x="57" y="125"/>
                        <a:pt x="157" y="67"/>
                        <a:pt x="158" y="67"/>
                      </a:cubicBezTo>
                      <a:cubicBezTo>
                        <a:pt x="158" y="67"/>
                        <a:pt x="158" y="67"/>
                        <a:pt x="158" y="67"/>
                      </a:cubicBezTo>
                      <a:cubicBezTo>
                        <a:pt x="158" y="67"/>
                        <a:pt x="158" y="67"/>
                        <a:pt x="158" y="67"/>
                      </a:cubicBezTo>
                      <a:cubicBezTo>
                        <a:pt x="159" y="67"/>
                        <a:pt x="159" y="67"/>
                        <a:pt x="158" y="67"/>
                      </a:cubicBezTo>
                      <a:cubicBezTo>
                        <a:pt x="158" y="67"/>
                        <a:pt x="158" y="67"/>
                        <a:pt x="158" y="67"/>
                      </a:cubicBezTo>
                      <a:cubicBezTo>
                        <a:pt x="158" y="67"/>
                        <a:pt x="158" y="67"/>
                        <a:pt x="158" y="67"/>
                      </a:cubicBezTo>
                      <a:cubicBezTo>
                        <a:pt x="157" y="69"/>
                        <a:pt x="153" y="72"/>
                        <a:pt x="139" y="82"/>
                      </a:cubicBezTo>
                      <a:cubicBezTo>
                        <a:pt x="128" y="89"/>
                        <a:pt x="114" y="100"/>
                        <a:pt x="95" y="113"/>
                      </a:cubicBezTo>
                      <a:cubicBezTo>
                        <a:pt x="72" y="129"/>
                        <a:pt x="49" y="146"/>
                        <a:pt x="38" y="153"/>
                      </a:cubicBezTo>
                      <a:cubicBezTo>
                        <a:pt x="47" y="148"/>
                        <a:pt x="64" y="138"/>
                        <a:pt x="81" y="128"/>
                      </a:cubicBezTo>
                      <a:cubicBezTo>
                        <a:pt x="129" y="100"/>
                        <a:pt x="145" y="90"/>
                        <a:pt x="147" y="90"/>
                      </a:cubicBezTo>
                      <a:cubicBezTo>
                        <a:pt x="147" y="90"/>
                        <a:pt x="147" y="90"/>
                        <a:pt x="147" y="90"/>
                      </a:cubicBezTo>
                      <a:cubicBezTo>
                        <a:pt x="147" y="90"/>
                        <a:pt x="147" y="90"/>
                        <a:pt x="147" y="90"/>
                      </a:cubicBezTo>
                      <a:cubicBezTo>
                        <a:pt x="147" y="91"/>
                        <a:pt x="147" y="91"/>
                        <a:pt x="147" y="91"/>
                      </a:cubicBezTo>
                      <a:cubicBezTo>
                        <a:pt x="114" y="111"/>
                        <a:pt x="57" y="147"/>
                        <a:pt x="38" y="160"/>
                      </a:cubicBezTo>
                      <a:cubicBezTo>
                        <a:pt x="57" y="149"/>
                        <a:pt x="111" y="117"/>
                        <a:pt x="142" y="99"/>
                      </a:cubicBezTo>
                      <a:cubicBezTo>
                        <a:pt x="142" y="99"/>
                        <a:pt x="143" y="99"/>
                        <a:pt x="143" y="100"/>
                      </a:cubicBezTo>
                      <a:cubicBezTo>
                        <a:pt x="143" y="100"/>
                        <a:pt x="143" y="100"/>
                        <a:pt x="143" y="100"/>
                      </a:cubicBezTo>
                      <a:cubicBezTo>
                        <a:pt x="104" y="126"/>
                        <a:pt x="35" y="173"/>
                        <a:pt x="19" y="185"/>
                      </a:cubicBezTo>
                      <a:cubicBezTo>
                        <a:pt x="37" y="175"/>
                        <a:pt x="112" y="131"/>
                        <a:pt x="154" y="107"/>
                      </a:cubicBezTo>
                      <a:cubicBezTo>
                        <a:pt x="154" y="107"/>
                        <a:pt x="154" y="107"/>
                        <a:pt x="155" y="107"/>
                      </a:cubicBezTo>
                      <a:cubicBezTo>
                        <a:pt x="155" y="107"/>
                        <a:pt x="155" y="108"/>
                        <a:pt x="154" y="108"/>
                      </a:cubicBezTo>
                      <a:cubicBezTo>
                        <a:pt x="57" y="167"/>
                        <a:pt x="57" y="167"/>
                        <a:pt x="57" y="167"/>
                      </a:cubicBezTo>
                      <a:cubicBezTo>
                        <a:pt x="170" y="102"/>
                        <a:pt x="170" y="102"/>
                        <a:pt x="170" y="102"/>
                      </a:cubicBezTo>
                      <a:cubicBezTo>
                        <a:pt x="170" y="102"/>
                        <a:pt x="170" y="102"/>
                        <a:pt x="171" y="102"/>
                      </a:cubicBezTo>
                      <a:cubicBezTo>
                        <a:pt x="171" y="102"/>
                        <a:pt x="171" y="103"/>
                        <a:pt x="170" y="103"/>
                      </a:cubicBezTo>
                      <a:cubicBezTo>
                        <a:pt x="50" y="183"/>
                        <a:pt x="50" y="183"/>
                        <a:pt x="50" y="183"/>
                      </a:cubicBezTo>
                      <a:cubicBezTo>
                        <a:pt x="64" y="175"/>
                        <a:pt x="93" y="158"/>
                        <a:pt x="118" y="143"/>
                      </a:cubicBezTo>
                      <a:cubicBezTo>
                        <a:pt x="166" y="115"/>
                        <a:pt x="169" y="114"/>
                        <a:pt x="169" y="114"/>
                      </a:cubicBezTo>
                      <a:cubicBezTo>
                        <a:pt x="169" y="114"/>
                        <a:pt x="169" y="114"/>
                        <a:pt x="169" y="114"/>
                      </a:cubicBezTo>
                      <a:cubicBezTo>
                        <a:pt x="169" y="114"/>
                        <a:pt x="169" y="114"/>
                        <a:pt x="169" y="115"/>
                      </a:cubicBezTo>
                      <a:cubicBezTo>
                        <a:pt x="169" y="115"/>
                        <a:pt x="169" y="115"/>
                        <a:pt x="169" y="115"/>
                      </a:cubicBezTo>
                      <a:cubicBezTo>
                        <a:pt x="169" y="115"/>
                        <a:pt x="169" y="115"/>
                        <a:pt x="169" y="115"/>
                      </a:cubicBezTo>
                      <a:cubicBezTo>
                        <a:pt x="168" y="115"/>
                        <a:pt x="167" y="116"/>
                        <a:pt x="163" y="119"/>
                      </a:cubicBezTo>
                      <a:cubicBezTo>
                        <a:pt x="159" y="121"/>
                        <a:pt x="154" y="125"/>
                        <a:pt x="147" y="129"/>
                      </a:cubicBezTo>
                      <a:cubicBezTo>
                        <a:pt x="134" y="137"/>
                        <a:pt x="116" y="148"/>
                        <a:pt x="98" y="160"/>
                      </a:cubicBezTo>
                      <a:cubicBezTo>
                        <a:pt x="77" y="173"/>
                        <a:pt x="56" y="186"/>
                        <a:pt x="43" y="195"/>
                      </a:cubicBezTo>
                      <a:cubicBezTo>
                        <a:pt x="56" y="187"/>
                        <a:pt x="76" y="175"/>
                        <a:pt x="95" y="164"/>
                      </a:cubicBezTo>
                      <a:cubicBezTo>
                        <a:pt x="149" y="133"/>
                        <a:pt x="159" y="127"/>
                        <a:pt x="161" y="127"/>
                      </a:cubicBezTo>
                      <a:cubicBezTo>
                        <a:pt x="161" y="127"/>
                        <a:pt x="161" y="127"/>
                        <a:pt x="161" y="127"/>
                      </a:cubicBezTo>
                      <a:cubicBezTo>
                        <a:pt x="161" y="127"/>
                        <a:pt x="161" y="127"/>
                        <a:pt x="161" y="127"/>
                      </a:cubicBezTo>
                      <a:cubicBezTo>
                        <a:pt x="161" y="126"/>
                        <a:pt x="161" y="126"/>
                        <a:pt x="161" y="126"/>
                      </a:cubicBezTo>
                      <a:cubicBezTo>
                        <a:pt x="161" y="127"/>
                        <a:pt x="161" y="127"/>
                        <a:pt x="162" y="127"/>
                      </a:cubicBezTo>
                      <a:cubicBezTo>
                        <a:pt x="162" y="127"/>
                        <a:pt x="162" y="127"/>
                        <a:pt x="161" y="127"/>
                      </a:cubicBezTo>
                      <a:cubicBezTo>
                        <a:pt x="161" y="127"/>
                        <a:pt x="161" y="127"/>
                        <a:pt x="161" y="127"/>
                      </a:cubicBezTo>
                      <a:cubicBezTo>
                        <a:pt x="161" y="127"/>
                        <a:pt x="161" y="127"/>
                        <a:pt x="161" y="127"/>
                      </a:cubicBezTo>
                      <a:cubicBezTo>
                        <a:pt x="160" y="128"/>
                        <a:pt x="159" y="129"/>
                        <a:pt x="156" y="131"/>
                      </a:cubicBezTo>
                      <a:cubicBezTo>
                        <a:pt x="152" y="133"/>
                        <a:pt x="148" y="136"/>
                        <a:pt x="142" y="140"/>
                      </a:cubicBezTo>
                      <a:cubicBezTo>
                        <a:pt x="130" y="148"/>
                        <a:pt x="114" y="158"/>
                        <a:pt x="98" y="169"/>
                      </a:cubicBezTo>
                      <a:cubicBezTo>
                        <a:pt x="79" y="181"/>
                        <a:pt x="60" y="194"/>
                        <a:pt x="48" y="202"/>
                      </a:cubicBezTo>
                      <a:cubicBezTo>
                        <a:pt x="76" y="186"/>
                        <a:pt x="137" y="150"/>
                        <a:pt x="137" y="150"/>
                      </a:cubicBezTo>
                      <a:cubicBezTo>
                        <a:pt x="138" y="150"/>
                        <a:pt x="138" y="150"/>
                        <a:pt x="138" y="150"/>
                      </a:cubicBezTo>
                      <a:cubicBezTo>
                        <a:pt x="138" y="150"/>
                        <a:pt x="138" y="150"/>
                        <a:pt x="138" y="150"/>
                      </a:cubicBezTo>
                      <a:cubicBezTo>
                        <a:pt x="138" y="150"/>
                        <a:pt x="138" y="150"/>
                        <a:pt x="138" y="151"/>
                      </a:cubicBezTo>
                      <a:cubicBezTo>
                        <a:pt x="138" y="151"/>
                        <a:pt x="138" y="151"/>
                        <a:pt x="138" y="151"/>
                      </a:cubicBezTo>
                      <a:cubicBezTo>
                        <a:pt x="138" y="151"/>
                        <a:pt x="138" y="151"/>
                        <a:pt x="138" y="151"/>
                      </a:cubicBezTo>
                      <a:cubicBezTo>
                        <a:pt x="136" y="152"/>
                        <a:pt x="130" y="156"/>
                        <a:pt x="108" y="171"/>
                      </a:cubicBezTo>
                      <a:cubicBezTo>
                        <a:pt x="92" y="183"/>
                        <a:pt x="71" y="197"/>
                        <a:pt x="56" y="208"/>
                      </a:cubicBezTo>
                      <a:cubicBezTo>
                        <a:pt x="52" y="211"/>
                        <a:pt x="48" y="213"/>
                        <a:pt x="45" y="216"/>
                      </a:cubicBezTo>
                      <a:cubicBezTo>
                        <a:pt x="80" y="195"/>
                        <a:pt x="127" y="167"/>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4" y="165"/>
                        <a:pt x="133" y="165"/>
                        <a:pt x="133" y="166"/>
                      </a:cubicBezTo>
                      <a:cubicBezTo>
                        <a:pt x="54" y="231"/>
                        <a:pt x="54" y="231"/>
                        <a:pt x="54" y="231"/>
                      </a:cubicBezTo>
                      <a:cubicBezTo>
                        <a:pt x="67" y="224"/>
                        <a:pt x="107" y="201"/>
                        <a:pt x="130" y="187"/>
                      </a:cubicBezTo>
                      <a:cubicBezTo>
                        <a:pt x="130" y="187"/>
                        <a:pt x="130" y="187"/>
                        <a:pt x="130" y="187"/>
                      </a:cubicBezTo>
                      <a:cubicBezTo>
                        <a:pt x="130" y="187"/>
                        <a:pt x="130" y="187"/>
                        <a:pt x="130" y="188"/>
                      </a:cubicBezTo>
                      <a:cubicBezTo>
                        <a:pt x="130" y="188"/>
                        <a:pt x="130" y="188"/>
                        <a:pt x="130" y="188"/>
                      </a:cubicBezTo>
                      <a:cubicBezTo>
                        <a:pt x="130" y="188"/>
                        <a:pt x="130" y="188"/>
                        <a:pt x="130" y="188"/>
                      </a:cubicBezTo>
                      <a:cubicBezTo>
                        <a:pt x="130" y="188"/>
                        <a:pt x="130" y="188"/>
                        <a:pt x="130" y="188"/>
                      </a:cubicBezTo>
                      <a:cubicBezTo>
                        <a:pt x="128" y="190"/>
                        <a:pt x="120" y="196"/>
                        <a:pt x="82" y="226"/>
                      </a:cubicBezTo>
                      <a:cubicBezTo>
                        <a:pt x="64" y="240"/>
                        <a:pt x="46" y="254"/>
                        <a:pt x="38" y="260"/>
                      </a:cubicBezTo>
                      <a:cubicBezTo>
                        <a:pt x="56" y="250"/>
                        <a:pt x="120" y="213"/>
                        <a:pt x="156" y="192"/>
                      </a:cubicBezTo>
                      <a:cubicBezTo>
                        <a:pt x="156" y="192"/>
                        <a:pt x="156" y="192"/>
                        <a:pt x="156" y="192"/>
                      </a:cubicBezTo>
                      <a:cubicBezTo>
                        <a:pt x="157" y="192"/>
                        <a:pt x="157" y="192"/>
                        <a:pt x="156" y="192"/>
                      </a:cubicBezTo>
                      <a:cubicBezTo>
                        <a:pt x="69" y="260"/>
                        <a:pt x="69" y="260"/>
                        <a:pt x="69" y="260"/>
                      </a:cubicBezTo>
                      <a:cubicBezTo>
                        <a:pt x="79" y="255"/>
                        <a:pt x="101" y="242"/>
                        <a:pt x="115" y="234"/>
                      </a:cubicBezTo>
                      <a:cubicBezTo>
                        <a:pt x="119" y="232"/>
                        <a:pt x="122" y="230"/>
                        <a:pt x="125" y="228"/>
                      </a:cubicBezTo>
                      <a:cubicBezTo>
                        <a:pt x="127" y="227"/>
                        <a:pt x="128" y="226"/>
                        <a:pt x="129" y="226"/>
                      </a:cubicBezTo>
                      <a:cubicBezTo>
                        <a:pt x="129" y="226"/>
                        <a:pt x="129" y="226"/>
                        <a:pt x="129" y="226"/>
                      </a:cubicBezTo>
                      <a:cubicBezTo>
                        <a:pt x="129" y="226"/>
                        <a:pt x="129" y="226"/>
                        <a:pt x="129" y="226"/>
                      </a:cubicBezTo>
                      <a:cubicBezTo>
                        <a:pt x="129" y="226"/>
                        <a:pt x="130" y="226"/>
                        <a:pt x="130" y="226"/>
                      </a:cubicBezTo>
                      <a:cubicBezTo>
                        <a:pt x="130" y="226"/>
                        <a:pt x="130" y="226"/>
                        <a:pt x="129" y="227"/>
                      </a:cubicBezTo>
                      <a:cubicBezTo>
                        <a:pt x="129" y="227"/>
                        <a:pt x="129" y="227"/>
                        <a:pt x="129" y="227"/>
                      </a:cubicBezTo>
                      <a:cubicBezTo>
                        <a:pt x="129" y="227"/>
                        <a:pt x="129" y="227"/>
                        <a:pt x="129" y="227"/>
                      </a:cubicBezTo>
                      <a:cubicBezTo>
                        <a:pt x="129" y="227"/>
                        <a:pt x="127" y="228"/>
                        <a:pt x="123" y="231"/>
                      </a:cubicBezTo>
                      <a:cubicBezTo>
                        <a:pt x="119" y="234"/>
                        <a:pt x="114" y="237"/>
                        <a:pt x="108" y="241"/>
                      </a:cubicBezTo>
                      <a:cubicBezTo>
                        <a:pt x="97" y="249"/>
                        <a:pt x="84" y="258"/>
                        <a:pt x="76" y="263"/>
                      </a:cubicBezTo>
                      <a:cubicBezTo>
                        <a:pt x="124" y="235"/>
                        <a:pt x="124" y="235"/>
                        <a:pt x="124" y="236"/>
                      </a:cubicBezTo>
                      <a:cubicBezTo>
                        <a:pt x="124" y="236"/>
                        <a:pt x="124" y="236"/>
                        <a:pt x="124" y="236"/>
                      </a:cubicBezTo>
                      <a:cubicBezTo>
                        <a:pt x="125" y="236"/>
                        <a:pt x="125" y="236"/>
                        <a:pt x="109" y="250"/>
                      </a:cubicBezTo>
                      <a:cubicBezTo>
                        <a:pt x="103" y="255"/>
                        <a:pt x="96" y="261"/>
                        <a:pt x="92" y="264"/>
                      </a:cubicBezTo>
                      <a:cubicBezTo>
                        <a:pt x="100" y="260"/>
                        <a:pt x="118" y="249"/>
                        <a:pt x="131" y="241"/>
                      </a:cubicBezTo>
                      <a:cubicBezTo>
                        <a:pt x="131" y="241"/>
                        <a:pt x="131" y="241"/>
                        <a:pt x="131" y="241"/>
                      </a:cubicBezTo>
                      <a:cubicBezTo>
                        <a:pt x="131" y="241"/>
                        <a:pt x="131" y="241"/>
                        <a:pt x="131" y="242"/>
                      </a:cubicBezTo>
                      <a:cubicBezTo>
                        <a:pt x="132" y="242"/>
                        <a:pt x="132" y="242"/>
                        <a:pt x="117" y="271"/>
                      </a:cubicBezTo>
                      <a:cubicBezTo>
                        <a:pt x="127" y="265"/>
                        <a:pt x="127" y="265"/>
                        <a:pt x="127" y="265"/>
                      </a:cubicBezTo>
                      <a:cubicBezTo>
                        <a:pt x="127" y="266"/>
                        <a:pt x="127" y="266"/>
                        <a:pt x="127" y="266"/>
                      </a:cubicBezTo>
                      <a:cubicBezTo>
                        <a:pt x="127" y="265"/>
                        <a:pt x="127" y="265"/>
                        <a:pt x="127" y="265"/>
                      </a:cubicBezTo>
                      <a:cubicBezTo>
                        <a:pt x="127" y="266"/>
                        <a:pt x="127" y="266"/>
                        <a:pt x="127" y="266"/>
                      </a:cubicBezTo>
                      <a:cubicBezTo>
                        <a:pt x="127" y="266"/>
                        <a:pt x="120" y="270"/>
                        <a:pt x="116" y="272"/>
                      </a:cubicBezTo>
                      <a:cubicBezTo>
                        <a:pt x="116" y="272"/>
                        <a:pt x="116" y="272"/>
                        <a:pt x="116" y="27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26"/>
                <p:cNvSpPr>
                  <a:spLocks/>
                </p:cNvSpPr>
                <p:nvPr/>
              </p:nvSpPr>
              <p:spPr bwMode="auto">
                <a:xfrm>
                  <a:off x="5911851" y="3663950"/>
                  <a:ext cx="520700" cy="773113"/>
                </a:xfrm>
                <a:custGeom>
                  <a:avLst/>
                  <a:gdLst>
                    <a:gd name="T0" fmla="*/ 0 w 161"/>
                    <a:gd name="T1" fmla="*/ 237 h 238"/>
                    <a:gd name="T2" fmla="*/ 69 w 161"/>
                    <a:gd name="T3" fmla="*/ 195 h 238"/>
                    <a:gd name="T4" fmla="*/ 15 w 161"/>
                    <a:gd name="T5" fmla="*/ 224 h 238"/>
                    <a:gd name="T6" fmla="*/ 14 w 161"/>
                    <a:gd name="T7" fmla="*/ 224 h 238"/>
                    <a:gd name="T8" fmla="*/ 9 w 161"/>
                    <a:gd name="T9" fmla="*/ 225 h 238"/>
                    <a:gd name="T10" fmla="*/ 31 w 161"/>
                    <a:gd name="T11" fmla="*/ 208 h 238"/>
                    <a:gd name="T12" fmla="*/ 27 w 161"/>
                    <a:gd name="T13" fmla="*/ 194 h 238"/>
                    <a:gd name="T14" fmla="*/ 20 w 161"/>
                    <a:gd name="T15" fmla="*/ 197 h 238"/>
                    <a:gd name="T16" fmla="*/ 20 w 161"/>
                    <a:gd name="T17" fmla="*/ 197 h 238"/>
                    <a:gd name="T18" fmla="*/ 5 w 161"/>
                    <a:gd name="T19" fmla="*/ 201 h 238"/>
                    <a:gd name="T20" fmla="*/ 52 w 161"/>
                    <a:gd name="T21" fmla="*/ 153 h 238"/>
                    <a:gd name="T22" fmla="*/ 27 w 161"/>
                    <a:gd name="T23" fmla="*/ 168 h 238"/>
                    <a:gd name="T24" fmla="*/ 48 w 161"/>
                    <a:gd name="T25" fmla="*/ 136 h 238"/>
                    <a:gd name="T26" fmla="*/ 47 w 161"/>
                    <a:gd name="T27" fmla="*/ 135 h 238"/>
                    <a:gd name="T28" fmla="*/ 18 w 161"/>
                    <a:gd name="T29" fmla="*/ 135 h 238"/>
                    <a:gd name="T30" fmla="*/ 34 w 161"/>
                    <a:gd name="T31" fmla="*/ 123 h 238"/>
                    <a:gd name="T32" fmla="*/ 37 w 161"/>
                    <a:gd name="T33" fmla="*/ 111 h 238"/>
                    <a:gd name="T34" fmla="*/ 43 w 161"/>
                    <a:gd name="T35" fmla="*/ 107 h 238"/>
                    <a:gd name="T36" fmla="*/ 42 w 161"/>
                    <a:gd name="T37" fmla="*/ 106 h 238"/>
                    <a:gd name="T38" fmla="*/ 120 w 161"/>
                    <a:gd name="T39" fmla="*/ 59 h 238"/>
                    <a:gd name="T40" fmla="*/ 141 w 161"/>
                    <a:gd name="T41" fmla="*/ 27 h 238"/>
                    <a:gd name="T42" fmla="*/ 123 w 161"/>
                    <a:gd name="T43" fmla="*/ 31 h 238"/>
                    <a:gd name="T44" fmla="*/ 121 w 161"/>
                    <a:gd name="T45" fmla="*/ 14 h 238"/>
                    <a:gd name="T46" fmla="*/ 56 w 161"/>
                    <a:gd name="T47" fmla="*/ 50 h 238"/>
                    <a:gd name="T48" fmla="*/ 97 w 161"/>
                    <a:gd name="T49" fmla="*/ 18 h 238"/>
                    <a:gd name="T50" fmla="*/ 67 w 161"/>
                    <a:gd name="T51" fmla="*/ 33 h 238"/>
                    <a:gd name="T52" fmla="*/ 41 w 161"/>
                    <a:gd name="T53" fmla="*/ 39 h 238"/>
                    <a:gd name="T54" fmla="*/ 57 w 161"/>
                    <a:gd name="T55" fmla="*/ 11 h 238"/>
                    <a:gd name="T56" fmla="*/ 60 w 161"/>
                    <a:gd name="T57" fmla="*/ 9 h 238"/>
                    <a:gd name="T58" fmla="*/ 96 w 161"/>
                    <a:gd name="T59" fmla="*/ 6 h 238"/>
                    <a:gd name="T60" fmla="*/ 100 w 161"/>
                    <a:gd name="T61" fmla="*/ 4 h 238"/>
                    <a:gd name="T62" fmla="*/ 64 w 161"/>
                    <a:gd name="T63" fmla="*/ 37 h 238"/>
                    <a:gd name="T64" fmla="*/ 102 w 161"/>
                    <a:gd name="T65" fmla="*/ 15 h 238"/>
                    <a:gd name="T66" fmla="*/ 62 w 161"/>
                    <a:gd name="T67" fmla="*/ 47 h 238"/>
                    <a:gd name="T68" fmla="*/ 59 w 161"/>
                    <a:gd name="T69" fmla="*/ 67 h 238"/>
                    <a:gd name="T70" fmla="*/ 113 w 161"/>
                    <a:gd name="T71" fmla="*/ 38 h 238"/>
                    <a:gd name="T72" fmla="*/ 146 w 161"/>
                    <a:gd name="T73" fmla="*/ 24 h 238"/>
                    <a:gd name="T74" fmla="*/ 147 w 161"/>
                    <a:gd name="T75" fmla="*/ 24 h 238"/>
                    <a:gd name="T76" fmla="*/ 137 w 161"/>
                    <a:gd name="T77" fmla="*/ 48 h 238"/>
                    <a:gd name="T78" fmla="*/ 83 w 161"/>
                    <a:gd name="T79" fmla="*/ 82 h 238"/>
                    <a:gd name="T80" fmla="*/ 105 w 161"/>
                    <a:gd name="T81" fmla="*/ 71 h 238"/>
                    <a:gd name="T82" fmla="*/ 25 w 161"/>
                    <a:gd name="T83" fmla="*/ 130 h 238"/>
                    <a:gd name="T84" fmla="*/ 51 w 161"/>
                    <a:gd name="T85" fmla="*/ 133 h 238"/>
                    <a:gd name="T86" fmla="*/ 131 w 161"/>
                    <a:gd name="T87" fmla="*/ 88 h 238"/>
                    <a:gd name="T88" fmla="*/ 79 w 161"/>
                    <a:gd name="T89" fmla="*/ 128 h 238"/>
                    <a:gd name="T90" fmla="*/ 147 w 161"/>
                    <a:gd name="T91" fmla="*/ 97 h 238"/>
                    <a:gd name="T92" fmla="*/ 148 w 161"/>
                    <a:gd name="T93" fmla="*/ 98 h 238"/>
                    <a:gd name="T94" fmla="*/ 142 w 161"/>
                    <a:gd name="T95" fmla="*/ 123 h 238"/>
                    <a:gd name="T96" fmla="*/ 139 w 161"/>
                    <a:gd name="T97" fmla="*/ 129 h 238"/>
                    <a:gd name="T98" fmla="*/ 161 w 161"/>
                    <a:gd name="T99" fmla="*/ 117 h 238"/>
                    <a:gd name="T100" fmla="*/ 136 w 161"/>
                    <a:gd name="T101" fmla="*/ 135 h 238"/>
                    <a:gd name="T102" fmla="*/ 138 w 161"/>
                    <a:gd name="T103" fmla="*/ 151 h 238"/>
                    <a:gd name="T104" fmla="*/ 119 w 161"/>
                    <a:gd name="T105" fmla="*/ 163 h 238"/>
                    <a:gd name="T106" fmla="*/ 139 w 161"/>
                    <a:gd name="T107" fmla="*/ 153 h 238"/>
                    <a:gd name="T108" fmla="*/ 145 w 161"/>
                    <a:gd name="T109" fmla="*/ 154 h 238"/>
                    <a:gd name="T110" fmla="*/ 1 w 161"/>
                    <a:gd name="T11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238">
                      <a:moveTo>
                        <a:pt x="1" y="238"/>
                      </a:moveTo>
                      <a:cubicBezTo>
                        <a:pt x="0" y="238"/>
                        <a:pt x="0" y="238"/>
                        <a:pt x="0" y="238"/>
                      </a:cubicBezTo>
                      <a:cubicBezTo>
                        <a:pt x="0" y="238"/>
                        <a:pt x="0" y="238"/>
                        <a:pt x="0" y="238"/>
                      </a:cubicBezTo>
                      <a:cubicBezTo>
                        <a:pt x="0" y="238"/>
                        <a:pt x="0" y="238"/>
                        <a:pt x="0" y="237"/>
                      </a:cubicBezTo>
                      <a:cubicBezTo>
                        <a:pt x="0" y="237"/>
                        <a:pt x="0" y="237"/>
                        <a:pt x="0" y="237"/>
                      </a:cubicBezTo>
                      <a:cubicBezTo>
                        <a:pt x="0" y="237"/>
                        <a:pt x="0" y="237"/>
                        <a:pt x="1" y="237"/>
                      </a:cubicBezTo>
                      <a:cubicBezTo>
                        <a:pt x="2" y="236"/>
                        <a:pt x="7" y="233"/>
                        <a:pt x="22" y="224"/>
                      </a:cubicBezTo>
                      <a:cubicBezTo>
                        <a:pt x="33" y="217"/>
                        <a:pt x="49" y="207"/>
                        <a:pt x="69" y="195"/>
                      </a:cubicBezTo>
                      <a:cubicBezTo>
                        <a:pt x="82" y="187"/>
                        <a:pt x="95" y="178"/>
                        <a:pt x="107" y="172"/>
                      </a:cubicBezTo>
                      <a:cubicBezTo>
                        <a:pt x="20" y="221"/>
                        <a:pt x="20" y="221"/>
                        <a:pt x="20" y="221"/>
                      </a:cubicBezTo>
                      <a:cubicBezTo>
                        <a:pt x="18" y="222"/>
                        <a:pt x="17" y="223"/>
                        <a:pt x="16" y="224"/>
                      </a:cubicBezTo>
                      <a:cubicBezTo>
                        <a:pt x="15" y="224"/>
                        <a:pt x="15" y="224"/>
                        <a:pt x="15" y="224"/>
                      </a:cubicBezTo>
                      <a:cubicBezTo>
                        <a:pt x="15" y="224"/>
                        <a:pt x="15" y="224"/>
                        <a:pt x="15" y="224"/>
                      </a:cubicBezTo>
                      <a:cubicBezTo>
                        <a:pt x="14" y="225"/>
                        <a:pt x="14" y="224"/>
                        <a:pt x="14" y="224"/>
                      </a:cubicBezTo>
                      <a:cubicBezTo>
                        <a:pt x="14" y="224"/>
                        <a:pt x="14" y="224"/>
                        <a:pt x="14" y="224"/>
                      </a:cubicBezTo>
                      <a:cubicBezTo>
                        <a:pt x="14" y="224"/>
                        <a:pt x="14" y="224"/>
                        <a:pt x="14" y="224"/>
                      </a:cubicBezTo>
                      <a:cubicBezTo>
                        <a:pt x="39" y="209"/>
                        <a:pt x="76" y="187"/>
                        <a:pt x="103" y="171"/>
                      </a:cubicBezTo>
                      <a:cubicBezTo>
                        <a:pt x="10" y="225"/>
                        <a:pt x="10" y="225"/>
                        <a:pt x="10" y="225"/>
                      </a:cubicBezTo>
                      <a:cubicBezTo>
                        <a:pt x="10" y="225"/>
                        <a:pt x="10" y="225"/>
                        <a:pt x="10" y="225"/>
                      </a:cubicBezTo>
                      <a:cubicBezTo>
                        <a:pt x="10" y="225"/>
                        <a:pt x="10" y="225"/>
                        <a:pt x="9" y="225"/>
                      </a:cubicBezTo>
                      <a:cubicBezTo>
                        <a:pt x="9" y="225"/>
                        <a:pt x="9" y="225"/>
                        <a:pt x="10" y="224"/>
                      </a:cubicBezTo>
                      <a:cubicBezTo>
                        <a:pt x="10" y="224"/>
                        <a:pt x="10" y="224"/>
                        <a:pt x="10" y="224"/>
                      </a:cubicBezTo>
                      <a:cubicBezTo>
                        <a:pt x="10" y="224"/>
                        <a:pt x="10" y="224"/>
                        <a:pt x="10" y="224"/>
                      </a:cubicBezTo>
                      <a:cubicBezTo>
                        <a:pt x="11" y="223"/>
                        <a:pt x="16" y="220"/>
                        <a:pt x="31" y="208"/>
                      </a:cubicBezTo>
                      <a:cubicBezTo>
                        <a:pt x="45" y="199"/>
                        <a:pt x="62" y="186"/>
                        <a:pt x="81" y="174"/>
                      </a:cubicBezTo>
                      <a:cubicBezTo>
                        <a:pt x="110" y="153"/>
                        <a:pt x="141" y="130"/>
                        <a:pt x="154" y="121"/>
                      </a:cubicBezTo>
                      <a:cubicBezTo>
                        <a:pt x="28" y="194"/>
                        <a:pt x="28" y="194"/>
                        <a:pt x="28" y="194"/>
                      </a:cubicBezTo>
                      <a:cubicBezTo>
                        <a:pt x="27" y="194"/>
                        <a:pt x="27" y="194"/>
                        <a:pt x="27" y="194"/>
                      </a:cubicBezTo>
                      <a:cubicBezTo>
                        <a:pt x="27" y="194"/>
                        <a:pt x="27" y="194"/>
                        <a:pt x="27" y="194"/>
                      </a:cubicBezTo>
                      <a:cubicBezTo>
                        <a:pt x="34" y="190"/>
                        <a:pt x="34" y="190"/>
                        <a:pt x="34" y="190"/>
                      </a:cubicBezTo>
                      <a:cubicBezTo>
                        <a:pt x="26" y="194"/>
                        <a:pt x="23" y="196"/>
                        <a:pt x="21" y="197"/>
                      </a:cubicBezTo>
                      <a:cubicBezTo>
                        <a:pt x="20" y="197"/>
                        <a:pt x="20" y="197"/>
                        <a:pt x="20" y="197"/>
                      </a:cubicBezTo>
                      <a:cubicBezTo>
                        <a:pt x="20" y="197"/>
                        <a:pt x="20" y="197"/>
                        <a:pt x="20" y="197"/>
                      </a:cubicBezTo>
                      <a:cubicBezTo>
                        <a:pt x="20" y="197"/>
                        <a:pt x="20" y="197"/>
                        <a:pt x="20" y="197"/>
                      </a:cubicBezTo>
                      <a:cubicBezTo>
                        <a:pt x="20" y="197"/>
                        <a:pt x="20" y="197"/>
                        <a:pt x="19" y="197"/>
                      </a:cubicBezTo>
                      <a:cubicBezTo>
                        <a:pt x="19" y="197"/>
                        <a:pt x="20" y="197"/>
                        <a:pt x="20" y="197"/>
                      </a:cubicBezTo>
                      <a:cubicBezTo>
                        <a:pt x="108" y="142"/>
                        <a:pt x="108" y="142"/>
                        <a:pt x="108" y="142"/>
                      </a:cubicBezTo>
                      <a:cubicBezTo>
                        <a:pt x="10" y="200"/>
                        <a:pt x="6" y="201"/>
                        <a:pt x="5" y="201"/>
                      </a:cubicBezTo>
                      <a:cubicBezTo>
                        <a:pt x="5" y="201"/>
                        <a:pt x="5" y="201"/>
                        <a:pt x="5" y="201"/>
                      </a:cubicBezTo>
                      <a:cubicBezTo>
                        <a:pt x="5" y="201"/>
                        <a:pt x="5" y="201"/>
                        <a:pt x="5" y="201"/>
                      </a:cubicBezTo>
                      <a:cubicBezTo>
                        <a:pt x="5" y="200"/>
                        <a:pt x="4" y="200"/>
                        <a:pt x="76" y="148"/>
                      </a:cubicBezTo>
                      <a:cubicBezTo>
                        <a:pt x="102" y="130"/>
                        <a:pt x="127" y="111"/>
                        <a:pt x="140" y="103"/>
                      </a:cubicBezTo>
                      <a:cubicBezTo>
                        <a:pt x="132" y="107"/>
                        <a:pt x="118" y="115"/>
                        <a:pt x="104" y="123"/>
                      </a:cubicBezTo>
                      <a:cubicBezTo>
                        <a:pt x="87" y="133"/>
                        <a:pt x="67" y="145"/>
                        <a:pt x="52" y="153"/>
                      </a:cubicBezTo>
                      <a:cubicBezTo>
                        <a:pt x="45" y="158"/>
                        <a:pt x="38" y="161"/>
                        <a:pt x="34" y="164"/>
                      </a:cubicBezTo>
                      <a:cubicBezTo>
                        <a:pt x="30" y="166"/>
                        <a:pt x="28" y="167"/>
                        <a:pt x="27" y="168"/>
                      </a:cubicBezTo>
                      <a:cubicBezTo>
                        <a:pt x="27" y="168"/>
                        <a:pt x="27" y="168"/>
                        <a:pt x="27" y="168"/>
                      </a:cubicBezTo>
                      <a:cubicBezTo>
                        <a:pt x="27" y="168"/>
                        <a:pt x="27" y="168"/>
                        <a:pt x="27" y="168"/>
                      </a:cubicBezTo>
                      <a:cubicBezTo>
                        <a:pt x="26" y="168"/>
                        <a:pt x="26" y="168"/>
                        <a:pt x="26" y="168"/>
                      </a:cubicBezTo>
                      <a:cubicBezTo>
                        <a:pt x="26" y="168"/>
                        <a:pt x="26" y="167"/>
                        <a:pt x="26" y="167"/>
                      </a:cubicBezTo>
                      <a:cubicBezTo>
                        <a:pt x="57" y="144"/>
                        <a:pt x="111" y="103"/>
                        <a:pt x="126" y="90"/>
                      </a:cubicBezTo>
                      <a:cubicBezTo>
                        <a:pt x="48" y="136"/>
                        <a:pt x="48" y="136"/>
                        <a:pt x="48" y="136"/>
                      </a:cubicBezTo>
                      <a:cubicBezTo>
                        <a:pt x="47" y="136"/>
                        <a:pt x="47" y="136"/>
                        <a:pt x="47" y="136"/>
                      </a:cubicBezTo>
                      <a:cubicBezTo>
                        <a:pt x="47" y="136"/>
                        <a:pt x="47" y="136"/>
                        <a:pt x="47" y="135"/>
                      </a:cubicBezTo>
                      <a:cubicBezTo>
                        <a:pt x="47" y="135"/>
                        <a:pt x="47" y="135"/>
                        <a:pt x="47" y="135"/>
                      </a:cubicBezTo>
                      <a:cubicBezTo>
                        <a:pt x="47" y="135"/>
                        <a:pt x="47" y="135"/>
                        <a:pt x="47" y="135"/>
                      </a:cubicBezTo>
                      <a:cubicBezTo>
                        <a:pt x="49" y="133"/>
                        <a:pt x="56" y="127"/>
                        <a:pt x="90" y="101"/>
                      </a:cubicBezTo>
                      <a:cubicBezTo>
                        <a:pt x="105" y="89"/>
                        <a:pt x="120" y="78"/>
                        <a:pt x="127" y="72"/>
                      </a:cubicBezTo>
                      <a:cubicBezTo>
                        <a:pt x="18" y="135"/>
                        <a:pt x="18" y="135"/>
                        <a:pt x="18" y="135"/>
                      </a:cubicBezTo>
                      <a:cubicBezTo>
                        <a:pt x="18" y="135"/>
                        <a:pt x="18" y="135"/>
                        <a:pt x="18" y="135"/>
                      </a:cubicBezTo>
                      <a:cubicBezTo>
                        <a:pt x="17" y="135"/>
                        <a:pt x="17" y="134"/>
                        <a:pt x="18" y="134"/>
                      </a:cubicBezTo>
                      <a:cubicBezTo>
                        <a:pt x="18" y="134"/>
                        <a:pt x="18" y="134"/>
                        <a:pt x="18" y="134"/>
                      </a:cubicBezTo>
                      <a:cubicBezTo>
                        <a:pt x="18" y="134"/>
                        <a:pt x="18" y="134"/>
                        <a:pt x="18" y="134"/>
                      </a:cubicBezTo>
                      <a:cubicBezTo>
                        <a:pt x="19" y="133"/>
                        <a:pt x="22" y="131"/>
                        <a:pt x="34" y="123"/>
                      </a:cubicBezTo>
                      <a:cubicBezTo>
                        <a:pt x="42" y="116"/>
                        <a:pt x="54" y="108"/>
                        <a:pt x="70" y="98"/>
                      </a:cubicBezTo>
                      <a:cubicBezTo>
                        <a:pt x="86" y="86"/>
                        <a:pt x="102" y="75"/>
                        <a:pt x="112" y="68"/>
                      </a:cubicBezTo>
                      <a:cubicBezTo>
                        <a:pt x="38" y="111"/>
                        <a:pt x="38" y="111"/>
                        <a:pt x="37" y="111"/>
                      </a:cubicBezTo>
                      <a:cubicBezTo>
                        <a:pt x="37" y="111"/>
                        <a:pt x="37" y="111"/>
                        <a:pt x="37" y="111"/>
                      </a:cubicBezTo>
                      <a:cubicBezTo>
                        <a:pt x="37" y="111"/>
                        <a:pt x="37" y="111"/>
                        <a:pt x="37" y="110"/>
                      </a:cubicBezTo>
                      <a:cubicBezTo>
                        <a:pt x="37" y="110"/>
                        <a:pt x="37" y="110"/>
                        <a:pt x="37" y="110"/>
                      </a:cubicBezTo>
                      <a:cubicBezTo>
                        <a:pt x="37" y="110"/>
                        <a:pt x="37" y="110"/>
                        <a:pt x="37" y="110"/>
                      </a:cubicBezTo>
                      <a:cubicBezTo>
                        <a:pt x="38" y="110"/>
                        <a:pt x="39" y="109"/>
                        <a:pt x="43" y="107"/>
                      </a:cubicBezTo>
                      <a:cubicBezTo>
                        <a:pt x="42" y="107"/>
                        <a:pt x="42" y="107"/>
                        <a:pt x="42" y="107"/>
                      </a:cubicBezTo>
                      <a:cubicBezTo>
                        <a:pt x="42" y="107"/>
                        <a:pt x="42" y="107"/>
                        <a:pt x="42" y="107"/>
                      </a:cubicBezTo>
                      <a:cubicBezTo>
                        <a:pt x="42" y="106"/>
                        <a:pt x="42" y="106"/>
                        <a:pt x="42" y="106"/>
                      </a:cubicBezTo>
                      <a:cubicBezTo>
                        <a:pt x="42" y="106"/>
                        <a:pt x="42" y="106"/>
                        <a:pt x="42" y="106"/>
                      </a:cubicBezTo>
                      <a:cubicBezTo>
                        <a:pt x="42" y="106"/>
                        <a:pt x="42" y="106"/>
                        <a:pt x="42" y="106"/>
                      </a:cubicBezTo>
                      <a:cubicBezTo>
                        <a:pt x="43" y="105"/>
                        <a:pt x="46" y="104"/>
                        <a:pt x="52" y="100"/>
                      </a:cubicBezTo>
                      <a:cubicBezTo>
                        <a:pt x="58" y="96"/>
                        <a:pt x="66" y="91"/>
                        <a:pt x="75" y="86"/>
                      </a:cubicBezTo>
                      <a:cubicBezTo>
                        <a:pt x="90" y="77"/>
                        <a:pt x="108" y="66"/>
                        <a:pt x="120" y="59"/>
                      </a:cubicBezTo>
                      <a:cubicBezTo>
                        <a:pt x="39" y="105"/>
                        <a:pt x="39" y="105"/>
                        <a:pt x="39" y="105"/>
                      </a:cubicBezTo>
                      <a:cubicBezTo>
                        <a:pt x="39" y="105"/>
                        <a:pt x="39" y="105"/>
                        <a:pt x="39" y="105"/>
                      </a:cubicBezTo>
                      <a:cubicBezTo>
                        <a:pt x="39" y="105"/>
                        <a:pt x="39" y="104"/>
                        <a:pt x="39" y="104"/>
                      </a:cubicBezTo>
                      <a:cubicBezTo>
                        <a:pt x="141" y="27"/>
                        <a:pt x="141" y="27"/>
                        <a:pt x="141" y="27"/>
                      </a:cubicBezTo>
                      <a:cubicBezTo>
                        <a:pt x="123" y="38"/>
                        <a:pt x="62" y="73"/>
                        <a:pt x="28" y="93"/>
                      </a:cubicBezTo>
                      <a:cubicBezTo>
                        <a:pt x="28" y="93"/>
                        <a:pt x="28" y="93"/>
                        <a:pt x="28" y="93"/>
                      </a:cubicBezTo>
                      <a:cubicBezTo>
                        <a:pt x="28" y="92"/>
                        <a:pt x="28" y="92"/>
                        <a:pt x="28" y="92"/>
                      </a:cubicBezTo>
                      <a:cubicBezTo>
                        <a:pt x="56" y="74"/>
                        <a:pt x="107" y="42"/>
                        <a:pt x="123" y="31"/>
                      </a:cubicBezTo>
                      <a:cubicBezTo>
                        <a:pt x="108" y="39"/>
                        <a:pt x="71" y="61"/>
                        <a:pt x="54" y="71"/>
                      </a:cubicBezTo>
                      <a:cubicBezTo>
                        <a:pt x="54" y="71"/>
                        <a:pt x="54" y="71"/>
                        <a:pt x="54" y="71"/>
                      </a:cubicBezTo>
                      <a:cubicBezTo>
                        <a:pt x="54" y="71"/>
                        <a:pt x="54" y="70"/>
                        <a:pt x="54" y="70"/>
                      </a:cubicBezTo>
                      <a:cubicBezTo>
                        <a:pt x="74" y="53"/>
                        <a:pt x="111" y="22"/>
                        <a:pt x="121" y="14"/>
                      </a:cubicBezTo>
                      <a:cubicBezTo>
                        <a:pt x="111" y="20"/>
                        <a:pt x="76" y="40"/>
                        <a:pt x="57" y="51"/>
                      </a:cubicBezTo>
                      <a:cubicBezTo>
                        <a:pt x="57" y="51"/>
                        <a:pt x="57" y="51"/>
                        <a:pt x="56" y="51"/>
                      </a:cubicBezTo>
                      <a:cubicBezTo>
                        <a:pt x="56" y="51"/>
                        <a:pt x="56" y="51"/>
                        <a:pt x="56" y="51"/>
                      </a:cubicBezTo>
                      <a:cubicBezTo>
                        <a:pt x="56" y="51"/>
                        <a:pt x="56" y="51"/>
                        <a:pt x="56" y="50"/>
                      </a:cubicBezTo>
                      <a:cubicBezTo>
                        <a:pt x="56" y="50"/>
                        <a:pt x="56" y="50"/>
                        <a:pt x="56" y="50"/>
                      </a:cubicBezTo>
                      <a:cubicBezTo>
                        <a:pt x="56" y="50"/>
                        <a:pt x="57" y="50"/>
                        <a:pt x="57" y="50"/>
                      </a:cubicBezTo>
                      <a:cubicBezTo>
                        <a:pt x="58" y="49"/>
                        <a:pt x="62" y="46"/>
                        <a:pt x="75" y="36"/>
                      </a:cubicBezTo>
                      <a:cubicBezTo>
                        <a:pt x="83" y="29"/>
                        <a:pt x="92" y="22"/>
                        <a:pt x="97" y="18"/>
                      </a:cubicBezTo>
                      <a:cubicBezTo>
                        <a:pt x="95" y="19"/>
                        <a:pt x="92" y="21"/>
                        <a:pt x="88" y="23"/>
                      </a:cubicBezTo>
                      <a:cubicBezTo>
                        <a:pt x="63" y="38"/>
                        <a:pt x="60" y="40"/>
                        <a:pt x="60" y="39"/>
                      </a:cubicBezTo>
                      <a:cubicBezTo>
                        <a:pt x="60" y="39"/>
                        <a:pt x="60" y="39"/>
                        <a:pt x="60" y="39"/>
                      </a:cubicBezTo>
                      <a:cubicBezTo>
                        <a:pt x="59" y="39"/>
                        <a:pt x="59" y="39"/>
                        <a:pt x="67" y="33"/>
                      </a:cubicBezTo>
                      <a:cubicBezTo>
                        <a:pt x="103" y="4"/>
                        <a:pt x="103" y="4"/>
                        <a:pt x="103" y="4"/>
                      </a:cubicBezTo>
                      <a:cubicBezTo>
                        <a:pt x="67" y="25"/>
                        <a:pt x="67" y="25"/>
                        <a:pt x="67" y="25"/>
                      </a:cubicBezTo>
                      <a:cubicBezTo>
                        <a:pt x="66" y="25"/>
                        <a:pt x="66" y="25"/>
                        <a:pt x="66" y="25"/>
                      </a:cubicBezTo>
                      <a:cubicBezTo>
                        <a:pt x="42" y="39"/>
                        <a:pt x="42" y="39"/>
                        <a:pt x="41" y="39"/>
                      </a:cubicBezTo>
                      <a:cubicBezTo>
                        <a:pt x="41" y="39"/>
                        <a:pt x="41" y="38"/>
                        <a:pt x="41" y="38"/>
                      </a:cubicBezTo>
                      <a:cubicBezTo>
                        <a:pt x="41" y="38"/>
                        <a:pt x="41" y="38"/>
                        <a:pt x="56" y="15"/>
                      </a:cubicBezTo>
                      <a:cubicBezTo>
                        <a:pt x="57" y="13"/>
                        <a:pt x="57" y="12"/>
                        <a:pt x="58" y="11"/>
                      </a:cubicBezTo>
                      <a:cubicBezTo>
                        <a:pt x="57" y="11"/>
                        <a:pt x="57" y="11"/>
                        <a:pt x="57" y="11"/>
                      </a:cubicBezTo>
                      <a:cubicBezTo>
                        <a:pt x="57" y="11"/>
                        <a:pt x="57" y="10"/>
                        <a:pt x="57" y="10"/>
                      </a:cubicBezTo>
                      <a:cubicBezTo>
                        <a:pt x="57" y="10"/>
                        <a:pt x="57" y="10"/>
                        <a:pt x="57" y="10"/>
                      </a:cubicBezTo>
                      <a:cubicBezTo>
                        <a:pt x="57" y="10"/>
                        <a:pt x="59" y="9"/>
                        <a:pt x="59" y="9"/>
                      </a:cubicBezTo>
                      <a:cubicBezTo>
                        <a:pt x="59" y="9"/>
                        <a:pt x="60" y="9"/>
                        <a:pt x="60" y="9"/>
                      </a:cubicBezTo>
                      <a:cubicBezTo>
                        <a:pt x="60" y="9"/>
                        <a:pt x="60" y="9"/>
                        <a:pt x="56" y="15"/>
                      </a:cubicBezTo>
                      <a:cubicBezTo>
                        <a:pt x="52" y="22"/>
                        <a:pt x="45" y="33"/>
                        <a:pt x="43" y="37"/>
                      </a:cubicBezTo>
                      <a:cubicBezTo>
                        <a:pt x="49" y="34"/>
                        <a:pt x="74" y="19"/>
                        <a:pt x="88" y="11"/>
                      </a:cubicBezTo>
                      <a:cubicBezTo>
                        <a:pt x="96" y="6"/>
                        <a:pt x="96" y="6"/>
                        <a:pt x="96" y="6"/>
                      </a:cubicBezTo>
                      <a:cubicBezTo>
                        <a:pt x="98" y="5"/>
                        <a:pt x="99" y="4"/>
                        <a:pt x="99" y="4"/>
                      </a:cubicBezTo>
                      <a:cubicBezTo>
                        <a:pt x="99" y="4"/>
                        <a:pt x="99" y="4"/>
                        <a:pt x="99" y="4"/>
                      </a:cubicBezTo>
                      <a:cubicBezTo>
                        <a:pt x="99" y="4"/>
                        <a:pt x="99" y="4"/>
                        <a:pt x="99" y="4"/>
                      </a:cubicBezTo>
                      <a:cubicBezTo>
                        <a:pt x="100" y="4"/>
                        <a:pt x="100" y="4"/>
                        <a:pt x="100" y="4"/>
                      </a:cubicBezTo>
                      <a:cubicBezTo>
                        <a:pt x="107" y="0"/>
                        <a:pt x="107" y="0"/>
                        <a:pt x="107" y="0"/>
                      </a:cubicBezTo>
                      <a:cubicBezTo>
                        <a:pt x="108" y="0"/>
                        <a:pt x="108" y="0"/>
                        <a:pt x="108" y="0"/>
                      </a:cubicBezTo>
                      <a:cubicBezTo>
                        <a:pt x="108" y="0"/>
                        <a:pt x="108" y="1"/>
                        <a:pt x="108" y="1"/>
                      </a:cubicBezTo>
                      <a:cubicBezTo>
                        <a:pt x="108" y="1"/>
                        <a:pt x="75" y="28"/>
                        <a:pt x="64" y="37"/>
                      </a:cubicBezTo>
                      <a:cubicBezTo>
                        <a:pt x="69" y="33"/>
                        <a:pt x="80" y="27"/>
                        <a:pt x="88" y="22"/>
                      </a:cubicBezTo>
                      <a:cubicBezTo>
                        <a:pt x="101" y="14"/>
                        <a:pt x="101" y="15"/>
                        <a:pt x="102" y="15"/>
                      </a:cubicBezTo>
                      <a:cubicBezTo>
                        <a:pt x="102" y="15"/>
                        <a:pt x="102" y="15"/>
                        <a:pt x="102" y="15"/>
                      </a:cubicBezTo>
                      <a:cubicBezTo>
                        <a:pt x="102" y="15"/>
                        <a:pt x="102" y="15"/>
                        <a:pt x="102" y="15"/>
                      </a:cubicBezTo>
                      <a:cubicBezTo>
                        <a:pt x="102" y="15"/>
                        <a:pt x="102" y="15"/>
                        <a:pt x="102" y="15"/>
                      </a:cubicBezTo>
                      <a:cubicBezTo>
                        <a:pt x="102" y="15"/>
                        <a:pt x="102" y="15"/>
                        <a:pt x="102" y="15"/>
                      </a:cubicBezTo>
                      <a:cubicBezTo>
                        <a:pt x="100" y="17"/>
                        <a:pt x="95" y="21"/>
                        <a:pt x="76" y="36"/>
                      </a:cubicBezTo>
                      <a:cubicBezTo>
                        <a:pt x="70" y="40"/>
                        <a:pt x="65" y="44"/>
                        <a:pt x="62" y="47"/>
                      </a:cubicBezTo>
                      <a:cubicBezTo>
                        <a:pt x="124" y="11"/>
                        <a:pt x="124" y="11"/>
                        <a:pt x="124" y="11"/>
                      </a:cubicBezTo>
                      <a:cubicBezTo>
                        <a:pt x="124" y="11"/>
                        <a:pt x="124" y="11"/>
                        <a:pt x="124" y="11"/>
                      </a:cubicBezTo>
                      <a:cubicBezTo>
                        <a:pt x="125" y="12"/>
                        <a:pt x="125" y="12"/>
                        <a:pt x="89" y="42"/>
                      </a:cubicBezTo>
                      <a:cubicBezTo>
                        <a:pt x="77" y="52"/>
                        <a:pt x="65" y="62"/>
                        <a:pt x="59" y="67"/>
                      </a:cubicBezTo>
                      <a:cubicBezTo>
                        <a:pt x="86" y="51"/>
                        <a:pt x="127" y="27"/>
                        <a:pt x="129" y="27"/>
                      </a:cubicBezTo>
                      <a:cubicBezTo>
                        <a:pt x="129" y="27"/>
                        <a:pt x="129" y="27"/>
                        <a:pt x="129" y="27"/>
                      </a:cubicBezTo>
                      <a:cubicBezTo>
                        <a:pt x="129" y="27"/>
                        <a:pt x="129" y="27"/>
                        <a:pt x="129" y="27"/>
                      </a:cubicBezTo>
                      <a:cubicBezTo>
                        <a:pt x="129" y="28"/>
                        <a:pt x="129" y="28"/>
                        <a:pt x="113" y="38"/>
                      </a:cubicBezTo>
                      <a:cubicBezTo>
                        <a:pt x="105" y="44"/>
                        <a:pt x="93" y="51"/>
                        <a:pt x="79" y="61"/>
                      </a:cubicBezTo>
                      <a:cubicBezTo>
                        <a:pt x="68" y="67"/>
                        <a:pt x="58" y="74"/>
                        <a:pt x="49" y="80"/>
                      </a:cubicBezTo>
                      <a:cubicBezTo>
                        <a:pt x="130" y="33"/>
                        <a:pt x="143" y="25"/>
                        <a:pt x="146" y="24"/>
                      </a:cubicBezTo>
                      <a:cubicBezTo>
                        <a:pt x="146" y="24"/>
                        <a:pt x="146" y="24"/>
                        <a:pt x="146" y="24"/>
                      </a:cubicBezTo>
                      <a:cubicBezTo>
                        <a:pt x="146" y="24"/>
                        <a:pt x="146" y="24"/>
                        <a:pt x="146" y="24"/>
                      </a:cubicBezTo>
                      <a:cubicBezTo>
                        <a:pt x="146" y="24"/>
                        <a:pt x="146" y="24"/>
                        <a:pt x="146" y="24"/>
                      </a:cubicBezTo>
                      <a:cubicBezTo>
                        <a:pt x="147" y="24"/>
                        <a:pt x="147" y="24"/>
                        <a:pt x="147" y="24"/>
                      </a:cubicBezTo>
                      <a:cubicBezTo>
                        <a:pt x="147" y="24"/>
                        <a:pt x="147" y="24"/>
                        <a:pt x="147" y="24"/>
                      </a:cubicBezTo>
                      <a:cubicBezTo>
                        <a:pt x="46" y="100"/>
                        <a:pt x="46" y="100"/>
                        <a:pt x="46" y="100"/>
                      </a:cubicBezTo>
                      <a:cubicBezTo>
                        <a:pt x="136" y="48"/>
                        <a:pt x="136" y="48"/>
                        <a:pt x="136" y="48"/>
                      </a:cubicBezTo>
                      <a:cubicBezTo>
                        <a:pt x="136" y="48"/>
                        <a:pt x="136" y="48"/>
                        <a:pt x="136" y="48"/>
                      </a:cubicBezTo>
                      <a:cubicBezTo>
                        <a:pt x="137" y="48"/>
                        <a:pt x="137" y="48"/>
                        <a:pt x="137" y="48"/>
                      </a:cubicBezTo>
                      <a:cubicBezTo>
                        <a:pt x="137" y="49"/>
                        <a:pt x="137" y="49"/>
                        <a:pt x="136" y="49"/>
                      </a:cubicBezTo>
                      <a:cubicBezTo>
                        <a:pt x="137" y="49"/>
                        <a:pt x="137" y="49"/>
                        <a:pt x="137" y="49"/>
                      </a:cubicBezTo>
                      <a:cubicBezTo>
                        <a:pt x="136" y="49"/>
                        <a:pt x="136" y="49"/>
                        <a:pt x="136" y="49"/>
                      </a:cubicBezTo>
                      <a:cubicBezTo>
                        <a:pt x="135" y="51"/>
                        <a:pt x="125" y="56"/>
                        <a:pt x="83" y="82"/>
                      </a:cubicBezTo>
                      <a:cubicBezTo>
                        <a:pt x="118" y="62"/>
                        <a:pt x="125" y="58"/>
                        <a:pt x="125" y="58"/>
                      </a:cubicBezTo>
                      <a:cubicBezTo>
                        <a:pt x="126" y="58"/>
                        <a:pt x="126" y="58"/>
                        <a:pt x="126" y="58"/>
                      </a:cubicBezTo>
                      <a:cubicBezTo>
                        <a:pt x="126" y="59"/>
                        <a:pt x="126" y="59"/>
                        <a:pt x="115" y="65"/>
                      </a:cubicBezTo>
                      <a:cubicBezTo>
                        <a:pt x="112" y="67"/>
                        <a:pt x="109" y="69"/>
                        <a:pt x="105" y="71"/>
                      </a:cubicBezTo>
                      <a:cubicBezTo>
                        <a:pt x="111" y="68"/>
                        <a:pt x="117" y="64"/>
                        <a:pt x="122" y="61"/>
                      </a:cubicBezTo>
                      <a:cubicBezTo>
                        <a:pt x="122" y="61"/>
                        <a:pt x="122" y="61"/>
                        <a:pt x="122" y="62"/>
                      </a:cubicBezTo>
                      <a:cubicBezTo>
                        <a:pt x="122" y="62"/>
                        <a:pt x="122" y="62"/>
                        <a:pt x="122" y="62"/>
                      </a:cubicBezTo>
                      <a:cubicBezTo>
                        <a:pt x="93" y="82"/>
                        <a:pt x="43" y="117"/>
                        <a:pt x="25" y="130"/>
                      </a:cubicBezTo>
                      <a:cubicBezTo>
                        <a:pt x="133" y="68"/>
                        <a:pt x="133" y="68"/>
                        <a:pt x="133" y="68"/>
                      </a:cubicBezTo>
                      <a:cubicBezTo>
                        <a:pt x="133" y="67"/>
                        <a:pt x="133" y="68"/>
                        <a:pt x="133" y="68"/>
                      </a:cubicBezTo>
                      <a:cubicBezTo>
                        <a:pt x="134" y="68"/>
                        <a:pt x="133" y="68"/>
                        <a:pt x="133" y="68"/>
                      </a:cubicBezTo>
                      <a:cubicBezTo>
                        <a:pt x="108" y="88"/>
                        <a:pt x="63" y="123"/>
                        <a:pt x="51" y="133"/>
                      </a:cubicBezTo>
                      <a:cubicBezTo>
                        <a:pt x="131" y="87"/>
                        <a:pt x="131" y="87"/>
                        <a:pt x="131" y="87"/>
                      </a:cubicBezTo>
                      <a:cubicBezTo>
                        <a:pt x="131" y="87"/>
                        <a:pt x="131" y="87"/>
                        <a:pt x="131" y="87"/>
                      </a:cubicBezTo>
                      <a:cubicBezTo>
                        <a:pt x="131" y="87"/>
                        <a:pt x="131" y="87"/>
                        <a:pt x="132" y="87"/>
                      </a:cubicBezTo>
                      <a:cubicBezTo>
                        <a:pt x="132" y="87"/>
                        <a:pt x="132" y="87"/>
                        <a:pt x="131" y="88"/>
                      </a:cubicBezTo>
                      <a:cubicBezTo>
                        <a:pt x="131" y="88"/>
                        <a:pt x="131" y="88"/>
                        <a:pt x="131" y="88"/>
                      </a:cubicBezTo>
                      <a:cubicBezTo>
                        <a:pt x="131" y="88"/>
                        <a:pt x="131" y="88"/>
                        <a:pt x="131" y="88"/>
                      </a:cubicBezTo>
                      <a:cubicBezTo>
                        <a:pt x="130" y="89"/>
                        <a:pt x="127" y="91"/>
                        <a:pt x="115" y="100"/>
                      </a:cubicBezTo>
                      <a:cubicBezTo>
                        <a:pt x="107" y="107"/>
                        <a:pt x="94" y="116"/>
                        <a:pt x="79" y="128"/>
                      </a:cubicBezTo>
                      <a:cubicBezTo>
                        <a:pt x="60" y="143"/>
                        <a:pt x="41" y="157"/>
                        <a:pt x="32" y="164"/>
                      </a:cubicBezTo>
                      <a:cubicBezTo>
                        <a:pt x="45" y="157"/>
                        <a:pt x="77" y="138"/>
                        <a:pt x="103" y="123"/>
                      </a:cubicBezTo>
                      <a:cubicBezTo>
                        <a:pt x="138" y="103"/>
                        <a:pt x="145" y="98"/>
                        <a:pt x="147" y="97"/>
                      </a:cubicBezTo>
                      <a:cubicBezTo>
                        <a:pt x="147" y="97"/>
                        <a:pt x="147" y="97"/>
                        <a:pt x="147" y="97"/>
                      </a:cubicBezTo>
                      <a:cubicBezTo>
                        <a:pt x="147" y="97"/>
                        <a:pt x="147" y="97"/>
                        <a:pt x="147" y="97"/>
                      </a:cubicBezTo>
                      <a:cubicBezTo>
                        <a:pt x="148" y="97"/>
                        <a:pt x="148" y="97"/>
                        <a:pt x="148" y="97"/>
                      </a:cubicBezTo>
                      <a:cubicBezTo>
                        <a:pt x="148" y="97"/>
                        <a:pt x="148" y="97"/>
                        <a:pt x="148" y="98"/>
                      </a:cubicBezTo>
                      <a:cubicBezTo>
                        <a:pt x="148" y="98"/>
                        <a:pt x="148" y="98"/>
                        <a:pt x="148" y="98"/>
                      </a:cubicBezTo>
                      <a:cubicBezTo>
                        <a:pt x="104" y="129"/>
                        <a:pt x="26" y="185"/>
                        <a:pt x="9" y="198"/>
                      </a:cubicBezTo>
                      <a:cubicBezTo>
                        <a:pt x="27" y="189"/>
                        <a:pt x="100" y="146"/>
                        <a:pt x="141" y="122"/>
                      </a:cubicBezTo>
                      <a:cubicBezTo>
                        <a:pt x="141" y="122"/>
                        <a:pt x="142" y="122"/>
                        <a:pt x="142" y="122"/>
                      </a:cubicBezTo>
                      <a:cubicBezTo>
                        <a:pt x="142" y="122"/>
                        <a:pt x="142" y="123"/>
                        <a:pt x="142" y="123"/>
                      </a:cubicBezTo>
                      <a:cubicBezTo>
                        <a:pt x="48" y="180"/>
                        <a:pt x="48" y="180"/>
                        <a:pt x="48" y="180"/>
                      </a:cubicBezTo>
                      <a:cubicBezTo>
                        <a:pt x="83" y="160"/>
                        <a:pt x="138" y="128"/>
                        <a:pt x="139" y="128"/>
                      </a:cubicBezTo>
                      <a:cubicBezTo>
                        <a:pt x="139" y="128"/>
                        <a:pt x="139" y="128"/>
                        <a:pt x="139" y="128"/>
                      </a:cubicBezTo>
                      <a:cubicBezTo>
                        <a:pt x="140" y="128"/>
                        <a:pt x="139" y="128"/>
                        <a:pt x="139" y="129"/>
                      </a:cubicBezTo>
                      <a:cubicBezTo>
                        <a:pt x="128" y="135"/>
                        <a:pt x="128" y="135"/>
                        <a:pt x="128" y="135"/>
                      </a:cubicBezTo>
                      <a:cubicBezTo>
                        <a:pt x="161" y="116"/>
                        <a:pt x="161" y="116"/>
                        <a:pt x="161" y="116"/>
                      </a:cubicBezTo>
                      <a:cubicBezTo>
                        <a:pt x="161" y="116"/>
                        <a:pt x="161" y="116"/>
                        <a:pt x="161" y="116"/>
                      </a:cubicBezTo>
                      <a:cubicBezTo>
                        <a:pt x="161" y="116"/>
                        <a:pt x="161" y="116"/>
                        <a:pt x="161" y="117"/>
                      </a:cubicBezTo>
                      <a:cubicBezTo>
                        <a:pt x="161" y="117"/>
                        <a:pt x="161" y="117"/>
                        <a:pt x="161" y="117"/>
                      </a:cubicBezTo>
                      <a:cubicBezTo>
                        <a:pt x="161" y="117"/>
                        <a:pt x="161" y="117"/>
                        <a:pt x="161" y="117"/>
                      </a:cubicBezTo>
                      <a:cubicBezTo>
                        <a:pt x="161" y="117"/>
                        <a:pt x="161" y="117"/>
                        <a:pt x="161" y="117"/>
                      </a:cubicBezTo>
                      <a:cubicBezTo>
                        <a:pt x="160" y="119"/>
                        <a:pt x="154" y="122"/>
                        <a:pt x="136" y="135"/>
                      </a:cubicBezTo>
                      <a:cubicBezTo>
                        <a:pt x="121" y="146"/>
                        <a:pt x="101" y="160"/>
                        <a:pt x="81" y="174"/>
                      </a:cubicBezTo>
                      <a:cubicBezTo>
                        <a:pt x="55" y="193"/>
                        <a:pt x="28" y="212"/>
                        <a:pt x="17" y="220"/>
                      </a:cubicBezTo>
                      <a:cubicBezTo>
                        <a:pt x="137" y="150"/>
                        <a:pt x="137" y="150"/>
                        <a:pt x="137" y="150"/>
                      </a:cubicBezTo>
                      <a:cubicBezTo>
                        <a:pt x="138" y="150"/>
                        <a:pt x="138" y="150"/>
                        <a:pt x="138" y="151"/>
                      </a:cubicBezTo>
                      <a:cubicBezTo>
                        <a:pt x="138" y="151"/>
                        <a:pt x="138" y="151"/>
                        <a:pt x="138" y="151"/>
                      </a:cubicBezTo>
                      <a:cubicBezTo>
                        <a:pt x="138" y="151"/>
                        <a:pt x="138" y="151"/>
                        <a:pt x="138" y="151"/>
                      </a:cubicBezTo>
                      <a:cubicBezTo>
                        <a:pt x="138" y="151"/>
                        <a:pt x="138" y="151"/>
                        <a:pt x="138" y="151"/>
                      </a:cubicBezTo>
                      <a:cubicBezTo>
                        <a:pt x="137" y="152"/>
                        <a:pt x="132" y="155"/>
                        <a:pt x="119" y="163"/>
                      </a:cubicBezTo>
                      <a:cubicBezTo>
                        <a:pt x="113" y="167"/>
                        <a:pt x="105" y="171"/>
                        <a:pt x="95" y="177"/>
                      </a:cubicBezTo>
                      <a:cubicBezTo>
                        <a:pt x="118" y="164"/>
                        <a:pt x="138" y="153"/>
                        <a:pt x="138" y="152"/>
                      </a:cubicBezTo>
                      <a:cubicBezTo>
                        <a:pt x="138" y="152"/>
                        <a:pt x="139" y="152"/>
                        <a:pt x="139" y="152"/>
                      </a:cubicBezTo>
                      <a:cubicBezTo>
                        <a:pt x="139" y="153"/>
                        <a:pt x="139" y="153"/>
                        <a:pt x="139" y="153"/>
                      </a:cubicBezTo>
                      <a:cubicBezTo>
                        <a:pt x="108" y="172"/>
                        <a:pt x="61" y="201"/>
                        <a:pt x="30" y="220"/>
                      </a:cubicBezTo>
                      <a:cubicBezTo>
                        <a:pt x="75" y="193"/>
                        <a:pt x="142" y="154"/>
                        <a:pt x="144" y="154"/>
                      </a:cubicBezTo>
                      <a:cubicBezTo>
                        <a:pt x="144" y="154"/>
                        <a:pt x="144" y="154"/>
                        <a:pt x="144" y="154"/>
                      </a:cubicBezTo>
                      <a:cubicBezTo>
                        <a:pt x="145" y="154"/>
                        <a:pt x="145" y="154"/>
                        <a:pt x="145" y="154"/>
                      </a:cubicBezTo>
                      <a:cubicBezTo>
                        <a:pt x="145" y="155"/>
                        <a:pt x="145" y="155"/>
                        <a:pt x="145" y="155"/>
                      </a:cubicBezTo>
                      <a:cubicBezTo>
                        <a:pt x="144" y="155"/>
                        <a:pt x="144" y="155"/>
                        <a:pt x="144" y="155"/>
                      </a:cubicBezTo>
                      <a:cubicBezTo>
                        <a:pt x="140" y="156"/>
                        <a:pt x="49" y="210"/>
                        <a:pt x="1" y="238"/>
                      </a:cubicBezTo>
                      <a:cubicBezTo>
                        <a:pt x="1" y="238"/>
                        <a:pt x="1" y="238"/>
                        <a:pt x="1" y="23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27"/>
                <p:cNvSpPr>
                  <a:spLocks/>
                </p:cNvSpPr>
                <p:nvPr/>
              </p:nvSpPr>
              <p:spPr bwMode="auto">
                <a:xfrm>
                  <a:off x="5868988" y="3927475"/>
                  <a:ext cx="130175" cy="38100"/>
                </a:xfrm>
                <a:custGeom>
                  <a:avLst/>
                  <a:gdLst>
                    <a:gd name="T0" fmla="*/ 0 w 40"/>
                    <a:gd name="T1" fmla="*/ 12 h 12"/>
                    <a:gd name="T2" fmla="*/ 0 w 40"/>
                    <a:gd name="T3" fmla="*/ 12 h 12"/>
                    <a:gd name="T4" fmla="*/ 0 w 40"/>
                    <a:gd name="T5" fmla="*/ 12 h 12"/>
                    <a:gd name="T6" fmla="*/ 0 w 40"/>
                    <a:gd name="T7" fmla="*/ 11 h 12"/>
                    <a:gd name="T8" fmla="*/ 0 w 40"/>
                    <a:gd name="T9" fmla="*/ 11 h 12"/>
                    <a:gd name="T10" fmla="*/ 10 w 40"/>
                    <a:gd name="T11" fmla="*/ 6 h 12"/>
                    <a:gd name="T12" fmla="*/ 11 w 40"/>
                    <a:gd name="T13" fmla="*/ 6 h 12"/>
                    <a:gd name="T14" fmla="*/ 11 w 40"/>
                    <a:gd name="T15" fmla="*/ 6 h 12"/>
                    <a:gd name="T16" fmla="*/ 20 w 40"/>
                    <a:gd name="T17" fmla="*/ 7 h 12"/>
                    <a:gd name="T18" fmla="*/ 26 w 40"/>
                    <a:gd name="T19" fmla="*/ 7 h 12"/>
                    <a:gd name="T20" fmla="*/ 39 w 40"/>
                    <a:gd name="T21" fmla="*/ 0 h 12"/>
                    <a:gd name="T22" fmla="*/ 40 w 40"/>
                    <a:gd name="T23" fmla="*/ 0 h 12"/>
                    <a:gd name="T24" fmla="*/ 39 w 40"/>
                    <a:gd name="T25" fmla="*/ 0 h 12"/>
                    <a:gd name="T26" fmla="*/ 26 w 40"/>
                    <a:gd name="T27" fmla="*/ 8 h 12"/>
                    <a:gd name="T28" fmla="*/ 26 w 40"/>
                    <a:gd name="T29" fmla="*/ 8 h 12"/>
                    <a:gd name="T30" fmla="*/ 19 w 40"/>
                    <a:gd name="T31" fmla="*/ 8 h 12"/>
                    <a:gd name="T32" fmla="*/ 11 w 40"/>
                    <a:gd name="T33" fmla="*/ 7 h 12"/>
                    <a:gd name="T34" fmla="*/ 0 w 4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2">
                      <a:moveTo>
                        <a:pt x="0" y="12"/>
                      </a:moveTo>
                      <a:cubicBezTo>
                        <a:pt x="0" y="12"/>
                        <a:pt x="0" y="12"/>
                        <a:pt x="0" y="12"/>
                      </a:cubicBezTo>
                      <a:cubicBezTo>
                        <a:pt x="0" y="12"/>
                        <a:pt x="0" y="12"/>
                        <a:pt x="0" y="12"/>
                      </a:cubicBezTo>
                      <a:cubicBezTo>
                        <a:pt x="0" y="12"/>
                        <a:pt x="0" y="12"/>
                        <a:pt x="0" y="11"/>
                      </a:cubicBezTo>
                      <a:cubicBezTo>
                        <a:pt x="0" y="11"/>
                        <a:pt x="0" y="11"/>
                        <a:pt x="0" y="11"/>
                      </a:cubicBezTo>
                      <a:cubicBezTo>
                        <a:pt x="1" y="11"/>
                        <a:pt x="7" y="8"/>
                        <a:pt x="10" y="6"/>
                      </a:cubicBezTo>
                      <a:cubicBezTo>
                        <a:pt x="10" y="6"/>
                        <a:pt x="11" y="6"/>
                        <a:pt x="11" y="6"/>
                      </a:cubicBezTo>
                      <a:cubicBezTo>
                        <a:pt x="11" y="6"/>
                        <a:pt x="11" y="6"/>
                        <a:pt x="11" y="6"/>
                      </a:cubicBezTo>
                      <a:cubicBezTo>
                        <a:pt x="11" y="6"/>
                        <a:pt x="16" y="6"/>
                        <a:pt x="20" y="7"/>
                      </a:cubicBezTo>
                      <a:cubicBezTo>
                        <a:pt x="23" y="7"/>
                        <a:pt x="25" y="7"/>
                        <a:pt x="26" y="7"/>
                      </a:cubicBezTo>
                      <a:cubicBezTo>
                        <a:pt x="39" y="0"/>
                        <a:pt x="39" y="0"/>
                        <a:pt x="39" y="0"/>
                      </a:cubicBezTo>
                      <a:cubicBezTo>
                        <a:pt x="39" y="0"/>
                        <a:pt x="39" y="0"/>
                        <a:pt x="40" y="0"/>
                      </a:cubicBezTo>
                      <a:cubicBezTo>
                        <a:pt x="40" y="0"/>
                        <a:pt x="40" y="0"/>
                        <a:pt x="39" y="0"/>
                      </a:cubicBezTo>
                      <a:cubicBezTo>
                        <a:pt x="26" y="8"/>
                        <a:pt x="26" y="8"/>
                        <a:pt x="26" y="8"/>
                      </a:cubicBezTo>
                      <a:cubicBezTo>
                        <a:pt x="26" y="8"/>
                        <a:pt x="26" y="8"/>
                        <a:pt x="26" y="8"/>
                      </a:cubicBezTo>
                      <a:cubicBezTo>
                        <a:pt x="25" y="8"/>
                        <a:pt x="22" y="8"/>
                        <a:pt x="19" y="8"/>
                      </a:cubicBezTo>
                      <a:cubicBezTo>
                        <a:pt x="14" y="7"/>
                        <a:pt x="11" y="7"/>
                        <a:pt x="11" y="7"/>
                      </a:cubicBezTo>
                      <a:cubicBezTo>
                        <a:pt x="2" y="12"/>
                        <a:pt x="1" y="12"/>
                        <a:pt x="0" y="12"/>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28"/>
                <p:cNvSpPr>
                  <a:spLocks/>
                </p:cNvSpPr>
                <p:nvPr/>
              </p:nvSpPr>
              <p:spPr bwMode="auto">
                <a:xfrm>
                  <a:off x="5489576" y="3660775"/>
                  <a:ext cx="966788" cy="1460500"/>
                </a:xfrm>
                <a:custGeom>
                  <a:avLst/>
                  <a:gdLst>
                    <a:gd name="T0" fmla="*/ 164 w 298"/>
                    <a:gd name="T1" fmla="*/ 444 h 450"/>
                    <a:gd name="T2" fmla="*/ 146 w 298"/>
                    <a:gd name="T3" fmla="*/ 446 h 450"/>
                    <a:gd name="T4" fmla="*/ 127 w 298"/>
                    <a:gd name="T5" fmla="*/ 439 h 450"/>
                    <a:gd name="T6" fmla="*/ 85 w 298"/>
                    <a:gd name="T7" fmla="*/ 449 h 450"/>
                    <a:gd name="T8" fmla="*/ 94 w 298"/>
                    <a:gd name="T9" fmla="*/ 426 h 450"/>
                    <a:gd name="T10" fmla="*/ 196 w 298"/>
                    <a:gd name="T11" fmla="*/ 344 h 450"/>
                    <a:gd name="T12" fmla="*/ 94 w 298"/>
                    <a:gd name="T13" fmla="*/ 389 h 450"/>
                    <a:gd name="T14" fmla="*/ 88 w 298"/>
                    <a:gd name="T15" fmla="*/ 383 h 450"/>
                    <a:gd name="T16" fmla="*/ 94 w 298"/>
                    <a:gd name="T17" fmla="*/ 365 h 450"/>
                    <a:gd name="T18" fmla="*/ 154 w 298"/>
                    <a:gd name="T19" fmla="*/ 307 h 450"/>
                    <a:gd name="T20" fmla="*/ 94 w 298"/>
                    <a:gd name="T21" fmla="*/ 323 h 450"/>
                    <a:gd name="T22" fmla="*/ 95 w 298"/>
                    <a:gd name="T23" fmla="*/ 302 h 450"/>
                    <a:gd name="T24" fmla="*/ 79 w 298"/>
                    <a:gd name="T25" fmla="*/ 261 h 450"/>
                    <a:gd name="T26" fmla="*/ 126 w 298"/>
                    <a:gd name="T27" fmla="*/ 200 h 450"/>
                    <a:gd name="T28" fmla="*/ 127 w 298"/>
                    <a:gd name="T29" fmla="*/ 184 h 450"/>
                    <a:gd name="T30" fmla="*/ 120 w 298"/>
                    <a:gd name="T31" fmla="*/ 165 h 450"/>
                    <a:gd name="T32" fmla="*/ 41 w 298"/>
                    <a:gd name="T33" fmla="*/ 191 h 450"/>
                    <a:gd name="T34" fmla="*/ 105 w 298"/>
                    <a:gd name="T35" fmla="*/ 129 h 450"/>
                    <a:gd name="T36" fmla="*/ 54 w 298"/>
                    <a:gd name="T37" fmla="*/ 147 h 450"/>
                    <a:gd name="T38" fmla="*/ 65 w 298"/>
                    <a:gd name="T39" fmla="*/ 138 h 450"/>
                    <a:gd name="T40" fmla="*/ 118 w 298"/>
                    <a:gd name="T41" fmla="*/ 94 h 450"/>
                    <a:gd name="T42" fmla="*/ 54 w 298"/>
                    <a:gd name="T43" fmla="*/ 123 h 450"/>
                    <a:gd name="T44" fmla="*/ 104 w 298"/>
                    <a:gd name="T45" fmla="*/ 60 h 450"/>
                    <a:gd name="T46" fmla="*/ 133 w 298"/>
                    <a:gd name="T47" fmla="*/ 28 h 450"/>
                    <a:gd name="T48" fmla="*/ 2 w 298"/>
                    <a:gd name="T49" fmla="*/ 92 h 450"/>
                    <a:gd name="T50" fmla="*/ 0 w 298"/>
                    <a:gd name="T51" fmla="*/ 53 h 450"/>
                    <a:gd name="T52" fmla="*/ 7 w 298"/>
                    <a:gd name="T53" fmla="*/ 45 h 450"/>
                    <a:gd name="T54" fmla="*/ 51 w 298"/>
                    <a:gd name="T55" fmla="*/ 0 h 450"/>
                    <a:gd name="T56" fmla="*/ 67 w 298"/>
                    <a:gd name="T57" fmla="*/ 12 h 450"/>
                    <a:gd name="T58" fmla="*/ 57 w 298"/>
                    <a:gd name="T59" fmla="*/ 20 h 450"/>
                    <a:gd name="T60" fmla="*/ 97 w 298"/>
                    <a:gd name="T61" fmla="*/ 15 h 450"/>
                    <a:gd name="T62" fmla="*/ 146 w 298"/>
                    <a:gd name="T63" fmla="*/ 8 h 450"/>
                    <a:gd name="T64" fmla="*/ 151 w 298"/>
                    <a:gd name="T65" fmla="*/ 14 h 450"/>
                    <a:gd name="T66" fmla="*/ 129 w 298"/>
                    <a:gd name="T67" fmla="*/ 44 h 450"/>
                    <a:gd name="T68" fmla="*/ 144 w 298"/>
                    <a:gd name="T69" fmla="*/ 51 h 450"/>
                    <a:gd name="T70" fmla="*/ 146 w 298"/>
                    <a:gd name="T71" fmla="*/ 70 h 450"/>
                    <a:gd name="T72" fmla="*/ 114 w 298"/>
                    <a:gd name="T73" fmla="*/ 104 h 450"/>
                    <a:gd name="T74" fmla="*/ 140 w 298"/>
                    <a:gd name="T75" fmla="*/ 94 h 450"/>
                    <a:gd name="T76" fmla="*/ 112 w 298"/>
                    <a:gd name="T77" fmla="*/ 123 h 450"/>
                    <a:gd name="T78" fmla="*/ 134 w 298"/>
                    <a:gd name="T79" fmla="*/ 118 h 450"/>
                    <a:gd name="T80" fmla="*/ 148 w 298"/>
                    <a:gd name="T81" fmla="*/ 131 h 450"/>
                    <a:gd name="T82" fmla="*/ 121 w 298"/>
                    <a:gd name="T83" fmla="*/ 165 h 450"/>
                    <a:gd name="T84" fmla="*/ 136 w 298"/>
                    <a:gd name="T85" fmla="*/ 179 h 450"/>
                    <a:gd name="T86" fmla="*/ 129 w 298"/>
                    <a:gd name="T87" fmla="*/ 198 h 450"/>
                    <a:gd name="T88" fmla="*/ 135 w 298"/>
                    <a:gd name="T89" fmla="*/ 228 h 450"/>
                    <a:gd name="T90" fmla="*/ 182 w 298"/>
                    <a:gd name="T91" fmla="*/ 229 h 450"/>
                    <a:gd name="T92" fmla="*/ 297 w 298"/>
                    <a:gd name="T93" fmla="*/ 186 h 450"/>
                    <a:gd name="T94" fmla="*/ 112 w 298"/>
                    <a:gd name="T95" fmla="*/ 331 h 450"/>
                    <a:gd name="T96" fmla="*/ 104 w 298"/>
                    <a:gd name="T97" fmla="*/ 358 h 450"/>
                    <a:gd name="T98" fmla="*/ 220 w 298"/>
                    <a:gd name="T99" fmla="*/ 298 h 450"/>
                    <a:gd name="T100" fmla="*/ 223 w 298"/>
                    <a:gd name="T101" fmla="*/ 306 h 450"/>
                    <a:gd name="T102" fmla="*/ 216 w 298"/>
                    <a:gd name="T103" fmla="*/ 318 h 450"/>
                    <a:gd name="T104" fmla="*/ 197 w 298"/>
                    <a:gd name="T105" fmla="*/ 361 h 450"/>
                    <a:gd name="T106" fmla="*/ 141 w 298"/>
                    <a:gd name="T107" fmla="*/ 409 h 450"/>
                    <a:gd name="T108" fmla="*/ 193 w 298"/>
                    <a:gd name="T109" fmla="*/ 392 h 450"/>
                    <a:gd name="T110" fmla="*/ 203 w 298"/>
                    <a:gd name="T111" fmla="*/ 409 h 450"/>
                    <a:gd name="T112" fmla="*/ 202 w 298"/>
                    <a:gd name="T113" fmla="*/ 415 h 450"/>
                    <a:gd name="T114" fmla="*/ 181 w 298"/>
                    <a:gd name="T115" fmla="*/ 44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450">
                      <a:moveTo>
                        <a:pt x="164" y="450"/>
                      </a:moveTo>
                      <a:cubicBezTo>
                        <a:pt x="164" y="450"/>
                        <a:pt x="164" y="450"/>
                        <a:pt x="164" y="450"/>
                      </a:cubicBezTo>
                      <a:cubicBezTo>
                        <a:pt x="164" y="450"/>
                        <a:pt x="164" y="450"/>
                        <a:pt x="164" y="450"/>
                      </a:cubicBezTo>
                      <a:cubicBezTo>
                        <a:pt x="164" y="450"/>
                        <a:pt x="164" y="450"/>
                        <a:pt x="164" y="450"/>
                      </a:cubicBezTo>
                      <a:cubicBezTo>
                        <a:pt x="164" y="450"/>
                        <a:pt x="164" y="450"/>
                        <a:pt x="165" y="449"/>
                      </a:cubicBezTo>
                      <a:cubicBezTo>
                        <a:pt x="166" y="449"/>
                        <a:pt x="169" y="446"/>
                        <a:pt x="179" y="438"/>
                      </a:cubicBezTo>
                      <a:cubicBezTo>
                        <a:pt x="183" y="435"/>
                        <a:pt x="188" y="431"/>
                        <a:pt x="192" y="428"/>
                      </a:cubicBezTo>
                      <a:cubicBezTo>
                        <a:pt x="185" y="432"/>
                        <a:pt x="174" y="438"/>
                        <a:pt x="168" y="442"/>
                      </a:cubicBezTo>
                      <a:cubicBezTo>
                        <a:pt x="165" y="443"/>
                        <a:pt x="164" y="444"/>
                        <a:pt x="164" y="444"/>
                      </a:cubicBezTo>
                      <a:cubicBezTo>
                        <a:pt x="164" y="444"/>
                        <a:pt x="164" y="444"/>
                        <a:pt x="164" y="444"/>
                      </a:cubicBezTo>
                      <a:cubicBezTo>
                        <a:pt x="164" y="444"/>
                        <a:pt x="164" y="444"/>
                        <a:pt x="164" y="444"/>
                      </a:cubicBezTo>
                      <a:cubicBezTo>
                        <a:pt x="163" y="445"/>
                        <a:pt x="163" y="445"/>
                        <a:pt x="163" y="445"/>
                      </a:cubicBezTo>
                      <a:cubicBezTo>
                        <a:pt x="163" y="445"/>
                        <a:pt x="163" y="444"/>
                        <a:pt x="163" y="444"/>
                      </a:cubicBezTo>
                      <a:cubicBezTo>
                        <a:pt x="163" y="444"/>
                        <a:pt x="163" y="444"/>
                        <a:pt x="163" y="444"/>
                      </a:cubicBezTo>
                      <a:cubicBezTo>
                        <a:pt x="171" y="438"/>
                        <a:pt x="189" y="424"/>
                        <a:pt x="197" y="418"/>
                      </a:cubicBezTo>
                      <a:cubicBezTo>
                        <a:pt x="192" y="420"/>
                        <a:pt x="185" y="425"/>
                        <a:pt x="177" y="429"/>
                      </a:cubicBezTo>
                      <a:cubicBezTo>
                        <a:pt x="170" y="433"/>
                        <a:pt x="162" y="438"/>
                        <a:pt x="156" y="441"/>
                      </a:cubicBezTo>
                      <a:cubicBezTo>
                        <a:pt x="150" y="445"/>
                        <a:pt x="147" y="447"/>
                        <a:pt x="146" y="447"/>
                      </a:cubicBezTo>
                      <a:cubicBezTo>
                        <a:pt x="146" y="447"/>
                        <a:pt x="146" y="447"/>
                        <a:pt x="146" y="447"/>
                      </a:cubicBezTo>
                      <a:cubicBezTo>
                        <a:pt x="146" y="447"/>
                        <a:pt x="146" y="447"/>
                        <a:pt x="146" y="447"/>
                      </a:cubicBezTo>
                      <a:cubicBezTo>
                        <a:pt x="145" y="447"/>
                        <a:pt x="145" y="447"/>
                        <a:pt x="145" y="447"/>
                      </a:cubicBezTo>
                      <a:cubicBezTo>
                        <a:pt x="145" y="447"/>
                        <a:pt x="145" y="447"/>
                        <a:pt x="146" y="446"/>
                      </a:cubicBezTo>
                      <a:cubicBezTo>
                        <a:pt x="146" y="446"/>
                        <a:pt x="146" y="446"/>
                        <a:pt x="146" y="446"/>
                      </a:cubicBezTo>
                      <a:cubicBezTo>
                        <a:pt x="146" y="446"/>
                        <a:pt x="146" y="446"/>
                        <a:pt x="146" y="446"/>
                      </a:cubicBezTo>
                      <a:cubicBezTo>
                        <a:pt x="147" y="445"/>
                        <a:pt x="153" y="441"/>
                        <a:pt x="174" y="427"/>
                      </a:cubicBezTo>
                      <a:cubicBezTo>
                        <a:pt x="179" y="424"/>
                        <a:pt x="185" y="420"/>
                        <a:pt x="189" y="417"/>
                      </a:cubicBezTo>
                      <a:cubicBezTo>
                        <a:pt x="174" y="426"/>
                        <a:pt x="149" y="441"/>
                        <a:pt x="133" y="450"/>
                      </a:cubicBezTo>
                      <a:cubicBezTo>
                        <a:pt x="133" y="450"/>
                        <a:pt x="133" y="450"/>
                        <a:pt x="133" y="450"/>
                      </a:cubicBezTo>
                      <a:cubicBezTo>
                        <a:pt x="132" y="449"/>
                        <a:pt x="132" y="449"/>
                        <a:pt x="133" y="449"/>
                      </a:cubicBezTo>
                      <a:cubicBezTo>
                        <a:pt x="145" y="438"/>
                        <a:pt x="166" y="419"/>
                        <a:pt x="173" y="413"/>
                      </a:cubicBezTo>
                      <a:cubicBezTo>
                        <a:pt x="168" y="415"/>
                        <a:pt x="158" y="422"/>
                        <a:pt x="149" y="427"/>
                      </a:cubicBezTo>
                      <a:cubicBezTo>
                        <a:pt x="127" y="439"/>
                        <a:pt x="127" y="439"/>
                        <a:pt x="127" y="439"/>
                      </a:cubicBezTo>
                      <a:cubicBezTo>
                        <a:pt x="127" y="439"/>
                        <a:pt x="127" y="439"/>
                        <a:pt x="127" y="439"/>
                      </a:cubicBezTo>
                      <a:cubicBezTo>
                        <a:pt x="127" y="439"/>
                        <a:pt x="127" y="439"/>
                        <a:pt x="127" y="438"/>
                      </a:cubicBezTo>
                      <a:cubicBezTo>
                        <a:pt x="144" y="426"/>
                        <a:pt x="173" y="405"/>
                        <a:pt x="186" y="396"/>
                      </a:cubicBezTo>
                      <a:cubicBezTo>
                        <a:pt x="120" y="434"/>
                        <a:pt x="103" y="443"/>
                        <a:pt x="99" y="445"/>
                      </a:cubicBezTo>
                      <a:cubicBezTo>
                        <a:pt x="99" y="446"/>
                        <a:pt x="98" y="446"/>
                        <a:pt x="98" y="446"/>
                      </a:cubicBezTo>
                      <a:cubicBezTo>
                        <a:pt x="98" y="446"/>
                        <a:pt x="98" y="446"/>
                        <a:pt x="98" y="446"/>
                      </a:cubicBezTo>
                      <a:cubicBezTo>
                        <a:pt x="98" y="446"/>
                        <a:pt x="98" y="446"/>
                        <a:pt x="98" y="446"/>
                      </a:cubicBezTo>
                      <a:cubicBezTo>
                        <a:pt x="98" y="446"/>
                        <a:pt x="98" y="446"/>
                        <a:pt x="98" y="446"/>
                      </a:cubicBezTo>
                      <a:cubicBezTo>
                        <a:pt x="98" y="445"/>
                        <a:pt x="98" y="445"/>
                        <a:pt x="98" y="445"/>
                      </a:cubicBezTo>
                      <a:cubicBezTo>
                        <a:pt x="124" y="429"/>
                        <a:pt x="169" y="402"/>
                        <a:pt x="187" y="390"/>
                      </a:cubicBezTo>
                      <a:cubicBezTo>
                        <a:pt x="167" y="402"/>
                        <a:pt x="115" y="432"/>
                        <a:pt x="86" y="449"/>
                      </a:cubicBezTo>
                      <a:cubicBezTo>
                        <a:pt x="85" y="449"/>
                        <a:pt x="85" y="449"/>
                        <a:pt x="85" y="449"/>
                      </a:cubicBezTo>
                      <a:cubicBezTo>
                        <a:pt x="85" y="449"/>
                        <a:pt x="85" y="449"/>
                        <a:pt x="85" y="449"/>
                      </a:cubicBezTo>
                      <a:cubicBezTo>
                        <a:pt x="85" y="449"/>
                        <a:pt x="85" y="449"/>
                        <a:pt x="85" y="449"/>
                      </a:cubicBezTo>
                      <a:cubicBezTo>
                        <a:pt x="85" y="449"/>
                        <a:pt x="85" y="449"/>
                        <a:pt x="85" y="449"/>
                      </a:cubicBezTo>
                      <a:cubicBezTo>
                        <a:pt x="85" y="448"/>
                        <a:pt x="85" y="448"/>
                        <a:pt x="85" y="448"/>
                      </a:cubicBezTo>
                      <a:cubicBezTo>
                        <a:pt x="87" y="447"/>
                        <a:pt x="96" y="440"/>
                        <a:pt x="141" y="408"/>
                      </a:cubicBezTo>
                      <a:cubicBezTo>
                        <a:pt x="163" y="392"/>
                        <a:pt x="187" y="374"/>
                        <a:pt x="197" y="367"/>
                      </a:cubicBezTo>
                      <a:cubicBezTo>
                        <a:pt x="188" y="372"/>
                        <a:pt x="168" y="384"/>
                        <a:pt x="148" y="395"/>
                      </a:cubicBezTo>
                      <a:cubicBezTo>
                        <a:pt x="135" y="403"/>
                        <a:pt x="121" y="411"/>
                        <a:pt x="111" y="417"/>
                      </a:cubicBezTo>
                      <a:cubicBezTo>
                        <a:pt x="100" y="423"/>
                        <a:pt x="96" y="426"/>
                        <a:pt x="94" y="426"/>
                      </a:cubicBezTo>
                      <a:cubicBezTo>
                        <a:pt x="94" y="426"/>
                        <a:pt x="94" y="426"/>
                        <a:pt x="94" y="426"/>
                      </a:cubicBezTo>
                      <a:cubicBezTo>
                        <a:pt x="94" y="426"/>
                        <a:pt x="94" y="426"/>
                        <a:pt x="94" y="426"/>
                      </a:cubicBezTo>
                      <a:cubicBezTo>
                        <a:pt x="94" y="427"/>
                        <a:pt x="94" y="426"/>
                        <a:pt x="94" y="426"/>
                      </a:cubicBezTo>
                      <a:cubicBezTo>
                        <a:pt x="93" y="426"/>
                        <a:pt x="93" y="426"/>
                        <a:pt x="94" y="426"/>
                      </a:cubicBezTo>
                      <a:cubicBezTo>
                        <a:pt x="94" y="426"/>
                        <a:pt x="94" y="426"/>
                        <a:pt x="94" y="426"/>
                      </a:cubicBezTo>
                      <a:cubicBezTo>
                        <a:pt x="94" y="426"/>
                        <a:pt x="94" y="426"/>
                        <a:pt x="94" y="426"/>
                      </a:cubicBezTo>
                      <a:cubicBezTo>
                        <a:pt x="95" y="425"/>
                        <a:pt x="99" y="422"/>
                        <a:pt x="111" y="414"/>
                      </a:cubicBezTo>
                      <a:cubicBezTo>
                        <a:pt x="122" y="408"/>
                        <a:pt x="135" y="399"/>
                        <a:pt x="149" y="391"/>
                      </a:cubicBezTo>
                      <a:cubicBezTo>
                        <a:pt x="160" y="383"/>
                        <a:pt x="172" y="376"/>
                        <a:pt x="180" y="371"/>
                      </a:cubicBezTo>
                      <a:cubicBezTo>
                        <a:pt x="81" y="428"/>
                        <a:pt x="81" y="428"/>
                        <a:pt x="81" y="428"/>
                      </a:cubicBezTo>
                      <a:cubicBezTo>
                        <a:pt x="81" y="428"/>
                        <a:pt x="81" y="428"/>
                        <a:pt x="81" y="428"/>
                      </a:cubicBezTo>
                      <a:cubicBezTo>
                        <a:pt x="81" y="427"/>
                        <a:pt x="81" y="427"/>
                        <a:pt x="81" y="427"/>
                      </a:cubicBezTo>
                      <a:cubicBezTo>
                        <a:pt x="196" y="344"/>
                        <a:pt x="196" y="344"/>
                        <a:pt x="196" y="344"/>
                      </a:cubicBezTo>
                      <a:cubicBezTo>
                        <a:pt x="89" y="405"/>
                        <a:pt x="89" y="405"/>
                        <a:pt x="89" y="405"/>
                      </a:cubicBezTo>
                      <a:cubicBezTo>
                        <a:pt x="89" y="405"/>
                        <a:pt x="89" y="405"/>
                        <a:pt x="89" y="405"/>
                      </a:cubicBezTo>
                      <a:cubicBezTo>
                        <a:pt x="89" y="405"/>
                        <a:pt x="89" y="405"/>
                        <a:pt x="89" y="405"/>
                      </a:cubicBezTo>
                      <a:cubicBezTo>
                        <a:pt x="89" y="405"/>
                        <a:pt x="89" y="405"/>
                        <a:pt x="89" y="405"/>
                      </a:cubicBezTo>
                      <a:cubicBezTo>
                        <a:pt x="89" y="404"/>
                        <a:pt x="89" y="404"/>
                        <a:pt x="89" y="404"/>
                      </a:cubicBezTo>
                      <a:cubicBezTo>
                        <a:pt x="89" y="404"/>
                        <a:pt x="89" y="404"/>
                        <a:pt x="89" y="404"/>
                      </a:cubicBezTo>
                      <a:cubicBezTo>
                        <a:pt x="90" y="403"/>
                        <a:pt x="95" y="400"/>
                        <a:pt x="109" y="391"/>
                      </a:cubicBezTo>
                      <a:cubicBezTo>
                        <a:pt x="119" y="384"/>
                        <a:pt x="134" y="374"/>
                        <a:pt x="152" y="361"/>
                      </a:cubicBezTo>
                      <a:cubicBezTo>
                        <a:pt x="174" y="346"/>
                        <a:pt x="196" y="331"/>
                        <a:pt x="208" y="323"/>
                      </a:cubicBezTo>
                      <a:cubicBezTo>
                        <a:pt x="197" y="329"/>
                        <a:pt x="178" y="340"/>
                        <a:pt x="159" y="351"/>
                      </a:cubicBezTo>
                      <a:cubicBezTo>
                        <a:pt x="111" y="380"/>
                        <a:pt x="97" y="388"/>
                        <a:pt x="94" y="389"/>
                      </a:cubicBezTo>
                      <a:cubicBezTo>
                        <a:pt x="94" y="389"/>
                        <a:pt x="94" y="389"/>
                        <a:pt x="94" y="389"/>
                      </a:cubicBezTo>
                      <a:cubicBezTo>
                        <a:pt x="94" y="389"/>
                        <a:pt x="94" y="389"/>
                        <a:pt x="94" y="389"/>
                      </a:cubicBezTo>
                      <a:cubicBezTo>
                        <a:pt x="94" y="389"/>
                        <a:pt x="94" y="389"/>
                        <a:pt x="94" y="389"/>
                      </a:cubicBezTo>
                      <a:cubicBezTo>
                        <a:pt x="94" y="389"/>
                        <a:pt x="94" y="389"/>
                        <a:pt x="94" y="388"/>
                      </a:cubicBezTo>
                      <a:cubicBezTo>
                        <a:pt x="94" y="388"/>
                        <a:pt x="94" y="388"/>
                        <a:pt x="94" y="388"/>
                      </a:cubicBezTo>
                      <a:cubicBezTo>
                        <a:pt x="95" y="387"/>
                        <a:pt x="178" y="334"/>
                        <a:pt x="210" y="313"/>
                      </a:cubicBezTo>
                      <a:cubicBezTo>
                        <a:pt x="184" y="328"/>
                        <a:pt x="124" y="363"/>
                        <a:pt x="88" y="384"/>
                      </a:cubicBezTo>
                      <a:cubicBezTo>
                        <a:pt x="88" y="384"/>
                        <a:pt x="88" y="384"/>
                        <a:pt x="88" y="384"/>
                      </a:cubicBezTo>
                      <a:cubicBezTo>
                        <a:pt x="88" y="384"/>
                        <a:pt x="88" y="384"/>
                        <a:pt x="88" y="384"/>
                      </a:cubicBezTo>
                      <a:cubicBezTo>
                        <a:pt x="88" y="384"/>
                        <a:pt x="88" y="383"/>
                        <a:pt x="88" y="383"/>
                      </a:cubicBezTo>
                      <a:cubicBezTo>
                        <a:pt x="88" y="383"/>
                        <a:pt x="88" y="383"/>
                        <a:pt x="88" y="383"/>
                      </a:cubicBezTo>
                      <a:cubicBezTo>
                        <a:pt x="88" y="383"/>
                        <a:pt x="88" y="383"/>
                        <a:pt x="88" y="383"/>
                      </a:cubicBezTo>
                      <a:cubicBezTo>
                        <a:pt x="89" y="382"/>
                        <a:pt x="93" y="379"/>
                        <a:pt x="108" y="369"/>
                      </a:cubicBezTo>
                      <a:cubicBezTo>
                        <a:pt x="119" y="362"/>
                        <a:pt x="135" y="352"/>
                        <a:pt x="154" y="340"/>
                      </a:cubicBezTo>
                      <a:cubicBezTo>
                        <a:pt x="175" y="326"/>
                        <a:pt x="196" y="313"/>
                        <a:pt x="209" y="305"/>
                      </a:cubicBezTo>
                      <a:cubicBezTo>
                        <a:pt x="184" y="319"/>
                        <a:pt x="124" y="354"/>
                        <a:pt x="89" y="374"/>
                      </a:cubicBezTo>
                      <a:cubicBezTo>
                        <a:pt x="89" y="375"/>
                        <a:pt x="88" y="375"/>
                        <a:pt x="88" y="374"/>
                      </a:cubicBezTo>
                      <a:cubicBezTo>
                        <a:pt x="88" y="374"/>
                        <a:pt x="88" y="374"/>
                        <a:pt x="88" y="374"/>
                      </a:cubicBezTo>
                      <a:cubicBezTo>
                        <a:pt x="89" y="373"/>
                        <a:pt x="165" y="326"/>
                        <a:pt x="193" y="308"/>
                      </a:cubicBezTo>
                      <a:cubicBezTo>
                        <a:pt x="171" y="320"/>
                        <a:pt x="123" y="348"/>
                        <a:pt x="95" y="365"/>
                      </a:cubicBezTo>
                      <a:cubicBezTo>
                        <a:pt x="95" y="365"/>
                        <a:pt x="95" y="365"/>
                        <a:pt x="95" y="365"/>
                      </a:cubicBezTo>
                      <a:cubicBezTo>
                        <a:pt x="94" y="365"/>
                        <a:pt x="94" y="365"/>
                        <a:pt x="94" y="365"/>
                      </a:cubicBezTo>
                      <a:cubicBezTo>
                        <a:pt x="94" y="364"/>
                        <a:pt x="94" y="364"/>
                        <a:pt x="95" y="364"/>
                      </a:cubicBezTo>
                      <a:cubicBezTo>
                        <a:pt x="94" y="364"/>
                        <a:pt x="94" y="364"/>
                        <a:pt x="94" y="364"/>
                      </a:cubicBezTo>
                      <a:cubicBezTo>
                        <a:pt x="95" y="364"/>
                        <a:pt x="95" y="364"/>
                        <a:pt x="95" y="364"/>
                      </a:cubicBezTo>
                      <a:cubicBezTo>
                        <a:pt x="96" y="363"/>
                        <a:pt x="99" y="360"/>
                        <a:pt x="111" y="352"/>
                      </a:cubicBezTo>
                      <a:cubicBezTo>
                        <a:pt x="120" y="346"/>
                        <a:pt x="133" y="338"/>
                        <a:pt x="149" y="327"/>
                      </a:cubicBezTo>
                      <a:cubicBezTo>
                        <a:pt x="165" y="316"/>
                        <a:pt x="181" y="305"/>
                        <a:pt x="191" y="298"/>
                      </a:cubicBezTo>
                      <a:cubicBezTo>
                        <a:pt x="99" y="352"/>
                        <a:pt x="99" y="352"/>
                        <a:pt x="99" y="352"/>
                      </a:cubicBezTo>
                      <a:cubicBezTo>
                        <a:pt x="99" y="352"/>
                        <a:pt x="99" y="352"/>
                        <a:pt x="98" y="352"/>
                      </a:cubicBezTo>
                      <a:cubicBezTo>
                        <a:pt x="98" y="351"/>
                        <a:pt x="98" y="351"/>
                        <a:pt x="99" y="351"/>
                      </a:cubicBezTo>
                      <a:cubicBezTo>
                        <a:pt x="129" y="330"/>
                        <a:pt x="184" y="293"/>
                        <a:pt x="201" y="280"/>
                      </a:cubicBezTo>
                      <a:cubicBezTo>
                        <a:pt x="192" y="286"/>
                        <a:pt x="173" y="297"/>
                        <a:pt x="154" y="307"/>
                      </a:cubicBezTo>
                      <a:cubicBezTo>
                        <a:pt x="141" y="315"/>
                        <a:pt x="128" y="323"/>
                        <a:pt x="118" y="328"/>
                      </a:cubicBezTo>
                      <a:cubicBezTo>
                        <a:pt x="113" y="331"/>
                        <a:pt x="109" y="334"/>
                        <a:pt x="106" y="335"/>
                      </a:cubicBezTo>
                      <a:cubicBezTo>
                        <a:pt x="104" y="337"/>
                        <a:pt x="103" y="337"/>
                        <a:pt x="102" y="338"/>
                      </a:cubicBezTo>
                      <a:cubicBezTo>
                        <a:pt x="102" y="338"/>
                        <a:pt x="102" y="338"/>
                        <a:pt x="102" y="338"/>
                      </a:cubicBezTo>
                      <a:cubicBezTo>
                        <a:pt x="102" y="338"/>
                        <a:pt x="102" y="338"/>
                        <a:pt x="102" y="338"/>
                      </a:cubicBezTo>
                      <a:cubicBezTo>
                        <a:pt x="101" y="338"/>
                        <a:pt x="101" y="338"/>
                        <a:pt x="101" y="338"/>
                      </a:cubicBezTo>
                      <a:cubicBezTo>
                        <a:pt x="101" y="337"/>
                        <a:pt x="101" y="337"/>
                        <a:pt x="101" y="337"/>
                      </a:cubicBezTo>
                      <a:cubicBezTo>
                        <a:pt x="275" y="219"/>
                        <a:pt x="275" y="219"/>
                        <a:pt x="275" y="219"/>
                      </a:cubicBezTo>
                      <a:cubicBezTo>
                        <a:pt x="247" y="235"/>
                        <a:pt x="149" y="291"/>
                        <a:pt x="94" y="323"/>
                      </a:cubicBezTo>
                      <a:cubicBezTo>
                        <a:pt x="94" y="323"/>
                        <a:pt x="94" y="323"/>
                        <a:pt x="94" y="323"/>
                      </a:cubicBezTo>
                      <a:cubicBezTo>
                        <a:pt x="94" y="323"/>
                        <a:pt x="94" y="323"/>
                        <a:pt x="94" y="323"/>
                      </a:cubicBezTo>
                      <a:cubicBezTo>
                        <a:pt x="94" y="323"/>
                        <a:pt x="94" y="323"/>
                        <a:pt x="94" y="323"/>
                      </a:cubicBezTo>
                      <a:cubicBezTo>
                        <a:pt x="94" y="322"/>
                        <a:pt x="94" y="322"/>
                        <a:pt x="94" y="322"/>
                      </a:cubicBezTo>
                      <a:cubicBezTo>
                        <a:pt x="94" y="322"/>
                        <a:pt x="94" y="322"/>
                        <a:pt x="95" y="322"/>
                      </a:cubicBezTo>
                      <a:cubicBezTo>
                        <a:pt x="95" y="322"/>
                        <a:pt x="97" y="320"/>
                        <a:pt x="101" y="318"/>
                      </a:cubicBezTo>
                      <a:cubicBezTo>
                        <a:pt x="105" y="315"/>
                        <a:pt x="111" y="311"/>
                        <a:pt x="119" y="306"/>
                      </a:cubicBezTo>
                      <a:cubicBezTo>
                        <a:pt x="166" y="275"/>
                        <a:pt x="268" y="206"/>
                        <a:pt x="292" y="189"/>
                      </a:cubicBezTo>
                      <a:cubicBezTo>
                        <a:pt x="285" y="193"/>
                        <a:pt x="272" y="201"/>
                        <a:pt x="257" y="209"/>
                      </a:cubicBezTo>
                      <a:cubicBezTo>
                        <a:pt x="143" y="276"/>
                        <a:pt x="101" y="300"/>
                        <a:pt x="96" y="302"/>
                      </a:cubicBezTo>
                      <a:cubicBezTo>
                        <a:pt x="96" y="302"/>
                        <a:pt x="96" y="302"/>
                        <a:pt x="96" y="302"/>
                      </a:cubicBezTo>
                      <a:cubicBezTo>
                        <a:pt x="96" y="302"/>
                        <a:pt x="96" y="302"/>
                        <a:pt x="96" y="302"/>
                      </a:cubicBezTo>
                      <a:cubicBezTo>
                        <a:pt x="96" y="302"/>
                        <a:pt x="95" y="302"/>
                        <a:pt x="95" y="302"/>
                      </a:cubicBezTo>
                      <a:cubicBezTo>
                        <a:pt x="95" y="302"/>
                        <a:pt x="95" y="301"/>
                        <a:pt x="96" y="301"/>
                      </a:cubicBezTo>
                      <a:cubicBezTo>
                        <a:pt x="284" y="175"/>
                        <a:pt x="284" y="175"/>
                        <a:pt x="284" y="175"/>
                      </a:cubicBezTo>
                      <a:cubicBezTo>
                        <a:pt x="259" y="188"/>
                        <a:pt x="146" y="254"/>
                        <a:pt x="85" y="290"/>
                      </a:cubicBezTo>
                      <a:cubicBezTo>
                        <a:pt x="84" y="290"/>
                        <a:pt x="84" y="290"/>
                        <a:pt x="84" y="290"/>
                      </a:cubicBezTo>
                      <a:cubicBezTo>
                        <a:pt x="84" y="290"/>
                        <a:pt x="84" y="290"/>
                        <a:pt x="84" y="290"/>
                      </a:cubicBezTo>
                      <a:cubicBezTo>
                        <a:pt x="86" y="288"/>
                        <a:pt x="239" y="191"/>
                        <a:pt x="272" y="170"/>
                      </a:cubicBezTo>
                      <a:cubicBezTo>
                        <a:pt x="244" y="185"/>
                        <a:pt x="130" y="252"/>
                        <a:pt x="68" y="289"/>
                      </a:cubicBezTo>
                      <a:cubicBezTo>
                        <a:pt x="67" y="289"/>
                        <a:pt x="67" y="289"/>
                        <a:pt x="67" y="289"/>
                      </a:cubicBezTo>
                      <a:cubicBezTo>
                        <a:pt x="67" y="289"/>
                        <a:pt x="67" y="288"/>
                        <a:pt x="67" y="288"/>
                      </a:cubicBezTo>
                      <a:cubicBezTo>
                        <a:pt x="132" y="231"/>
                        <a:pt x="132" y="231"/>
                        <a:pt x="132" y="231"/>
                      </a:cubicBezTo>
                      <a:cubicBezTo>
                        <a:pt x="122" y="236"/>
                        <a:pt x="92" y="254"/>
                        <a:pt x="79" y="261"/>
                      </a:cubicBezTo>
                      <a:cubicBezTo>
                        <a:pt x="79" y="261"/>
                        <a:pt x="79" y="261"/>
                        <a:pt x="79" y="261"/>
                      </a:cubicBezTo>
                      <a:cubicBezTo>
                        <a:pt x="79" y="261"/>
                        <a:pt x="79" y="261"/>
                        <a:pt x="79" y="261"/>
                      </a:cubicBezTo>
                      <a:cubicBezTo>
                        <a:pt x="79" y="261"/>
                        <a:pt x="79" y="261"/>
                        <a:pt x="79" y="261"/>
                      </a:cubicBezTo>
                      <a:cubicBezTo>
                        <a:pt x="79" y="261"/>
                        <a:pt x="79" y="261"/>
                        <a:pt x="79" y="261"/>
                      </a:cubicBezTo>
                      <a:cubicBezTo>
                        <a:pt x="79" y="261"/>
                        <a:pt x="79" y="260"/>
                        <a:pt x="79" y="260"/>
                      </a:cubicBezTo>
                      <a:cubicBezTo>
                        <a:pt x="81" y="259"/>
                        <a:pt x="85" y="255"/>
                        <a:pt x="102" y="241"/>
                      </a:cubicBezTo>
                      <a:cubicBezTo>
                        <a:pt x="110" y="234"/>
                        <a:pt x="117" y="228"/>
                        <a:pt x="122" y="224"/>
                      </a:cubicBezTo>
                      <a:cubicBezTo>
                        <a:pt x="81" y="247"/>
                        <a:pt x="81" y="247"/>
                        <a:pt x="81" y="247"/>
                      </a:cubicBezTo>
                      <a:cubicBezTo>
                        <a:pt x="81" y="248"/>
                        <a:pt x="80" y="248"/>
                        <a:pt x="80" y="247"/>
                      </a:cubicBezTo>
                      <a:cubicBezTo>
                        <a:pt x="80" y="247"/>
                        <a:pt x="80" y="247"/>
                        <a:pt x="80" y="247"/>
                      </a:cubicBezTo>
                      <a:cubicBezTo>
                        <a:pt x="92" y="235"/>
                        <a:pt x="119" y="208"/>
                        <a:pt x="126" y="200"/>
                      </a:cubicBezTo>
                      <a:cubicBezTo>
                        <a:pt x="59" y="239"/>
                        <a:pt x="59" y="239"/>
                        <a:pt x="59" y="239"/>
                      </a:cubicBezTo>
                      <a:cubicBezTo>
                        <a:pt x="59" y="239"/>
                        <a:pt x="58" y="239"/>
                        <a:pt x="58" y="239"/>
                      </a:cubicBezTo>
                      <a:cubicBezTo>
                        <a:pt x="58" y="239"/>
                        <a:pt x="58" y="239"/>
                        <a:pt x="58" y="239"/>
                      </a:cubicBezTo>
                      <a:cubicBezTo>
                        <a:pt x="83" y="222"/>
                        <a:pt x="125" y="194"/>
                        <a:pt x="141" y="183"/>
                      </a:cubicBezTo>
                      <a:cubicBezTo>
                        <a:pt x="75" y="220"/>
                        <a:pt x="75" y="220"/>
                        <a:pt x="75" y="220"/>
                      </a:cubicBezTo>
                      <a:cubicBezTo>
                        <a:pt x="75" y="220"/>
                        <a:pt x="75" y="220"/>
                        <a:pt x="75" y="220"/>
                      </a:cubicBezTo>
                      <a:cubicBezTo>
                        <a:pt x="75" y="220"/>
                        <a:pt x="75" y="220"/>
                        <a:pt x="75" y="220"/>
                      </a:cubicBezTo>
                      <a:cubicBezTo>
                        <a:pt x="75" y="220"/>
                        <a:pt x="75" y="220"/>
                        <a:pt x="75" y="220"/>
                      </a:cubicBezTo>
                      <a:cubicBezTo>
                        <a:pt x="75" y="219"/>
                        <a:pt x="75" y="219"/>
                        <a:pt x="75" y="219"/>
                      </a:cubicBezTo>
                      <a:cubicBezTo>
                        <a:pt x="76" y="219"/>
                        <a:pt x="76" y="219"/>
                        <a:pt x="78" y="218"/>
                      </a:cubicBezTo>
                      <a:cubicBezTo>
                        <a:pt x="127" y="184"/>
                        <a:pt x="127" y="184"/>
                        <a:pt x="127" y="184"/>
                      </a:cubicBezTo>
                      <a:cubicBezTo>
                        <a:pt x="114" y="191"/>
                        <a:pt x="89" y="206"/>
                        <a:pt x="74" y="214"/>
                      </a:cubicBezTo>
                      <a:cubicBezTo>
                        <a:pt x="74" y="215"/>
                        <a:pt x="74" y="215"/>
                        <a:pt x="74" y="214"/>
                      </a:cubicBezTo>
                      <a:cubicBezTo>
                        <a:pt x="74" y="214"/>
                        <a:pt x="74" y="214"/>
                        <a:pt x="74" y="214"/>
                      </a:cubicBezTo>
                      <a:cubicBezTo>
                        <a:pt x="141" y="163"/>
                        <a:pt x="141" y="163"/>
                        <a:pt x="141" y="163"/>
                      </a:cubicBezTo>
                      <a:cubicBezTo>
                        <a:pt x="78" y="199"/>
                        <a:pt x="78" y="199"/>
                        <a:pt x="78" y="199"/>
                      </a:cubicBezTo>
                      <a:cubicBezTo>
                        <a:pt x="78" y="199"/>
                        <a:pt x="78" y="199"/>
                        <a:pt x="78" y="199"/>
                      </a:cubicBezTo>
                      <a:cubicBezTo>
                        <a:pt x="78" y="199"/>
                        <a:pt x="78" y="199"/>
                        <a:pt x="78" y="199"/>
                      </a:cubicBezTo>
                      <a:cubicBezTo>
                        <a:pt x="78" y="199"/>
                        <a:pt x="78" y="199"/>
                        <a:pt x="78" y="199"/>
                      </a:cubicBezTo>
                      <a:cubicBezTo>
                        <a:pt x="78" y="198"/>
                        <a:pt x="78" y="198"/>
                        <a:pt x="78" y="198"/>
                      </a:cubicBezTo>
                      <a:cubicBezTo>
                        <a:pt x="78" y="198"/>
                        <a:pt x="78" y="198"/>
                        <a:pt x="78" y="198"/>
                      </a:cubicBezTo>
                      <a:cubicBezTo>
                        <a:pt x="79" y="197"/>
                        <a:pt x="87" y="191"/>
                        <a:pt x="120" y="165"/>
                      </a:cubicBezTo>
                      <a:cubicBezTo>
                        <a:pt x="128" y="159"/>
                        <a:pt x="135" y="153"/>
                        <a:pt x="139" y="150"/>
                      </a:cubicBezTo>
                      <a:cubicBezTo>
                        <a:pt x="125" y="157"/>
                        <a:pt x="79" y="185"/>
                        <a:pt x="52" y="200"/>
                      </a:cubicBezTo>
                      <a:cubicBezTo>
                        <a:pt x="52" y="200"/>
                        <a:pt x="52" y="200"/>
                        <a:pt x="52" y="200"/>
                      </a:cubicBezTo>
                      <a:cubicBezTo>
                        <a:pt x="52" y="200"/>
                        <a:pt x="52" y="199"/>
                        <a:pt x="52" y="199"/>
                      </a:cubicBezTo>
                      <a:cubicBezTo>
                        <a:pt x="53" y="199"/>
                        <a:pt x="120" y="150"/>
                        <a:pt x="141" y="134"/>
                      </a:cubicBezTo>
                      <a:cubicBezTo>
                        <a:pt x="118" y="148"/>
                        <a:pt x="43" y="191"/>
                        <a:pt x="42" y="192"/>
                      </a:cubicBezTo>
                      <a:cubicBezTo>
                        <a:pt x="42" y="192"/>
                        <a:pt x="42" y="192"/>
                        <a:pt x="41" y="192"/>
                      </a:cubicBezTo>
                      <a:cubicBezTo>
                        <a:pt x="41" y="192"/>
                        <a:pt x="41" y="192"/>
                        <a:pt x="41" y="192"/>
                      </a:cubicBezTo>
                      <a:cubicBezTo>
                        <a:pt x="41" y="192"/>
                        <a:pt x="41" y="192"/>
                        <a:pt x="41" y="191"/>
                      </a:cubicBezTo>
                      <a:cubicBezTo>
                        <a:pt x="41" y="191"/>
                        <a:pt x="41" y="191"/>
                        <a:pt x="41" y="191"/>
                      </a:cubicBezTo>
                      <a:cubicBezTo>
                        <a:pt x="41" y="191"/>
                        <a:pt x="41" y="191"/>
                        <a:pt x="41" y="191"/>
                      </a:cubicBezTo>
                      <a:cubicBezTo>
                        <a:pt x="42" y="190"/>
                        <a:pt x="44" y="189"/>
                        <a:pt x="49" y="185"/>
                      </a:cubicBezTo>
                      <a:cubicBezTo>
                        <a:pt x="55" y="180"/>
                        <a:pt x="62" y="175"/>
                        <a:pt x="70" y="169"/>
                      </a:cubicBezTo>
                      <a:cubicBezTo>
                        <a:pt x="91" y="152"/>
                        <a:pt x="120" y="128"/>
                        <a:pt x="130" y="120"/>
                      </a:cubicBezTo>
                      <a:cubicBezTo>
                        <a:pt x="56" y="163"/>
                        <a:pt x="56" y="163"/>
                        <a:pt x="56" y="163"/>
                      </a:cubicBezTo>
                      <a:cubicBezTo>
                        <a:pt x="56" y="163"/>
                        <a:pt x="55" y="163"/>
                        <a:pt x="55" y="163"/>
                      </a:cubicBezTo>
                      <a:cubicBezTo>
                        <a:pt x="55" y="163"/>
                        <a:pt x="55" y="163"/>
                        <a:pt x="55" y="163"/>
                      </a:cubicBezTo>
                      <a:cubicBezTo>
                        <a:pt x="55" y="163"/>
                        <a:pt x="55" y="163"/>
                        <a:pt x="55" y="163"/>
                      </a:cubicBezTo>
                      <a:cubicBezTo>
                        <a:pt x="55" y="162"/>
                        <a:pt x="55" y="162"/>
                        <a:pt x="55" y="162"/>
                      </a:cubicBezTo>
                      <a:cubicBezTo>
                        <a:pt x="55" y="162"/>
                        <a:pt x="55" y="162"/>
                        <a:pt x="55" y="162"/>
                      </a:cubicBezTo>
                      <a:cubicBezTo>
                        <a:pt x="57" y="161"/>
                        <a:pt x="62" y="157"/>
                        <a:pt x="84" y="143"/>
                      </a:cubicBezTo>
                      <a:cubicBezTo>
                        <a:pt x="91" y="138"/>
                        <a:pt x="99" y="132"/>
                        <a:pt x="105" y="129"/>
                      </a:cubicBezTo>
                      <a:cubicBezTo>
                        <a:pt x="93" y="135"/>
                        <a:pt x="71" y="148"/>
                        <a:pt x="55" y="158"/>
                      </a:cubicBezTo>
                      <a:cubicBezTo>
                        <a:pt x="55" y="158"/>
                        <a:pt x="54" y="158"/>
                        <a:pt x="54" y="158"/>
                      </a:cubicBezTo>
                      <a:cubicBezTo>
                        <a:pt x="54" y="157"/>
                        <a:pt x="54" y="157"/>
                        <a:pt x="54" y="157"/>
                      </a:cubicBezTo>
                      <a:cubicBezTo>
                        <a:pt x="126" y="107"/>
                        <a:pt x="126" y="107"/>
                        <a:pt x="126" y="107"/>
                      </a:cubicBezTo>
                      <a:cubicBezTo>
                        <a:pt x="48" y="152"/>
                        <a:pt x="48" y="152"/>
                        <a:pt x="48" y="152"/>
                      </a:cubicBezTo>
                      <a:cubicBezTo>
                        <a:pt x="48" y="152"/>
                        <a:pt x="48" y="152"/>
                        <a:pt x="48" y="152"/>
                      </a:cubicBezTo>
                      <a:cubicBezTo>
                        <a:pt x="47" y="152"/>
                        <a:pt x="48" y="151"/>
                        <a:pt x="48" y="151"/>
                      </a:cubicBezTo>
                      <a:cubicBezTo>
                        <a:pt x="73" y="136"/>
                        <a:pt x="73" y="136"/>
                        <a:pt x="73" y="136"/>
                      </a:cubicBezTo>
                      <a:cubicBezTo>
                        <a:pt x="55" y="147"/>
                        <a:pt x="55" y="147"/>
                        <a:pt x="55" y="147"/>
                      </a:cubicBezTo>
                      <a:cubicBezTo>
                        <a:pt x="55" y="147"/>
                        <a:pt x="54" y="147"/>
                        <a:pt x="54" y="147"/>
                      </a:cubicBezTo>
                      <a:cubicBezTo>
                        <a:pt x="54" y="147"/>
                        <a:pt x="54" y="147"/>
                        <a:pt x="54" y="147"/>
                      </a:cubicBezTo>
                      <a:cubicBezTo>
                        <a:pt x="54" y="147"/>
                        <a:pt x="54" y="146"/>
                        <a:pt x="54" y="146"/>
                      </a:cubicBezTo>
                      <a:cubicBezTo>
                        <a:pt x="54" y="146"/>
                        <a:pt x="54" y="146"/>
                        <a:pt x="54" y="146"/>
                      </a:cubicBezTo>
                      <a:cubicBezTo>
                        <a:pt x="55" y="146"/>
                        <a:pt x="55" y="146"/>
                        <a:pt x="55" y="146"/>
                      </a:cubicBezTo>
                      <a:cubicBezTo>
                        <a:pt x="56" y="145"/>
                        <a:pt x="59" y="143"/>
                        <a:pt x="67" y="138"/>
                      </a:cubicBezTo>
                      <a:cubicBezTo>
                        <a:pt x="75" y="133"/>
                        <a:pt x="86" y="126"/>
                        <a:pt x="97" y="120"/>
                      </a:cubicBezTo>
                      <a:cubicBezTo>
                        <a:pt x="100" y="118"/>
                        <a:pt x="103" y="116"/>
                        <a:pt x="105" y="114"/>
                      </a:cubicBezTo>
                      <a:cubicBezTo>
                        <a:pt x="104" y="115"/>
                        <a:pt x="103" y="116"/>
                        <a:pt x="102" y="116"/>
                      </a:cubicBezTo>
                      <a:cubicBezTo>
                        <a:pt x="93" y="122"/>
                        <a:pt x="83" y="127"/>
                        <a:pt x="76" y="131"/>
                      </a:cubicBezTo>
                      <a:cubicBezTo>
                        <a:pt x="73" y="133"/>
                        <a:pt x="70" y="135"/>
                        <a:pt x="68" y="136"/>
                      </a:cubicBezTo>
                      <a:cubicBezTo>
                        <a:pt x="66" y="137"/>
                        <a:pt x="66" y="137"/>
                        <a:pt x="65" y="138"/>
                      </a:cubicBezTo>
                      <a:cubicBezTo>
                        <a:pt x="65" y="138"/>
                        <a:pt x="65" y="138"/>
                        <a:pt x="65" y="138"/>
                      </a:cubicBezTo>
                      <a:cubicBezTo>
                        <a:pt x="65" y="138"/>
                        <a:pt x="65" y="138"/>
                        <a:pt x="65" y="138"/>
                      </a:cubicBezTo>
                      <a:cubicBezTo>
                        <a:pt x="64" y="138"/>
                        <a:pt x="64" y="138"/>
                        <a:pt x="64" y="138"/>
                      </a:cubicBezTo>
                      <a:cubicBezTo>
                        <a:pt x="64" y="138"/>
                        <a:pt x="64" y="137"/>
                        <a:pt x="64" y="137"/>
                      </a:cubicBezTo>
                      <a:cubicBezTo>
                        <a:pt x="76" y="130"/>
                        <a:pt x="94" y="117"/>
                        <a:pt x="105" y="110"/>
                      </a:cubicBezTo>
                      <a:cubicBezTo>
                        <a:pt x="94" y="116"/>
                        <a:pt x="75" y="127"/>
                        <a:pt x="66" y="132"/>
                      </a:cubicBezTo>
                      <a:cubicBezTo>
                        <a:pt x="66" y="133"/>
                        <a:pt x="66" y="133"/>
                        <a:pt x="66" y="133"/>
                      </a:cubicBezTo>
                      <a:cubicBezTo>
                        <a:pt x="66" y="132"/>
                        <a:pt x="66" y="132"/>
                        <a:pt x="65" y="132"/>
                      </a:cubicBezTo>
                      <a:cubicBezTo>
                        <a:pt x="65" y="132"/>
                        <a:pt x="65" y="132"/>
                        <a:pt x="66" y="132"/>
                      </a:cubicBezTo>
                      <a:cubicBezTo>
                        <a:pt x="66" y="132"/>
                        <a:pt x="66" y="132"/>
                        <a:pt x="66" y="132"/>
                      </a:cubicBezTo>
                      <a:cubicBezTo>
                        <a:pt x="66" y="132"/>
                        <a:pt x="66" y="132"/>
                        <a:pt x="66" y="132"/>
                      </a:cubicBezTo>
                      <a:cubicBezTo>
                        <a:pt x="67" y="130"/>
                        <a:pt x="76" y="124"/>
                        <a:pt x="118" y="94"/>
                      </a:cubicBezTo>
                      <a:cubicBezTo>
                        <a:pt x="130" y="85"/>
                        <a:pt x="142" y="76"/>
                        <a:pt x="150" y="71"/>
                      </a:cubicBezTo>
                      <a:cubicBezTo>
                        <a:pt x="140" y="77"/>
                        <a:pt x="119" y="88"/>
                        <a:pt x="99" y="100"/>
                      </a:cubicBezTo>
                      <a:cubicBezTo>
                        <a:pt x="85" y="108"/>
                        <a:pt x="71" y="117"/>
                        <a:pt x="60" y="123"/>
                      </a:cubicBezTo>
                      <a:cubicBezTo>
                        <a:pt x="55" y="126"/>
                        <a:pt x="50" y="128"/>
                        <a:pt x="47" y="130"/>
                      </a:cubicBezTo>
                      <a:cubicBezTo>
                        <a:pt x="45" y="131"/>
                        <a:pt x="44" y="132"/>
                        <a:pt x="43" y="133"/>
                      </a:cubicBezTo>
                      <a:cubicBezTo>
                        <a:pt x="42" y="133"/>
                        <a:pt x="42" y="133"/>
                        <a:pt x="42" y="133"/>
                      </a:cubicBezTo>
                      <a:cubicBezTo>
                        <a:pt x="42" y="133"/>
                        <a:pt x="42" y="133"/>
                        <a:pt x="42" y="133"/>
                      </a:cubicBezTo>
                      <a:cubicBezTo>
                        <a:pt x="42" y="133"/>
                        <a:pt x="42" y="133"/>
                        <a:pt x="42" y="133"/>
                      </a:cubicBezTo>
                      <a:cubicBezTo>
                        <a:pt x="41" y="133"/>
                        <a:pt x="42" y="132"/>
                        <a:pt x="42" y="132"/>
                      </a:cubicBezTo>
                      <a:cubicBezTo>
                        <a:pt x="96" y="99"/>
                        <a:pt x="96" y="99"/>
                        <a:pt x="96" y="99"/>
                      </a:cubicBezTo>
                      <a:cubicBezTo>
                        <a:pt x="64" y="118"/>
                        <a:pt x="56" y="122"/>
                        <a:pt x="54" y="123"/>
                      </a:cubicBezTo>
                      <a:cubicBezTo>
                        <a:pt x="54" y="124"/>
                        <a:pt x="54" y="124"/>
                        <a:pt x="54" y="124"/>
                      </a:cubicBezTo>
                      <a:cubicBezTo>
                        <a:pt x="54" y="124"/>
                        <a:pt x="54" y="124"/>
                        <a:pt x="54" y="124"/>
                      </a:cubicBezTo>
                      <a:cubicBezTo>
                        <a:pt x="54" y="124"/>
                        <a:pt x="54" y="124"/>
                        <a:pt x="54" y="124"/>
                      </a:cubicBezTo>
                      <a:cubicBezTo>
                        <a:pt x="54" y="124"/>
                        <a:pt x="54" y="124"/>
                        <a:pt x="54" y="123"/>
                      </a:cubicBezTo>
                      <a:cubicBezTo>
                        <a:pt x="53" y="123"/>
                        <a:pt x="54" y="123"/>
                        <a:pt x="54" y="123"/>
                      </a:cubicBezTo>
                      <a:cubicBezTo>
                        <a:pt x="80" y="102"/>
                        <a:pt x="126" y="65"/>
                        <a:pt x="140" y="54"/>
                      </a:cubicBezTo>
                      <a:cubicBezTo>
                        <a:pt x="126" y="62"/>
                        <a:pt x="83" y="87"/>
                        <a:pt x="59" y="101"/>
                      </a:cubicBezTo>
                      <a:cubicBezTo>
                        <a:pt x="59" y="101"/>
                        <a:pt x="59" y="101"/>
                        <a:pt x="59" y="101"/>
                      </a:cubicBezTo>
                      <a:cubicBezTo>
                        <a:pt x="59" y="100"/>
                        <a:pt x="59" y="100"/>
                        <a:pt x="59" y="100"/>
                      </a:cubicBezTo>
                      <a:cubicBezTo>
                        <a:pt x="138" y="41"/>
                        <a:pt x="138" y="41"/>
                        <a:pt x="138" y="41"/>
                      </a:cubicBezTo>
                      <a:cubicBezTo>
                        <a:pt x="130" y="45"/>
                        <a:pt x="117" y="53"/>
                        <a:pt x="104" y="60"/>
                      </a:cubicBezTo>
                      <a:cubicBezTo>
                        <a:pt x="60" y="86"/>
                        <a:pt x="51" y="91"/>
                        <a:pt x="50" y="92"/>
                      </a:cubicBezTo>
                      <a:cubicBezTo>
                        <a:pt x="49" y="92"/>
                        <a:pt x="49" y="92"/>
                        <a:pt x="49" y="92"/>
                      </a:cubicBezTo>
                      <a:cubicBezTo>
                        <a:pt x="49" y="92"/>
                        <a:pt x="49" y="92"/>
                        <a:pt x="49" y="92"/>
                      </a:cubicBezTo>
                      <a:cubicBezTo>
                        <a:pt x="49" y="92"/>
                        <a:pt x="49" y="92"/>
                        <a:pt x="49" y="92"/>
                      </a:cubicBezTo>
                      <a:cubicBezTo>
                        <a:pt x="49" y="92"/>
                        <a:pt x="49" y="92"/>
                        <a:pt x="49" y="92"/>
                      </a:cubicBezTo>
                      <a:cubicBezTo>
                        <a:pt x="49" y="91"/>
                        <a:pt x="49" y="91"/>
                        <a:pt x="49" y="91"/>
                      </a:cubicBezTo>
                      <a:cubicBezTo>
                        <a:pt x="74" y="76"/>
                        <a:pt x="74" y="76"/>
                        <a:pt x="74" y="76"/>
                      </a:cubicBezTo>
                      <a:cubicBezTo>
                        <a:pt x="54" y="87"/>
                        <a:pt x="53" y="88"/>
                        <a:pt x="53" y="88"/>
                      </a:cubicBezTo>
                      <a:cubicBezTo>
                        <a:pt x="53" y="88"/>
                        <a:pt x="52" y="88"/>
                        <a:pt x="52" y="88"/>
                      </a:cubicBezTo>
                      <a:cubicBezTo>
                        <a:pt x="52" y="87"/>
                        <a:pt x="52" y="87"/>
                        <a:pt x="82" y="65"/>
                      </a:cubicBezTo>
                      <a:cubicBezTo>
                        <a:pt x="98" y="53"/>
                        <a:pt x="118" y="38"/>
                        <a:pt x="133" y="28"/>
                      </a:cubicBezTo>
                      <a:cubicBezTo>
                        <a:pt x="138" y="24"/>
                        <a:pt x="142" y="20"/>
                        <a:pt x="146" y="18"/>
                      </a:cubicBezTo>
                      <a:cubicBezTo>
                        <a:pt x="126" y="29"/>
                        <a:pt x="56" y="70"/>
                        <a:pt x="16" y="93"/>
                      </a:cubicBezTo>
                      <a:cubicBezTo>
                        <a:pt x="16" y="93"/>
                        <a:pt x="16" y="93"/>
                        <a:pt x="16" y="93"/>
                      </a:cubicBezTo>
                      <a:cubicBezTo>
                        <a:pt x="16" y="93"/>
                        <a:pt x="16" y="93"/>
                        <a:pt x="16" y="93"/>
                      </a:cubicBezTo>
                      <a:cubicBezTo>
                        <a:pt x="16" y="93"/>
                        <a:pt x="16" y="92"/>
                        <a:pt x="16" y="92"/>
                      </a:cubicBezTo>
                      <a:cubicBezTo>
                        <a:pt x="16" y="92"/>
                        <a:pt x="16" y="92"/>
                        <a:pt x="16" y="92"/>
                      </a:cubicBezTo>
                      <a:cubicBezTo>
                        <a:pt x="16" y="92"/>
                        <a:pt x="16" y="92"/>
                        <a:pt x="16" y="92"/>
                      </a:cubicBezTo>
                      <a:cubicBezTo>
                        <a:pt x="19" y="90"/>
                        <a:pt x="33" y="80"/>
                        <a:pt x="113" y="29"/>
                      </a:cubicBezTo>
                      <a:cubicBezTo>
                        <a:pt x="119" y="26"/>
                        <a:pt x="124" y="22"/>
                        <a:pt x="129" y="19"/>
                      </a:cubicBezTo>
                      <a:cubicBezTo>
                        <a:pt x="124" y="22"/>
                        <a:pt x="119" y="25"/>
                        <a:pt x="114" y="28"/>
                      </a:cubicBezTo>
                      <a:cubicBezTo>
                        <a:pt x="21" y="82"/>
                        <a:pt x="3" y="92"/>
                        <a:pt x="2" y="92"/>
                      </a:cubicBezTo>
                      <a:cubicBezTo>
                        <a:pt x="2" y="92"/>
                        <a:pt x="2" y="92"/>
                        <a:pt x="2" y="92"/>
                      </a:cubicBezTo>
                      <a:cubicBezTo>
                        <a:pt x="2" y="92"/>
                        <a:pt x="1" y="92"/>
                        <a:pt x="1" y="92"/>
                      </a:cubicBezTo>
                      <a:cubicBezTo>
                        <a:pt x="1" y="92"/>
                        <a:pt x="1" y="92"/>
                        <a:pt x="49" y="53"/>
                      </a:cubicBezTo>
                      <a:cubicBezTo>
                        <a:pt x="67" y="39"/>
                        <a:pt x="85" y="25"/>
                        <a:pt x="93" y="18"/>
                      </a:cubicBezTo>
                      <a:cubicBezTo>
                        <a:pt x="80" y="25"/>
                        <a:pt x="45" y="46"/>
                        <a:pt x="25" y="57"/>
                      </a:cubicBezTo>
                      <a:cubicBezTo>
                        <a:pt x="25" y="57"/>
                        <a:pt x="25" y="57"/>
                        <a:pt x="25" y="57"/>
                      </a:cubicBezTo>
                      <a:cubicBezTo>
                        <a:pt x="25" y="57"/>
                        <a:pt x="25" y="57"/>
                        <a:pt x="25" y="57"/>
                      </a:cubicBezTo>
                      <a:cubicBezTo>
                        <a:pt x="41" y="42"/>
                        <a:pt x="69" y="17"/>
                        <a:pt x="78" y="9"/>
                      </a:cubicBezTo>
                      <a:cubicBezTo>
                        <a:pt x="1" y="54"/>
                        <a:pt x="0" y="54"/>
                        <a:pt x="0" y="54"/>
                      </a:cubicBezTo>
                      <a:cubicBezTo>
                        <a:pt x="0" y="54"/>
                        <a:pt x="0" y="54"/>
                        <a:pt x="0" y="54"/>
                      </a:cubicBezTo>
                      <a:cubicBezTo>
                        <a:pt x="0" y="53"/>
                        <a:pt x="0" y="53"/>
                        <a:pt x="0" y="53"/>
                      </a:cubicBezTo>
                      <a:cubicBezTo>
                        <a:pt x="0" y="53"/>
                        <a:pt x="0" y="53"/>
                        <a:pt x="0" y="53"/>
                      </a:cubicBezTo>
                      <a:cubicBezTo>
                        <a:pt x="0" y="53"/>
                        <a:pt x="0" y="53"/>
                        <a:pt x="0" y="53"/>
                      </a:cubicBezTo>
                      <a:cubicBezTo>
                        <a:pt x="2" y="52"/>
                        <a:pt x="8" y="48"/>
                        <a:pt x="33" y="33"/>
                      </a:cubicBezTo>
                      <a:cubicBezTo>
                        <a:pt x="33" y="33"/>
                        <a:pt x="33" y="33"/>
                        <a:pt x="33" y="33"/>
                      </a:cubicBezTo>
                      <a:cubicBezTo>
                        <a:pt x="39" y="29"/>
                        <a:pt x="46" y="24"/>
                        <a:pt x="53" y="20"/>
                      </a:cubicBezTo>
                      <a:cubicBezTo>
                        <a:pt x="48" y="23"/>
                        <a:pt x="43" y="26"/>
                        <a:pt x="37" y="29"/>
                      </a:cubicBezTo>
                      <a:cubicBezTo>
                        <a:pt x="15" y="42"/>
                        <a:pt x="9" y="45"/>
                        <a:pt x="8" y="46"/>
                      </a:cubicBezTo>
                      <a:cubicBezTo>
                        <a:pt x="7" y="46"/>
                        <a:pt x="7" y="46"/>
                        <a:pt x="7" y="46"/>
                      </a:cubicBezTo>
                      <a:cubicBezTo>
                        <a:pt x="7" y="46"/>
                        <a:pt x="7" y="46"/>
                        <a:pt x="7" y="46"/>
                      </a:cubicBezTo>
                      <a:cubicBezTo>
                        <a:pt x="7" y="46"/>
                        <a:pt x="7" y="46"/>
                        <a:pt x="7" y="46"/>
                      </a:cubicBezTo>
                      <a:cubicBezTo>
                        <a:pt x="7" y="46"/>
                        <a:pt x="7" y="46"/>
                        <a:pt x="7" y="45"/>
                      </a:cubicBezTo>
                      <a:cubicBezTo>
                        <a:pt x="20" y="33"/>
                        <a:pt x="42" y="10"/>
                        <a:pt x="49" y="3"/>
                      </a:cubicBezTo>
                      <a:cubicBezTo>
                        <a:pt x="31" y="13"/>
                        <a:pt x="31" y="13"/>
                        <a:pt x="31" y="13"/>
                      </a:cubicBezTo>
                      <a:cubicBezTo>
                        <a:pt x="31" y="13"/>
                        <a:pt x="31" y="13"/>
                        <a:pt x="31" y="13"/>
                      </a:cubicBezTo>
                      <a:cubicBezTo>
                        <a:pt x="30" y="13"/>
                        <a:pt x="24" y="12"/>
                        <a:pt x="19" y="11"/>
                      </a:cubicBezTo>
                      <a:cubicBezTo>
                        <a:pt x="17" y="12"/>
                        <a:pt x="17" y="12"/>
                        <a:pt x="17" y="12"/>
                      </a:cubicBezTo>
                      <a:cubicBezTo>
                        <a:pt x="17" y="12"/>
                        <a:pt x="17" y="12"/>
                        <a:pt x="17" y="12"/>
                      </a:cubicBezTo>
                      <a:cubicBezTo>
                        <a:pt x="16" y="11"/>
                        <a:pt x="17" y="11"/>
                        <a:pt x="17" y="11"/>
                      </a:cubicBezTo>
                      <a:cubicBezTo>
                        <a:pt x="19" y="10"/>
                        <a:pt x="19" y="10"/>
                        <a:pt x="19" y="10"/>
                      </a:cubicBezTo>
                      <a:cubicBezTo>
                        <a:pt x="19" y="10"/>
                        <a:pt x="19" y="10"/>
                        <a:pt x="19" y="10"/>
                      </a:cubicBezTo>
                      <a:cubicBezTo>
                        <a:pt x="27" y="11"/>
                        <a:pt x="30" y="12"/>
                        <a:pt x="31" y="12"/>
                      </a:cubicBezTo>
                      <a:cubicBezTo>
                        <a:pt x="32" y="11"/>
                        <a:pt x="45" y="4"/>
                        <a:pt x="51" y="0"/>
                      </a:cubicBezTo>
                      <a:cubicBezTo>
                        <a:pt x="52" y="0"/>
                        <a:pt x="52" y="0"/>
                        <a:pt x="52" y="0"/>
                      </a:cubicBezTo>
                      <a:cubicBezTo>
                        <a:pt x="52" y="0"/>
                        <a:pt x="52" y="0"/>
                        <a:pt x="52" y="0"/>
                      </a:cubicBezTo>
                      <a:cubicBezTo>
                        <a:pt x="52" y="0"/>
                        <a:pt x="52" y="1"/>
                        <a:pt x="52" y="1"/>
                      </a:cubicBezTo>
                      <a:cubicBezTo>
                        <a:pt x="52" y="1"/>
                        <a:pt x="52" y="1"/>
                        <a:pt x="52" y="1"/>
                      </a:cubicBezTo>
                      <a:cubicBezTo>
                        <a:pt x="52" y="1"/>
                        <a:pt x="52" y="1"/>
                        <a:pt x="52" y="1"/>
                      </a:cubicBezTo>
                      <a:cubicBezTo>
                        <a:pt x="51" y="2"/>
                        <a:pt x="46" y="7"/>
                        <a:pt x="30" y="24"/>
                      </a:cubicBezTo>
                      <a:cubicBezTo>
                        <a:pt x="22" y="32"/>
                        <a:pt x="13" y="40"/>
                        <a:pt x="10" y="44"/>
                      </a:cubicBezTo>
                      <a:cubicBezTo>
                        <a:pt x="19" y="39"/>
                        <a:pt x="49" y="21"/>
                        <a:pt x="66" y="11"/>
                      </a:cubicBezTo>
                      <a:cubicBezTo>
                        <a:pt x="66" y="11"/>
                        <a:pt x="67" y="11"/>
                        <a:pt x="67" y="11"/>
                      </a:cubicBezTo>
                      <a:cubicBezTo>
                        <a:pt x="67" y="11"/>
                        <a:pt x="67" y="11"/>
                        <a:pt x="67" y="11"/>
                      </a:cubicBezTo>
                      <a:cubicBezTo>
                        <a:pt x="67" y="11"/>
                        <a:pt x="67" y="11"/>
                        <a:pt x="67" y="12"/>
                      </a:cubicBezTo>
                      <a:cubicBezTo>
                        <a:pt x="67" y="12"/>
                        <a:pt x="67" y="12"/>
                        <a:pt x="67" y="12"/>
                      </a:cubicBezTo>
                      <a:cubicBezTo>
                        <a:pt x="67" y="12"/>
                        <a:pt x="67" y="12"/>
                        <a:pt x="67" y="12"/>
                      </a:cubicBezTo>
                      <a:cubicBezTo>
                        <a:pt x="66" y="13"/>
                        <a:pt x="62" y="15"/>
                        <a:pt x="50" y="23"/>
                      </a:cubicBezTo>
                      <a:cubicBezTo>
                        <a:pt x="54" y="21"/>
                        <a:pt x="55" y="20"/>
                        <a:pt x="56" y="19"/>
                      </a:cubicBezTo>
                      <a:cubicBezTo>
                        <a:pt x="57" y="19"/>
                        <a:pt x="57" y="19"/>
                        <a:pt x="57" y="19"/>
                      </a:cubicBezTo>
                      <a:cubicBezTo>
                        <a:pt x="57" y="19"/>
                        <a:pt x="57" y="19"/>
                        <a:pt x="57" y="19"/>
                      </a:cubicBezTo>
                      <a:cubicBezTo>
                        <a:pt x="57" y="19"/>
                        <a:pt x="58" y="19"/>
                        <a:pt x="58" y="19"/>
                      </a:cubicBezTo>
                      <a:cubicBezTo>
                        <a:pt x="58" y="19"/>
                        <a:pt x="58" y="19"/>
                        <a:pt x="58" y="19"/>
                      </a:cubicBezTo>
                      <a:cubicBezTo>
                        <a:pt x="58" y="19"/>
                        <a:pt x="58" y="19"/>
                        <a:pt x="57" y="20"/>
                      </a:cubicBezTo>
                      <a:cubicBezTo>
                        <a:pt x="58" y="20"/>
                        <a:pt x="58" y="20"/>
                        <a:pt x="58" y="20"/>
                      </a:cubicBezTo>
                      <a:cubicBezTo>
                        <a:pt x="57" y="20"/>
                        <a:pt x="57" y="20"/>
                        <a:pt x="57" y="20"/>
                      </a:cubicBezTo>
                      <a:cubicBezTo>
                        <a:pt x="56" y="20"/>
                        <a:pt x="55" y="21"/>
                        <a:pt x="51" y="24"/>
                      </a:cubicBezTo>
                      <a:cubicBezTo>
                        <a:pt x="48" y="25"/>
                        <a:pt x="44" y="28"/>
                        <a:pt x="40" y="30"/>
                      </a:cubicBezTo>
                      <a:cubicBezTo>
                        <a:pt x="54" y="22"/>
                        <a:pt x="70" y="13"/>
                        <a:pt x="81" y="6"/>
                      </a:cubicBezTo>
                      <a:cubicBezTo>
                        <a:pt x="81" y="6"/>
                        <a:pt x="82" y="6"/>
                        <a:pt x="82" y="6"/>
                      </a:cubicBezTo>
                      <a:cubicBezTo>
                        <a:pt x="82" y="6"/>
                        <a:pt x="82" y="6"/>
                        <a:pt x="82" y="6"/>
                      </a:cubicBezTo>
                      <a:cubicBezTo>
                        <a:pt x="82" y="6"/>
                        <a:pt x="82" y="6"/>
                        <a:pt x="82" y="7"/>
                      </a:cubicBezTo>
                      <a:cubicBezTo>
                        <a:pt x="82" y="7"/>
                        <a:pt x="82" y="7"/>
                        <a:pt x="82" y="7"/>
                      </a:cubicBezTo>
                      <a:cubicBezTo>
                        <a:pt x="82" y="7"/>
                        <a:pt x="82" y="7"/>
                        <a:pt x="82" y="7"/>
                      </a:cubicBezTo>
                      <a:cubicBezTo>
                        <a:pt x="80" y="8"/>
                        <a:pt x="75" y="13"/>
                        <a:pt x="54" y="32"/>
                      </a:cubicBezTo>
                      <a:cubicBezTo>
                        <a:pt x="44" y="41"/>
                        <a:pt x="34" y="50"/>
                        <a:pt x="29" y="54"/>
                      </a:cubicBezTo>
                      <a:cubicBezTo>
                        <a:pt x="85" y="22"/>
                        <a:pt x="95" y="16"/>
                        <a:pt x="97" y="15"/>
                      </a:cubicBezTo>
                      <a:cubicBezTo>
                        <a:pt x="97" y="15"/>
                        <a:pt x="97" y="15"/>
                        <a:pt x="97" y="15"/>
                      </a:cubicBezTo>
                      <a:cubicBezTo>
                        <a:pt x="97" y="15"/>
                        <a:pt x="97" y="15"/>
                        <a:pt x="97" y="15"/>
                      </a:cubicBezTo>
                      <a:cubicBezTo>
                        <a:pt x="98" y="14"/>
                        <a:pt x="98" y="14"/>
                        <a:pt x="98" y="14"/>
                      </a:cubicBezTo>
                      <a:cubicBezTo>
                        <a:pt x="98" y="15"/>
                        <a:pt x="98" y="15"/>
                        <a:pt x="98" y="15"/>
                      </a:cubicBezTo>
                      <a:cubicBezTo>
                        <a:pt x="98" y="15"/>
                        <a:pt x="98" y="15"/>
                        <a:pt x="98" y="15"/>
                      </a:cubicBezTo>
                      <a:cubicBezTo>
                        <a:pt x="69" y="38"/>
                        <a:pt x="16" y="80"/>
                        <a:pt x="5" y="90"/>
                      </a:cubicBezTo>
                      <a:cubicBezTo>
                        <a:pt x="18" y="83"/>
                        <a:pt x="77" y="48"/>
                        <a:pt x="114" y="27"/>
                      </a:cubicBezTo>
                      <a:cubicBezTo>
                        <a:pt x="139" y="12"/>
                        <a:pt x="144" y="9"/>
                        <a:pt x="146" y="8"/>
                      </a:cubicBezTo>
                      <a:cubicBezTo>
                        <a:pt x="146" y="8"/>
                        <a:pt x="146" y="8"/>
                        <a:pt x="146" y="8"/>
                      </a:cubicBezTo>
                      <a:cubicBezTo>
                        <a:pt x="146" y="8"/>
                        <a:pt x="146" y="8"/>
                        <a:pt x="146" y="8"/>
                      </a:cubicBezTo>
                      <a:cubicBezTo>
                        <a:pt x="146" y="8"/>
                        <a:pt x="146" y="8"/>
                        <a:pt x="146" y="8"/>
                      </a:cubicBezTo>
                      <a:cubicBezTo>
                        <a:pt x="147" y="8"/>
                        <a:pt x="147" y="8"/>
                        <a:pt x="147" y="8"/>
                      </a:cubicBezTo>
                      <a:cubicBezTo>
                        <a:pt x="147" y="9"/>
                        <a:pt x="147" y="9"/>
                        <a:pt x="146" y="9"/>
                      </a:cubicBezTo>
                      <a:cubicBezTo>
                        <a:pt x="146" y="9"/>
                        <a:pt x="146" y="9"/>
                        <a:pt x="146" y="9"/>
                      </a:cubicBezTo>
                      <a:cubicBezTo>
                        <a:pt x="146" y="9"/>
                        <a:pt x="146" y="9"/>
                        <a:pt x="146" y="9"/>
                      </a:cubicBezTo>
                      <a:cubicBezTo>
                        <a:pt x="145" y="10"/>
                        <a:pt x="143" y="11"/>
                        <a:pt x="137" y="15"/>
                      </a:cubicBezTo>
                      <a:cubicBezTo>
                        <a:pt x="131" y="19"/>
                        <a:pt x="123" y="24"/>
                        <a:pt x="113" y="30"/>
                      </a:cubicBezTo>
                      <a:cubicBezTo>
                        <a:pt x="86" y="48"/>
                        <a:pt x="45" y="74"/>
                        <a:pt x="26" y="86"/>
                      </a:cubicBezTo>
                      <a:cubicBezTo>
                        <a:pt x="82" y="53"/>
                        <a:pt x="144" y="17"/>
                        <a:pt x="150" y="14"/>
                      </a:cubicBezTo>
                      <a:cubicBezTo>
                        <a:pt x="150" y="14"/>
                        <a:pt x="150" y="14"/>
                        <a:pt x="150" y="14"/>
                      </a:cubicBezTo>
                      <a:cubicBezTo>
                        <a:pt x="150" y="14"/>
                        <a:pt x="150" y="14"/>
                        <a:pt x="150" y="14"/>
                      </a:cubicBezTo>
                      <a:cubicBezTo>
                        <a:pt x="151" y="14"/>
                        <a:pt x="151" y="14"/>
                        <a:pt x="151" y="14"/>
                      </a:cubicBezTo>
                      <a:cubicBezTo>
                        <a:pt x="151" y="14"/>
                        <a:pt x="151" y="14"/>
                        <a:pt x="151" y="14"/>
                      </a:cubicBezTo>
                      <a:cubicBezTo>
                        <a:pt x="151" y="15"/>
                        <a:pt x="151" y="15"/>
                        <a:pt x="146" y="19"/>
                      </a:cubicBezTo>
                      <a:cubicBezTo>
                        <a:pt x="143" y="21"/>
                        <a:pt x="138" y="24"/>
                        <a:pt x="133" y="28"/>
                      </a:cubicBezTo>
                      <a:cubicBezTo>
                        <a:pt x="111" y="44"/>
                        <a:pt x="69" y="75"/>
                        <a:pt x="57" y="85"/>
                      </a:cubicBezTo>
                      <a:cubicBezTo>
                        <a:pt x="66" y="79"/>
                        <a:pt x="90" y="65"/>
                        <a:pt x="107" y="56"/>
                      </a:cubicBezTo>
                      <a:cubicBezTo>
                        <a:pt x="122" y="47"/>
                        <a:pt x="126" y="44"/>
                        <a:pt x="128" y="44"/>
                      </a:cubicBezTo>
                      <a:cubicBezTo>
                        <a:pt x="128" y="43"/>
                        <a:pt x="128" y="43"/>
                        <a:pt x="128" y="43"/>
                      </a:cubicBezTo>
                      <a:cubicBezTo>
                        <a:pt x="128" y="43"/>
                        <a:pt x="128" y="43"/>
                        <a:pt x="128" y="43"/>
                      </a:cubicBezTo>
                      <a:cubicBezTo>
                        <a:pt x="128" y="43"/>
                        <a:pt x="129" y="43"/>
                        <a:pt x="129" y="43"/>
                      </a:cubicBezTo>
                      <a:cubicBezTo>
                        <a:pt x="129" y="43"/>
                        <a:pt x="129" y="43"/>
                        <a:pt x="129" y="44"/>
                      </a:cubicBezTo>
                      <a:cubicBezTo>
                        <a:pt x="129" y="44"/>
                        <a:pt x="129" y="44"/>
                        <a:pt x="129" y="44"/>
                      </a:cubicBezTo>
                      <a:cubicBezTo>
                        <a:pt x="89" y="68"/>
                        <a:pt x="89" y="68"/>
                        <a:pt x="89" y="68"/>
                      </a:cubicBezTo>
                      <a:cubicBezTo>
                        <a:pt x="94" y="65"/>
                        <a:pt x="99" y="62"/>
                        <a:pt x="103" y="60"/>
                      </a:cubicBezTo>
                      <a:cubicBezTo>
                        <a:pt x="136" y="41"/>
                        <a:pt x="142" y="37"/>
                        <a:pt x="143" y="37"/>
                      </a:cubicBezTo>
                      <a:cubicBezTo>
                        <a:pt x="143" y="36"/>
                        <a:pt x="143" y="36"/>
                        <a:pt x="143" y="36"/>
                      </a:cubicBezTo>
                      <a:cubicBezTo>
                        <a:pt x="143" y="37"/>
                        <a:pt x="143" y="37"/>
                        <a:pt x="143" y="37"/>
                      </a:cubicBezTo>
                      <a:cubicBezTo>
                        <a:pt x="144" y="36"/>
                        <a:pt x="144" y="36"/>
                        <a:pt x="144" y="36"/>
                      </a:cubicBezTo>
                      <a:cubicBezTo>
                        <a:pt x="144" y="36"/>
                        <a:pt x="144" y="37"/>
                        <a:pt x="144" y="37"/>
                      </a:cubicBezTo>
                      <a:cubicBezTo>
                        <a:pt x="144" y="37"/>
                        <a:pt x="144" y="37"/>
                        <a:pt x="144" y="37"/>
                      </a:cubicBezTo>
                      <a:cubicBezTo>
                        <a:pt x="66" y="96"/>
                        <a:pt x="66" y="96"/>
                        <a:pt x="66" y="96"/>
                      </a:cubicBezTo>
                      <a:cubicBezTo>
                        <a:pt x="130" y="59"/>
                        <a:pt x="142" y="52"/>
                        <a:pt x="144" y="51"/>
                      </a:cubicBezTo>
                      <a:cubicBezTo>
                        <a:pt x="144" y="51"/>
                        <a:pt x="144" y="51"/>
                        <a:pt x="144" y="51"/>
                      </a:cubicBezTo>
                      <a:cubicBezTo>
                        <a:pt x="144" y="51"/>
                        <a:pt x="144" y="51"/>
                        <a:pt x="144" y="51"/>
                      </a:cubicBezTo>
                      <a:cubicBezTo>
                        <a:pt x="144" y="51"/>
                        <a:pt x="144" y="51"/>
                        <a:pt x="144" y="51"/>
                      </a:cubicBezTo>
                      <a:cubicBezTo>
                        <a:pt x="144" y="51"/>
                        <a:pt x="145" y="51"/>
                        <a:pt x="145" y="51"/>
                      </a:cubicBezTo>
                      <a:cubicBezTo>
                        <a:pt x="145" y="51"/>
                        <a:pt x="145" y="51"/>
                        <a:pt x="144" y="52"/>
                      </a:cubicBezTo>
                      <a:cubicBezTo>
                        <a:pt x="144" y="52"/>
                        <a:pt x="144" y="52"/>
                        <a:pt x="144" y="52"/>
                      </a:cubicBezTo>
                      <a:cubicBezTo>
                        <a:pt x="144" y="52"/>
                        <a:pt x="144" y="52"/>
                        <a:pt x="144" y="52"/>
                      </a:cubicBezTo>
                      <a:cubicBezTo>
                        <a:pt x="143" y="53"/>
                        <a:pt x="140" y="55"/>
                        <a:pt x="130" y="63"/>
                      </a:cubicBezTo>
                      <a:cubicBezTo>
                        <a:pt x="122" y="70"/>
                        <a:pt x="111" y="79"/>
                        <a:pt x="99" y="88"/>
                      </a:cubicBezTo>
                      <a:cubicBezTo>
                        <a:pt x="83" y="101"/>
                        <a:pt x="67" y="114"/>
                        <a:pt x="59" y="120"/>
                      </a:cubicBezTo>
                      <a:cubicBezTo>
                        <a:pt x="78" y="109"/>
                        <a:pt x="144" y="71"/>
                        <a:pt x="145" y="70"/>
                      </a:cubicBezTo>
                      <a:cubicBezTo>
                        <a:pt x="145" y="70"/>
                        <a:pt x="145" y="70"/>
                        <a:pt x="146" y="70"/>
                      </a:cubicBezTo>
                      <a:cubicBezTo>
                        <a:pt x="146" y="71"/>
                        <a:pt x="146" y="71"/>
                        <a:pt x="145" y="71"/>
                      </a:cubicBezTo>
                      <a:cubicBezTo>
                        <a:pt x="86" y="106"/>
                        <a:pt x="86" y="106"/>
                        <a:pt x="86" y="106"/>
                      </a:cubicBezTo>
                      <a:cubicBezTo>
                        <a:pt x="118" y="88"/>
                        <a:pt x="155" y="67"/>
                        <a:pt x="156" y="66"/>
                      </a:cubicBezTo>
                      <a:cubicBezTo>
                        <a:pt x="156" y="66"/>
                        <a:pt x="156" y="66"/>
                        <a:pt x="156" y="67"/>
                      </a:cubicBezTo>
                      <a:cubicBezTo>
                        <a:pt x="156" y="67"/>
                        <a:pt x="156" y="67"/>
                        <a:pt x="156" y="67"/>
                      </a:cubicBezTo>
                      <a:cubicBezTo>
                        <a:pt x="156" y="67"/>
                        <a:pt x="156" y="67"/>
                        <a:pt x="156" y="67"/>
                      </a:cubicBezTo>
                      <a:cubicBezTo>
                        <a:pt x="156" y="67"/>
                        <a:pt x="156" y="67"/>
                        <a:pt x="156" y="67"/>
                      </a:cubicBezTo>
                      <a:cubicBezTo>
                        <a:pt x="154" y="69"/>
                        <a:pt x="147" y="74"/>
                        <a:pt x="118" y="95"/>
                      </a:cubicBezTo>
                      <a:cubicBezTo>
                        <a:pt x="101" y="107"/>
                        <a:pt x="81" y="121"/>
                        <a:pt x="71" y="128"/>
                      </a:cubicBezTo>
                      <a:cubicBezTo>
                        <a:pt x="105" y="109"/>
                        <a:pt x="112" y="105"/>
                        <a:pt x="114" y="104"/>
                      </a:cubicBezTo>
                      <a:cubicBezTo>
                        <a:pt x="114" y="104"/>
                        <a:pt x="114" y="104"/>
                        <a:pt x="114" y="104"/>
                      </a:cubicBezTo>
                      <a:cubicBezTo>
                        <a:pt x="114" y="104"/>
                        <a:pt x="114" y="104"/>
                        <a:pt x="114" y="104"/>
                      </a:cubicBezTo>
                      <a:cubicBezTo>
                        <a:pt x="114" y="104"/>
                        <a:pt x="114" y="104"/>
                        <a:pt x="114" y="104"/>
                      </a:cubicBezTo>
                      <a:cubicBezTo>
                        <a:pt x="114" y="104"/>
                        <a:pt x="114" y="104"/>
                        <a:pt x="114" y="104"/>
                      </a:cubicBezTo>
                      <a:cubicBezTo>
                        <a:pt x="114" y="104"/>
                        <a:pt x="114" y="104"/>
                        <a:pt x="114" y="105"/>
                      </a:cubicBezTo>
                      <a:cubicBezTo>
                        <a:pt x="114" y="105"/>
                        <a:pt x="114" y="105"/>
                        <a:pt x="114" y="105"/>
                      </a:cubicBezTo>
                      <a:cubicBezTo>
                        <a:pt x="114" y="105"/>
                        <a:pt x="114" y="105"/>
                        <a:pt x="114" y="105"/>
                      </a:cubicBezTo>
                      <a:cubicBezTo>
                        <a:pt x="113" y="105"/>
                        <a:pt x="111" y="107"/>
                        <a:pt x="106" y="110"/>
                      </a:cubicBezTo>
                      <a:cubicBezTo>
                        <a:pt x="102" y="113"/>
                        <a:pt x="96" y="117"/>
                        <a:pt x="89" y="121"/>
                      </a:cubicBezTo>
                      <a:cubicBezTo>
                        <a:pt x="85" y="125"/>
                        <a:pt x="80" y="128"/>
                        <a:pt x="76" y="130"/>
                      </a:cubicBezTo>
                      <a:cubicBezTo>
                        <a:pt x="97" y="118"/>
                        <a:pt x="139" y="94"/>
                        <a:pt x="139" y="94"/>
                      </a:cubicBezTo>
                      <a:cubicBezTo>
                        <a:pt x="139" y="94"/>
                        <a:pt x="140" y="94"/>
                        <a:pt x="140" y="94"/>
                      </a:cubicBezTo>
                      <a:cubicBezTo>
                        <a:pt x="140" y="94"/>
                        <a:pt x="140" y="95"/>
                        <a:pt x="140" y="95"/>
                      </a:cubicBezTo>
                      <a:cubicBezTo>
                        <a:pt x="123" y="105"/>
                        <a:pt x="98" y="120"/>
                        <a:pt x="79" y="132"/>
                      </a:cubicBezTo>
                      <a:cubicBezTo>
                        <a:pt x="135" y="100"/>
                        <a:pt x="135" y="100"/>
                        <a:pt x="135" y="100"/>
                      </a:cubicBezTo>
                      <a:cubicBezTo>
                        <a:pt x="135" y="99"/>
                        <a:pt x="135" y="100"/>
                        <a:pt x="135" y="100"/>
                      </a:cubicBezTo>
                      <a:cubicBezTo>
                        <a:pt x="135" y="100"/>
                        <a:pt x="135" y="100"/>
                        <a:pt x="135" y="100"/>
                      </a:cubicBezTo>
                      <a:cubicBezTo>
                        <a:pt x="110" y="115"/>
                        <a:pt x="110" y="115"/>
                        <a:pt x="110" y="115"/>
                      </a:cubicBezTo>
                      <a:cubicBezTo>
                        <a:pt x="135" y="101"/>
                        <a:pt x="135" y="101"/>
                        <a:pt x="135" y="101"/>
                      </a:cubicBezTo>
                      <a:cubicBezTo>
                        <a:pt x="135" y="101"/>
                        <a:pt x="135" y="101"/>
                        <a:pt x="136" y="101"/>
                      </a:cubicBezTo>
                      <a:cubicBezTo>
                        <a:pt x="136" y="101"/>
                        <a:pt x="136" y="102"/>
                        <a:pt x="135" y="102"/>
                      </a:cubicBezTo>
                      <a:cubicBezTo>
                        <a:pt x="65" y="151"/>
                        <a:pt x="65" y="151"/>
                        <a:pt x="65" y="151"/>
                      </a:cubicBezTo>
                      <a:cubicBezTo>
                        <a:pt x="94" y="134"/>
                        <a:pt x="109" y="125"/>
                        <a:pt x="112" y="123"/>
                      </a:cubicBezTo>
                      <a:cubicBezTo>
                        <a:pt x="112" y="123"/>
                        <a:pt x="112" y="123"/>
                        <a:pt x="113" y="123"/>
                      </a:cubicBezTo>
                      <a:cubicBezTo>
                        <a:pt x="113" y="123"/>
                        <a:pt x="113" y="123"/>
                        <a:pt x="113" y="123"/>
                      </a:cubicBezTo>
                      <a:cubicBezTo>
                        <a:pt x="113" y="123"/>
                        <a:pt x="113" y="123"/>
                        <a:pt x="113" y="123"/>
                      </a:cubicBezTo>
                      <a:cubicBezTo>
                        <a:pt x="113" y="123"/>
                        <a:pt x="113" y="123"/>
                        <a:pt x="113" y="124"/>
                      </a:cubicBezTo>
                      <a:cubicBezTo>
                        <a:pt x="113" y="124"/>
                        <a:pt x="113" y="124"/>
                        <a:pt x="113" y="124"/>
                      </a:cubicBezTo>
                      <a:cubicBezTo>
                        <a:pt x="101" y="132"/>
                        <a:pt x="76" y="149"/>
                        <a:pt x="63" y="158"/>
                      </a:cubicBezTo>
                      <a:cubicBezTo>
                        <a:pt x="133" y="117"/>
                        <a:pt x="133" y="117"/>
                        <a:pt x="133" y="117"/>
                      </a:cubicBezTo>
                      <a:cubicBezTo>
                        <a:pt x="133" y="117"/>
                        <a:pt x="134" y="117"/>
                        <a:pt x="134" y="118"/>
                      </a:cubicBezTo>
                      <a:cubicBezTo>
                        <a:pt x="134" y="118"/>
                        <a:pt x="134" y="118"/>
                        <a:pt x="134" y="118"/>
                      </a:cubicBezTo>
                      <a:cubicBezTo>
                        <a:pt x="134" y="118"/>
                        <a:pt x="134" y="118"/>
                        <a:pt x="134" y="118"/>
                      </a:cubicBezTo>
                      <a:cubicBezTo>
                        <a:pt x="134" y="118"/>
                        <a:pt x="134" y="118"/>
                        <a:pt x="134" y="118"/>
                      </a:cubicBezTo>
                      <a:cubicBezTo>
                        <a:pt x="132" y="120"/>
                        <a:pt x="122" y="128"/>
                        <a:pt x="70" y="169"/>
                      </a:cubicBezTo>
                      <a:cubicBezTo>
                        <a:pt x="60" y="177"/>
                        <a:pt x="51" y="184"/>
                        <a:pt x="46" y="188"/>
                      </a:cubicBezTo>
                      <a:cubicBezTo>
                        <a:pt x="55" y="183"/>
                        <a:pt x="75" y="172"/>
                        <a:pt x="94" y="160"/>
                      </a:cubicBezTo>
                      <a:cubicBezTo>
                        <a:pt x="108" y="153"/>
                        <a:pt x="121" y="145"/>
                        <a:pt x="131" y="139"/>
                      </a:cubicBezTo>
                      <a:cubicBezTo>
                        <a:pt x="136" y="136"/>
                        <a:pt x="140" y="134"/>
                        <a:pt x="143" y="132"/>
                      </a:cubicBezTo>
                      <a:cubicBezTo>
                        <a:pt x="146" y="131"/>
                        <a:pt x="147" y="130"/>
                        <a:pt x="147" y="130"/>
                      </a:cubicBezTo>
                      <a:cubicBezTo>
                        <a:pt x="148" y="130"/>
                        <a:pt x="148" y="130"/>
                        <a:pt x="148" y="130"/>
                      </a:cubicBezTo>
                      <a:cubicBezTo>
                        <a:pt x="148" y="130"/>
                        <a:pt x="148" y="130"/>
                        <a:pt x="148" y="130"/>
                      </a:cubicBezTo>
                      <a:cubicBezTo>
                        <a:pt x="148" y="130"/>
                        <a:pt x="148" y="130"/>
                        <a:pt x="148" y="130"/>
                      </a:cubicBezTo>
                      <a:cubicBezTo>
                        <a:pt x="148" y="130"/>
                        <a:pt x="148" y="130"/>
                        <a:pt x="148" y="131"/>
                      </a:cubicBezTo>
                      <a:cubicBezTo>
                        <a:pt x="148" y="131"/>
                        <a:pt x="148" y="131"/>
                        <a:pt x="148" y="131"/>
                      </a:cubicBezTo>
                      <a:cubicBezTo>
                        <a:pt x="148" y="131"/>
                        <a:pt x="148" y="131"/>
                        <a:pt x="148" y="131"/>
                      </a:cubicBezTo>
                      <a:cubicBezTo>
                        <a:pt x="147" y="132"/>
                        <a:pt x="143" y="134"/>
                        <a:pt x="133" y="141"/>
                      </a:cubicBezTo>
                      <a:cubicBezTo>
                        <a:pt x="124" y="148"/>
                        <a:pt x="112" y="157"/>
                        <a:pt x="100" y="165"/>
                      </a:cubicBezTo>
                      <a:cubicBezTo>
                        <a:pt x="85" y="176"/>
                        <a:pt x="69" y="188"/>
                        <a:pt x="60" y="194"/>
                      </a:cubicBezTo>
                      <a:cubicBezTo>
                        <a:pt x="111" y="165"/>
                        <a:pt x="138" y="149"/>
                        <a:pt x="142" y="147"/>
                      </a:cubicBezTo>
                      <a:cubicBezTo>
                        <a:pt x="142" y="147"/>
                        <a:pt x="142" y="147"/>
                        <a:pt x="142" y="147"/>
                      </a:cubicBezTo>
                      <a:cubicBezTo>
                        <a:pt x="142" y="147"/>
                        <a:pt x="142" y="147"/>
                        <a:pt x="142" y="147"/>
                      </a:cubicBezTo>
                      <a:cubicBezTo>
                        <a:pt x="143" y="147"/>
                        <a:pt x="143" y="147"/>
                        <a:pt x="143" y="147"/>
                      </a:cubicBezTo>
                      <a:cubicBezTo>
                        <a:pt x="143" y="147"/>
                        <a:pt x="143" y="147"/>
                        <a:pt x="143" y="147"/>
                      </a:cubicBezTo>
                      <a:cubicBezTo>
                        <a:pt x="143" y="147"/>
                        <a:pt x="143" y="147"/>
                        <a:pt x="136" y="153"/>
                      </a:cubicBezTo>
                      <a:cubicBezTo>
                        <a:pt x="132" y="156"/>
                        <a:pt x="127" y="160"/>
                        <a:pt x="121" y="165"/>
                      </a:cubicBezTo>
                      <a:cubicBezTo>
                        <a:pt x="107" y="176"/>
                        <a:pt x="89" y="190"/>
                        <a:pt x="82" y="196"/>
                      </a:cubicBezTo>
                      <a:cubicBezTo>
                        <a:pt x="147" y="159"/>
                        <a:pt x="147" y="159"/>
                        <a:pt x="147" y="159"/>
                      </a:cubicBezTo>
                      <a:cubicBezTo>
                        <a:pt x="147" y="158"/>
                        <a:pt x="147" y="159"/>
                        <a:pt x="148" y="159"/>
                      </a:cubicBezTo>
                      <a:cubicBezTo>
                        <a:pt x="148" y="159"/>
                        <a:pt x="148" y="159"/>
                        <a:pt x="147" y="159"/>
                      </a:cubicBezTo>
                      <a:cubicBezTo>
                        <a:pt x="81" y="210"/>
                        <a:pt x="81" y="210"/>
                        <a:pt x="81" y="210"/>
                      </a:cubicBezTo>
                      <a:cubicBezTo>
                        <a:pt x="124" y="184"/>
                        <a:pt x="133" y="179"/>
                        <a:pt x="135" y="178"/>
                      </a:cubicBezTo>
                      <a:cubicBezTo>
                        <a:pt x="135" y="178"/>
                        <a:pt x="135" y="178"/>
                        <a:pt x="135" y="178"/>
                      </a:cubicBezTo>
                      <a:cubicBezTo>
                        <a:pt x="136" y="178"/>
                        <a:pt x="136" y="178"/>
                        <a:pt x="136" y="178"/>
                      </a:cubicBezTo>
                      <a:cubicBezTo>
                        <a:pt x="136" y="178"/>
                        <a:pt x="136" y="178"/>
                        <a:pt x="136" y="178"/>
                      </a:cubicBezTo>
                      <a:cubicBezTo>
                        <a:pt x="136" y="178"/>
                        <a:pt x="136" y="178"/>
                        <a:pt x="136" y="178"/>
                      </a:cubicBezTo>
                      <a:cubicBezTo>
                        <a:pt x="136" y="178"/>
                        <a:pt x="136" y="179"/>
                        <a:pt x="136" y="179"/>
                      </a:cubicBezTo>
                      <a:cubicBezTo>
                        <a:pt x="136" y="179"/>
                        <a:pt x="102" y="202"/>
                        <a:pt x="85" y="214"/>
                      </a:cubicBezTo>
                      <a:cubicBezTo>
                        <a:pt x="147" y="178"/>
                        <a:pt x="147" y="178"/>
                        <a:pt x="147" y="178"/>
                      </a:cubicBezTo>
                      <a:cubicBezTo>
                        <a:pt x="148" y="178"/>
                        <a:pt x="148" y="178"/>
                        <a:pt x="148" y="178"/>
                      </a:cubicBezTo>
                      <a:cubicBezTo>
                        <a:pt x="148" y="178"/>
                        <a:pt x="148" y="178"/>
                        <a:pt x="148" y="178"/>
                      </a:cubicBezTo>
                      <a:cubicBezTo>
                        <a:pt x="148" y="178"/>
                        <a:pt x="148" y="178"/>
                        <a:pt x="148" y="178"/>
                      </a:cubicBezTo>
                      <a:cubicBezTo>
                        <a:pt x="148" y="179"/>
                        <a:pt x="148" y="179"/>
                        <a:pt x="148" y="179"/>
                      </a:cubicBezTo>
                      <a:cubicBezTo>
                        <a:pt x="148" y="179"/>
                        <a:pt x="148" y="179"/>
                        <a:pt x="148" y="179"/>
                      </a:cubicBezTo>
                      <a:cubicBezTo>
                        <a:pt x="146" y="180"/>
                        <a:pt x="138" y="186"/>
                        <a:pt x="104" y="209"/>
                      </a:cubicBezTo>
                      <a:cubicBezTo>
                        <a:pt x="91" y="218"/>
                        <a:pt x="79" y="226"/>
                        <a:pt x="70" y="232"/>
                      </a:cubicBezTo>
                      <a:cubicBezTo>
                        <a:pt x="128" y="198"/>
                        <a:pt x="128" y="198"/>
                        <a:pt x="128" y="198"/>
                      </a:cubicBezTo>
                      <a:cubicBezTo>
                        <a:pt x="129" y="198"/>
                        <a:pt x="129" y="198"/>
                        <a:pt x="129" y="198"/>
                      </a:cubicBezTo>
                      <a:cubicBezTo>
                        <a:pt x="129" y="198"/>
                        <a:pt x="129" y="198"/>
                        <a:pt x="129" y="199"/>
                      </a:cubicBezTo>
                      <a:cubicBezTo>
                        <a:pt x="129" y="199"/>
                        <a:pt x="129" y="199"/>
                        <a:pt x="129" y="199"/>
                      </a:cubicBezTo>
                      <a:cubicBezTo>
                        <a:pt x="129" y="199"/>
                        <a:pt x="129" y="199"/>
                        <a:pt x="129" y="199"/>
                      </a:cubicBezTo>
                      <a:cubicBezTo>
                        <a:pt x="128" y="200"/>
                        <a:pt x="123" y="205"/>
                        <a:pt x="105" y="223"/>
                      </a:cubicBezTo>
                      <a:cubicBezTo>
                        <a:pt x="96" y="232"/>
                        <a:pt x="88" y="241"/>
                        <a:pt x="83" y="245"/>
                      </a:cubicBezTo>
                      <a:cubicBezTo>
                        <a:pt x="126" y="220"/>
                        <a:pt x="126" y="220"/>
                        <a:pt x="126" y="220"/>
                      </a:cubicBezTo>
                      <a:cubicBezTo>
                        <a:pt x="126" y="220"/>
                        <a:pt x="126" y="220"/>
                        <a:pt x="126" y="221"/>
                      </a:cubicBezTo>
                      <a:cubicBezTo>
                        <a:pt x="127" y="221"/>
                        <a:pt x="126" y="221"/>
                        <a:pt x="126" y="221"/>
                      </a:cubicBezTo>
                      <a:cubicBezTo>
                        <a:pt x="114" y="232"/>
                        <a:pt x="92" y="251"/>
                        <a:pt x="83" y="258"/>
                      </a:cubicBezTo>
                      <a:cubicBezTo>
                        <a:pt x="125" y="233"/>
                        <a:pt x="133" y="229"/>
                        <a:pt x="135" y="228"/>
                      </a:cubicBezTo>
                      <a:cubicBezTo>
                        <a:pt x="135" y="228"/>
                        <a:pt x="135" y="228"/>
                        <a:pt x="135" y="228"/>
                      </a:cubicBezTo>
                      <a:cubicBezTo>
                        <a:pt x="135" y="228"/>
                        <a:pt x="135" y="228"/>
                        <a:pt x="135" y="228"/>
                      </a:cubicBezTo>
                      <a:cubicBezTo>
                        <a:pt x="135" y="228"/>
                        <a:pt x="135" y="228"/>
                        <a:pt x="135" y="228"/>
                      </a:cubicBezTo>
                      <a:cubicBezTo>
                        <a:pt x="136" y="228"/>
                        <a:pt x="136" y="228"/>
                        <a:pt x="136" y="228"/>
                      </a:cubicBezTo>
                      <a:cubicBezTo>
                        <a:pt x="136" y="229"/>
                        <a:pt x="136" y="229"/>
                        <a:pt x="136" y="229"/>
                      </a:cubicBezTo>
                      <a:cubicBezTo>
                        <a:pt x="71" y="286"/>
                        <a:pt x="71" y="286"/>
                        <a:pt x="71" y="286"/>
                      </a:cubicBezTo>
                      <a:cubicBezTo>
                        <a:pt x="114" y="261"/>
                        <a:pt x="275" y="166"/>
                        <a:pt x="279" y="166"/>
                      </a:cubicBezTo>
                      <a:cubicBezTo>
                        <a:pt x="279" y="166"/>
                        <a:pt x="279" y="166"/>
                        <a:pt x="279" y="166"/>
                      </a:cubicBezTo>
                      <a:cubicBezTo>
                        <a:pt x="279" y="166"/>
                        <a:pt x="279" y="166"/>
                        <a:pt x="279" y="166"/>
                      </a:cubicBezTo>
                      <a:cubicBezTo>
                        <a:pt x="279" y="167"/>
                        <a:pt x="279" y="167"/>
                        <a:pt x="271" y="172"/>
                      </a:cubicBezTo>
                      <a:cubicBezTo>
                        <a:pt x="265" y="176"/>
                        <a:pt x="258" y="180"/>
                        <a:pt x="249" y="186"/>
                      </a:cubicBezTo>
                      <a:cubicBezTo>
                        <a:pt x="230" y="198"/>
                        <a:pt x="206" y="213"/>
                        <a:pt x="182" y="229"/>
                      </a:cubicBezTo>
                      <a:cubicBezTo>
                        <a:pt x="154" y="246"/>
                        <a:pt x="127" y="263"/>
                        <a:pt x="108" y="275"/>
                      </a:cubicBezTo>
                      <a:cubicBezTo>
                        <a:pt x="166" y="242"/>
                        <a:pt x="285" y="171"/>
                        <a:pt x="289" y="171"/>
                      </a:cubicBezTo>
                      <a:cubicBezTo>
                        <a:pt x="289" y="171"/>
                        <a:pt x="289" y="171"/>
                        <a:pt x="289" y="171"/>
                      </a:cubicBezTo>
                      <a:cubicBezTo>
                        <a:pt x="289" y="171"/>
                        <a:pt x="289" y="172"/>
                        <a:pt x="289" y="172"/>
                      </a:cubicBezTo>
                      <a:cubicBezTo>
                        <a:pt x="289" y="172"/>
                        <a:pt x="289" y="172"/>
                        <a:pt x="289" y="172"/>
                      </a:cubicBezTo>
                      <a:cubicBezTo>
                        <a:pt x="102" y="298"/>
                        <a:pt x="102" y="298"/>
                        <a:pt x="102" y="298"/>
                      </a:cubicBezTo>
                      <a:cubicBezTo>
                        <a:pt x="126" y="285"/>
                        <a:pt x="209" y="236"/>
                        <a:pt x="256" y="209"/>
                      </a:cubicBezTo>
                      <a:cubicBezTo>
                        <a:pt x="297" y="185"/>
                        <a:pt x="297" y="185"/>
                        <a:pt x="297" y="185"/>
                      </a:cubicBezTo>
                      <a:cubicBezTo>
                        <a:pt x="298" y="185"/>
                        <a:pt x="298" y="185"/>
                        <a:pt x="298" y="185"/>
                      </a:cubicBezTo>
                      <a:cubicBezTo>
                        <a:pt x="298" y="185"/>
                        <a:pt x="298" y="185"/>
                        <a:pt x="297" y="186"/>
                      </a:cubicBezTo>
                      <a:cubicBezTo>
                        <a:pt x="297" y="186"/>
                        <a:pt x="297" y="186"/>
                        <a:pt x="297" y="186"/>
                      </a:cubicBezTo>
                      <a:cubicBezTo>
                        <a:pt x="297" y="186"/>
                        <a:pt x="297" y="186"/>
                        <a:pt x="297" y="186"/>
                      </a:cubicBezTo>
                      <a:cubicBezTo>
                        <a:pt x="296" y="188"/>
                        <a:pt x="285" y="195"/>
                        <a:pt x="229" y="233"/>
                      </a:cubicBezTo>
                      <a:cubicBezTo>
                        <a:pt x="191" y="258"/>
                        <a:pt x="146" y="289"/>
                        <a:pt x="119" y="307"/>
                      </a:cubicBezTo>
                      <a:cubicBezTo>
                        <a:pt x="114" y="310"/>
                        <a:pt x="110" y="313"/>
                        <a:pt x="107" y="315"/>
                      </a:cubicBezTo>
                      <a:cubicBezTo>
                        <a:pt x="174" y="276"/>
                        <a:pt x="273" y="218"/>
                        <a:pt x="282" y="214"/>
                      </a:cubicBezTo>
                      <a:cubicBezTo>
                        <a:pt x="282" y="214"/>
                        <a:pt x="282" y="214"/>
                        <a:pt x="282" y="214"/>
                      </a:cubicBezTo>
                      <a:cubicBezTo>
                        <a:pt x="282" y="214"/>
                        <a:pt x="282" y="214"/>
                        <a:pt x="282" y="214"/>
                      </a:cubicBezTo>
                      <a:cubicBezTo>
                        <a:pt x="282" y="214"/>
                        <a:pt x="282" y="214"/>
                        <a:pt x="282" y="214"/>
                      </a:cubicBezTo>
                      <a:cubicBezTo>
                        <a:pt x="282" y="214"/>
                        <a:pt x="283" y="214"/>
                        <a:pt x="283" y="214"/>
                      </a:cubicBezTo>
                      <a:cubicBezTo>
                        <a:pt x="283" y="214"/>
                        <a:pt x="283" y="215"/>
                        <a:pt x="282" y="215"/>
                      </a:cubicBezTo>
                      <a:cubicBezTo>
                        <a:pt x="112" y="331"/>
                        <a:pt x="112" y="331"/>
                        <a:pt x="112" y="331"/>
                      </a:cubicBezTo>
                      <a:cubicBezTo>
                        <a:pt x="138" y="316"/>
                        <a:pt x="206" y="277"/>
                        <a:pt x="207" y="276"/>
                      </a:cubicBezTo>
                      <a:cubicBezTo>
                        <a:pt x="207" y="276"/>
                        <a:pt x="207" y="276"/>
                        <a:pt x="207" y="276"/>
                      </a:cubicBezTo>
                      <a:cubicBezTo>
                        <a:pt x="207" y="277"/>
                        <a:pt x="207" y="277"/>
                        <a:pt x="207" y="277"/>
                      </a:cubicBezTo>
                      <a:cubicBezTo>
                        <a:pt x="207" y="277"/>
                        <a:pt x="207" y="277"/>
                        <a:pt x="207" y="277"/>
                      </a:cubicBezTo>
                      <a:cubicBezTo>
                        <a:pt x="207" y="277"/>
                        <a:pt x="207" y="277"/>
                        <a:pt x="207" y="277"/>
                      </a:cubicBezTo>
                      <a:cubicBezTo>
                        <a:pt x="205" y="279"/>
                        <a:pt x="196" y="285"/>
                        <a:pt x="153" y="315"/>
                      </a:cubicBezTo>
                      <a:cubicBezTo>
                        <a:pt x="137" y="326"/>
                        <a:pt x="120" y="337"/>
                        <a:pt x="110" y="345"/>
                      </a:cubicBezTo>
                      <a:cubicBezTo>
                        <a:pt x="203" y="291"/>
                        <a:pt x="203" y="291"/>
                        <a:pt x="203" y="291"/>
                      </a:cubicBezTo>
                      <a:cubicBezTo>
                        <a:pt x="203" y="290"/>
                        <a:pt x="204" y="291"/>
                        <a:pt x="204" y="291"/>
                      </a:cubicBezTo>
                      <a:cubicBezTo>
                        <a:pt x="204" y="291"/>
                        <a:pt x="204" y="291"/>
                        <a:pt x="204" y="291"/>
                      </a:cubicBezTo>
                      <a:cubicBezTo>
                        <a:pt x="174" y="311"/>
                        <a:pt x="124" y="344"/>
                        <a:pt x="104" y="358"/>
                      </a:cubicBezTo>
                      <a:cubicBezTo>
                        <a:pt x="143" y="336"/>
                        <a:pt x="198" y="304"/>
                        <a:pt x="204" y="301"/>
                      </a:cubicBezTo>
                      <a:cubicBezTo>
                        <a:pt x="204" y="301"/>
                        <a:pt x="204" y="301"/>
                        <a:pt x="204" y="301"/>
                      </a:cubicBezTo>
                      <a:cubicBezTo>
                        <a:pt x="204" y="301"/>
                        <a:pt x="204" y="301"/>
                        <a:pt x="204" y="301"/>
                      </a:cubicBezTo>
                      <a:cubicBezTo>
                        <a:pt x="204" y="301"/>
                        <a:pt x="204" y="301"/>
                        <a:pt x="204" y="301"/>
                      </a:cubicBezTo>
                      <a:cubicBezTo>
                        <a:pt x="204" y="301"/>
                        <a:pt x="204" y="301"/>
                        <a:pt x="204" y="301"/>
                      </a:cubicBezTo>
                      <a:cubicBezTo>
                        <a:pt x="205" y="302"/>
                        <a:pt x="205" y="302"/>
                        <a:pt x="199" y="305"/>
                      </a:cubicBezTo>
                      <a:cubicBezTo>
                        <a:pt x="196" y="307"/>
                        <a:pt x="192" y="310"/>
                        <a:pt x="186" y="313"/>
                      </a:cubicBezTo>
                      <a:cubicBezTo>
                        <a:pt x="175" y="320"/>
                        <a:pt x="161" y="329"/>
                        <a:pt x="146" y="338"/>
                      </a:cubicBezTo>
                      <a:cubicBezTo>
                        <a:pt x="135" y="345"/>
                        <a:pt x="123" y="353"/>
                        <a:pt x="114" y="359"/>
                      </a:cubicBezTo>
                      <a:cubicBezTo>
                        <a:pt x="159" y="333"/>
                        <a:pt x="213" y="301"/>
                        <a:pt x="220" y="298"/>
                      </a:cubicBezTo>
                      <a:cubicBezTo>
                        <a:pt x="220" y="298"/>
                        <a:pt x="220" y="298"/>
                        <a:pt x="220" y="298"/>
                      </a:cubicBezTo>
                      <a:cubicBezTo>
                        <a:pt x="220" y="298"/>
                        <a:pt x="220" y="298"/>
                        <a:pt x="220" y="298"/>
                      </a:cubicBezTo>
                      <a:cubicBezTo>
                        <a:pt x="220" y="298"/>
                        <a:pt x="220" y="298"/>
                        <a:pt x="220" y="298"/>
                      </a:cubicBezTo>
                      <a:cubicBezTo>
                        <a:pt x="220" y="298"/>
                        <a:pt x="221" y="298"/>
                        <a:pt x="221" y="298"/>
                      </a:cubicBezTo>
                      <a:cubicBezTo>
                        <a:pt x="221" y="298"/>
                        <a:pt x="221" y="298"/>
                        <a:pt x="220" y="298"/>
                      </a:cubicBezTo>
                      <a:cubicBezTo>
                        <a:pt x="184" y="322"/>
                        <a:pt x="121" y="362"/>
                        <a:pt x="97" y="378"/>
                      </a:cubicBezTo>
                      <a:cubicBezTo>
                        <a:pt x="202" y="317"/>
                        <a:pt x="219" y="307"/>
                        <a:pt x="222" y="306"/>
                      </a:cubicBezTo>
                      <a:cubicBezTo>
                        <a:pt x="222" y="306"/>
                        <a:pt x="222" y="306"/>
                        <a:pt x="222" y="306"/>
                      </a:cubicBezTo>
                      <a:cubicBezTo>
                        <a:pt x="222" y="306"/>
                        <a:pt x="222" y="306"/>
                        <a:pt x="222" y="306"/>
                      </a:cubicBezTo>
                      <a:cubicBezTo>
                        <a:pt x="223" y="305"/>
                        <a:pt x="223" y="305"/>
                        <a:pt x="223" y="305"/>
                      </a:cubicBezTo>
                      <a:cubicBezTo>
                        <a:pt x="223" y="306"/>
                        <a:pt x="223" y="306"/>
                        <a:pt x="223" y="306"/>
                      </a:cubicBezTo>
                      <a:cubicBezTo>
                        <a:pt x="223" y="306"/>
                        <a:pt x="223" y="306"/>
                        <a:pt x="223" y="306"/>
                      </a:cubicBezTo>
                      <a:cubicBezTo>
                        <a:pt x="223" y="306"/>
                        <a:pt x="223" y="306"/>
                        <a:pt x="223" y="306"/>
                      </a:cubicBezTo>
                      <a:cubicBezTo>
                        <a:pt x="223" y="306"/>
                        <a:pt x="223" y="306"/>
                        <a:pt x="223" y="306"/>
                      </a:cubicBezTo>
                      <a:cubicBezTo>
                        <a:pt x="222" y="307"/>
                        <a:pt x="220" y="308"/>
                        <a:pt x="217" y="310"/>
                      </a:cubicBezTo>
                      <a:cubicBezTo>
                        <a:pt x="214" y="312"/>
                        <a:pt x="209" y="315"/>
                        <a:pt x="203" y="319"/>
                      </a:cubicBezTo>
                      <a:cubicBezTo>
                        <a:pt x="191" y="327"/>
                        <a:pt x="175" y="337"/>
                        <a:pt x="159" y="348"/>
                      </a:cubicBezTo>
                      <a:cubicBezTo>
                        <a:pt x="138" y="361"/>
                        <a:pt x="118" y="374"/>
                        <a:pt x="105" y="382"/>
                      </a:cubicBezTo>
                      <a:cubicBezTo>
                        <a:pt x="118" y="374"/>
                        <a:pt x="139" y="362"/>
                        <a:pt x="159" y="350"/>
                      </a:cubicBezTo>
                      <a:cubicBezTo>
                        <a:pt x="203" y="324"/>
                        <a:pt x="213" y="319"/>
                        <a:pt x="215" y="318"/>
                      </a:cubicBezTo>
                      <a:cubicBezTo>
                        <a:pt x="215" y="318"/>
                        <a:pt x="215" y="318"/>
                        <a:pt x="215" y="318"/>
                      </a:cubicBezTo>
                      <a:cubicBezTo>
                        <a:pt x="215" y="318"/>
                        <a:pt x="215" y="318"/>
                        <a:pt x="215" y="318"/>
                      </a:cubicBezTo>
                      <a:cubicBezTo>
                        <a:pt x="215" y="318"/>
                        <a:pt x="216" y="318"/>
                        <a:pt x="216" y="318"/>
                      </a:cubicBezTo>
                      <a:cubicBezTo>
                        <a:pt x="216" y="318"/>
                        <a:pt x="216" y="318"/>
                        <a:pt x="216" y="318"/>
                      </a:cubicBezTo>
                      <a:cubicBezTo>
                        <a:pt x="216" y="318"/>
                        <a:pt x="216" y="318"/>
                        <a:pt x="216" y="319"/>
                      </a:cubicBezTo>
                      <a:cubicBezTo>
                        <a:pt x="180" y="343"/>
                        <a:pt x="119" y="385"/>
                        <a:pt x="97" y="400"/>
                      </a:cubicBezTo>
                      <a:cubicBezTo>
                        <a:pt x="203" y="338"/>
                        <a:pt x="203" y="338"/>
                        <a:pt x="203" y="338"/>
                      </a:cubicBezTo>
                      <a:cubicBezTo>
                        <a:pt x="204" y="338"/>
                        <a:pt x="204" y="338"/>
                        <a:pt x="204" y="339"/>
                      </a:cubicBezTo>
                      <a:cubicBezTo>
                        <a:pt x="204" y="339"/>
                        <a:pt x="204" y="339"/>
                        <a:pt x="204" y="339"/>
                      </a:cubicBezTo>
                      <a:cubicBezTo>
                        <a:pt x="89" y="422"/>
                        <a:pt x="89" y="422"/>
                        <a:pt x="89" y="422"/>
                      </a:cubicBezTo>
                      <a:cubicBezTo>
                        <a:pt x="197" y="360"/>
                        <a:pt x="197" y="360"/>
                        <a:pt x="197" y="360"/>
                      </a:cubicBezTo>
                      <a:cubicBezTo>
                        <a:pt x="197" y="360"/>
                        <a:pt x="197" y="360"/>
                        <a:pt x="198" y="360"/>
                      </a:cubicBezTo>
                      <a:cubicBezTo>
                        <a:pt x="198" y="360"/>
                        <a:pt x="198" y="360"/>
                        <a:pt x="197" y="361"/>
                      </a:cubicBezTo>
                      <a:cubicBezTo>
                        <a:pt x="197" y="361"/>
                        <a:pt x="197" y="361"/>
                        <a:pt x="197" y="361"/>
                      </a:cubicBezTo>
                      <a:cubicBezTo>
                        <a:pt x="197" y="361"/>
                        <a:pt x="197" y="361"/>
                        <a:pt x="197" y="361"/>
                      </a:cubicBezTo>
                      <a:cubicBezTo>
                        <a:pt x="196" y="362"/>
                        <a:pt x="192" y="364"/>
                        <a:pt x="183" y="370"/>
                      </a:cubicBezTo>
                      <a:cubicBezTo>
                        <a:pt x="174" y="376"/>
                        <a:pt x="162" y="384"/>
                        <a:pt x="149" y="391"/>
                      </a:cubicBezTo>
                      <a:cubicBezTo>
                        <a:pt x="134" y="401"/>
                        <a:pt x="118" y="411"/>
                        <a:pt x="107" y="418"/>
                      </a:cubicBezTo>
                      <a:cubicBezTo>
                        <a:pt x="130" y="405"/>
                        <a:pt x="174" y="379"/>
                        <a:pt x="201" y="363"/>
                      </a:cubicBezTo>
                      <a:cubicBezTo>
                        <a:pt x="202" y="363"/>
                        <a:pt x="202" y="363"/>
                        <a:pt x="202" y="363"/>
                      </a:cubicBezTo>
                      <a:cubicBezTo>
                        <a:pt x="202" y="363"/>
                        <a:pt x="202" y="364"/>
                        <a:pt x="202" y="364"/>
                      </a:cubicBezTo>
                      <a:cubicBezTo>
                        <a:pt x="202" y="364"/>
                        <a:pt x="202" y="364"/>
                        <a:pt x="202" y="364"/>
                      </a:cubicBezTo>
                      <a:cubicBezTo>
                        <a:pt x="202" y="364"/>
                        <a:pt x="202" y="364"/>
                        <a:pt x="202" y="364"/>
                      </a:cubicBezTo>
                      <a:cubicBezTo>
                        <a:pt x="202" y="364"/>
                        <a:pt x="202" y="364"/>
                        <a:pt x="202" y="364"/>
                      </a:cubicBezTo>
                      <a:cubicBezTo>
                        <a:pt x="200" y="366"/>
                        <a:pt x="191" y="373"/>
                        <a:pt x="141" y="409"/>
                      </a:cubicBezTo>
                      <a:cubicBezTo>
                        <a:pt x="121" y="423"/>
                        <a:pt x="100" y="438"/>
                        <a:pt x="91" y="445"/>
                      </a:cubicBezTo>
                      <a:cubicBezTo>
                        <a:pt x="191" y="386"/>
                        <a:pt x="196" y="385"/>
                        <a:pt x="196" y="385"/>
                      </a:cubicBezTo>
                      <a:cubicBezTo>
                        <a:pt x="196" y="385"/>
                        <a:pt x="196" y="385"/>
                        <a:pt x="196" y="385"/>
                      </a:cubicBezTo>
                      <a:cubicBezTo>
                        <a:pt x="196" y="385"/>
                        <a:pt x="196" y="385"/>
                        <a:pt x="196" y="385"/>
                      </a:cubicBezTo>
                      <a:cubicBezTo>
                        <a:pt x="197" y="385"/>
                        <a:pt x="197" y="386"/>
                        <a:pt x="147" y="416"/>
                      </a:cubicBezTo>
                      <a:cubicBezTo>
                        <a:pt x="142" y="419"/>
                        <a:pt x="137" y="422"/>
                        <a:pt x="132" y="425"/>
                      </a:cubicBezTo>
                      <a:cubicBezTo>
                        <a:pt x="159" y="410"/>
                        <a:pt x="192" y="391"/>
                        <a:pt x="192" y="391"/>
                      </a:cubicBezTo>
                      <a:cubicBezTo>
                        <a:pt x="192" y="391"/>
                        <a:pt x="192" y="391"/>
                        <a:pt x="192" y="391"/>
                      </a:cubicBezTo>
                      <a:cubicBezTo>
                        <a:pt x="193" y="391"/>
                        <a:pt x="193" y="391"/>
                        <a:pt x="193" y="391"/>
                      </a:cubicBezTo>
                      <a:cubicBezTo>
                        <a:pt x="193" y="391"/>
                        <a:pt x="193" y="391"/>
                        <a:pt x="192" y="391"/>
                      </a:cubicBezTo>
                      <a:cubicBezTo>
                        <a:pt x="193" y="392"/>
                        <a:pt x="193" y="392"/>
                        <a:pt x="193" y="392"/>
                      </a:cubicBezTo>
                      <a:cubicBezTo>
                        <a:pt x="192" y="392"/>
                        <a:pt x="192" y="392"/>
                        <a:pt x="192" y="392"/>
                      </a:cubicBezTo>
                      <a:cubicBezTo>
                        <a:pt x="191" y="393"/>
                        <a:pt x="189" y="394"/>
                        <a:pt x="182" y="399"/>
                      </a:cubicBezTo>
                      <a:cubicBezTo>
                        <a:pt x="176" y="403"/>
                        <a:pt x="168" y="409"/>
                        <a:pt x="160" y="415"/>
                      </a:cubicBezTo>
                      <a:cubicBezTo>
                        <a:pt x="150" y="423"/>
                        <a:pt x="140" y="430"/>
                        <a:pt x="134" y="434"/>
                      </a:cubicBezTo>
                      <a:cubicBezTo>
                        <a:pt x="138" y="432"/>
                        <a:pt x="143" y="429"/>
                        <a:pt x="148" y="426"/>
                      </a:cubicBezTo>
                      <a:cubicBezTo>
                        <a:pt x="173" y="411"/>
                        <a:pt x="176" y="410"/>
                        <a:pt x="176" y="410"/>
                      </a:cubicBezTo>
                      <a:cubicBezTo>
                        <a:pt x="176" y="410"/>
                        <a:pt x="176" y="410"/>
                        <a:pt x="176" y="410"/>
                      </a:cubicBezTo>
                      <a:cubicBezTo>
                        <a:pt x="176" y="410"/>
                        <a:pt x="176" y="410"/>
                        <a:pt x="176" y="410"/>
                      </a:cubicBezTo>
                      <a:cubicBezTo>
                        <a:pt x="177" y="411"/>
                        <a:pt x="177" y="411"/>
                        <a:pt x="155" y="430"/>
                      </a:cubicBezTo>
                      <a:cubicBezTo>
                        <a:pt x="148" y="437"/>
                        <a:pt x="141" y="443"/>
                        <a:pt x="137" y="447"/>
                      </a:cubicBezTo>
                      <a:cubicBezTo>
                        <a:pt x="189" y="416"/>
                        <a:pt x="200" y="410"/>
                        <a:pt x="203" y="409"/>
                      </a:cubicBezTo>
                      <a:cubicBezTo>
                        <a:pt x="203" y="408"/>
                        <a:pt x="203" y="408"/>
                        <a:pt x="203" y="408"/>
                      </a:cubicBezTo>
                      <a:cubicBezTo>
                        <a:pt x="203" y="408"/>
                        <a:pt x="203" y="408"/>
                        <a:pt x="203" y="408"/>
                      </a:cubicBezTo>
                      <a:cubicBezTo>
                        <a:pt x="203" y="408"/>
                        <a:pt x="203" y="408"/>
                        <a:pt x="203" y="408"/>
                      </a:cubicBezTo>
                      <a:cubicBezTo>
                        <a:pt x="203" y="408"/>
                        <a:pt x="204" y="408"/>
                        <a:pt x="204" y="409"/>
                      </a:cubicBezTo>
                      <a:cubicBezTo>
                        <a:pt x="204" y="409"/>
                        <a:pt x="204" y="409"/>
                        <a:pt x="203" y="409"/>
                      </a:cubicBezTo>
                      <a:cubicBezTo>
                        <a:pt x="192" y="417"/>
                        <a:pt x="167" y="433"/>
                        <a:pt x="154" y="441"/>
                      </a:cubicBezTo>
                      <a:cubicBezTo>
                        <a:pt x="160" y="438"/>
                        <a:pt x="169" y="433"/>
                        <a:pt x="177" y="428"/>
                      </a:cubicBezTo>
                      <a:cubicBezTo>
                        <a:pt x="201" y="414"/>
                        <a:pt x="201" y="414"/>
                        <a:pt x="202" y="414"/>
                      </a:cubicBezTo>
                      <a:cubicBezTo>
                        <a:pt x="202" y="414"/>
                        <a:pt x="202" y="414"/>
                        <a:pt x="202" y="414"/>
                      </a:cubicBezTo>
                      <a:cubicBezTo>
                        <a:pt x="202" y="414"/>
                        <a:pt x="202" y="414"/>
                        <a:pt x="202" y="415"/>
                      </a:cubicBezTo>
                      <a:cubicBezTo>
                        <a:pt x="202" y="415"/>
                        <a:pt x="202" y="415"/>
                        <a:pt x="202" y="415"/>
                      </a:cubicBezTo>
                      <a:cubicBezTo>
                        <a:pt x="202" y="415"/>
                        <a:pt x="202" y="415"/>
                        <a:pt x="202" y="415"/>
                      </a:cubicBezTo>
                      <a:cubicBezTo>
                        <a:pt x="201" y="416"/>
                        <a:pt x="197" y="419"/>
                        <a:pt x="183" y="430"/>
                      </a:cubicBezTo>
                      <a:cubicBezTo>
                        <a:pt x="178" y="433"/>
                        <a:pt x="173" y="437"/>
                        <a:pt x="169" y="440"/>
                      </a:cubicBezTo>
                      <a:cubicBezTo>
                        <a:pt x="196" y="425"/>
                        <a:pt x="196" y="424"/>
                        <a:pt x="197" y="425"/>
                      </a:cubicBezTo>
                      <a:cubicBezTo>
                        <a:pt x="197" y="425"/>
                        <a:pt x="197" y="425"/>
                        <a:pt x="197" y="425"/>
                      </a:cubicBezTo>
                      <a:cubicBezTo>
                        <a:pt x="197" y="425"/>
                        <a:pt x="197" y="425"/>
                        <a:pt x="197" y="425"/>
                      </a:cubicBezTo>
                      <a:cubicBezTo>
                        <a:pt x="197" y="425"/>
                        <a:pt x="197" y="425"/>
                        <a:pt x="197" y="425"/>
                      </a:cubicBezTo>
                      <a:cubicBezTo>
                        <a:pt x="197" y="425"/>
                        <a:pt x="197" y="425"/>
                        <a:pt x="197" y="425"/>
                      </a:cubicBezTo>
                      <a:cubicBezTo>
                        <a:pt x="196" y="426"/>
                        <a:pt x="192" y="429"/>
                        <a:pt x="179" y="439"/>
                      </a:cubicBezTo>
                      <a:cubicBezTo>
                        <a:pt x="176" y="442"/>
                        <a:pt x="172" y="445"/>
                        <a:pt x="169" y="447"/>
                      </a:cubicBezTo>
                      <a:cubicBezTo>
                        <a:pt x="171" y="446"/>
                        <a:pt x="177" y="444"/>
                        <a:pt x="181" y="442"/>
                      </a:cubicBezTo>
                      <a:cubicBezTo>
                        <a:pt x="188" y="437"/>
                        <a:pt x="188" y="437"/>
                        <a:pt x="188" y="437"/>
                      </a:cubicBezTo>
                      <a:cubicBezTo>
                        <a:pt x="188" y="437"/>
                        <a:pt x="189" y="437"/>
                        <a:pt x="189" y="438"/>
                      </a:cubicBezTo>
                      <a:cubicBezTo>
                        <a:pt x="189" y="438"/>
                        <a:pt x="189" y="438"/>
                        <a:pt x="189" y="438"/>
                      </a:cubicBezTo>
                      <a:cubicBezTo>
                        <a:pt x="181" y="443"/>
                        <a:pt x="181" y="443"/>
                        <a:pt x="181" y="443"/>
                      </a:cubicBezTo>
                      <a:cubicBezTo>
                        <a:pt x="173" y="446"/>
                        <a:pt x="170" y="448"/>
                        <a:pt x="169" y="448"/>
                      </a:cubicBezTo>
                      <a:cubicBezTo>
                        <a:pt x="169" y="448"/>
                        <a:pt x="169" y="448"/>
                        <a:pt x="169" y="448"/>
                      </a:cubicBezTo>
                      <a:cubicBezTo>
                        <a:pt x="166" y="450"/>
                        <a:pt x="165" y="450"/>
                        <a:pt x="164" y="45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29"/>
                <p:cNvSpPr>
                  <a:spLocks noEditPoints="1"/>
                </p:cNvSpPr>
                <p:nvPr/>
              </p:nvSpPr>
              <p:spPr bwMode="auto">
                <a:xfrm>
                  <a:off x="5551488" y="3602038"/>
                  <a:ext cx="1406525" cy="1562100"/>
                </a:xfrm>
                <a:custGeom>
                  <a:avLst/>
                  <a:gdLst>
                    <a:gd name="T0" fmla="*/ 417 w 434"/>
                    <a:gd name="T1" fmla="*/ 124 h 481"/>
                    <a:gd name="T2" fmla="*/ 373 w 434"/>
                    <a:gd name="T3" fmla="*/ 179 h 481"/>
                    <a:gd name="T4" fmla="*/ 341 w 434"/>
                    <a:gd name="T5" fmla="*/ 336 h 481"/>
                    <a:gd name="T6" fmla="*/ 320 w 434"/>
                    <a:gd name="T7" fmla="*/ 429 h 481"/>
                    <a:gd name="T8" fmla="*/ 296 w 434"/>
                    <a:gd name="T9" fmla="*/ 481 h 481"/>
                    <a:gd name="T10" fmla="*/ 194 w 434"/>
                    <a:gd name="T11" fmla="*/ 375 h 481"/>
                    <a:gd name="T12" fmla="*/ 197 w 434"/>
                    <a:gd name="T13" fmla="*/ 294 h 481"/>
                    <a:gd name="T14" fmla="*/ 164 w 434"/>
                    <a:gd name="T15" fmla="*/ 361 h 481"/>
                    <a:gd name="T16" fmla="*/ 125 w 434"/>
                    <a:gd name="T17" fmla="*/ 476 h 481"/>
                    <a:gd name="T18" fmla="*/ 39 w 434"/>
                    <a:gd name="T19" fmla="*/ 336 h 481"/>
                    <a:gd name="T20" fmla="*/ 31 w 434"/>
                    <a:gd name="T21" fmla="*/ 124 h 481"/>
                    <a:gd name="T22" fmla="*/ 48 w 434"/>
                    <a:gd name="T23" fmla="*/ 84 h 481"/>
                    <a:gd name="T24" fmla="*/ 4 w 434"/>
                    <a:gd name="T25" fmla="*/ 87 h 481"/>
                    <a:gd name="T26" fmla="*/ 7 w 434"/>
                    <a:gd name="T27" fmla="*/ 29 h 481"/>
                    <a:gd name="T28" fmla="*/ 40 w 434"/>
                    <a:gd name="T29" fmla="*/ 6 h 481"/>
                    <a:gd name="T30" fmla="*/ 147 w 434"/>
                    <a:gd name="T31" fmla="*/ 37 h 481"/>
                    <a:gd name="T32" fmla="*/ 166 w 434"/>
                    <a:gd name="T33" fmla="*/ 75 h 481"/>
                    <a:gd name="T34" fmla="*/ 112 w 434"/>
                    <a:gd name="T35" fmla="*/ 99 h 481"/>
                    <a:gd name="T36" fmla="*/ 134 w 434"/>
                    <a:gd name="T37" fmla="*/ 130 h 481"/>
                    <a:gd name="T38" fmla="*/ 170 w 434"/>
                    <a:gd name="T39" fmla="*/ 128 h 481"/>
                    <a:gd name="T40" fmla="*/ 242 w 434"/>
                    <a:gd name="T41" fmla="*/ 12 h 481"/>
                    <a:gd name="T42" fmla="*/ 279 w 434"/>
                    <a:gd name="T43" fmla="*/ 99 h 481"/>
                    <a:gd name="T44" fmla="*/ 284 w 434"/>
                    <a:gd name="T45" fmla="*/ 259 h 481"/>
                    <a:gd name="T46" fmla="*/ 302 w 434"/>
                    <a:gd name="T47" fmla="*/ 199 h 481"/>
                    <a:gd name="T48" fmla="*/ 303 w 434"/>
                    <a:gd name="T49" fmla="*/ 113 h 481"/>
                    <a:gd name="T50" fmla="*/ 301 w 434"/>
                    <a:gd name="T51" fmla="*/ 86 h 481"/>
                    <a:gd name="T52" fmla="*/ 294 w 434"/>
                    <a:gd name="T53" fmla="*/ 36 h 481"/>
                    <a:gd name="T54" fmla="*/ 352 w 434"/>
                    <a:gd name="T55" fmla="*/ 39 h 481"/>
                    <a:gd name="T56" fmla="*/ 434 w 434"/>
                    <a:gd name="T57" fmla="*/ 0 h 481"/>
                    <a:gd name="T58" fmla="*/ 412 w 434"/>
                    <a:gd name="T59" fmla="*/ 15 h 481"/>
                    <a:gd name="T60" fmla="*/ 418 w 434"/>
                    <a:gd name="T61" fmla="*/ 13 h 481"/>
                    <a:gd name="T62" fmla="*/ 342 w 434"/>
                    <a:gd name="T63" fmla="*/ 40 h 481"/>
                    <a:gd name="T64" fmla="*/ 301 w 434"/>
                    <a:gd name="T65" fmla="*/ 43 h 481"/>
                    <a:gd name="T66" fmla="*/ 294 w 434"/>
                    <a:gd name="T67" fmla="*/ 106 h 481"/>
                    <a:gd name="T68" fmla="*/ 324 w 434"/>
                    <a:gd name="T69" fmla="*/ 110 h 481"/>
                    <a:gd name="T70" fmla="*/ 299 w 434"/>
                    <a:gd name="T71" fmla="*/ 211 h 481"/>
                    <a:gd name="T72" fmla="*/ 285 w 434"/>
                    <a:gd name="T73" fmla="*/ 224 h 481"/>
                    <a:gd name="T74" fmla="*/ 276 w 434"/>
                    <a:gd name="T75" fmla="*/ 90 h 481"/>
                    <a:gd name="T76" fmla="*/ 222 w 434"/>
                    <a:gd name="T77" fmla="*/ 12 h 481"/>
                    <a:gd name="T78" fmla="*/ 158 w 434"/>
                    <a:gd name="T79" fmla="*/ 190 h 481"/>
                    <a:gd name="T80" fmla="*/ 132 w 434"/>
                    <a:gd name="T81" fmla="*/ 130 h 481"/>
                    <a:gd name="T82" fmla="*/ 110 w 434"/>
                    <a:gd name="T83" fmla="*/ 98 h 481"/>
                    <a:gd name="T84" fmla="*/ 160 w 434"/>
                    <a:gd name="T85" fmla="*/ 80 h 481"/>
                    <a:gd name="T86" fmla="*/ 146 w 434"/>
                    <a:gd name="T87" fmla="*/ 38 h 481"/>
                    <a:gd name="T88" fmla="*/ 43 w 434"/>
                    <a:gd name="T89" fmla="*/ 7 h 481"/>
                    <a:gd name="T90" fmla="*/ 9 w 434"/>
                    <a:gd name="T91" fmla="*/ 30 h 481"/>
                    <a:gd name="T92" fmla="*/ 7 w 434"/>
                    <a:gd name="T93" fmla="*/ 89 h 481"/>
                    <a:gd name="T94" fmla="*/ 45 w 434"/>
                    <a:gd name="T95" fmla="*/ 84 h 481"/>
                    <a:gd name="T96" fmla="*/ 32 w 434"/>
                    <a:gd name="T97" fmla="*/ 167 h 481"/>
                    <a:gd name="T98" fmla="*/ 50 w 434"/>
                    <a:gd name="T99" fmla="*/ 398 h 481"/>
                    <a:gd name="T100" fmla="*/ 132 w 434"/>
                    <a:gd name="T101" fmla="*/ 456 h 481"/>
                    <a:gd name="T102" fmla="*/ 174 w 434"/>
                    <a:gd name="T103" fmla="*/ 331 h 481"/>
                    <a:gd name="T104" fmla="*/ 206 w 434"/>
                    <a:gd name="T105" fmla="*/ 286 h 481"/>
                    <a:gd name="T106" fmla="*/ 202 w 434"/>
                    <a:gd name="T107" fmla="*/ 466 h 481"/>
                    <a:gd name="T108" fmla="*/ 313 w 434"/>
                    <a:gd name="T109" fmla="*/ 454 h 481"/>
                    <a:gd name="T110" fmla="*/ 316 w 434"/>
                    <a:gd name="T111" fmla="*/ 403 h 481"/>
                    <a:gd name="T112" fmla="*/ 357 w 434"/>
                    <a:gd name="T113" fmla="*/ 276 h 481"/>
                    <a:gd name="T114" fmla="*/ 398 w 434"/>
                    <a:gd name="T115" fmla="*/ 131 h 481"/>
                    <a:gd name="T116" fmla="*/ 416 w 434"/>
                    <a:gd name="T117" fmla="*/ 9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4" h="481">
                      <a:moveTo>
                        <a:pt x="412" y="15"/>
                      </a:moveTo>
                      <a:cubicBezTo>
                        <a:pt x="412" y="42"/>
                        <a:pt x="412" y="42"/>
                        <a:pt x="412" y="42"/>
                      </a:cubicBezTo>
                      <a:cubicBezTo>
                        <a:pt x="412" y="49"/>
                        <a:pt x="412" y="49"/>
                        <a:pt x="412" y="49"/>
                      </a:cubicBezTo>
                      <a:cubicBezTo>
                        <a:pt x="412" y="51"/>
                        <a:pt x="412" y="54"/>
                        <a:pt x="412" y="56"/>
                      </a:cubicBezTo>
                      <a:cubicBezTo>
                        <a:pt x="413" y="69"/>
                        <a:pt x="413" y="69"/>
                        <a:pt x="413" y="69"/>
                      </a:cubicBezTo>
                      <a:cubicBezTo>
                        <a:pt x="414" y="78"/>
                        <a:pt x="415" y="87"/>
                        <a:pt x="416" y="97"/>
                      </a:cubicBezTo>
                      <a:cubicBezTo>
                        <a:pt x="416" y="99"/>
                        <a:pt x="416" y="101"/>
                        <a:pt x="416" y="103"/>
                      </a:cubicBezTo>
                      <a:cubicBezTo>
                        <a:pt x="416" y="110"/>
                        <a:pt x="416" y="110"/>
                        <a:pt x="416" y="110"/>
                      </a:cubicBezTo>
                      <a:cubicBezTo>
                        <a:pt x="417" y="124"/>
                        <a:pt x="417" y="124"/>
                        <a:pt x="417" y="124"/>
                      </a:cubicBezTo>
                      <a:cubicBezTo>
                        <a:pt x="417" y="124"/>
                        <a:pt x="417" y="124"/>
                        <a:pt x="417" y="124"/>
                      </a:cubicBezTo>
                      <a:cubicBezTo>
                        <a:pt x="417" y="124"/>
                        <a:pt x="417" y="124"/>
                        <a:pt x="417" y="124"/>
                      </a:cubicBezTo>
                      <a:cubicBezTo>
                        <a:pt x="416" y="124"/>
                        <a:pt x="415" y="125"/>
                        <a:pt x="415" y="126"/>
                      </a:cubicBezTo>
                      <a:cubicBezTo>
                        <a:pt x="414" y="127"/>
                        <a:pt x="414" y="128"/>
                        <a:pt x="413" y="128"/>
                      </a:cubicBezTo>
                      <a:cubicBezTo>
                        <a:pt x="413" y="129"/>
                        <a:pt x="412" y="130"/>
                        <a:pt x="412" y="131"/>
                      </a:cubicBezTo>
                      <a:cubicBezTo>
                        <a:pt x="411" y="131"/>
                        <a:pt x="411" y="131"/>
                        <a:pt x="411" y="132"/>
                      </a:cubicBezTo>
                      <a:cubicBezTo>
                        <a:pt x="409" y="132"/>
                        <a:pt x="409" y="132"/>
                        <a:pt x="409" y="132"/>
                      </a:cubicBezTo>
                      <a:cubicBezTo>
                        <a:pt x="407" y="133"/>
                        <a:pt x="406" y="133"/>
                        <a:pt x="404" y="132"/>
                      </a:cubicBezTo>
                      <a:cubicBezTo>
                        <a:pt x="402" y="132"/>
                        <a:pt x="400" y="132"/>
                        <a:pt x="398" y="132"/>
                      </a:cubicBezTo>
                      <a:cubicBezTo>
                        <a:pt x="391" y="130"/>
                        <a:pt x="384" y="128"/>
                        <a:pt x="377" y="126"/>
                      </a:cubicBezTo>
                      <a:cubicBezTo>
                        <a:pt x="377" y="126"/>
                        <a:pt x="377" y="126"/>
                        <a:pt x="377" y="126"/>
                      </a:cubicBezTo>
                      <a:cubicBezTo>
                        <a:pt x="375" y="161"/>
                        <a:pt x="375" y="161"/>
                        <a:pt x="375" y="161"/>
                      </a:cubicBezTo>
                      <a:cubicBezTo>
                        <a:pt x="374" y="167"/>
                        <a:pt x="374" y="173"/>
                        <a:pt x="373" y="179"/>
                      </a:cubicBezTo>
                      <a:cubicBezTo>
                        <a:pt x="371" y="197"/>
                        <a:pt x="371" y="197"/>
                        <a:pt x="371" y="197"/>
                      </a:cubicBezTo>
                      <a:cubicBezTo>
                        <a:pt x="371" y="203"/>
                        <a:pt x="369" y="209"/>
                        <a:pt x="369" y="214"/>
                      </a:cubicBezTo>
                      <a:cubicBezTo>
                        <a:pt x="366" y="232"/>
                        <a:pt x="366" y="232"/>
                        <a:pt x="366" y="232"/>
                      </a:cubicBezTo>
                      <a:cubicBezTo>
                        <a:pt x="365" y="238"/>
                        <a:pt x="364" y="244"/>
                        <a:pt x="363" y="250"/>
                      </a:cubicBezTo>
                      <a:cubicBezTo>
                        <a:pt x="359" y="267"/>
                        <a:pt x="359" y="267"/>
                        <a:pt x="359" y="267"/>
                      </a:cubicBezTo>
                      <a:cubicBezTo>
                        <a:pt x="357" y="276"/>
                        <a:pt x="357" y="276"/>
                        <a:pt x="357" y="276"/>
                      </a:cubicBezTo>
                      <a:cubicBezTo>
                        <a:pt x="355" y="285"/>
                        <a:pt x="355" y="285"/>
                        <a:pt x="355" y="285"/>
                      </a:cubicBezTo>
                      <a:cubicBezTo>
                        <a:pt x="351" y="302"/>
                        <a:pt x="351" y="302"/>
                        <a:pt x="351" y="302"/>
                      </a:cubicBezTo>
                      <a:cubicBezTo>
                        <a:pt x="349" y="310"/>
                        <a:pt x="349" y="310"/>
                        <a:pt x="349" y="310"/>
                      </a:cubicBezTo>
                      <a:cubicBezTo>
                        <a:pt x="346" y="319"/>
                        <a:pt x="346" y="319"/>
                        <a:pt x="346" y="319"/>
                      </a:cubicBezTo>
                      <a:cubicBezTo>
                        <a:pt x="341" y="336"/>
                        <a:pt x="341" y="336"/>
                        <a:pt x="341" y="336"/>
                      </a:cubicBezTo>
                      <a:cubicBezTo>
                        <a:pt x="338" y="345"/>
                        <a:pt x="338" y="345"/>
                        <a:pt x="338" y="345"/>
                      </a:cubicBezTo>
                      <a:cubicBezTo>
                        <a:pt x="336" y="353"/>
                        <a:pt x="336" y="353"/>
                        <a:pt x="336" y="353"/>
                      </a:cubicBezTo>
                      <a:cubicBezTo>
                        <a:pt x="330" y="370"/>
                        <a:pt x="330" y="370"/>
                        <a:pt x="330" y="370"/>
                      </a:cubicBezTo>
                      <a:cubicBezTo>
                        <a:pt x="328" y="375"/>
                        <a:pt x="325" y="381"/>
                        <a:pt x="323" y="386"/>
                      </a:cubicBezTo>
                      <a:cubicBezTo>
                        <a:pt x="316" y="403"/>
                        <a:pt x="316" y="403"/>
                        <a:pt x="316" y="403"/>
                      </a:cubicBezTo>
                      <a:cubicBezTo>
                        <a:pt x="316" y="403"/>
                        <a:pt x="316" y="403"/>
                        <a:pt x="316" y="403"/>
                      </a:cubicBezTo>
                      <a:cubicBezTo>
                        <a:pt x="317" y="404"/>
                        <a:pt x="318" y="406"/>
                        <a:pt x="318" y="408"/>
                      </a:cubicBezTo>
                      <a:cubicBezTo>
                        <a:pt x="319" y="409"/>
                        <a:pt x="319" y="411"/>
                        <a:pt x="320" y="413"/>
                      </a:cubicBezTo>
                      <a:cubicBezTo>
                        <a:pt x="320" y="414"/>
                        <a:pt x="320" y="416"/>
                        <a:pt x="320" y="418"/>
                      </a:cubicBezTo>
                      <a:cubicBezTo>
                        <a:pt x="320" y="420"/>
                        <a:pt x="320" y="422"/>
                        <a:pt x="320" y="423"/>
                      </a:cubicBezTo>
                      <a:cubicBezTo>
                        <a:pt x="320" y="425"/>
                        <a:pt x="320" y="427"/>
                        <a:pt x="320" y="429"/>
                      </a:cubicBezTo>
                      <a:cubicBezTo>
                        <a:pt x="320" y="431"/>
                        <a:pt x="320" y="432"/>
                        <a:pt x="319" y="434"/>
                      </a:cubicBezTo>
                      <a:cubicBezTo>
                        <a:pt x="319" y="436"/>
                        <a:pt x="319" y="438"/>
                        <a:pt x="318" y="439"/>
                      </a:cubicBezTo>
                      <a:cubicBezTo>
                        <a:pt x="317" y="444"/>
                        <a:pt x="317" y="444"/>
                        <a:pt x="317" y="444"/>
                      </a:cubicBezTo>
                      <a:cubicBezTo>
                        <a:pt x="315" y="450"/>
                        <a:pt x="315" y="450"/>
                        <a:pt x="315" y="450"/>
                      </a:cubicBezTo>
                      <a:cubicBezTo>
                        <a:pt x="313" y="455"/>
                        <a:pt x="313" y="455"/>
                        <a:pt x="313" y="455"/>
                      </a:cubicBezTo>
                      <a:cubicBezTo>
                        <a:pt x="312" y="456"/>
                        <a:pt x="312" y="458"/>
                        <a:pt x="311" y="459"/>
                      </a:cubicBezTo>
                      <a:cubicBezTo>
                        <a:pt x="310" y="461"/>
                        <a:pt x="309" y="463"/>
                        <a:pt x="308" y="464"/>
                      </a:cubicBezTo>
                      <a:cubicBezTo>
                        <a:pt x="308" y="466"/>
                        <a:pt x="307" y="467"/>
                        <a:pt x="306" y="469"/>
                      </a:cubicBezTo>
                      <a:cubicBezTo>
                        <a:pt x="305" y="470"/>
                        <a:pt x="304" y="472"/>
                        <a:pt x="303" y="473"/>
                      </a:cubicBezTo>
                      <a:cubicBezTo>
                        <a:pt x="301" y="476"/>
                        <a:pt x="299" y="479"/>
                        <a:pt x="296" y="481"/>
                      </a:cubicBezTo>
                      <a:cubicBezTo>
                        <a:pt x="296" y="481"/>
                        <a:pt x="296" y="481"/>
                        <a:pt x="296" y="481"/>
                      </a:cubicBezTo>
                      <a:cubicBezTo>
                        <a:pt x="296" y="481"/>
                        <a:pt x="296" y="481"/>
                        <a:pt x="296" y="481"/>
                      </a:cubicBezTo>
                      <a:cubicBezTo>
                        <a:pt x="272" y="481"/>
                        <a:pt x="272" y="481"/>
                        <a:pt x="272" y="481"/>
                      </a:cubicBezTo>
                      <a:cubicBezTo>
                        <a:pt x="264" y="480"/>
                        <a:pt x="257" y="480"/>
                        <a:pt x="249" y="480"/>
                      </a:cubicBezTo>
                      <a:cubicBezTo>
                        <a:pt x="201" y="480"/>
                        <a:pt x="201" y="480"/>
                        <a:pt x="201" y="480"/>
                      </a:cubicBezTo>
                      <a:cubicBezTo>
                        <a:pt x="201" y="480"/>
                        <a:pt x="201" y="480"/>
                        <a:pt x="201" y="480"/>
                      </a:cubicBezTo>
                      <a:cubicBezTo>
                        <a:pt x="201" y="479"/>
                        <a:pt x="201" y="479"/>
                        <a:pt x="201" y="479"/>
                      </a:cubicBezTo>
                      <a:cubicBezTo>
                        <a:pt x="201" y="475"/>
                        <a:pt x="202" y="471"/>
                        <a:pt x="202" y="466"/>
                      </a:cubicBezTo>
                      <a:cubicBezTo>
                        <a:pt x="201" y="462"/>
                        <a:pt x="202" y="457"/>
                        <a:pt x="201" y="453"/>
                      </a:cubicBezTo>
                      <a:cubicBezTo>
                        <a:pt x="201" y="449"/>
                        <a:pt x="201" y="444"/>
                        <a:pt x="200" y="440"/>
                      </a:cubicBezTo>
                      <a:cubicBezTo>
                        <a:pt x="200" y="436"/>
                        <a:pt x="200" y="432"/>
                        <a:pt x="199" y="427"/>
                      </a:cubicBezTo>
                      <a:cubicBezTo>
                        <a:pt x="197" y="410"/>
                        <a:pt x="195" y="393"/>
                        <a:pt x="194" y="375"/>
                      </a:cubicBezTo>
                      <a:cubicBezTo>
                        <a:pt x="194" y="371"/>
                        <a:pt x="193" y="367"/>
                        <a:pt x="193" y="362"/>
                      </a:cubicBezTo>
                      <a:cubicBezTo>
                        <a:pt x="193" y="358"/>
                        <a:pt x="193" y="354"/>
                        <a:pt x="193" y="349"/>
                      </a:cubicBezTo>
                      <a:cubicBezTo>
                        <a:pt x="193" y="345"/>
                        <a:pt x="193" y="340"/>
                        <a:pt x="193" y="336"/>
                      </a:cubicBezTo>
                      <a:cubicBezTo>
                        <a:pt x="195" y="323"/>
                        <a:pt x="195" y="323"/>
                        <a:pt x="195" y="323"/>
                      </a:cubicBezTo>
                      <a:cubicBezTo>
                        <a:pt x="197" y="310"/>
                        <a:pt x="197" y="310"/>
                        <a:pt x="197" y="310"/>
                      </a:cubicBezTo>
                      <a:cubicBezTo>
                        <a:pt x="200" y="298"/>
                        <a:pt x="200" y="298"/>
                        <a:pt x="200" y="298"/>
                      </a:cubicBezTo>
                      <a:cubicBezTo>
                        <a:pt x="205" y="286"/>
                        <a:pt x="205" y="286"/>
                        <a:pt x="205" y="286"/>
                      </a:cubicBezTo>
                      <a:cubicBezTo>
                        <a:pt x="211" y="274"/>
                        <a:pt x="211" y="274"/>
                        <a:pt x="211" y="274"/>
                      </a:cubicBezTo>
                      <a:cubicBezTo>
                        <a:pt x="212" y="275"/>
                        <a:pt x="212" y="275"/>
                        <a:pt x="212" y="275"/>
                      </a:cubicBezTo>
                      <a:cubicBezTo>
                        <a:pt x="204" y="284"/>
                        <a:pt x="204" y="284"/>
                        <a:pt x="204" y="284"/>
                      </a:cubicBezTo>
                      <a:cubicBezTo>
                        <a:pt x="201" y="287"/>
                        <a:pt x="199" y="291"/>
                        <a:pt x="197" y="294"/>
                      </a:cubicBezTo>
                      <a:cubicBezTo>
                        <a:pt x="195" y="296"/>
                        <a:pt x="194" y="297"/>
                        <a:pt x="193" y="299"/>
                      </a:cubicBezTo>
                      <a:cubicBezTo>
                        <a:pt x="190" y="304"/>
                        <a:pt x="190" y="304"/>
                        <a:pt x="190" y="304"/>
                      </a:cubicBezTo>
                      <a:cubicBezTo>
                        <a:pt x="186" y="310"/>
                        <a:pt x="186" y="310"/>
                        <a:pt x="186" y="310"/>
                      </a:cubicBezTo>
                      <a:cubicBezTo>
                        <a:pt x="183" y="315"/>
                        <a:pt x="183" y="315"/>
                        <a:pt x="183" y="315"/>
                      </a:cubicBezTo>
                      <a:cubicBezTo>
                        <a:pt x="180" y="321"/>
                        <a:pt x="180" y="321"/>
                        <a:pt x="180" y="321"/>
                      </a:cubicBezTo>
                      <a:cubicBezTo>
                        <a:pt x="179" y="322"/>
                        <a:pt x="179" y="324"/>
                        <a:pt x="178" y="326"/>
                      </a:cubicBezTo>
                      <a:cubicBezTo>
                        <a:pt x="175" y="332"/>
                        <a:pt x="175" y="332"/>
                        <a:pt x="175" y="332"/>
                      </a:cubicBezTo>
                      <a:cubicBezTo>
                        <a:pt x="174" y="334"/>
                        <a:pt x="173" y="336"/>
                        <a:pt x="173" y="338"/>
                      </a:cubicBezTo>
                      <a:cubicBezTo>
                        <a:pt x="170" y="343"/>
                        <a:pt x="170" y="343"/>
                        <a:pt x="170" y="343"/>
                      </a:cubicBezTo>
                      <a:cubicBezTo>
                        <a:pt x="168" y="349"/>
                        <a:pt x="168" y="349"/>
                        <a:pt x="168" y="349"/>
                      </a:cubicBezTo>
                      <a:cubicBezTo>
                        <a:pt x="167" y="353"/>
                        <a:pt x="165" y="357"/>
                        <a:pt x="164" y="361"/>
                      </a:cubicBezTo>
                      <a:cubicBezTo>
                        <a:pt x="162" y="369"/>
                        <a:pt x="159" y="377"/>
                        <a:pt x="157" y="385"/>
                      </a:cubicBezTo>
                      <a:cubicBezTo>
                        <a:pt x="155" y="393"/>
                        <a:pt x="153" y="401"/>
                        <a:pt x="150" y="409"/>
                      </a:cubicBezTo>
                      <a:cubicBezTo>
                        <a:pt x="147" y="421"/>
                        <a:pt x="147" y="421"/>
                        <a:pt x="147" y="421"/>
                      </a:cubicBezTo>
                      <a:cubicBezTo>
                        <a:pt x="143" y="433"/>
                        <a:pt x="143" y="433"/>
                        <a:pt x="143" y="433"/>
                      </a:cubicBezTo>
                      <a:cubicBezTo>
                        <a:pt x="138" y="445"/>
                        <a:pt x="138" y="445"/>
                        <a:pt x="138" y="445"/>
                      </a:cubicBezTo>
                      <a:cubicBezTo>
                        <a:pt x="133" y="457"/>
                        <a:pt x="133" y="457"/>
                        <a:pt x="133" y="457"/>
                      </a:cubicBezTo>
                      <a:cubicBezTo>
                        <a:pt x="133" y="456"/>
                        <a:pt x="133" y="456"/>
                        <a:pt x="133" y="456"/>
                      </a:cubicBezTo>
                      <a:cubicBezTo>
                        <a:pt x="133" y="458"/>
                        <a:pt x="133" y="460"/>
                        <a:pt x="133" y="462"/>
                      </a:cubicBezTo>
                      <a:cubicBezTo>
                        <a:pt x="133" y="464"/>
                        <a:pt x="133" y="466"/>
                        <a:pt x="132" y="468"/>
                      </a:cubicBezTo>
                      <a:cubicBezTo>
                        <a:pt x="132" y="469"/>
                        <a:pt x="131" y="471"/>
                        <a:pt x="130" y="473"/>
                      </a:cubicBezTo>
                      <a:cubicBezTo>
                        <a:pt x="128" y="474"/>
                        <a:pt x="127" y="475"/>
                        <a:pt x="125" y="476"/>
                      </a:cubicBezTo>
                      <a:cubicBezTo>
                        <a:pt x="123" y="476"/>
                        <a:pt x="121" y="476"/>
                        <a:pt x="119" y="476"/>
                      </a:cubicBezTo>
                      <a:cubicBezTo>
                        <a:pt x="118" y="476"/>
                        <a:pt x="116" y="476"/>
                        <a:pt x="114" y="476"/>
                      </a:cubicBezTo>
                      <a:cubicBezTo>
                        <a:pt x="110" y="475"/>
                        <a:pt x="107" y="474"/>
                        <a:pt x="103" y="473"/>
                      </a:cubicBezTo>
                      <a:cubicBezTo>
                        <a:pt x="90" y="469"/>
                        <a:pt x="76" y="464"/>
                        <a:pt x="62" y="461"/>
                      </a:cubicBezTo>
                      <a:cubicBezTo>
                        <a:pt x="62" y="461"/>
                        <a:pt x="62" y="461"/>
                        <a:pt x="62" y="461"/>
                      </a:cubicBezTo>
                      <a:cubicBezTo>
                        <a:pt x="62" y="460"/>
                        <a:pt x="62" y="460"/>
                        <a:pt x="62" y="460"/>
                      </a:cubicBezTo>
                      <a:cubicBezTo>
                        <a:pt x="52" y="419"/>
                        <a:pt x="52" y="419"/>
                        <a:pt x="52" y="419"/>
                      </a:cubicBezTo>
                      <a:cubicBezTo>
                        <a:pt x="49" y="399"/>
                        <a:pt x="49" y="399"/>
                        <a:pt x="49" y="399"/>
                      </a:cubicBezTo>
                      <a:cubicBezTo>
                        <a:pt x="47" y="392"/>
                        <a:pt x="46" y="385"/>
                        <a:pt x="45" y="378"/>
                      </a:cubicBezTo>
                      <a:cubicBezTo>
                        <a:pt x="42" y="357"/>
                        <a:pt x="42" y="357"/>
                        <a:pt x="42" y="357"/>
                      </a:cubicBezTo>
                      <a:cubicBezTo>
                        <a:pt x="41" y="350"/>
                        <a:pt x="40" y="343"/>
                        <a:pt x="39" y="336"/>
                      </a:cubicBezTo>
                      <a:cubicBezTo>
                        <a:pt x="37" y="315"/>
                        <a:pt x="37" y="315"/>
                        <a:pt x="37" y="315"/>
                      </a:cubicBezTo>
                      <a:cubicBezTo>
                        <a:pt x="36" y="308"/>
                        <a:pt x="35" y="301"/>
                        <a:pt x="35" y="294"/>
                      </a:cubicBezTo>
                      <a:cubicBezTo>
                        <a:pt x="34" y="273"/>
                        <a:pt x="34" y="273"/>
                        <a:pt x="34" y="273"/>
                      </a:cubicBezTo>
                      <a:cubicBezTo>
                        <a:pt x="33" y="262"/>
                        <a:pt x="33" y="262"/>
                        <a:pt x="33" y="262"/>
                      </a:cubicBezTo>
                      <a:cubicBezTo>
                        <a:pt x="33" y="252"/>
                        <a:pt x="33" y="252"/>
                        <a:pt x="33" y="252"/>
                      </a:cubicBezTo>
                      <a:cubicBezTo>
                        <a:pt x="32" y="230"/>
                        <a:pt x="32" y="230"/>
                        <a:pt x="32" y="230"/>
                      </a:cubicBezTo>
                      <a:cubicBezTo>
                        <a:pt x="32" y="223"/>
                        <a:pt x="31" y="216"/>
                        <a:pt x="31" y="209"/>
                      </a:cubicBezTo>
                      <a:cubicBezTo>
                        <a:pt x="31" y="195"/>
                        <a:pt x="31" y="181"/>
                        <a:pt x="31" y="167"/>
                      </a:cubicBezTo>
                      <a:cubicBezTo>
                        <a:pt x="30" y="125"/>
                        <a:pt x="30" y="125"/>
                        <a:pt x="30" y="125"/>
                      </a:cubicBezTo>
                      <a:cubicBezTo>
                        <a:pt x="30" y="124"/>
                        <a:pt x="30" y="124"/>
                        <a:pt x="30" y="124"/>
                      </a:cubicBezTo>
                      <a:cubicBezTo>
                        <a:pt x="31" y="124"/>
                        <a:pt x="31" y="124"/>
                        <a:pt x="31" y="124"/>
                      </a:cubicBezTo>
                      <a:cubicBezTo>
                        <a:pt x="31" y="123"/>
                        <a:pt x="32" y="123"/>
                        <a:pt x="33" y="122"/>
                      </a:cubicBezTo>
                      <a:cubicBezTo>
                        <a:pt x="33" y="121"/>
                        <a:pt x="34" y="120"/>
                        <a:pt x="34" y="119"/>
                      </a:cubicBezTo>
                      <a:cubicBezTo>
                        <a:pt x="35" y="117"/>
                        <a:pt x="35" y="115"/>
                        <a:pt x="35" y="113"/>
                      </a:cubicBezTo>
                      <a:cubicBezTo>
                        <a:pt x="36" y="109"/>
                        <a:pt x="35" y="104"/>
                        <a:pt x="34" y="100"/>
                      </a:cubicBezTo>
                      <a:cubicBezTo>
                        <a:pt x="34" y="98"/>
                        <a:pt x="34" y="95"/>
                        <a:pt x="34" y="93"/>
                      </a:cubicBezTo>
                      <a:cubicBezTo>
                        <a:pt x="34" y="91"/>
                        <a:pt x="34" y="88"/>
                        <a:pt x="36" y="86"/>
                      </a:cubicBezTo>
                      <a:cubicBezTo>
                        <a:pt x="36" y="85"/>
                        <a:pt x="37" y="85"/>
                        <a:pt x="38" y="84"/>
                      </a:cubicBezTo>
                      <a:cubicBezTo>
                        <a:pt x="40" y="83"/>
                        <a:pt x="41" y="83"/>
                        <a:pt x="42" y="83"/>
                      </a:cubicBezTo>
                      <a:cubicBezTo>
                        <a:pt x="43" y="83"/>
                        <a:pt x="44" y="82"/>
                        <a:pt x="45" y="82"/>
                      </a:cubicBezTo>
                      <a:cubicBezTo>
                        <a:pt x="46" y="82"/>
                        <a:pt x="47" y="82"/>
                        <a:pt x="48" y="82"/>
                      </a:cubicBezTo>
                      <a:cubicBezTo>
                        <a:pt x="48" y="84"/>
                        <a:pt x="48" y="84"/>
                        <a:pt x="48" y="84"/>
                      </a:cubicBezTo>
                      <a:cubicBezTo>
                        <a:pt x="43" y="83"/>
                        <a:pt x="39" y="83"/>
                        <a:pt x="34" y="84"/>
                      </a:cubicBezTo>
                      <a:cubicBezTo>
                        <a:pt x="32" y="85"/>
                        <a:pt x="30" y="86"/>
                        <a:pt x="28" y="87"/>
                      </a:cubicBezTo>
                      <a:cubicBezTo>
                        <a:pt x="27" y="89"/>
                        <a:pt x="25" y="91"/>
                        <a:pt x="25" y="93"/>
                      </a:cubicBezTo>
                      <a:cubicBezTo>
                        <a:pt x="24" y="94"/>
                        <a:pt x="24" y="95"/>
                        <a:pt x="23" y="96"/>
                      </a:cubicBezTo>
                      <a:cubicBezTo>
                        <a:pt x="23" y="98"/>
                        <a:pt x="23" y="99"/>
                        <a:pt x="22" y="100"/>
                      </a:cubicBezTo>
                      <a:cubicBezTo>
                        <a:pt x="21" y="101"/>
                        <a:pt x="20" y="101"/>
                        <a:pt x="19" y="100"/>
                      </a:cubicBezTo>
                      <a:cubicBezTo>
                        <a:pt x="19" y="100"/>
                        <a:pt x="18" y="100"/>
                        <a:pt x="17" y="100"/>
                      </a:cubicBezTo>
                      <a:cubicBezTo>
                        <a:pt x="16" y="99"/>
                        <a:pt x="15" y="98"/>
                        <a:pt x="14" y="98"/>
                      </a:cubicBezTo>
                      <a:cubicBezTo>
                        <a:pt x="12" y="96"/>
                        <a:pt x="11" y="94"/>
                        <a:pt x="9" y="93"/>
                      </a:cubicBezTo>
                      <a:cubicBezTo>
                        <a:pt x="8" y="92"/>
                        <a:pt x="7" y="91"/>
                        <a:pt x="6" y="90"/>
                      </a:cubicBezTo>
                      <a:cubicBezTo>
                        <a:pt x="5" y="89"/>
                        <a:pt x="5" y="88"/>
                        <a:pt x="4" y="87"/>
                      </a:cubicBezTo>
                      <a:cubicBezTo>
                        <a:pt x="3" y="86"/>
                        <a:pt x="2" y="85"/>
                        <a:pt x="2" y="84"/>
                      </a:cubicBezTo>
                      <a:cubicBezTo>
                        <a:pt x="1" y="83"/>
                        <a:pt x="1" y="82"/>
                        <a:pt x="1" y="81"/>
                      </a:cubicBezTo>
                      <a:cubicBezTo>
                        <a:pt x="0" y="79"/>
                        <a:pt x="0" y="79"/>
                        <a:pt x="0" y="79"/>
                      </a:cubicBezTo>
                      <a:cubicBezTo>
                        <a:pt x="0" y="78"/>
                        <a:pt x="0" y="77"/>
                        <a:pt x="0" y="77"/>
                      </a:cubicBezTo>
                      <a:cubicBezTo>
                        <a:pt x="0" y="75"/>
                        <a:pt x="0" y="74"/>
                        <a:pt x="0" y="73"/>
                      </a:cubicBezTo>
                      <a:cubicBezTo>
                        <a:pt x="0" y="70"/>
                        <a:pt x="0" y="68"/>
                        <a:pt x="1" y="66"/>
                      </a:cubicBezTo>
                      <a:cubicBezTo>
                        <a:pt x="2" y="63"/>
                        <a:pt x="2" y="61"/>
                        <a:pt x="3" y="58"/>
                      </a:cubicBezTo>
                      <a:cubicBezTo>
                        <a:pt x="4" y="54"/>
                        <a:pt x="5" y="49"/>
                        <a:pt x="6" y="44"/>
                      </a:cubicBezTo>
                      <a:cubicBezTo>
                        <a:pt x="6" y="42"/>
                        <a:pt x="6" y="39"/>
                        <a:pt x="7" y="37"/>
                      </a:cubicBezTo>
                      <a:cubicBezTo>
                        <a:pt x="7" y="34"/>
                        <a:pt x="7" y="32"/>
                        <a:pt x="7" y="29"/>
                      </a:cubicBezTo>
                      <a:cubicBezTo>
                        <a:pt x="7" y="29"/>
                        <a:pt x="7" y="29"/>
                        <a:pt x="7" y="29"/>
                      </a:cubicBezTo>
                      <a:cubicBezTo>
                        <a:pt x="7" y="29"/>
                        <a:pt x="7" y="29"/>
                        <a:pt x="7" y="29"/>
                      </a:cubicBezTo>
                      <a:cubicBezTo>
                        <a:pt x="10" y="25"/>
                        <a:pt x="10" y="25"/>
                        <a:pt x="10" y="25"/>
                      </a:cubicBezTo>
                      <a:cubicBezTo>
                        <a:pt x="11" y="23"/>
                        <a:pt x="11" y="23"/>
                        <a:pt x="11" y="23"/>
                      </a:cubicBezTo>
                      <a:cubicBezTo>
                        <a:pt x="13" y="21"/>
                        <a:pt x="13" y="21"/>
                        <a:pt x="13" y="21"/>
                      </a:cubicBezTo>
                      <a:cubicBezTo>
                        <a:pt x="14" y="20"/>
                        <a:pt x="15" y="18"/>
                        <a:pt x="16" y="17"/>
                      </a:cubicBezTo>
                      <a:cubicBezTo>
                        <a:pt x="20" y="14"/>
                        <a:pt x="20" y="14"/>
                        <a:pt x="20" y="14"/>
                      </a:cubicBezTo>
                      <a:cubicBezTo>
                        <a:pt x="21" y="13"/>
                        <a:pt x="23" y="12"/>
                        <a:pt x="24" y="11"/>
                      </a:cubicBezTo>
                      <a:cubicBezTo>
                        <a:pt x="25" y="11"/>
                        <a:pt x="27" y="10"/>
                        <a:pt x="28" y="9"/>
                      </a:cubicBezTo>
                      <a:cubicBezTo>
                        <a:pt x="33" y="7"/>
                        <a:pt x="33" y="7"/>
                        <a:pt x="33" y="7"/>
                      </a:cubicBezTo>
                      <a:cubicBezTo>
                        <a:pt x="38" y="6"/>
                        <a:pt x="38" y="6"/>
                        <a:pt x="38" y="6"/>
                      </a:cubicBezTo>
                      <a:cubicBezTo>
                        <a:pt x="40" y="6"/>
                        <a:pt x="40" y="6"/>
                        <a:pt x="40" y="6"/>
                      </a:cubicBezTo>
                      <a:cubicBezTo>
                        <a:pt x="42" y="6"/>
                        <a:pt x="42" y="6"/>
                        <a:pt x="42" y="6"/>
                      </a:cubicBezTo>
                      <a:cubicBezTo>
                        <a:pt x="47" y="5"/>
                        <a:pt x="47" y="5"/>
                        <a:pt x="47" y="5"/>
                      </a:cubicBezTo>
                      <a:cubicBezTo>
                        <a:pt x="50" y="5"/>
                        <a:pt x="54" y="5"/>
                        <a:pt x="57" y="5"/>
                      </a:cubicBezTo>
                      <a:cubicBezTo>
                        <a:pt x="60" y="6"/>
                        <a:pt x="63" y="6"/>
                        <a:pt x="66" y="7"/>
                      </a:cubicBezTo>
                      <a:cubicBezTo>
                        <a:pt x="70" y="7"/>
                        <a:pt x="73" y="8"/>
                        <a:pt x="76" y="9"/>
                      </a:cubicBezTo>
                      <a:cubicBezTo>
                        <a:pt x="79" y="9"/>
                        <a:pt x="82" y="10"/>
                        <a:pt x="85" y="11"/>
                      </a:cubicBezTo>
                      <a:cubicBezTo>
                        <a:pt x="94" y="14"/>
                        <a:pt x="94" y="14"/>
                        <a:pt x="94" y="14"/>
                      </a:cubicBezTo>
                      <a:cubicBezTo>
                        <a:pt x="97" y="15"/>
                        <a:pt x="100" y="16"/>
                        <a:pt x="103" y="17"/>
                      </a:cubicBezTo>
                      <a:cubicBezTo>
                        <a:pt x="106" y="18"/>
                        <a:pt x="109" y="20"/>
                        <a:pt x="112" y="21"/>
                      </a:cubicBezTo>
                      <a:cubicBezTo>
                        <a:pt x="118" y="23"/>
                        <a:pt x="124" y="26"/>
                        <a:pt x="130" y="29"/>
                      </a:cubicBezTo>
                      <a:cubicBezTo>
                        <a:pt x="135" y="31"/>
                        <a:pt x="141" y="34"/>
                        <a:pt x="147" y="37"/>
                      </a:cubicBezTo>
                      <a:cubicBezTo>
                        <a:pt x="147" y="37"/>
                        <a:pt x="147" y="37"/>
                        <a:pt x="147" y="37"/>
                      </a:cubicBezTo>
                      <a:cubicBezTo>
                        <a:pt x="147" y="37"/>
                        <a:pt x="147" y="37"/>
                        <a:pt x="147" y="37"/>
                      </a:cubicBezTo>
                      <a:cubicBezTo>
                        <a:pt x="148" y="38"/>
                        <a:pt x="148" y="39"/>
                        <a:pt x="149" y="40"/>
                      </a:cubicBezTo>
                      <a:cubicBezTo>
                        <a:pt x="149" y="43"/>
                        <a:pt x="149" y="43"/>
                        <a:pt x="149" y="43"/>
                      </a:cubicBezTo>
                      <a:cubicBezTo>
                        <a:pt x="151" y="49"/>
                        <a:pt x="151" y="49"/>
                        <a:pt x="151" y="49"/>
                      </a:cubicBezTo>
                      <a:cubicBezTo>
                        <a:pt x="152" y="52"/>
                        <a:pt x="153" y="56"/>
                        <a:pt x="155" y="60"/>
                      </a:cubicBezTo>
                      <a:cubicBezTo>
                        <a:pt x="156" y="63"/>
                        <a:pt x="157" y="67"/>
                        <a:pt x="159" y="71"/>
                      </a:cubicBezTo>
                      <a:cubicBezTo>
                        <a:pt x="159" y="72"/>
                        <a:pt x="160" y="74"/>
                        <a:pt x="162" y="76"/>
                      </a:cubicBezTo>
                      <a:cubicBezTo>
                        <a:pt x="162" y="76"/>
                        <a:pt x="163" y="76"/>
                        <a:pt x="163" y="76"/>
                      </a:cubicBezTo>
                      <a:cubicBezTo>
                        <a:pt x="164" y="76"/>
                        <a:pt x="164" y="75"/>
                        <a:pt x="164" y="74"/>
                      </a:cubicBezTo>
                      <a:cubicBezTo>
                        <a:pt x="166" y="75"/>
                        <a:pt x="166" y="75"/>
                        <a:pt x="166" y="75"/>
                      </a:cubicBezTo>
                      <a:cubicBezTo>
                        <a:pt x="164" y="77"/>
                        <a:pt x="163" y="79"/>
                        <a:pt x="161" y="81"/>
                      </a:cubicBezTo>
                      <a:cubicBezTo>
                        <a:pt x="161" y="82"/>
                        <a:pt x="160" y="83"/>
                        <a:pt x="159" y="84"/>
                      </a:cubicBezTo>
                      <a:cubicBezTo>
                        <a:pt x="158" y="85"/>
                        <a:pt x="157" y="87"/>
                        <a:pt x="156" y="87"/>
                      </a:cubicBezTo>
                      <a:cubicBezTo>
                        <a:pt x="155" y="88"/>
                        <a:pt x="154" y="89"/>
                        <a:pt x="153" y="90"/>
                      </a:cubicBezTo>
                      <a:cubicBezTo>
                        <a:pt x="152" y="91"/>
                        <a:pt x="151" y="91"/>
                        <a:pt x="149" y="92"/>
                      </a:cubicBezTo>
                      <a:cubicBezTo>
                        <a:pt x="148" y="92"/>
                        <a:pt x="147" y="93"/>
                        <a:pt x="146" y="93"/>
                      </a:cubicBezTo>
                      <a:cubicBezTo>
                        <a:pt x="144" y="93"/>
                        <a:pt x="143" y="93"/>
                        <a:pt x="142" y="93"/>
                      </a:cubicBezTo>
                      <a:cubicBezTo>
                        <a:pt x="136" y="93"/>
                        <a:pt x="131" y="94"/>
                        <a:pt x="126" y="94"/>
                      </a:cubicBezTo>
                      <a:cubicBezTo>
                        <a:pt x="123" y="95"/>
                        <a:pt x="123" y="95"/>
                        <a:pt x="123" y="95"/>
                      </a:cubicBezTo>
                      <a:cubicBezTo>
                        <a:pt x="119" y="96"/>
                        <a:pt x="119" y="96"/>
                        <a:pt x="119" y="96"/>
                      </a:cubicBezTo>
                      <a:cubicBezTo>
                        <a:pt x="116" y="97"/>
                        <a:pt x="114" y="98"/>
                        <a:pt x="112" y="99"/>
                      </a:cubicBezTo>
                      <a:cubicBezTo>
                        <a:pt x="112" y="97"/>
                        <a:pt x="112" y="97"/>
                        <a:pt x="112" y="97"/>
                      </a:cubicBezTo>
                      <a:cubicBezTo>
                        <a:pt x="116" y="100"/>
                        <a:pt x="116" y="100"/>
                        <a:pt x="116" y="100"/>
                      </a:cubicBezTo>
                      <a:cubicBezTo>
                        <a:pt x="117" y="101"/>
                        <a:pt x="118" y="102"/>
                        <a:pt x="119" y="104"/>
                      </a:cubicBezTo>
                      <a:cubicBezTo>
                        <a:pt x="123" y="107"/>
                        <a:pt x="123" y="107"/>
                        <a:pt x="123" y="107"/>
                      </a:cubicBezTo>
                      <a:cubicBezTo>
                        <a:pt x="124" y="108"/>
                        <a:pt x="125" y="110"/>
                        <a:pt x="126" y="111"/>
                      </a:cubicBezTo>
                      <a:cubicBezTo>
                        <a:pt x="127" y="113"/>
                        <a:pt x="127" y="113"/>
                        <a:pt x="127" y="113"/>
                      </a:cubicBezTo>
                      <a:cubicBezTo>
                        <a:pt x="128" y="114"/>
                        <a:pt x="128" y="115"/>
                        <a:pt x="128" y="116"/>
                      </a:cubicBezTo>
                      <a:cubicBezTo>
                        <a:pt x="131" y="120"/>
                        <a:pt x="131" y="120"/>
                        <a:pt x="131" y="120"/>
                      </a:cubicBezTo>
                      <a:cubicBezTo>
                        <a:pt x="132" y="125"/>
                        <a:pt x="132" y="125"/>
                        <a:pt x="132" y="125"/>
                      </a:cubicBezTo>
                      <a:cubicBezTo>
                        <a:pt x="133" y="127"/>
                        <a:pt x="133" y="127"/>
                        <a:pt x="133" y="127"/>
                      </a:cubicBezTo>
                      <a:cubicBezTo>
                        <a:pt x="134" y="130"/>
                        <a:pt x="134" y="130"/>
                        <a:pt x="134" y="130"/>
                      </a:cubicBezTo>
                      <a:cubicBezTo>
                        <a:pt x="135" y="135"/>
                        <a:pt x="135" y="135"/>
                        <a:pt x="135" y="135"/>
                      </a:cubicBezTo>
                      <a:cubicBezTo>
                        <a:pt x="135" y="136"/>
                        <a:pt x="135" y="138"/>
                        <a:pt x="135" y="140"/>
                      </a:cubicBezTo>
                      <a:cubicBezTo>
                        <a:pt x="136" y="143"/>
                        <a:pt x="136" y="146"/>
                        <a:pt x="137" y="150"/>
                      </a:cubicBezTo>
                      <a:cubicBezTo>
                        <a:pt x="137" y="153"/>
                        <a:pt x="137" y="157"/>
                        <a:pt x="137" y="160"/>
                      </a:cubicBezTo>
                      <a:cubicBezTo>
                        <a:pt x="138" y="163"/>
                        <a:pt x="138" y="167"/>
                        <a:pt x="138" y="170"/>
                      </a:cubicBezTo>
                      <a:cubicBezTo>
                        <a:pt x="138" y="183"/>
                        <a:pt x="139" y="197"/>
                        <a:pt x="139" y="210"/>
                      </a:cubicBezTo>
                      <a:cubicBezTo>
                        <a:pt x="140" y="217"/>
                        <a:pt x="140" y="224"/>
                        <a:pt x="141" y="230"/>
                      </a:cubicBezTo>
                      <a:cubicBezTo>
                        <a:pt x="142" y="237"/>
                        <a:pt x="143" y="243"/>
                        <a:pt x="144" y="250"/>
                      </a:cubicBezTo>
                      <a:cubicBezTo>
                        <a:pt x="142" y="250"/>
                        <a:pt x="142" y="250"/>
                        <a:pt x="142" y="250"/>
                      </a:cubicBezTo>
                      <a:cubicBezTo>
                        <a:pt x="157" y="189"/>
                        <a:pt x="157" y="189"/>
                        <a:pt x="157" y="189"/>
                      </a:cubicBezTo>
                      <a:cubicBezTo>
                        <a:pt x="170" y="128"/>
                        <a:pt x="170" y="128"/>
                        <a:pt x="170" y="128"/>
                      </a:cubicBezTo>
                      <a:cubicBezTo>
                        <a:pt x="176" y="97"/>
                        <a:pt x="176" y="97"/>
                        <a:pt x="176" y="97"/>
                      </a:cubicBezTo>
                      <a:cubicBezTo>
                        <a:pt x="179" y="82"/>
                        <a:pt x="179" y="82"/>
                        <a:pt x="179" y="82"/>
                      </a:cubicBezTo>
                      <a:cubicBezTo>
                        <a:pt x="180" y="77"/>
                        <a:pt x="182" y="72"/>
                        <a:pt x="183" y="67"/>
                      </a:cubicBezTo>
                      <a:cubicBezTo>
                        <a:pt x="198" y="6"/>
                        <a:pt x="198" y="6"/>
                        <a:pt x="198" y="6"/>
                      </a:cubicBezTo>
                      <a:cubicBezTo>
                        <a:pt x="199" y="4"/>
                        <a:pt x="199" y="4"/>
                        <a:pt x="199" y="4"/>
                      </a:cubicBezTo>
                      <a:cubicBezTo>
                        <a:pt x="199" y="6"/>
                        <a:pt x="199" y="6"/>
                        <a:pt x="199" y="6"/>
                      </a:cubicBezTo>
                      <a:cubicBezTo>
                        <a:pt x="199" y="9"/>
                        <a:pt x="200" y="11"/>
                        <a:pt x="201" y="13"/>
                      </a:cubicBezTo>
                      <a:cubicBezTo>
                        <a:pt x="203" y="14"/>
                        <a:pt x="205" y="14"/>
                        <a:pt x="208" y="13"/>
                      </a:cubicBezTo>
                      <a:cubicBezTo>
                        <a:pt x="212" y="13"/>
                        <a:pt x="217" y="11"/>
                        <a:pt x="221" y="11"/>
                      </a:cubicBezTo>
                      <a:cubicBezTo>
                        <a:pt x="226" y="10"/>
                        <a:pt x="231" y="10"/>
                        <a:pt x="235" y="11"/>
                      </a:cubicBezTo>
                      <a:cubicBezTo>
                        <a:pt x="238" y="11"/>
                        <a:pt x="240" y="12"/>
                        <a:pt x="242" y="12"/>
                      </a:cubicBezTo>
                      <a:cubicBezTo>
                        <a:pt x="245" y="13"/>
                        <a:pt x="247" y="14"/>
                        <a:pt x="249" y="15"/>
                      </a:cubicBezTo>
                      <a:cubicBezTo>
                        <a:pt x="249" y="15"/>
                        <a:pt x="249" y="15"/>
                        <a:pt x="249" y="15"/>
                      </a:cubicBezTo>
                      <a:cubicBezTo>
                        <a:pt x="249" y="15"/>
                        <a:pt x="249" y="15"/>
                        <a:pt x="249" y="15"/>
                      </a:cubicBezTo>
                      <a:cubicBezTo>
                        <a:pt x="257" y="31"/>
                        <a:pt x="257" y="31"/>
                        <a:pt x="257" y="31"/>
                      </a:cubicBezTo>
                      <a:cubicBezTo>
                        <a:pt x="258" y="34"/>
                        <a:pt x="259" y="37"/>
                        <a:pt x="260" y="40"/>
                      </a:cubicBezTo>
                      <a:cubicBezTo>
                        <a:pt x="264" y="48"/>
                        <a:pt x="264" y="48"/>
                        <a:pt x="264" y="48"/>
                      </a:cubicBezTo>
                      <a:cubicBezTo>
                        <a:pt x="266" y="53"/>
                        <a:pt x="268" y="59"/>
                        <a:pt x="270" y="65"/>
                      </a:cubicBezTo>
                      <a:cubicBezTo>
                        <a:pt x="271" y="67"/>
                        <a:pt x="272" y="70"/>
                        <a:pt x="272" y="73"/>
                      </a:cubicBezTo>
                      <a:cubicBezTo>
                        <a:pt x="275" y="82"/>
                        <a:pt x="275" y="82"/>
                        <a:pt x="275" y="82"/>
                      </a:cubicBezTo>
                      <a:cubicBezTo>
                        <a:pt x="277" y="90"/>
                        <a:pt x="277" y="90"/>
                        <a:pt x="277" y="90"/>
                      </a:cubicBezTo>
                      <a:cubicBezTo>
                        <a:pt x="279" y="99"/>
                        <a:pt x="279" y="99"/>
                        <a:pt x="279" y="99"/>
                      </a:cubicBezTo>
                      <a:cubicBezTo>
                        <a:pt x="281" y="108"/>
                        <a:pt x="281" y="108"/>
                        <a:pt x="281" y="108"/>
                      </a:cubicBezTo>
                      <a:cubicBezTo>
                        <a:pt x="282" y="117"/>
                        <a:pt x="282" y="117"/>
                        <a:pt x="282" y="117"/>
                      </a:cubicBezTo>
                      <a:cubicBezTo>
                        <a:pt x="283" y="125"/>
                        <a:pt x="283" y="125"/>
                        <a:pt x="283" y="125"/>
                      </a:cubicBezTo>
                      <a:cubicBezTo>
                        <a:pt x="284" y="134"/>
                        <a:pt x="284" y="134"/>
                        <a:pt x="284" y="134"/>
                      </a:cubicBezTo>
                      <a:cubicBezTo>
                        <a:pt x="285" y="143"/>
                        <a:pt x="285" y="143"/>
                        <a:pt x="285" y="143"/>
                      </a:cubicBezTo>
                      <a:cubicBezTo>
                        <a:pt x="286" y="152"/>
                        <a:pt x="286" y="152"/>
                        <a:pt x="286" y="152"/>
                      </a:cubicBezTo>
                      <a:cubicBezTo>
                        <a:pt x="286" y="158"/>
                        <a:pt x="286" y="164"/>
                        <a:pt x="287" y="170"/>
                      </a:cubicBezTo>
                      <a:cubicBezTo>
                        <a:pt x="287" y="176"/>
                        <a:pt x="287" y="182"/>
                        <a:pt x="287" y="188"/>
                      </a:cubicBezTo>
                      <a:cubicBezTo>
                        <a:pt x="287" y="194"/>
                        <a:pt x="287" y="200"/>
                        <a:pt x="286" y="206"/>
                      </a:cubicBezTo>
                      <a:cubicBezTo>
                        <a:pt x="286" y="212"/>
                        <a:pt x="286" y="218"/>
                        <a:pt x="286" y="224"/>
                      </a:cubicBezTo>
                      <a:cubicBezTo>
                        <a:pt x="284" y="259"/>
                        <a:pt x="284" y="259"/>
                        <a:pt x="284" y="259"/>
                      </a:cubicBezTo>
                      <a:cubicBezTo>
                        <a:pt x="284" y="277"/>
                        <a:pt x="284" y="277"/>
                        <a:pt x="284" y="277"/>
                      </a:cubicBezTo>
                      <a:cubicBezTo>
                        <a:pt x="284" y="295"/>
                        <a:pt x="284" y="295"/>
                        <a:pt x="284" y="295"/>
                      </a:cubicBezTo>
                      <a:cubicBezTo>
                        <a:pt x="283" y="295"/>
                        <a:pt x="283" y="295"/>
                        <a:pt x="283" y="295"/>
                      </a:cubicBezTo>
                      <a:cubicBezTo>
                        <a:pt x="286" y="271"/>
                        <a:pt x="286" y="271"/>
                        <a:pt x="286" y="271"/>
                      </a:cubicBezTo>
                      <a:cubicBezTo>
                        <a:pt x="286" y="269"/>
                        <a:pt x="286" y="267"/>
                        <a:pt x="287" y="265"/>
                      </a:cubicBezTo>
                      <a:cubicBezTo>
                        <a:pt x="288" y="258"/>
                        <a:pt x="288" y="258"/>
                        <a:pt x="288" y="258"/>
                      </a:cubicBezTo>
                      <a:cubicBezTo>
                        <a:pt x="290" y="246"/>
                        <a:pt x="290" y="246"/>
                        <a:pt x="290" y="246"/>
                      </a:cubicBezTo>
                      <a:cubicBezTo>
                        <a:pt x="291" y="242"/>
                        <a:pt x="291" y="238"/>
                        <a:pt x="292" y="234"/>
                      </a:cubicBezTo>
                      <a:cubicBezTo>
                        <a:pt x="296" y="222"/>
                        <a:pt x="296" y="222"/>
                        <a:pt x="296" y="222"/>
                      </a:cubicBezTo>
                      <a:cubicBezTo>
                        <a:pt x="297" y="218"/>
                        <a:pt x="297" y="214"/>
                        <a:pt x="299" y="210"/>
                      </a:cubicBezTo>
                      <a:cubicBezTo>
                        <a:pt x="302" y="199"/>
                        <a:pt x="302" y="199"/>
                        <a:pt x="302" y="199"/>
                      </a:cubicBezTo>
                      <a:cubicBezTo>
                        <a:pt x="304" y="195"/>
                        <a:pt x="305" y="191"/>
                        <a:pt x="306" y="187"/>
                      </a:cubicBezTo>
                      <a:cubicBezTo>
                        <a:pt x="310" y="175"/>
                        <a:pt x="310" y="175"/>
                        <a:pt x="310" y="175"/>
                      </a:cubicBezTo>
                      <a:cubicBezTo>
                        <a:pt x="312" y="172"/>
                        <a:pt x="313" y="168"/>
                        <a:pt x="315" y="164"/>
                      </a:cubicBezTo>
                      <a:cubicBezTo>
                        <a:pt x="319" y="152"/>
                        <a:pt x="319" y="152"/>
                        <a:pt x="319" y="152"/>
                      </a:cubicBezTo>
                      <a:cubicBezTo>
                        <a:pt x="328" y="130"/>
                        <a:pt x="328" y="130"/>
                        <a:pt x="328" y="130"/>
                      </a:cubicBezTo>
                      <a:cubicBezTo>
                        <a:pt x="331" y="122"/>
                        <a:pt x="334" y="114"/>
                        <a:pt x="337" y="107"/>
                      </a:cubicBezTo>
                      <a:cubicBezTo>
                        <a:pt x="337" y="107"/>
                        <a:pt x="337" y="107"/>
                        <a:pt x="337" y="107"/>
                      </a:cubicBezTo>
                      <a:cubicBezTo>
                        <a:pt x="335" y="108"/>
                        <a:pt x="333" y="109"/>
                        <a:pt x="331" y="109"/>
                      </a:cubicBezTo>
                      <a:cubicBezTo>
                        <a:pt x="328" y="109"/>
                        <a:pt x="326" y="110"/>
                        <a:pt x="324" y="110"/>
                      </a:cubicBezTo>
                      <a:cubicBezTo>
                        <a:pt x="319" y="110"/>
                        <a:pt x="314" y="111"/>
                        <a:pt x="310" y="111"/>
                      </a:cubicBezTo>
                      <a:cubicBezTo>
                        <a:pt x="307" y="112"/>
                        <a:pt x="305" y="112"/>
                        <a:pt x="303" y="113"/>
                      </a:cubicBezTo>
                      <a:cubicBezTo>
                        <a:pt x="302" y="113"/>
                        <a:pt x="301" y="114"/>
                        <a:pt x="300" y="114"/>
                      </a:cubicBezTo>
                      <a:cubicBezTo>
                        <a:pt x="298" y="114"/>
                        <a:pt x="297" y="115"/>
                        <a:pt x="296" y="115"/>
                      </a:cubicBezTo>
                      <a:cubicBezTo>
                        <a:pt x="295" y="116"/>
                        <a:pt x="294" y="116"/>
                        <a:pt x="293" y="117"/>
                      </a:cubicBezTo>
                      <a:cubicBezTo>
                        <a:pt x="292" y="118"/>
                        <a:pt x="291" y="118"/>
                        <a:pt x="290" y="119"/>
                      </a:cubicBezTo>
                      <a:cubicBezTo>
                        <a:pt x="290" y="120"/>
                        <a:pt x="289" y="121"/>
                        <a:pt x="288" y="122"/>
                      </a:cubicBezTo>
                      <a:cubicBezTo>
                        <a:pt x="286" y="125"/>
                        <a:pt x="286" y="125"/>
                        <a:pt x="286" y="125"/>
                      </a:cubicBezTo>
                      <a:cubicBezTo>
                        <a:pt x="286" y="124"/>
                        <a:pt x="286" y="124"/>
                        <a:pt x="286" y="124"/>
                      </a:cubicBezTo>
                      <a:cubicBezTo>
                        <a:pt x="288" y="120"/>
                        <a:pt x="290" y="116"/>
                        <a:pt x="291" y="112"/>
                      </a:cubicBezTo>
                      <a:cubicBezTo>
                        <a:pt x="294" y="106"/>
                        <a:pt x="294" y="106"/>
                        <a:pt x="294" y="106"/>
                      </a:cubicBezTo>
                      <a:cubicBezTo>
                        <a:pt x="295" y="104"/>
                        <a:pt x="296" y="101"/>
                        <a:pt x="297" y="99"/>
                      </a:cubicBezTo>
                      <a:cubicBezTo>
                        <a:pt x="298" y="95"/>
                        <a:pt x="300" y="91"/>
                        <a:pt x="301" y="86"/>
                      </a:cubicBezTo>
                      <a:cubicBezTo>
                        <a:pt x="303" y="80"/>
                        <a:pt x="303" y="80"/>
                        <a:pt x="303" y="80"/>
                      </a:cubicBezTo>
                      <a:cubicBezTo>
                        <a:pt x="304" y="78"/>
                        <a:pt x="304" y="75"/>
                        <a:pt x="304" y="73"/>
                      </a:cubicBezTo>
                      <a:cubicBezTo>
                        <a:pt x="305" y="71"/>
                        <a:pt x="305" y="68"/>
                        <a:pt x="305" y="66"/>
                      </a:cubicBezTo>
                      <a:cubicBezTo>
                        <a:pt x="306" y="64"/>
                        <a:pt x="305" y="62"/>
                        <a:pt x="305" y="59"/>
                      </a:cubicBezTo>
                      <a:cubicBezTo>
                        <a:pt x="305" y="57"/>
                        <a:pt x="305" y="55"/>
                        <a:pt x="305" y="53"/>
                      </a:cubicBezTo>
                      <a:cubicBezTo>
                        <a:pt x="304" y="49"/>
                        <a:pt x="304" y="49"/>
                        <a:pt x="304" y="49"/>
                      </a:cubicBezTo>
                      <a:cubicBezTo>
                        <a:pt x="303" y="48"/>
                        <a:pt x="303" y="47"/>
                        <a:pt x="302" y="46"/>
                      </a:cubicBezTo>
                      <a:cubicBezTo>
                        <a:pt x="302" y="45"/>
                        <a:pt x="302" y="45"/>
                        <a:pt x="302" y="45"/>
                      </a:cubicBezTo>
                      <a:cubicBezTo>
                        <a:pt x="301" y="44"/>
                        <a:pt x="301" y="44"/>
                        <a:pt x="301" y="43"/>
                      </a:cubicBezTo>
                      <a:cubicBezTo>
                        <a:pt x="300" y="42"/>
                        <a:pt x="299" y="41"/>
                        <a:pt x="299" y="40"/>
                      </a:cubicBezTo>
                      <a:cubicBezTo>
                        <a:pt x="297" y="39"/>
                        <a:pt x="296" y="37"/>
                        <a:pt x="294" y="36"/>
                      </a:cubicBezTo>
                      <a:cubicBezTo>
                        <a:pt x="292" y="35"/>
                        <a:pt x="290" y="34"/>
                        <a:pt x="288" y="33"/>
                      </a:cubicBezTo>
                      <a:cubicBezTo>
                        <a:pt x="286" y="32"/>
                        <a:pt x="284" y="31"/>
                        <a:pt x="282" y="30"/>
                      </a:cubicBezTo>
                      <a:cubicBezTo>
                        <a:pt x="282" y="30"/>
                        <a:pt x="282" y="30"/>
                        <a:pt x="282" y="30"/>
                      </a:cubicBezTo>
                      <a:cubicBezTo>
                        <a:pt x="291" y="33"/>
                        <a:pt x="291" y="33"/>
                        <a:pt x="291" y="33"/>
                      </a:cubicBezTo>
                      <a:cubicBezTo>
                        <a:pt x="295" y="34"/>
                        <a:pt x="298" y="35"/>
                        <a:pt x="301" y="36"/>
                      </a:cubicBezTo>
                      <a:cubicBezTo>
                        <a:pt x="305" y="36"/>
                        <a:pt x="308" y="37"/>
                        <a:pt x="311" y="38"/>
                      </a:cubicBezTo>
                      <a:cubicBezTo>
                        <a:pt x="315" y="38"/>
                        <a:pt x="318" y="39"/>
                        <a:pt x="321" y="39"/>
                      </a:cubicBezTo>
                      <a:cubicBezTo>
                        <a:pt x="325" y="40"/>
                        <a:pt x="328" y="40"/>
                        <a:pt x="331" y="40"/>
                      </a:cubicBezTo>
                      <a:cubicBezTo>
                        <a:pt x="335" y="40"/>
                        <a:pt x="338" y="40"/>
                        <a:pt x="342" y="40"/>
                      </a:cubicBezTo>
                      <a:cubicBezTo>
                        <a:pt x="347" y="40"/>
                        <a:pt x="347" y="40"/>
                        <a:pt x="347" y="40"/>
                      </a:cubicBezTo>
                      <a:cubicBezTo>
                        <a:pt x="348" y="40"/>
                        <a:pt x="350" y="40"/>
                        <a:pt x="352" y="39"/>
                      </a:cubicBezTo>
                      <a:cubicBezTo>
                        <a:pt x="357" y="39"/>
                        <a:pt x="357" y="39"/>
                        <a:pt x="357" y="39"/>
                      </a:cubicBezTo>
                      <a:cubicBezTo>
                        <a:pt x="362" y="38"/>
                        <a:pt x="362" y="38"/>
                        <a:pt x="362" y="38"/>
                      </a:cubicBezTo>
                      <a:cubicBezTo>
                        <a:pt x="365" y="37"/>
                        <a:pt x="368" y="36"/>
                        <a:pt x="372" y="35"/>
                      </a:cubicBezTo>
                      <a:cubicBezTo>
                        <a:pt x="375" y="35"/>
                        <a:pt x="378" y="33"/>
                        <a:pt x="381" y="32"/>
                      </a:cubicBezTo>
                      <a:cubicBezTo>
                        <a:pt x="385" y="31"/>
                        <a:pt x="388" y="30"/>
                        <a:pt x="391" y="28"/>
                      </a:cubicBezTo>
                      <a:cubicBezTo>
                        <a:pt x="394" y="27"/>
                        <a:pt x="397" y="25"/>
                        <a:pt x="400" y="24"/>
                      </a:cubicBezTo>
                      <a:cubicBezTo>
                        <a:pt x="402" y="23"/>
                        <a:pt x="403" y="22"/>
                        <a:pt x="405" y="21"/>
                      </a:cubicBezTo>
                      <a:cubicBezTo>
                        <a:pt x="409" y="19"/>
                        <a:pt x="409" y="19"/>
                        <a:pt x="409" y="19"/>
                      </a:cubicBezTo>
                      <a:cubicBezTo>
                        <a:pt x="412" y="17"/>
                        <a:pt x="415" y="15"/>
                        <a:pt x="418" y="13"/>
                      </a:cubicBezTo>
                      <a:cubicBezTo>
                        <a:pt x="420" y="11"/>
                        <a:pt x="423" y="9"/>
                        <a:pt x="426" y="7"/>
                      </a:cubicBezTo>
                      <a:cubicBezTo>
                        <a:pt x="434" y="0"/>
                        <a:pt x="434" y="0"/>
                        <a:pt x="434" y="0"/>
                      </a:cubicBezTo>
                      <a:cubicBezTo>
                        <a:pt x="434" y="0"/>
                        <a:pt x="434" y="0"/>
                        <a:pt x="434" y="0"/>
                      </a:cubicBezTo>
                      <a:cubicBezTo>
                        <a:pt x="434" y="0"/>
                        <a:pt x="434" y="0"/>
                        <a:pt x="434" y="0"/>
                      </a:cubicBezTo>
                      <a:cubicBezTo>
                        <a:pt x="432" y="4"/>
                        <a:pt x="431" y="7"/>
                        <a:pt x="429" y="10"/>
                      </a:cubicBezTo>
                      <a:cubicBezTo>
                        <a:pt x="426" y="13"/>
                        <a:pt x="424" y="16"/>
                        <a:pt x="422" y="19"/>
                      </a:cubicBezTo>
                      <a:cubicBezTo>
                        <a:pt x="420" y="20"/>
                        <a:pt x="419" y="22"/>
                        <a:pt x="417" y="23"/>
                      </a:cubicBezTo>
                      <a:cubicBezTo>
                        <a:pt x="417" y="23"/>
                        <a:pt x="416" y="24"/>
                        <a:pt x="415" y="24"/>
                      </a:cubicBezTo>
                      <a:cubicBezTo>
                        <a:pt x="414" y="25"/>
                        <a:pt x="413" y="25"/>
                        <a:pt x="413" y="25"/>
                      </a:cubicBezTo>
                      <a:cubicBezTo>
                        <a:pt x="412" y="25"/>
                        <a:pt x="411" y="24"/>
                        <a:pt x="411" y="23"/>
                      </a:cubicBezTo>
                      <a:cubicBezTo>
                        <a:pt x="410" y="23"/>
                        <a:pt x="411" y="22"/>
                        <a:pt x="411" y="21"/>
                      </a:cubicBezTo>
                      <a:cubicBezTo>
                        <a:pt x="411" y="19"/>
                        <a:pt x="411" y="17"/>
                        <a:pt x="412" y="15"/>
                      </a:cubicBezTo>
                      <a:close/>
                      <a:moveTo>
                        <a:pt x="412" y="15"/>
                      </a:moveTo>
                      <a:cubicBezTo>
                        <a:pt x="411" y="17"/>
                        <a:pt x="411" y="19"/>
                        <a:pt x="411" y="21"/>
                      </a:cubicBezTo>
                      <a:cubicBezTo>
                        <a:pt x="411" y="22"/>
                        <a:pt x="410" y="23"/>
                        <a:pt x="411" y="23"/>
                      </a:cubicBezTo>
                      <a:cubicBezTo>
                        <a:pt x="411" y="24"/>
                        <a:pt x="412" y="25"/>
                        <a:pt x="413" y="25"/>
                      </a:cubicBezTo>
                      <a:cubicBezTo>
                        <a:pt x="413" y="25"/>
                        <a:pt x="414" y="25"/>
                        <a:pt x="415" y="24"/>
                      </a:cubicBezTo>
                      <a:cubicBezTo>
                        <a:pt x="416" y="24"/>
                        <a:pt x="417" y="23"/>
                        <a:pt x="417" y="23"/>
                      </a:cubicBezTo>
                      <a:cubicBezTo>
                        <a:pt x="419" y="22"/>
                        <a:pt x="420" y="20"/>
                        <a:pt x="422" y="19"/>
                      </a:cubicBezTo>
                      <a:cubicBezTo>
                        <a:pt x="424" y="16"/>
                        <a:pt x="426" y="13"/>
                        <a:pt x="429" y="10"/>
                      </a:cubicBezTo>
                      <a:cubicBezTo>
                        <a:pt x="431" y="7"/>
                        <a:pt x="432" y="4"/>
                        <a:pt x="434" y="0"/>
                      </a:cubicBezTo>
                      <a:cubicBezTo>
                        <a:pt x="434" y="0"/>
                        <a:pt x="434" y="0"/>
                        <a:pt x="434" y="0"/>
                      </a:cubicBezTo>
                      <a:cubicBezTo>
                        <a:pt x="426" y="7"/>
                        <a:pt x="426" y="7"/>
                        <a:pt x="426" y="7"/>
                      </a:cubicBezTo>
                      <a:cubicBezTo>
                        <a:pt x="423" y="9"/>
                        <a:pt x="420" y="11"/>
                        <a:pt x="418" y="13"/>
                      </a:cubicBezTo>
                      <a:cubicBezTo>
                        <a:pt x="415" y="15"/>
                        <a:pt x="412" y="17"/>
                        <a:pt x="409" y="19"/>
                      </a:cubicBezTo>
                      <a:cubicBezTo>
                        <a:pt x="405" y="22"/>
                        <a:pt x="405" y="22"/>
                        <a:pt x="405" y="22"/>
                      </a:cubicBezTo>
                      <a:cubicBezTo>
                        <a:pt x="403" y="22"/>
                        <a:pt x="402" y="23"/>
                        <a:pt x="400" y="24"/>
                      </a:cubicBezTo>
                      <a:cubicBezTo>
                        <a:pt x="397" y="26"/>
                        <a:pt x="394" y="27"/>
                        <a:pt x="391" y="29"/>
                      </a:cubicBezTo>
                      <a:cubicBezTo>
                        <a:pt x="388" y="30"/>
                        <a:pt x="385" y="31"/>
                        <a:pt x="381" y="32"/>
                      </a:cubicBezTo>
                      <a:cubicBezTo>
                        <a:pt x="378" y="34"/>
                        <a:pt x="375" y="35"/>
                        <a:pt x="372" y="36"/>
                      </a:cubicBezTo>
                      <a:cubicBezTo>
                        <a:pt x="368" y="37"/>
                        <a:pt x="365" y="37"/>
                        <a:pt x="362" y="38"/>
                      </a:cubicBezTo>
                      <a:cubicBezTo>
                        <a:pt x="357" y="39"/>
                        <a:pt x="357" y="39"/>
                        <a:pt x="357" y="39"/>
                      </a:cubicBezTo>
                      <a:cubicBezTo>
                        <a:pt x="352" y="40"/>
                        <a:pt x="352" y="40"/>
                        <a:pt x="352" y="40"/>
                      </a:cubicBezTo>
                      <a:cubicBezTo>
                        <a:pt x="350" y="40"/>
                        <a:pt x="348" y="40"/>
                        <a:pt x="347" y="40"/>
                      </a:cubicBezTo>
                      <a:cubicBezTo>
                        <a:pt x="342" y="40"/>
                        <a:pt x="342" y="40"/>
                        <a:pt x="342" y="40"/>
                      </a:cubicBezTo>
                      <a:cubicBezTo>
                        <a:pt x="338" y="40"/>
                        <a:pt x="335" y="40"/>
                        <a:pt x="331" y="40"/>
                      </a:cubicBezTo>
                      <a:cubicBezTo>
                        <a:pt x="328" y="40"/>
                        <a:pt x="325" y="40"/>
                        <a:pt x="321" y="39"/>
                      </a:cubicBezTo>
                      <a:cubicBezTo>
                        <a:pt x="318" y="39"/>
                        <a:pt x="315" y="38"/>
                        <a:pt x="311" y="38"/>
                      </a:cubicBezTo>
                      <a:cubicBezTo>
                        <a:pt x="308" y="37"/>
                        <a:pt x="305" y="37"/>
                        <a:pt x="301" y="36"/>
                      </a:cubicBezTo>
                      <a:cubicBezTo>
                        <a:pt x="298" y="35"/>
                        <a:pt x="295" y="34"/>
                        <a:pt x="291" y="33"/>
                      </a:cubicBezTo>
                      <a:cubicBezTo>
                        <a:pt x="282" y="30"/>
                        <a:pt x="282" y="30"/>
                        <a:pt x="282" y="30"/>
                      </a:cubicBezTo>
                      <a:cubicBezTo>
                        <a:pt x="282" y="30"/>
                        <a:pt x="282" y="30"/>
                        <a:pt x="282" y="30"/>
                      </a:cubicBezTo>
                      <a:cubicBezTo>
                        <a:pt x="284" y="31"/>
                        <a:pt x="286" y="31"/>
                        <a:pt x="288" y="32"/>
                      </a:cubicBezTo>
                      <a:cubicBezTo>
                        <a:pt x="290" y="33"/>
                        <a:pt x="292" y="34"/>
                        <a:pt x="294" y="36"/>
                      </a:cubicBezTo>
                      <a:cubicBezTo>
                        <a:pt x="296" y="37"/>
                        <a:pt x="297" y="39"/>
                        <a:pt x="299" y="40"/>
                      </a:cubicBezTo>
                      <a:cubicBezTo>
                        <a:pt x="300" y="41"/>
                        <a:pt x="300" y="42"/>
                        <a:pt x="301" y="43"/>
                      </a:cubicBezTo>
                      <a:cubicBezTo>
                        <a:pt x="301" y="43"/>
                        <a:pt x="301" y="44"/>
                        <a:pt x="302" y="44"/>
                      </a:cubicBezTo>
                      <a:cubicBezTo>
                        <a:pt x="302" y="46"/>
                        <a:pt x="302" y="46"/>
                        <a:pt x="302" y="46"/>
                      </a:cubicBezTo>
                      <a:cubicBezTo>
                        <a:pt x="303" y="47"/>
                        <a:pt x="304" y="48"/>
                        <a:pt x="304" y="49"/>
                      </a:cubicBezTo>
                      <a:cubicBezTo>
                        <a:pt x="305" y="52"/>
                        <a:pt x="305" y="52"/>
                        <a:pt x="305" y="52"/>
                      </a:cubicBezTo>
                      <a:cubicBezTo>
                        <a:pt x="305" y="55"/>
                        <a:pt x="305" y="57"/>
                        <a:pt x="306" y="59"/>
                      </a:cubicBezTo>
                      <a:cubicBezTo>
                        <a:pt x="306" y="62"/>
                        <a:pt x="306" y="64"/>
                        <a:pt x="306" y="66"/>
                      </a:cubicBezTo>
                      <a:cubicBezTo>
                        <a:pt x="305" y="68"/>
                        <a:pt x="305" y="71"/>
                        <a:pt x="305" y="73"/>
                      </a:cubicBezTo>
                      <a:cubicBezTo>
                        <a:pt x="304" y="75"/>
                        <a:pt x="304" y="78"/>
                        <a:pt x="303" y="80"/>
                      </a:cubicBezTo>
                      <a:cubicBezTo>
                        <a:pt x="302" y="86"/>
                        <a:pt x="302" y="86"/>
                        <a:pt x="302" y="86"/>
                      </a:cubicBezTo>
                      <a:cubicBezTo>
                        <a:pt x="300" y="91"/>
                        <a:pt x="299" y="95"/>
                        <a:pt x="297" y="99"/>
                      </a:cubicBezTo>
                      <a:cubicBezTo>
                        <a:pt x="296" y="102"/>
                        <a:pt x="295" y="104"/>
                        <a:pt x="294" y="106"/>
                      </a:cubicBezTo>
                      <a:cubicBezTo>
                        <a:pt x="292" y="112"/>
                        <a:pt x="292" y="112"/>
                        <a:pt x="292" y="112"/>
                      </a:cubicBezTo>
                      <a:cubicBezTo>
                        <a:pt x="290" y="116"/>
                        <a:pt x="288" y="120"/>
                        <a:pt x="286" y="125"/>
                      </a:cubicBezTo>
                      <a:cubicBezTo>
                        <a:pt x="286" y="124"/>
                        <a:pt x="286" y="124"/>
                        <a:pt x="286" y="124"/>
                      </a:cubicBezTo>
                      <a:cubicBezTo>
                        <a:pt x="288" y="122"/>
                        <a:pt x="288" y="122"/>
                        <a:pt x="288" y="122"/>
                      </a:cubicBezTo>
                      <a:cubicBezTo>
                        <a:pt x="289" y="121"/>
                        <a:pt x="289" y="120"/>
                        <a:pt x="290" y="119"/>
                      </a:cubicBezTo>
                      <a:cubicBezTo>
                        <a:pt x="291" y="118"/>
                        <a:pt x="292" y="117"/>
                        <a:pt x="293" y="117"/>
                      </a:cubicBezTo>
                      <a:cubicBezTo>
                        <a:pt x="294" y="116"/>
                        <a:pt x="295" y="116"/>
                        <a:pt x="296" y="115"/>
                      </a:cubicBezTo>
                      <a:cubicBezTo>
                        <a:pt x="297" y="114"/>
                        <a:pt x="298" y="114"/>
                        <a:pt x="299" y="114"/>
                      </a:cubicBezTo>
                      <a:cubicBezTo>
                        <a:pt x="301" y="113"/>
                        <a:pt x="302" y="113"/>
                        <a:pt x="303" y="113"/>
                      </a:cubicBezTo>
                      <a:cubicBezTo>
                        <a:pt x="305" y="112"/>
                        <a:pt x="307" y="111"/>
                        <a:pt x="310" y="111"/>
                      </a:cubicBezTo>
                      <a:cubicBezTo>
                        <a:pt x="314" y="110"/>
                        <a:pt x="319" y="110"/>
                        <a:pt x="324" y="110"/>
                      </a:cubicBezTo>
                      <a:cubicBezTo>
                        <a:pt x="326" y="109"/>
                        <a:pt x="328" y="109"/>
                        <a:pt x="331" y="109"/>
                      </a:cubicBezTo>
                      <a:cubicBezTo>
                        <a:pt x="333" y="108"/>
                        <a:pt x="335" y="107"/>
                        <a:pt x="337" y="107"/>
                      </a:cubicBezTo>
                      <a:cubicBezTo>
                        <a:pt x="338" y="106"/>
                        <a:pt x="338" y="106"/>
                        <a:pt x="338" y="106"/>
                      </a:cubicBezTo>
                      <a:cubicBezTo>
                        <a:pt x="338" y="107"/>
                        <a:pt x="338" y="107"/>
                        <a:pt x="338" y="107"/>
                      </a:cubicBezTo>
                      <a:cubicBezTo>
                        <a:pt x="335" y="114"/>
                        <a:pt x="332" y="122"/>
                        <a:pt x="329" y="130"/>
                      </a:cubicBezTo>
                      <a:cubicBezTo>
                        <a:pt x="320" y="153"/>
                        <a:pt x="320" y="153"/>
                        <a:pt x="320" y="153"/>
                      </a:cubicBezTo>
                      <a:cubicBezTo>
                        <a:pt x="315" y="164"/>
                        <a:pt x="315" y="164"/>
                        <a:pt x="315" y="164"/>
                      </a:cubicBezTo>
                      <a:cubicBezTo>
                        <a:pt x="314" y="168"/>
                        <a:pt x="312" y="172"/>
                        <a:pt x="311" y="176"/>
                      </a:cubicBezTo>
                      <a:cubicBezTo>
                        <a:pt x="307" y="187"/>
                        <a:pt x="307" y="187"/>
                        <a:pt x="307" y="187"/>
                      </a:cubicBezTo>
                      <a:cubicBezTo>
                        <a:pt x="305" y="191"/>
                        <a:pt x="304" y="195"/>
                        <a:pt x="303" y="199"/>
                      </a:cubicBezTo>
                      <a:cubicBezTo>
                        <a:pt x="299" y="211"/>
                        <a:pt x="299" y="211"/>
                        <a:pt x="299" y="211"/>
                      </a:cubicBezTo>
                      <a:cubicBezTo>
                        <a:pt x="298" y="214"/>
                        <a:pt x="297" y="218"/>
                        <a:pt x="296" y="222"/>
                      </a:cubicBezTo>
                      <a:cubicBezTo>
                        <a:pt x="293" y="234"/>
                        <a:pt x="293" y="234"/>
                        <a:pt x="293" y="234"/>
                      </a:cubicBezTo>
                      <a:cubicBezTo>
                        <a:pt x="292" y="238"/>
                        <a:pt x="291" y="242"/>
                        <a:pt x="291" y="246"/>
                      </a:cubicBezTo>
                      <a:cubicBezTo>
                        <a:pt x="288" y="259"/>
                        <a:pt x="288" y="259"/>
                        <a:pt x="288" y="259"/>
                      </a:cubicBezTo>
                      <a:cubicBezTo>
                        <a:pt x="287" y="265"/>
                        <a:pt x="287" y="265"/>
                        <a:pt x="287" y="265"/>
                      </a:cubicBezTo>
                      <a:cubicBezTo>
                        <a:pt x="287" y="267"/>
                        <a:pt x="287" y="269"/>
                        <a:pt x="287" y="271"/>
                      </a:cubicBezTo>
                      <a:cubicBezTo>
                        <a:pt x="284" y="295"/>
                        <a:pt x="284" y="295"/>
                        <a:pt x="284" y="295"/>
                      </a:cubicBezTo>
                      <a:cubicBezTo>
                        <a:pt x="283" y="295"/>
                        <a:pt x="283" y="295"/>
                        <a:pt x="283" y="295"/>
                      </a:cubicBezTo>
                      <a:cubicBezTo>
                        <a:pt x="283" y="277"/>
                        <a:pt x="283" y="277"/>
                        <a:pt x="283" y="277"/>
                      </a:cubicBezTo>
                      <a:cubicBezTo>
                        <a:pt x="284" y="259"/>
                        <a:pt x="284" y="259"/>
                        <a:pt x="284" y="259"/>
                      </a:cubicBezTo>
                      <a:cubicBezTo>
                        <a:pt x="285" y="224"/>
                        <a:pt x="285" y="224"/>
                        <a:pt x="285" y="224"/>
                      </a:cubicBezTo>
                      <a:cubicBezTo>
                        <a:pt x="285" y="218"/>
                        <a:pt x="286" y="212"/>
                        <a:pt x="286" y="206"/>
                      </a:cubicBezTo>
                      <a:cubicBezTo>
                        <a:pt x="286" y="200"/>
                        <a:pt x="286" y="194"/>
                        <a:pt x="286" y="188"/>
                      </a:cubicBezTo>
                      <a:cubicBezTo>
                        <a:pt x="286" y="182"/>
                        <a:pt x="286" y="176"/>
                        <a:pt x="286" y="170"/>
                      </a:cubicBezTo>
                      <a:cubicBezTo>
                        <a:pt x="286" y="164"/>
                        <a:pt x="286" y="158"/>
                        <a:pt x="285" y="152"/>
                      </a:cubicBezTo>
                      <a:cubicBezTo>
                        <a:pt x="285" y="143"/>
                        <a:pt x="285" y="143"/>
                        <a:pt x="285" y="143"/>
                      </a:cubicBezTo>
                      <a:cubicBezTo>
                        <a:pt x="284" y="134"/>
                        <a:pt x="284" y="134"/>
                        <a:pt x="284" y="134"/>
                      </a:cubicBezTo>
                      <a:cubicBezTo>
                        <a:pt x="283" y="126"/>
                        <a:pt x="283" y="126"/>
                        <a:pt x="283" y="126"/>
                      </a:cubicBezTo>
                      <a:cubicBezTo>
                        <a:pt x="281" y="117"/>
                        <a:pt x="281" y="117"/>
                        <a:pt x="281" y="117"/>
                      </a:cubicBezTo>
                      <a:cubicBezTo>
                        <a:pt x="280" y="108"/>
                        <a:pt x="280" y="108"/>
                        <a:pt x="280" y="108"/>
                      </a:cubicBezTo>
                      <a:cubicBezTo>
                        <a:pt x="278" y="99"/>
                        <a:pt x="278" y="99"/>
                        <a:pt x="278" y="99"/>
                      </a:cubicBezTo>
                      <a:cubicBezTo>
                        <a:pt x="276" y="90"/>
                        <a:pt x="276" y="90"/>
                        <a:pt x="276" y="90"/>
                      </a:cubicBezTo>
                      <a:cubicBezTo>
                        <a:pt x="274" y="82"/>
                        <a:pt x="274" y="82"/>
                        <a:pt x="274" y="82"/>
                      </a:cubicBezTo>
                      <a:cubicBezTo>
                        <a:pt x="272" y="73"/>
                        <a:pt x="272" y="73"/>
                        <a:pt x="272" y="73"/>
                      </a:cubicBezTo>
                      <a:cubicBezTo>
                        <a:pt x="271" y="70"/>
                        <a:pt x="270" y="68"/>
                        <a:pt x="269" y="65"/>
                      </a:cubicBezTo>
                      <a:cubicBezTo>
                        <a:pt x="267" y="59"/>
                        <a:pt x="265" y="54"/>
                        <a:pt x="263" y="48"/>
                      </a:cubicBezTo>
                      <a:cubicBezTo>
                        <a:pt x="260" y="40"/>
                        <a:pt x="260" y="40"/>
                        <a:pt x="260" y="40"/>
                      </a:cubicBezTo>
                      <a:cubicBezTo>
                        <a:pt x="258" y="37"/>
                        <a:pt x="257" y="34"/>
                        <a:pt x="256" y="32"/>
                      </a:cubicBezTo>
                      <a:cubicBezTo>
                        <a:pt x="248" y="16"/>
                        <a:pt x="248" y="16"/>
                        <a:pt x="248" y="16"/>
                      </a:cubicBezTo>
                      <a:cubicBezTo>
                        <a:pt x="249" y="16"/>
                        <a:pt x="249" y="16"/>
                        <a:pt x="249" y="16"/>
                      </a:cubicBezTo>
                      <a:cubicBezTo>
                        <a:pt x="246" y="15"/>
                        <a:pt x="244" y="14"/>
                        <a:pt x="242" y="13"/>
                      </a:cubicBezTo>
                      <a:cubicBezTo>
                        <a:pt x="240" y="13"/>
                        <a:pt x="238" y="12"/>
                        <a:pt x="235" y="12"/>
                      </a:cubicBezTo>
                      <a:cubicBezTo>
                        <a:pt x="231" y="11"/>
                        <a:pt x="226" y="11"/>
                        <a:pt x="222" y="12"/>
                      </a:cubicBezTo>
                      <a:cubicBezTo>
                        <a:pt x="217" y="12"/>
                        <a:pt x="212" y="14"/>
                        <a:pt x="208" y="14"/>
                      </a:cubicBezTo>
                      <a:cubicBezTo>
                        <a:pt x="207" y="15"/>
                        <a:pt x="206" y="15"/>
                        <a:pt x="204" y="15"/>
                      </a:cubicBezTo>
                      <a:cubicBezTo>
                        <a:pt x="203" y="15"/>
                        <a:pt x="202" y="14"/>
                        <a:pt x="201" y="13"/>
                      </a:cubicBezTo>
                      <a:cubicBezTo>
                        <a:pt x="200" y="13"/>
                        <a:pt x="199" y="11"/>
                        <a:pt x="199" y="10"/>
                      </a:cubicBezTo>
                      <a:cubicBezTo>
                        <a:pt x="198" y="9"/>
                        <a:pt x="198" y="8"/>
                        <a:pt x="198" y="7"/>
                      </a:cubicBezTo>
                      <a:cubicBezTo>
                        <a:pt x="199" y="7"/>
                        <a:pt x="199" y="7"/>
                        <a:pt x="199" y="7"/>
                      </a:cubicBezTo>
                      <a:cubicBezTo>
                        <a:pt x="184" y="67"/>
                        <a:pt x="184" y="67"/>
                        <a:pt x="184" y="67"/>
                      </a:cubicBezTo>
                      <a:cubicBezTo>
                        <a:pt x="183" y="72"/>
                        <a:pt x="181" y="77"/>
                        <a:pt x="180" y="82"/>
                      </a:cubicBezTo>
                      <a:cubicBezTo>
                        <a:pt x="177" y="98"/>
                        <a:pt x="177" y="98"/>
                        <a:pt x="177" y="98"/>
                      </a:cubicBezTo>
                      <a:cubicBezTo>
                        <a:pt x="171" y="128"/>
                        <a:pt x="171" y="128"/>
                        <a:pt x="171" y="128"/>
                      </a:cubicBezTo>
                      <a:cubicBezTo>
                        <a:pt x="158" y="190"/>
                        <a:pt x="158" y="190"/>
                        <a:pt x="158" y="190"/>
                      </a:cubicBezTo>
                      <a:cubicBezTo>
                        <a:pt x="143" y="250"/>
                        <a:pt x="143" y="250"/>
                        <a:pt x="143" y="250"/>
                      </a:cubicBezTo>
                      <a:cubicBezTo>
                        <a:pt x="143" y="254"/>
                        <a:pt x="143" y="254"/>
                        <a:pt x="143" y="254"/>
                      </a:cubicBezTo>
                      <a:cubicBezTo>
                        <a:pt x="142" y="250"/>
                        <a:pt x="142" y="250"/>
                        <a:pt x="142" y="250"/>
                      </a:cubicBezTo>
                      <a:cubicBezTo>
                        <a:pt x="141" y="244"/>
                        <a:pt x="140" y="237"/>
                        <a:pt x="140" y="230"/>
                      </a:cubicBezTo>
                      <a:cubicBezTo>
                        <a:pt x="139" y="224"/>
                        <a:pt x="139" y="217"/>
                        <a:pt x="138" y="210"/>
                      </a:cubicBezTo>
                      <a:cubicBezTo>
                        <a:pt x="137" y="197"/>
                        <a:pt x="137" y="183"/>
                        <a:pt x="137" y="170"/>
                      </a:cubicBezTo>
                      <a:cubicBezTo>
                        <a:pt x="136" y="167"/>
                        <a:pt x="136" y="163"/>
                        <a:pt x="136" y="160"/>
                      </a:cubicBezTo>
                      <a:cubicBezTo>
                        <a:pt x="136" y="157"/>
                        <a:pt x="136" y="153"/>
                        <a:pt x="135" y="150"/>
                      </a:cubicBezTo>
                      <a:cubicBezTo>
                        <a:pt x="135" y="147"/>
                        <a:pt x="135" y="143"/>
                        <a:pt x="134" y="140"/>
                      </a:cubicBezTo>
                      <a:cubicBezTo>
                        <a:pt x="134" y="138"/>
                        <a:pt x="134" y="137"/>
                        <a:pt x="133" y="135"/>
                      </a:cubicBezTo>
                      <a:cubicBezTo>
                        <a:pt x="132" y="130"/>
                        <a:pt x="132" y="130"/>
                        <a:pt x="132" y="130"/>
                      </a:cubicBezTo>
                      <a:cubicBezTo>
                        <a:pt x="132" y="128"/>
                        <a:pt x="132" y="128"/>
                        <a:pt x="132" y="128"/>
                      </a:cubicBezTo>
                      <a:cubicBezTo>
                        <a:pt x="131" y="125"/>
                        <a:pt x="131" y="125"/>
                        <a:pt x="131" y="125"/>
                      </a:cubicBezTo>
                      <a:cubicBezTo>
                        <a:pt x="129" y="121"/>
                        <a:pt x="129" y="121"/>
                        <a:pt x="129" y="121"/>
                      </a:cubicBezTo>
                      <a:cubicBezTo>
                        <a:pt x="127" y="116"/>
                        <a:pt x="127" y="116"/>
                        <a:pt x="127" y="116"/>
                      </a:cubicBezTo>
                      <a:cubicBezTo>
                        <a:pt x="127" y="116"/>
                        <a:pt x="126" y="115"/>
                        <a:pt x="126" y="114"/>
                      </a:cubicBezTo>
                      <a:cubicBezTo>
                        <a:pt x="125" y="112"/>
                        <a:pt x="125" y="112"/>
                        <a:pt x="125" y="112"/>
                      </a:cubicBezTo>
                      <a:cubicBezTo>
                        <a:pt x="124" y="111"/>
                        <a:pt x="123" y="109"/>
                        <a:pt x="122" y="108"/>
                      </a:cubicBezTo>
                      <a:cubicBezTo>
                        <a:pt x="118" y="105"/>
                        <a:pt x="118" y="105"/>
                        <a:pt x="118" y="105"/>
                      </a:cubicBezTo>
                      <a:cubicBezTo>
                        <a:pt x="117" y="103"/>
                        <a:pt x="116" y="102"/>
                        <a:pt x="115" y="101"/>
                      </a:cubicBezTo>
                      <a:cubicBezTo>
                        <a:pt x="111" y="99"/>
                        <a:pt x="111" y="99"/>
                        <a:pt x="111" y="99"/>
                      </a:cubicBezTo>
                      <a:cubicBezTo>
                        <a:pt x="110" y="98"/>
                        <a:pt x="110" y="98"/>
                        <a:pt x="110" y="98"/>
                      </a:cubicBezTo>
                      <a:cubicBezTo>
                        <a:pt x="111" y="97"/>
                        <a:pt x="111" y="97"/>
                        <a:pt x="111" y="97"/>
                      </a:cubicBezTo>
                      <a:cubicBezTo>
                        <a:pt x="114" y="96"/>
                        <a:pt x="116" y="95"/>
                        <a:pt x="118" y="95"/>
                      </a:cubicBezTo>
                      <a:cubicBezTo>
                        <a:pt x="122" y="94"/>
                        <a:pt x="122" y="94"/>
                        <a:pt x="122" y="94"/>
                      </a:cubicBezTo>
                      <a:cubicBezTo>
                        <a:pt x="126" y="93"/>
                        <a:pt x="126" y="93"/>
                        <a:pt x="126" y="93"/>
                      </a:cubicBezTo>
                      <a:cubicBezTo>
                        <a:pt x="131" y="92"/>
                        <a:pt x="136" y="92"/>
                        <a:pt x="142" y="92"/>
                      </a:cubicBezTo>
                      <a:cubicBezTo>
                        <a:pt x="143" y="92"/>
                        <a:pt x="144" y="92"/>
                        <a:pt x="145" y="91"/>
                      </a:cubicBezTo>
                      <a:cubicBezTo>
                        <a:pt x="147" y="91"/>
                        <a:pt x="148" y="91"/>
                        <a:pt x="149" y="90"/>
                      </a:cubicBezTo>
                      <a:cubicBezTo>
                        <a:pt x="150" y="90"/>
                        <a:pt x="151" y="90"/>
                        <a:pt x="152" y="89"/>
                      </a:cubicBezTo>
                      <a:cubicBezTo>
                        <a:pt x="153" y="88"/>
                        <a:pt x="154" y="87"/>
                        <a:pt x="155" y="86"/>
                      </a:cubicBezTo>
                      <a:cubicBezTo>
                        <a:pt x="156" y="86"/>
                        <a:pt x="157" y="84"/>
                        <a:pt x="158" y="84"/>
                      </a:cubicBezTo>
                      <a:cubicBezTo>
                        <a:pt x="159" y="83"/>
                        <a:pt x="159" y="81"/>
                        <a:pt x="160" y="80"/>
                      </a:cubicBezTo>
                      <a:cubicBezTo>
                        <a:pt x="162" y="78"/>
                        <a:pt x="163" y="76"/>
                        <a:pt x="164" y="74"/>
                      </a:cubicBezTo>
                      <a:cubicBezTo>
                        <a:pt x="166" y="74"/>
                        <a:pt x="166" y="74"/>
                        <a:pt x="166" y="74"/>
                      </a:cubicBezTo>
                      <a:cubicBezTo>
                        <a:pt x="165" y="75"/>
                        <a:pt x="165" y="76"/>
                        <a:pt x="164" y="77"/>
                      </a:cubicBezTo>
                      <a:cubicBezTo>
                        <a:pt x="163" y="78"/>
                        <a:pt x="163" y="78"/>
                        <a:pt x="162" y="78"/>
                      </a:cubicBezTo>
                      <a:cubicBezTo>
                        <a:pt x="161" y="77"/>
                        <a:pt x="161" y="77"/>
                        <a:pt x="160" y="77"/>
                      </a:cubicBezTo>
                      <a:cubicBezTo>
                        <a:pt x="159" y="75"/>
                        <a:pt x="158" y="73"/>
                        <a:pt x="157" y="71"/>
                      </a:cubicBezTo>
                      <a:cubicBezTo>
                        <a:pt x="156" y="68"/>
                        <a:pt x="154" y="64"/>
                        <a:pt x="153" y="60"/>
                      </a:cubicBezTo>
                      <a:cubicBezTo>
                        <a:pt x="152" y="57"/>
                        <a:pt x="151" y="53"/>
                        <a:pt x="150" y="49"/>
                      </a:cubicBezTo>
                      <a:cubicBezTo>
                        <a:pt x="148" y="43"/>
                        <a:pt x="148" y="43"/>
                        <a:pt x="148" y="43"/>
                      </a:cubicBezTo>
                      <a:cubicBezTo>
                        <a:pt x="147" y="41"/>
                        <a:pt x="147" y="41"/>
                        <a:pt x="147" y="41"/>
                      </a:cubicBezTo>
                      <a:cubicBezTo>
                        <a:pt x="147" y="40"/>
                        <a:pt x="146" y="39"/>
                        <a:pt x="146" y="38"/>
                      </a:cubicBezTo>
                      <a:cubicBezTo>
                        <a:pt x="146" y="38"/>
                        <a:pt x="146" y="38"/>
                        <a:pt x="146" y="38"/>
                      </a:cubicBezTo>
                      <a:cubicBezTo>
                        <a:pt x="141" y="36"/>
                        <a:pt x="135" y="33"/>
                        <a:pt x="129" y="30"/>
                      </a:cubicBezTo>
                      <a:cubicBezTo>
                        <a:pt x="123" y="27"/>
                        <a:pt x="117" y="25"/>
                        <a:pt x="111" y="22"/>
                      </a:cubicBezTo>
                      <a:cubicBezTo>
                        <a:pt x="109" y="21"/>
                        <a:pt x="106" y="20"/>
                        <a:pt x="103" y="19"/>
                      </a:cubicBezTo>
                      <a:cubicBezTo>
                        <a:pt x="100" y="18"/>
                        <a:pt x="97" y="17"/>
                        <a:pt x="94" y="16"/>
                      </a:cubicBezTo>
                      <a:cubicBezTo>
                        <a:pt x="85" y="13"/>
                        <a:pt x="85" y="13"/>
                        <a:pt x="85" y="13"/>
                      </a:cubicBezTo>
                      <a:cubicBezTo>
                        <a:pt x="82" y="12"/>
                        <a:pt x="78" y="11"/>
                        <a:pt x="75" y="10"/>
                      </a:cubicBezTo>
                      <a:cubicBezTo>
                        <a:pt x="72" y="9"/>
                        <a:pt x="69" y="9"/>
                        <a:pt x="66" y="8"/>
                      </a:cubicBezTo>
                      <a:cubicBezTo>
                        <a:pt x="63" y="8"/>
                        <a:pt x="60" y="7"/>
                        <a:pt x="57" y="7"/>
                      </a:cubicBezTo>
                      <a:cubicBezTo>
                        <a:pt x="54" y="7"/>
                        <a:pt x="50" y="7"/>
                        <a:pt x="47" y="7"/>
                      </a:cubicBezTo>
                      <a:cubicBezTo>
                        <a:pt x="43" y="7"/>
                        <a:pt x="43" y="7"/>
                        <a:pt x="43" y="7"/>
                      </a:cubicBezTo>
                      <a:cubicBezTo>
                        <a:pt x="40" y="7"/>
                        <a:pt x="40" y="7"/>
                        <a:pt x="40" y="7"/>
                      </a:cubicBezTo>
                      <a:cubicBezTo>
                        <a:pt x="38" y="8"/>
                        <a:pt x="38" y="8"/>
                        <a:pt x="38" y="8"/>
                      </a:cubicBezTo>
                      <a:cubicBezTo>
                        <a:pt x="33" y="9"/>
                        <a:pt x="33" y="9"/>
                        <a:pt x="33" y="9"/>
                      </a:cubicBezTo>
                      <a:cubicBezTo>
                        <a:pt x="29" y="11"/>
                        <a:pt x="29" y="11"/>
                        <a:pt x="29" y="11"/>
                      </a:cubicBezTo>
                      <a:cubicBezTo>
                        <a:pt x="28" y="11"/>
                        <a:pt x="26" y="12"/>
                        <a:pt x="25" y="13"/>
                      </a:cubicBezTo>
                      <a:cubicBezTo>
                        <a:pt x="24" y="14"/>
                        <a:pt x="22" y="14"/>
                        <a:pt x="21" y="15"/>
                      </a:cubicBezTo>
                      <a:cubicBezTo>
                        <a:pt x="17" y="19"/>
                        <a:pt x="17" y="19"/>
                        <a:pt x="17" y="19"/>
                      </a:cubicBezTo>
                      <a:cubicBezTo>
                        <a:pt x="16" y="20"/>
                        <a:pt x="15" y="21"/>
                        <a:pt x="14" y="22"/>
                      </a:cubicBezTo>
                      <a:cubicBezTo>
                        <a:pt x="13" y="24"/>
                        <a:pt x="13" y="24"/>
                        <a:pt x="13" y="24"/>
                      </a:cubicBezTo>
                      <a:cubicBezTo>
                        <a:pt x="11" y="26"/>
                        <a:pt x="11" y="26"/>
                        <a:pt x="11" y="26"/>
                      </a:cubicBezTo>
                      <a:cubicBezTo>
                        <a:pt x="9" y="30"/>
                        <a:pt x="9" y="30"/>
                        <a:pt x="9" y="30"/>
                      </a:cubicBezTo>
                      <a:cubicBezTo>
                        <a:pt x="9" y="30"/>
                        <a:pt x="9" y="30"/>
                        <a:pt x="9" y="30"/>
                      </a:cubicBezTo>
                      <a:cubicBezTo>
                        <a:pt x="9" y="34"/>
                        <a:pt x="8" y="39"/>
                        <a:pt x="8" y="44"/>
                      </a:cubicBezTo>
                      <a:cubicBezTo>
                        <a:pt x="7" y="49"/>
                        <a:pt x="6" y="54"/>
                        <a:pt x="4" y="59"/>
                      </a:cubicBezTo>
                      <a:cubicBezTo>
                        <a:pt x="4" y="61"/>
                        <a:pt x="3" y="64"/>
                        <a:pt x="3" y="66"/>
                      </a:cubicBezTo>
                      <a:cubicBezTo>
                        <a:pt x="2" y="68"/>
                        <a:pt x="2" y="71"/>
                        <a:pt x="1" y="73"/>
                      </a:cubicBezTo>
                      <a:cubicBezTo>
                        <a:pt x="1" y="74"/>
                        <a:pt x="1" y="75"/>
                        <a:pt x="1" y="77"/>
                      </a:cubicBezTo>
                      <a:cubicBezTo>
                        <a:pt x="2" y="77"/>
                        <a:pt x="2" y="78"/>
                        <a:pt x="2" y="78"/>
                      </a:cubicBezTo>
                      <a:cubicBezTo>
                        <a:pt x="2" y="80"/>
                        <a:pt x="2" y="80"/>
                        <a:pt x="2" y="80"/>
                      </a:cubicBezTo>
                      <a:cubicBezTo>
                        <a:pt x="2" y="81"/>
                        <a:pt x="3" y="82"/>
                        <a:pt x="3" y="83"/>
                      </a:cubicBezTo>
                      <a:cubicBezTo>
                        <a:pt x="4" y="84"/>
                        <a:pt x="5" y="85"/>
                        <a:pt x="5" y="86"/>
                      </a:cubicBezTo>
                      <a:cubicBezTo>
                        <a:pt x="6" y="87"/>
                        <a:pt x="7" y="88"/>
                        <a:pt x="7" y="89"/>
                      </a:cubicBezTo>
                      <a:cubicBezTo>
                        <a:pt x="8" y="90"/>
                        <a:pt x="9" y="91"/>
                        <a:pt x="10" y="92"/>
                      </a:cubicBezTo>
                      <a:cubicBezTo>
                        <a:pt x="12" y="93"/>
                        <a:pt x="13" y="95"/>
                        <a:pt x="15" y="96"/>
                      </a:cubicBezTo>
                      <a:cubicBezTo>
                        <a:pt x="16" y="97"/>
                        <a:pt x="17" y="98"/>
                        <a:pt x="18" y="98"/>
                      </a:cubicBezTo>
                      <a:cubicBezTo>
                        <a:pt x="19" y="99"/>
                        <a:pt x="20" y="99"/>
                        <a:pt x="21" y="99"/>
                      </a:cubicBezTo>
                      <a:cubicBezTo>
                        <a:pt x="21" y="98"/>
                        <a:pt x="22" y="97"/>
                        <a:pt x="22" y="96"/>
                      </a:cubicBezTo>
                      <a:cubicBezTo>
                        <a:pt x="22" y="95"/>
                        <a:pt x="23" y="94"/>
                        <a:pt x="23" y="92"/>
                      </a:cubicBezTo>
                      <a:cubicBezTo>
                        <a:pt x="24" y="90"/>
                        <a:pt x="25" y="88"/>
                        <a:pt x="27" y="86"/>
                      </a:cubicBezTo>
                      <a:cubicBezTo>
                        <a:pt x="29" y="84"/>
                        <a:pt x="32" y="83"/>
                        <a:pt x="34" y="83"/>
                      </a:cubicBezTo>
                      <a:cubicBezTo>
                        <a:pt x="39" y="82"/>
                        <a:pt x="44" y="82"/>
                        <a:pt x="48" y="82"/>
                      </a:cubicBezTo>
                      <a:cubicBezTo>
                        <a:pt x="48" y="84"/>
                        <a:pt x="48" y="84"/>
                        <a:pt x="48" y="84"/>
                      </a:cubicBezTo>
                      <a:cubicBezTo>
                        <a:pt x="47" y="84"/>
                        <a:pt x="46" y="84"/>
                        <a:pt x="45" y="84"/>
                      </a:cubicBezTo>
                      <a:cubicBezTo>
                        <a:pt x="44" y="84"/>
                        <a:pt x="43" y="84"/>
                        <a:pt x="42" y="84"/>
                      </a:cubicBezTo>
                      <a:cubicBezTo>
                        <a:pt x="41" y="85"/>
                        <a:pt x="40" y="85"/>
                        <a:pt x="39" y="85"/>
                      </a:cubicBezTo>
                      <a:cubicBezTo>
                        <a:pt x="38" y="86"/>
                        <a:pt x="38" y="86"/>
                        <a:pt x="37" y="87"/>
                      </a:cubicBezTo>
                      <a:cubicBezTo>
                        <a:pt x="36" y="89"/>
                        <a:pt x="36" y="91"/>
                        <a:pt x="35" y="93"/>
                      </a:cubicBezTo>
                      <a:cubicBezTo>
                        <a:pt x="35" y="95"/>
                        <a:pt x="36" y="97"/>
                        <a:pt x="36" y="100"/>
                      </a:cubicBezTo>
                      <a:cubicBezTo>
                        <a:pt x="36" y="104"/>
                        <a:pt x="37" y="108"/>
                        <a:pt x="37" y="113"/>
                      </a:cubicBezTo>
                      <a:cubicBezTo>
                        <a:pt x="37" y="115"/>
                        <a:pt x="36" y="118"/>
                        <a:pt x="36" y="120"/>
                      </a:cubicBezTo>
                      <a:cubicBezTo>
                        <a:pt x="35" y="121"/>
                        <a:pt x="35" y="122"/>
                        <a:pt x="34" y="123"/>
                      </a:cubicBezTo>
                      <a:cubicBezTo>
                        <a:pt x="33" y="124"/>
                        <a:pt x="32" y="125"/>
                        <a:pt x="32" y="125"/>
                      </a:cubicBezTo>
                      <a:cubicBezTo>
                        <a:pt x="32" y="125"/>
                        <a:pt x="32" y="125"/>
                        <a:pt x="32" y="125"/>
                      </a:cubicBezTo>
                      <a:cubicBezTo>
                        <a:pt x="32" y="167"/>
                        <a:pt x="32" y="167"/>
                        <a:pt x="32" y="167"/>
                      </a:cubicBezTo>
                      <a:cubicBezTo>
                        <a:pt x="32" y="181"/>
                        <a:pt x="32" y="195"/>
                        <a:pt x="33" y="209"/>
                      </a:cubicBezTo>
                      <a:cubicBezTo>
                        <a:pt x="33" y="216"/>
                        <a:pt x="33" y="223"/>
                        <a:pt x="33" y="230"/>
                      </a:cubicBezTo>
                      <a:cubicBezTo>
                        <a:pt x="34" y="251"/>
                        <a:pt x="34" y="251"/>
                        <a:pt x="34" y="251"/>
                      </a:cubicBezTo>
                      <a:cubicBezTo>
                        <a:pt x="34" y="262"/>
                        <a:pt x="34" y="262"/>
                        <a:pt x="34" y="262"/>
                      </a:cubicBezTo>
                      <a:cubicBezTo>
                        <a:pt x="35" y="273"/>
                        <a:pt x="35" y="273"/>
                        <a:pt x="35" y="273"/>
                      </a:cubicBezTo>
                      <a:cubicBezTo>
                        <a:pt x="36" y="294"/>
                        <a:pt x="36" y="294"/>
                        <a:pt x="36" y="294"/>
                      </a:cubicBezTo>
                      <a:cubicBezTo>
                        <a:pt x="37" y="301"/>
                        <a:pt x="38" y="308"/>
                        <a:pt x="38" y="315"/>
                      </a:cubicBezTo>
                      <a:cubicBezTo>
                        <a:pt x="40" y="336"/>
                        <a:pt x="40" y="336"/>
                        <a:pt x="40" y="336"/>
                      </a:cubicBezTo>
                      <a:cubicBezTo>
                        <a:pt x="41" y="343"/>
                        <a:pt x="42" y="350"/>
                        <a:pt x="43" y="357"/>
                      </a:cubicBezTo>
                      <a:cubicBezTo>
                        <a:pt x="46" y="378"/>
                        <a:pt x="46" y="378"/>
                        <a:pt x="46" y="378"/>
                      </a:cubicBezTo>
                      <a:cubicBezTo>
                        <a:pt x="47" y="384"/>
                        <a:pt x="49" y="391"/>
                        <a:pt x="50" y="398"/>
                      </a:cubicBezTo>
                      <a:cubicBezTo>
                        <a:pt x="54" y="419"/>
                        <a:pt x="54" y="419"/>
                        <a:pt x="54" y="419"/>
                      </a:cubicBezTo>
                      <a:cubicBezTo>
                        <a:pt x="63" y="460"/>
                        <a:pt x="63" y="460"/>
                        <a:pt x="63" y="460"/>
                      </a:cubicBezTo>
                      <a:cubicBezTo>
                        <a:pt x="62" y="460"/>
                        <a:pt x="62" y="460"/>
                        <a:pt x="62" y="460"/>
                      </a:cubicBezTo>
                      <a:cubicBezTo>
                        <a:pt x="76" y="463"/>
                        <a:pt x="90" y="468"/>
                        <a:pt x="104" y="472"/>
                      </a:cubicBezTo>
                      <a:cubicBezTo>
                        <a:pt x="107" y="473"/>
                        <a:pt x="111" y="474"/>
                        <a:pt x="114" y="475"/>
                      </a:cubicBezTo>
                      <a:cubicBezTo>
                        <a:pt x="118" y="475"/>
                        <a:pt x="121" y="476"/>
                        <a:pt x="125" y="474"/>
                      </a:cubicBezTo>
                      <a:cubicBezTo>
                        <a:pt x="126" y="474"/>
                        <a:pt x="128" y="473"/>
                        <a:pt x="129" y="472"/>
                      </a:cubicBezTo>
                      <a:cubicBezTo>
                        <a:pt x="130" y="471"/>
                        <a:pt x="131" y="469"/>
                        <a:pt x="131" y="467"/>
                      </a:cubicBezTo>
                      <a:cubicBezTo>
                        <a:pt x="132" y="466"/>
                        <a:pt x="132" y="464"/>
                        <a:pt x="132" y="462"/>
                      </a:cubicBezTo>
                      <a:cubicBezTo>
                        <a:pt x="132" y="460"/>
                        <a:pt x="132" y="458"/>
                        <a:pt x="132" y="456"/>
                      </a:cubicBezTo>
                      <a:cubicBezTo>
                        <a:pt x="132" y="456"/>
                        <a:pt x="132" y="456"/>
                        <a:pt x="132" y="456"/>
                      </a:cubicBezTo>
                      <a:cubicBezTo>
                        <a:pt x="132" y="456"/>
                        <a:pt x="132" y="456"/>
                        <a:pt x="132" y="456"/>
                      </a:cubicBezTo>
                      <a:cubicBezTo>
                        <a:pt x="137" y="445"/>
                        <a:pt x="137" y="445"/>
                        <a:pt x="137" y="445"/>
                      </a:cubicBezTo>
                      <a:cubicBezTo>
                        <a:pt x="142" y="433"/>
                        <a:pt x="142" y="433"/>
                        <a:pt x="142" y="433"/>
                      </a:cubicBezTo>
                      <a:cubicBezTo>
                        <a:pt x="146" y="421"/>
                        <a:pt x="146" y="421"/>
                        <a:pt x="146" y="421"/>
                      </a:cubicBezTo>
                      <a:cubicBezTo>
                        <a:pt x="149" y="409"/>
                        <a:pt x="149" y="409"/>
                        <a:pt x="149" y="409"/>
                      </a:cubicBezTo>
                      <a:cubicBezTo>
                        <a:pt x="152" y="401"/>
                        <a:pt x="154" y="393"/>
                        <a:pt x="156" y="385"/>
                      </a:cubicBezTo>
                      <a:cubicBezTo>
                        <a:pt x="158" y="377"/>
                        <a:pt x="161" y="369"/>
                        <a:pt x="163" y="361"/>
                      </a:cubicBezTo>
                      <a:cubicBezTo>
                        <a:pt x="164" y="357"/>
                        <a:pt x="166" y="353"/>
                        <a:pt x="167" y="349"/>
                      </a:cubicBezTo>
                      <a:cubicBezTo>
                        <a:pt x="169" y="343"/>
                        <a:pt x="169" y="343"/>
                        <a:pt x="169" y="343"/>
                      </a:cubicBezTo>
                      <a:cubicBezTo>
                        <a:pt x="172" y="337"/>
                        <a:pt x="172" y="337"/>
                        <a:pt x="172" y="337"/>
                      </a:cubicBezTo>
                      <a:cubicBezTo>
                        <a:pt x="173" y="335"/>
                        <a:pt x="173" y="333"/>
                        <a:pt x="174" y="331"/>
                      </a:cubicBezTo>
                      <a:cubicBezTo>
                        <a:pt x="177" y="326"/>
                        <a:pt x="177" y="326"/>
                        <a:pt x="177" y="326"/>
                      </a:cubicBezTo>
                      <a:cubicBezTo>
                        <a:pt x="178" y="324"/>
                        <a:pt x="179" y="322"/>
                        <a:pt x="180" y="320"/>
                      </a:cubicBezTo>
                      <a:cubicBezTo>
                        <a:pt x="183" y="315"/>
                        <a:pt x="183" y="315"/>
                        <a:pt x="183" y="315"/>
                      </a:cubicBezTo>
                      <a:cubicBezTo>
                        <a:pt x="186" y="309"/>
                        <a:pt x="186" y="309"/>
                        <a:pt x="186" y="309"/>
                      </a:cubicBezTo>
                      <a:cubicBezTo>
                        <a:pt x="189" y="304"/>
                        <a:pt x="189" y="304"/>
                        <a:pt x="189" y="304"/>
                      </a:cubicBezTo>
                      <a:cubicBezTo>
                        <a:pt x="192" y="299"/>
                        <a:pt x="192" y="299"/>
                        <a:pt x="192" y="299"/>
                      </a:cubicBezTo>
                      <a:cubicBezTo>
                        <a:pt x="193" y="297"/>
                        <a:pt x="195" y="295"/>
                        <a:pt x="196" y="294"/>
                      </a:cubicBezTo>
                      <a:cubicBezTo>
                        <a:pt x="198" y="290"/>
                        <a:pt x="201" y="287"/>
                        <a:pt x="203" y="284"/>
                      </a:cubicBezTo>
                      <a:cubicBezTo>
                        <a:pt x="211" y="274"/>
                        <a:pt x="211" y="274"/>
                        <a:pt x="211" y="274"/>
                      </a:cubicBezTo>
                      <a:cubicBezTo>
                        <a:pt x="212" y="275"/>
                        <a:pt x="212" y="275"/>
                        <a:pt x="212" y="275"/>
                      </a:cubicBezTo>
                      <a:cubicBezTo>
                        <a:pt x="206" y="286"/>
                        <a:pt x="206" y="286"/>
                        <a:pt x="206" y="286"/>
                      </a:cubicBezTo>
                      <a:cubicBezTo>
                        <a:pt x="201" y="298"/>
                        <a:pt x="201" y="298"/>
                        <a:pt x="201" y="298"/>
                      </a:cubicBezTo>
                      <a:cubicBezTo>
                        <a:pt x="198" y="310"/>
                        <a:pt x="198" y="310"/>
                        <a:pt x="198" y="310"/>
                      </a:cubicBezTo>
                      <a:cubicBezTo>
                        <a:pt x="195" y="323"/>
                        <a:pt x="195" y="323"/>
                        <a:pt x="195" y="323"/>
                      </a:cubicBezTo>
                      <a:cubicBezTo>
                        <a:pt x="194" y="336"/>
                        <a:pt x="194" y="336"/>
                        <a:pt x="194" y="336"/>
                      </a:cubicBezTo>
                      <a:cubicBezTo>
                        <a:pt x="194" y="341"/>
                        <a:pt x="194" y="345"/>
                        <a:pt x="194" y="349"/>
                      </a:cubicBezTo>
                      <a:cubicBezTo>
                        <a:pt x="194" y="354"/>
                        <a:pt x="194" y="358"/>
                        <a:pt x="194" y="362"/>
                      </a:cubicBezTo>
                      <a:cubicBezTo>
                        <a:pt x="194" y="367"/>
                        <a:pt x="194" y="371"/>
                        <a:pt x="195" y="375"/>
                      </a:cubicBezTo>
                      <a:cubicBezTo>
                        <a:pt x="196" y="393"/>
                        <a:pt x="198" y="410"/>
                        <a:pt x="200" y="427"/>
                      </a:cubicBezTo>
                      <a:cubicBezTo>
                        <a:pt x="200" y="431"/>
                        <a:pt x="201" y="436"/>
                        <a:pt x="201" y="440"/>
                      </a:cubicBezTo>
                      <a:cubicBezTo>
                        <a:pt x="201" y="444"/>
                        <a:pt x="202" y="449"/>
                        <a:pt x="202" y="453"/>
                      </a:cubicBezTo>
                      <a:cubicBezTo>
                        <a:pt x="202" y="457"/>
                        <a:pt x="202" y="462"/>
                        <a:pt x="202" y="466"/>
                      </a:cubicBezTo>
                      <a:cubicBezTo>
                        <a:pt x="202" y="471"/>
                        <a:pt x="202" y="475"/>
                        <a:pt x="202" y="479"/>
                      </a:cubicBezTo>
                      <a:cubicBezTo>
                        <a:pt x="201" y="479"/>
                        <a:pt x="201" y="479"/>
                        <a:pt x="201" y="479"/>
                      </a:cubicBezTo>
                      <a:cubicBezTo>
                        <a:pt x="249" y="480"/>
                        <a:pt x="249" y="480"/>
                        <a:pt x="249" y="480"/>
                      </a:cubicBezTo>
                      <a:cubicBezTo>
                        <a:pt x="257" y="480"/>
                        <a:pt x="264" y="480"/>
                        <a:pt x="272" y="480"/>
                      </a:cubicBezTo>
                      <a:cubicBezTo>
                        <a:pt x="296" y="481"/>
                        <a:pt x="296" y="481"/>
                        <a:pt x="296" y="481"/>
                      </a:cubicBezTo>
                      <a:cubicBezTo>
                        <a:pt x="296" y="481"/>
                        <a:pt x="296" y="481"/>
                        <a:pt x="296" y="481"/>
                      </a:cubicBezTo>
                      <a:cubicBezTo>
                        <a:pt x="298" y="478"/>
                        <a:pt x="300" y="476"/>
                        <a:pt x="302" y="473"/>
                      </a:cubicBezTo>
                      <a:cubicBezTo>
                        <a:pt x="303" y="471"/>
                        <a:pt x="304" y="470"/>
                        <a:pt x="305" y="468"/>
                      </a:cubicBezTo>
                      <a:cubicBezTo>
                        <a:pt x="306" y="467"/>
                        <a:pt x="307" y="465"/>
                        <a:pt x="308" y="464"/>
                      </a:cubicBezTo>
                      <a:cubicBezTo>
                        <a:pt x="309" y="462"/>
                        <a:pt x="310" y="461"/>
                        <a:pt x="310" y="459"/>
                      </a:cubicBezTo>
                      <a:cubicBezTo>
                        <a:pt x="311" y="458"/>
                        <a:pt x="312" y="456"/>
                        <a:pt x="313" y="454"/>
                      </a:cubicBezTo>
                      <a:cubicBezTo>
                        <a:pt x="315" y="449"/>
                        <a:pt x="315" y="449"/>
                        <a:pt x="315" y="449"/>
                      </a:cubicBezTo>
                      <a:cubicBezTo>
                        <a:pt x="316" y="444"/>
                        <a:pt x="316" y="444"/>
                        <a:pt x="316" y="444"/>
                      </a:cubicBezTo>
                      <a:cubicBezTo>
                        <a:pt x="318" y="439"/>
                        <a:pt x="318" y="439"/>
                        <a:pt x="318" y="439"/>
                      </a:cubicBezTo>
                      <a:cubicBezTo>
                        <a:pt x="318" y="437"/>
                        <a:pt x="318" y="436"/>
                        <a:pt x="319" y="434"/>
                      </a:cubicBezTo>
                      <a:cubicBezTo>
                        <a:pt x="319" y="432"/>
                        <a:pt x="319" y="430"/>
                        <a:pt x="319" y="429"/>
                      </a:cubicBezTo>
                      <a:cubicBezTo>
                        <a:pt x="320" y="427"/>
                        <a:pt x="320" y="425"/>
                        <a:pt x="320" y="423"/>
                      </a:cubicBezTo>
                      <a:cubicBezTo>
                        <a:pt x="320" y="422"/>
                        <a:pt x="320" y="420"/>
                        <a:pt x="320" y="418"/>
                      </a:cubicBezTo>
                      <a:cubicBezTo>
                        <a:pt x="320" y="416"/>
                        <a:pt x="319" y="415"/>
                        <a:pt x="319" y="413"/>
                      </a:cubicBezTo>
                      <a:cubicBezTo>
                        <a:pt x="319" y="411"/>
                        <a:pt x="318" y="409"/>
                        <a:pt x="318" y="408"/>
                      </a:cubicBezTo>
                      <a:cubicBezTo>
                        <a:pt x="317" y="406"/>
                        <a:pt x="317" y="404"/>
                        <a:pt x="316" y="403"/>
                      </a:cubicBezTo>
                      <a:cubicBezTo>
                        <a:pt x="316" y="403"/>
                        <a:pt x="316" y="403"/>
                        <a:pt x="316" y="403"/>
                      </a:cubicBezTo>
                      <a:cubicBezTo>
                        <a:pt x="316" y="403"/>
                        <a:pt x="316" y="403"/>
                        <a:pt x="316" y="403"/>
                      </a:cubicBezTo>
                      <a:cubicBezTo>
                        <a:pt x="323" y="386"/>
                        <a:pt x="323" y="386"/>
                        <a:pt x="323" y="386"/>
                      </a:cubicBezTo>
                      <a:cubicBezTo>
                        <a:pt x="325" y="381"/>
                        <a:pt x="327" y="375"/>
                        <a:pt x="329" y="370"/>
                      </a:cubicBezTo>
                      <a:cubicBezTo>
                        <a:pt x="335" y="353"/>
                        <a:pt x="335" y="353"/>
                        <a:pt x="335" y="353"/>
                      </a:cubicBezTo>
                      <a:cubicBezTo>
                        <a:pt x="338" y="344"/>
                        <a:pt x="338" y="344"/>
                        <a:pt x="338" y="344"/>
                      </a:cubicBezTo>
                      <a:cubicBezTo>
                        <a:pt x="341" y="336"/>
                        <a:pt x="341" y="336"/>
                        <a:pt x="341" y="336"/>
                      </a:cubicBezTo>
                      <a:cubicBezTo>
                        <a:pt x="346" y="319"/>
                        <a:pt x="346" y="319"/>
                        <a:pt x="346" y="319"/>
                      </a:cubicBezTo>
                      <a:cubicBezTo>
                        <a:pt x="348" y="310"/>
                        <a:pt x="348" y="310"/>
                        <a:pt x="348" y="310"/>
                      </a:cubicBezTo>
                      <a:cubicBezTo>
                        <a:pt x="350" y="302"/>
                        <a:pt x="350" y="302"/>
                        <a:pt x="350" y="302"/>
                      </a:cubicBezTo>
                      <a:cubicBezTo>
                        <a:pt x="355" y="284"/>
                        <a:pt x="355" y="284"/>
                        <a:pt x="355" y="284"/>
                      </a:cubicBezTo>
                      <a:cubicBezTo>
                        <a:pt x="357" y="276"/>
                        <a:pt x="357" y="276"/>
                        <a:pt x="357" y="276"/>
                      </a:cubicBezTo>
                      <a:cubicBezTo>
                        <a:pt x="359" y="267"/>
                        <a:pt x="359" y="267"/>
                        <a:pt x="359" y="267"/>
                      </a:cubicBezTo>
                      <a:cubicBezTo>
                        <a:pt x="362" y="250"/>
                        <a:pt x="362" y="250"/>
                        <a:pt x="362" y="250"/>
                      </a:cubicBezTo>
                      <a:cubicBezTo>
                        <a:pt x="363" y="244"/>
                        <a:pt x="365" y="238"/>
                        <a:pt x="366" y="232"/>
                      </a:cubicBezTo>
                      <a:cubicBezTo>
                        <a:pt x="368" y="214"/>
                        <a:pt x="368" y="214"/>
                        <a:pt x="368" y="214"/>
                      </a:cubicBezTo>
                      <a:cubicBezTo>
                        <a:pt x="369" y="209"/>
                        <a:pt x="370" y="203"/>
                        <a:pt x="371" y="197"/>
                      </a:cubicBezTo>
                      <a:cubicBezTo>
                        <a:pt x="373" y="179"/>
                        <a:pt x="373" y="179"/>
                        <a:pt x="373" y="179"/>
                      </a:cubicBezTo>
                      <a:cubicBezTo>
                        <a:pt x="373" y="173"/>
                        <a:pt x="374" y="167"/>
                        <a:pt x="375" y="161"/>
                      </a:cubicBezTo>
                      <a:cubicBezTo>
                        <a:pt x="376" y="126"/>
                        <a:pt x="376" y="126"/>
                        <a:pt x="376" y="126"/>
                      </a:cubicBezTo>
                      <a:cubicBezTo>
                        <a:pt x="376" y="126"/>
                        <a:pt x="376" y="126"/>
                        <a:pt x="376" y="126"/>
                      </a:cubicBezTo>
                      <a:cubicBezTo>
                        <a:pt x="377" y="126"/>
                        <a:pt x="377" y="126"/>
                        <a:pt x="377" y="126"/>
                      </a:cubicBezTo>
                      <a:cubicBezTo>
                        <a:pt x="384" y="128"/>
                        <a:pt x="391" y="130"/>
                        <a:pt x="398" y="131"/>
                      </a:cubicBezTo>
                      <a:cubicBezTo>
                        <a:pt x="400" y="132"/>
                        <a:pt x="402" y="132"/>
                        <a:pt x="404" y="132"/>
                      </a:cubicBezTo>
                      <a:cubicBezTo>
                        <a:pt x="406" y="132"/>
                        <a:pt x="407" y="133"/>
                        <a:pt x="409" y="132"/>
                      </a:cubicBezTo>
                      <a:cubicBezTo>
                        <a:pt x="411" y="132"/>
                        <a:pt x="411" y="132"/>
                        <a:pt x="411" y="132"/>
                      </a:cubicBezTo>
                      <a:cubicBezTo>
                        <a:pt x="411" y="131"/>
                        <a:pt x="411" y="131"/>
                        <a:pt x="412" y="131"/>
                      </a:cubicBezTo>
                      <a:cubicBezTo>
                        <a:pt x="412" y="130"/>
                        <a:pt x="413" y="129"/>
                        <a:pt x="413" y="128"/>
                      </a:cubicBezTo>
                      <a:cubicBezTo>
                        <a:pt x="414" y="128"/>
                        <a:pt x="414" y="127"/>
                        <a:pt x="415" y="126"/>
                      </a:cubicBezTo>
                      <a:cubicBezTo>
                        <a:pt x="415" y="125"/>
                        <a:pt x="416" y="124"/>
                        <a:pt x="417" y="124"/>
                      </a:cubicBezTo>
                      <a:cubicBezTo>
                        <a:pt x="417" y="124"/>
                        <a:pt x="417" y="124"/>
                        <a:pt x="417" y="124"/>
                      </a:cubicBezTo>
                      <a:cubicBezTo>
                        <a:pt x="416" y="110"/>
                        <a:pt x="416" y="110"/>
                        <a:pt x="416" y="110"/>
                      </a:cubicBezTo>
                      <a:cubicBezTo>
                        <a:pt x="416" y="103"/>
                        <a:pt x="416" y="103"/>
                        <a:pt x="416" y="103"/>
                      </a:cubicBezTo>
                      <a:cubicBezTo>
                        <a:pt x="416" y="101"/>
                        <a:pt x="416" y="99"/>
                        <a:pt x="416" y="97"/>
                      </a:cubicBezTo>
                      <a:cubicBezTo>
                        <a:pt x="415" y="88"/>
                        <a:pt x="414" y="79"/>
                        <a:pt x="413" y="69"/>
                      </a:cubicBezTo>
                      <a:cubicBezTo>
                        <a:pt x="412" y="56"/>
                        <a:pt x="412" y="56"/>
                        <a:pt x="412" y="56"/>
                      </a:cubicBezTo>
                      <a:cubicBezTo>
                        <a:pt x="412" y="54"/>
                        <a:pt x="412" y="51"/>
                        <a:pt x="412" y="49"/>
                      </a:cubicBezTo>
                      <a:cubicBezTo>
                        <a:pt x="412" y="42"/>
                        <a:pt x="412" y="42"/>
                        <a:pt x="412" y="42"/>
                      </a:cubicBezTo>
                      <a:lnTo>
                        <a:pt x="412" y="1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30"/>
                <p:cNvSpPr>
                  <a:spLocks noEditPoints="1"/>
                </p:cNvSpPr>
                <p:nvPr/>
              </p:nvSpPr>
              <p:spPr bwMode="auto">
                <a:xfrm>
                  <a:off x="5519737" y="3635375"/>
                  <a:ext cx="1389063" cy="1547814"/>
                </a:xfrm>
                <a:custGeom>
                  <a:avLst/>
                  <a:gdLst>
                    <a:gd name="T0" fmla="*/ 428 w 429"/>
                    <a:gd name="T1" fmla="*/ 93 h 477"/>
                    <a:gd name="T2" fmla="*/ 417 w 429"/>
                    <a:gd name="T3" fmla="*/ 109 h 477"/>
                    <a:gd name="T4" fmla="*/ 388 w 429"/>
                    <a:gd name="T5" fmla="*/ 202 h 477"/>
                    <a:gd name="T6" fmla="*/ 327 w 429"/>
                    <a:gd name="T7" fmla="*/ 406 h 477"/>
                    <a:gd name="T8" fmla="*/ 299 w 429"/>
                    <a:gd name="T9" fmla="*/ 476 h 477"/>
                    <a:gd name="T10" fmla="*/ 230 w 429"/>
                    <a:gd name="T11" fmla="*/ 470 h 477"/>
                    <a:gd name="T12" fmla="*/ 200 w 429"/>
                    <a:gd name="T13" fmla="*/ 344 h 477"/>
                    <a:gd name="T14" fmla="*/ 185 w 429"/>
                    <a:gd name="T15" fmla="*/ 314 h 477"/>
                    <a:gd name="T16" fmla="*/ 154 w 429"/>
                    <a:gd name="T17" fmla="*/ 463 h 477"/>
                    <a:gd name="T18" fmla="*/ 95 w 429"/>
                    <a:gd name="T19" fmla="*/ 460 h 477"/>
                    <a:gd name="T20" fmla="*/ 64 w 429"/>
                    <a:gd name="T21" fmla="*/ 397 h 477"/>
                    <a:gd name="T22" fmla="*/ 55 w 429"/>
                    <a:gd name="T23" fmla="*/ 186 h 477"/>
                    <a:gd name="T24" fmla="*/ 41 w 429"/>
                    <a:gd name="T25" fmla="*/ 82 h 477"/>
                    <a:gd name="T26" fmla="*/ 11 w 429"/>
                    <a:gd name="T27" fmla="*/ 82 h 477"/>
                    <a:gd name="T28" fmla="*/ 1 w 429"/>
                    <a:gd name="T29" fmla="*/ 7 h 477"/>
                    <a:gd name="T30" fmla="*/ 150 w 429"/>
                    <a:gd name="T31" fmla="*/ 3 h 477"/>
                    <a:gd name="T32" fmla="*/ 156 w 429"/>
                    <a:gd name="T33" fmla="*/ 62 h 477"/>
                    <a:gd name="T34" fmla="*/ 135 w 429"/>
                    <a:gd name="T35" fmla="*/ 79 h 477"/>
                    <a:gd name="T36" fmla="*/ 141 w 429"/>
                    <a:gd name="T37" fmla="*/ 168 h 477"/>
                    <a:gd name="T38" fmla="*/ 170 w 429"/>
                    <a:gd name="T39" fmla="*/ 146 h 477"/>
                    <a:gd name="T40" fmla="*/ 194 w 429"/>
                    <a:gd name="T41" fmla="*/ 50 h 477"/>
                    <a:gd name="T42" fmla="*/ 214 w 429"/>
                    <a:gd name="T43" fmla="*/ 6 h 477"/>
                    <a:gd name="T44" fmla="*/ 265 w 429"/>
                    <a:gd name="T45" fmla="*/ 11 h 477"/>
                    <a:gd name="T46" fmla="*/ 288 w 429"/>
                    <a:gd name="T47" fmla="*/ 120 h 477"/>
                    <a:gd name="T48" fmla="*/ 288 w 429"/>
                    <a:gd name="T49" fmla="*/ 263 h 477"/>
                    <a:gd name="T50" fmla="*/ 329 w 429"/>
                    <a:gd name="T51" fmla="*/ 129 h 477"/>
                    <a:gd name="T52" fmla="*/ 315 w 429"/>
                    <a:gd name="T53" fmla="*/ 73 h 477"/>
                    <a:gd name="T54" fmla="*/ 308 w 429"/>
                    <a:gd name="T55" fmla="*/ 14 h 477"/>
                    <a:gd name="T56" fmla="*/ 423 w 429"/>
                    <a:gd name="T57" fmla="*/ 8 h 477"/>
                    <a:gd name="T58" fmla="*/ 337 w 429"/>
                    <a:gd name="T59" fmla="*/ 15 h 477"/>
                    <a:gd name="T60" fmla="*/ 315 w 429"/>
                    <a:gd name="T61" fmla="*/ 73 h 477"/>
                    <a:gd name="T62" fmla="*/ 329 w 429"/>
                    <a:gd name="T63" fmla="*/ 129 h 477"/>
                    <a:gd name="T64" fmla="*/ 288 w 429"/>
                    <a:gd name="T65" fmla="*/ 265 h 477"/>
                    <a:gd name="T66" fmla="*/ 289 w 429"/>
                    <a:gd name="T67" fmla="*/ 136 h 477"/>
                    <a:gd name="T68" fmla="*/ 269 w 429"/>
                    <a:gd name="T69" fmla="*/ 26 h 477"/>
                    <a:gd name="T70" fmla="*/ 214 w 429"/>
                    <a:gd name="T71" fmla="*/ 7 h 477"/>
                    <a:gd name="T72" fmla="*/ 193 w 429"/>
                    <a:gd name="T73" fmla="*/ 64 h 477"/>
                    <a:gd name="T74" fmla="*/ 160 w 429"/>
                    <a:gd name="T75" fmla="*/ 172 h 477"/>
                    <a:gd name="T76" fmla="*/ 139 w 429"/>
                    <a:gd name="T77" fmla="*/ 167 h 477"/>
                    <a:gd name="T78" fmla="*/ 133 w 429"/>
                    <a:gd name="T79" fmla="*/ 77 h 477"/>
                    <a:gd name="T80" fmla="*/ 154 w 429"/>
                    <a:gd name="T81" fmla="*/ 62 h 477"/>
                    <a:gd name="T82" fmla="*/ 131 w 429"/>
                    <a:gd name="T83" fmla="*/ 3 h 477"/>
                    <a:gd name="T84" fmla="*/ 2 w 429"/>
                    <a:gd name="T85" fmla="*/ 7 h 477"/>
                    <a:gd name="T86" fmla="*/ 34 w 429"/>
                    <a:gd name="T87" fmla="*/ 75 h 477"/>
                    <a:gd name="T88" fmla="*/ 53 w 429"/>
                    <a:gd name="T89" fmla="*/ 123 h 477"/>
                    <a:gd name="T90" fmla="*/ 58 w 429"/>
                    <a:gd name="T91" fmla="*/ 292 h 477"/>
                    <a:gd name="T92" fmla="*/ 72 w 429"/>
                    <a:gd name="T93" fmla="*/ 439 h 477"/>
                    <a:gd name="T94" fmla="*/ 124 w 429"/>
                    <a:gd name="T95" fmla="*/ 462 h 477"/>
                    <a:gd name="T96" fmla="*/ 161 w 429"/>
                    <a:gd name="T97" fmla="*/ 387 h 477"/>
                    <a:gd name="T98" fmla="*/ 204 w 429"/>
                    <a:gd name="T99" fmla="*/ 267 h 477"/>
                    <a:gd name="T100" fmla="*/ 206 w 429"/>
                    <a:gd name="T101" fmla="*/ 383 h 477"/>
                    <a:gd name="T102" fmla="*/ 253 w 429"/>
                    <a:gd name="T103" fmla="*/ 473 h 477"/>
                    <a:gd name="T104" fmla="*/ 320 w 429"/>
                    <a:gd name="T105" fmla="*/ 453 h 477"/>
                    <a:gd name="T106" fmla="*/ 359 w 429"/>
                    <a:gd name="T107" fmla="*/ 292 h 477"/>
                    <a:gd name="T108" fmla="*/ 406 w 429"/>
                    <a:gd name="T109" fmla="*/ 109 h 477"/>
                    <a:gd name="T110" fmla="*/ 426 w 429"/>
                    <a:gd name="T111" fmla="*/ 106 h 477"/>
                    <a:gd name="T112" fmla="*/ 424 w 429"/>
                    <a:gd name="T113" fmla="*/ 3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9" h="477">
                      <a:moveTo>
                        <a:pt x="423" y="8"/>
                      </a:moveTo>
                      <a:cubicBezTo>
                        <a:pt x="423" y="20"/>
                        <a:pt x="423" y="20"/>
                        <a:pt x="423" y="20"/>
                      </a:cubicBezTo>
                      <a:cubicBezTo>
                        <a:pt x="424" y="32"/>
                        <a:pt x="424" y="32"/>
                        <a:pt x="424" y="32"/>
                      </a:cubicBezTo>
                      <a:cubicBezTo>
                        <a:pt x="427" y="57"/>
                        <a:pt x="427" y="57"/>
                        <a:pt x="427" y="57"/>
                      </a:cubicBezTo>
                      <a:cubicBezTo>
                        <a:pt x="428" y="69"/>
                        <a:pt x="428" y="69"/>
                        <a:pt x="428" y="69"/>
                      </a:cubicBezTo>
                      <a:cubicBezTo>
                        <a:pt x="429" y="81"/>
                        <a:pt x="429" y="81"/>
                        <a:pt x="429" y="81"/>
                      </a:cubicBezTo>
                      <a:cubicBezTo>
                        <a:pt x="428" y="93"/>
                        <a:pt x="428" y="93"/>
                        <a:pt x="428" y="93"/>
                      </a:cubicBezTo>
                      <a:cubicBezTo>
                        <a:pt x="426" y="106"/>
                        <a:pt x="426" y="106"/>
                        <a:pt x="426" y="106"/>
                      </a:cubicBezTo>
                      <a:cubicBezTo>
                        <a:pt x="426" y="106"/>
                        <a:pt x="426" y="106"/>
                        <a:pt x="426" y="106"/>
                      </a:cubicBezTo>
                      <a:cubicBezTo>
                        <a:pt x="426" y="106"/>
                        <a:pt x="426" y="106"/>
                        <a:pt x="426" y="106"/>
                      </a:cubicBezTo>
                      <a:cubicBezTo>
                        <a:pt x="426" y="106"/>
                        <a:pt x="426" y="107"/>
                        <a:pt x="426" y="107"/>
                      </a:cubicBezTo>
                      <a:cubicBezTo>
                        <a:pt x="425" y="107"/>
                        <a:pt x="425" y="107"/>
                        <a:pt x="425" y="108"/>
                      </a:cubicBezTo>
                      <a:cubicBezTo>
                        <a:pt x="424" y="108"/>
                        <a:pt x="423" y="108"/>
                        <a:pt x="422" y="108"/>
                      </a:cubicBezTo>
                      <a:cubicBezTo>
                        <a:pt x="420" y="109"/>
                        <a:pt x="418" y="109"/>
                        <a:pt x="417" y="109"/>
                      </a:cubicBezTo>
                      <a:cubicBezTo>
                        <a:pt x="413" y="109"/>
                        <a:pt x="410" y="109"/>
                        <a:pt x="406" y="109"/>
                      </a:cubicBezTo>
                      <a:cubicBezTo>
                        <a:pt x="406" y="109"/>
                        <a:pt x="406" y="109"/>
                        <a:pt x="406" y="109"/>
                      </a:cubicBezTo>
                      <a:cubicBezTo>
                        <a:pt x="405" y="117"/>
                        <a:pt x="404" y="125"/>
                        <a:pt x="403" y="133"/>
                      </a:cubicBezTo>
                      <a:cubicBezTo>
                        <a:pt x="402" y="140"/>
                        <a:pt x="401" y="148"/>
                        <a:pt x="399" y="156"/>
                      </a:cubicBezTo>
                      <a:cubicBezTo>
                        <a:pt x="396" y="168"/>
                        <a:pt x="396" y="168"/>
                        <a:pt x="396" y="168"/>
                      </a:cubicBezTo>
                      <a:cubicBezTo>
                        <a:pt x="394" y="179"/>
                        <a:pt x="394" y="179"/>
                        <a:pt x="394" y="179"/>
                      </a:cubicBezTo>
                      <a:cubicBezTo>
                        <a:pt x="392" y="187"/>
                        <a:pt x="390" y="194"/>
                        <a:pt x="388" y="202"/>
                      </a:cubicBezTo>
                      <a:cubicBezTo>
                        <a:pt x="383" y="217"/>
                        <a:pt x="379" y="232"/>
                        <a:pt x="374" y="247"/>
                      </a:cubicBezTo>
                      <a:cubicBezTo>
                        <a:pt x="359" y="292"/>
                        <a:pt x="359" y="292"/>
                        <a:pt x="359" y="292"/>
                      </a:cubicBezTo>
                      <a:cubicBezTo>
                        <a:pt x="354" y="307"/>
                        <a:pt x="349" y="322"/>
                        <a:pt x="344" y="337"/>
                      </a:cubicBezTo>
                      <a:cubicBezTo>
                        <a:pt x="342" y="345"/>
                        <a:pt x="340" y="352"/>
                        <a:pt x="338" y="360"/>
                      </a:cubicBezTo>
                      <a:cubicBezTo>
                        <a:pt x="336" y="368"/>
                        <a:pt x="334" y="375"/>
                        <a:pt x="332" y="383"/>
                      </a:cubicBezTo>
                      <a:cubicBezTo>
                        <a:pt x="329" y="395"/>
                        <a:pt x="329" y="395"/>
                        <a:pt x="329" y="395"/>
                      </a:cubicBezTo>
                      <a:cubicBezTo>
                        <a:pt x="327" y="406"/>
                        <a:pt x="327" y="406"/>
                        <a:pt x="327" y="406"/>
                      </a:cubicBezTo>
                      <a:cubicBezTo>
                        <a:pt x="325" y="414"/>
                        <a:pt x="324" y="422"/>
                        <a:pt x="323" y="430"/>
                      </a:cubicBezTo>
                      <a:cubicBezTo>
                        <a:pt x="322" y="437"/>
                        <a:pt x="321" y="445"/>
                        <a:pt x="321" y="453"/>
                      </a:cubicBezTo>
                      <a:cubicBezTo>
                        <a:pt x="321" y="461"/>
                        <a:pt x="321" y="469"/>
                        <a:pt x="322" y="477"/>
                      </a:cubicBezTo>
                      <a:cubicBezTo>
                        <a:pt x="322" y="477"/>
                        <a:pt x="322" y="477"/>
                        <a:pt x="322" y="477"/>
                      </a:cubicBezTo>
                      <a:cubicBezTo>
                        <a:pt x="322" y="477"/>
                        <a:pt x="322" y="477"/>
                        <a:pt x="322" y="477"/>
                      </a:cubicBezTo>
                      <a:cubicBezTo>
                        <a:pt x="310" y="476"/>
                        <a:pt x="310" y="476"/>
                        <a:pt x="310" y="476"/>
                      </a:cubicBezTo>
                      <a:cubicBezTo>
                        <a:pt x="299" y="476"/>
                        <a:pt x="299" y="476"/>
                        <a:pt x="299" y="476"/>
                      </a:cubicBezTo>
                      <a:cubicBezTo>
                        <a:pt x="276" y="475"/>
                        <a:pt x="276" y="475"/>
                        <a:pt x="276" y="475"/>
                      </a:cubicBezTo>
                      <a:cubicBezTo>
                        <a:pt x="265" y="475"/>
                        <a:pt x="265" y="475"/>
                        <a:pt x="265" y="475"/>
                      </a:cubicBezTo>
                      <a:cubicBezTo>
                        <a:pt x="253" y="474"/>
                        <a:pt x="253" y="474"/>
                        <a:pt x="253" y="474"/>
                      </a:cubicBezTo>
                      <a:cubicBezTo>
                        <a:pt x="242" y="472"/>
                        <a:pt x="242" y="472"/>
                        <a:pt x="242" y="472"/>
                      </a:cubicBezTo>
                      <a:cubicBezTo>
                        <a:pt x="231" y="470"/>
                        <a:pt x="231" y="470"/>
                        <a:pt x="231" y="470"/>
                      </a:cubicBezTo>
                      <a:cubicBezTo>
                        <a:pt x="230" y="470"/>
                        <a:pt x="230" y="470"/>
                        <a:pt x="230" y="470"/>
                      </a:cubicBezTo>
                      <a:cubicBezTo>
                        <a:pt x="230" y="470"/>
                        <a:pt x="230" y="470"/>
                        <a:pt x="230" y="470"/>
                      </a:cubicBezTo>
                      <a:cubicBezTo>
                        <a:pt x="221" y="446"/>
                        <a:pt x="221" y="446"/>
                        <a:pt x="221" y="446"/>
                      </a:cubicBezTo>
                      <a:cubicBezTo>
                        <a:pt x="213" y="421"/>
                        <a:pt x="213" y="421"/>
                        <a:pt x="213" y="421"/>
                      </a:cubicBezTo>
                      <a:cubicBezTo>
                        <a:pt x="207" y="396"/>
                        <a:pt x="207" y="396"/>
                        <a:pt x="207" y="396"/>
                      </a:cubicBezTo>
                      <a:cubicBezTo>
                        <a:pt x="205" y="383"/>
                        <a:pt x="205" y="383"/>
                        <a:pt x="205" y="383"/>
                      </a:cubicBezTo>
                      <a:cubicBezTo>
                        <a:pt x="204" y="379"/>
                        <a:pt x="203" y="375"/>
                        <a:pt x="203" y="370"/>
                      </a:cubicBezTo>
                      <a:cubicBezTo>
                        <a:pt x="202" y="357"/>
                        <a:pt x="202" y="357"/>
                        <a:pt x="202" y="357"/>
                      </a:cubicBezTo>
                      <a:cubicBezTo>
                        <a:pt x="201" y="353"/>
                        <a:pt x="201" y="349"/>
                        <a:pt x="200" y="344"/>
                      </a:cubicBezTo>
                      <a:cubicBezTo>
                        <a:pt x="200" y="332"/>
                        <a:pt x="200" y="332"/>
                        <a:pt x="200" y="332"/>
                      </a:cubicBezTo>
                      <a:cubicBezTo>
                        <a:pt x="200" y="327"/>
                        <a:pt x="200" y="323"/>
                        <a:pt x="199" y="319"/>
                      </a:cubicBezTo>
                      <a:cubicBezTo>
                        <a:pt x="200" y="293"/>
                        <a:pt x="200" y="293"/>
                        <a:pt x="200" y="293"/>
                      </a:cubicBezTo>
                      <a:cubicBezTo>
                        <a:pt x="203" y="267"/>
                        <a:pt x="203" y="267"/>
                        <a:pt x="203" y="267"/>
                      </a:cubicBezTo>
                      <a:cubicBezTo>
                        <a:pt x="204" y="267"/>
                        <a:pt x="204" y="267"/>
                        <a:pt x="204" y="267"/>
                      </a:cubicBezTo>
                      <a:cubicBezTo>
                        <a:pt x="194" y="290"/>
                        <a:pt x="194" y="290"/>
                        <a:pt x="194" y="290"/>
                      </a:cubicBezTo>
                      <a:cubicBezTo>
                        <a:pt x="185" y="314"/>
                        <a:pt x="185" y="314"/>
                        <a:pt x="185" y="314"/>
                      </a:cubicBezTo>
                      <a:cubicBezTo>
                        <a:pt x="176" y="338"/>
                        <a:pt x="176" y="338"/>
                        <a:pt x="176" y="338"/>
                      </a:cubicBezTo>
                      <a:cubicBezTo>
                        <a:pt x="169" y="362"/>
                        <a:pt x="169" y="362"/>
                        <a:pt x="169" y="362"/>
                      </a:cubicBezTo>
                      <a:cubicBezTo>
                        <a:pt x="163" y="387"/>
                        <a:pt x="163" y="387"/>
                        <a:pt x="163" y="387"/>
                      </a:cubicBezTo>
                      <a:cubicBezTo>
                        <a:pt x="158" y="412"/>
                        <a:pt x="158" y="412"/>
                        <a:pt x="158" y="412"/>
                      </a:cubicBezTo>
                      <a:cubicBezTo>
                        <a:pt x="155" y="437"/>
                        <a:pt x="155" y="437"/>
                        <a:pt x="155" y="437"/>
                      </a:cubicBezTo>
                      <a:cubicBezTo>
                        <a:pt x="154" y="463"/>
                        <a:pt x="154" y="463"/>
                        <a:pt x="154" y="463"/>
                      </a:cubicBezTo>
                      <a:cubicBezTo>
                        <a:pt x="154" y="463"/>
                        <a:pt x="154" y="463"/>
                        <a:pt x="154" y="463"/>
                      </a:cubicBezTo>
                      <a:cubicBezTo>
                        <a:pt x="153" y="463"/>
                        <a:pt x="153" y="463"/>
                        <a:pt x="153" y="463"/>
                      </a:cubicBezTo>
                      <a:cubicBezTo>
                        <a:pt x="143" y="464"/>
                        <a:pt x="143" y="464"/>
                        <a:pt x="143" y="464"/>
                      </a:cubicBezTo>
                      <a:cubicBezTo>
                        <a:pt x="140" y="464"/>
                        <a:pt x="137" y="464"/>
                        <a:pt x="134" y="464"/>
                      </a:cubicBezTo>
                      <a:cubicBezTo>
                        <a:pt x="124" y="463"/>
                        <a:pt x="124" y="463"/>
                        <a:pt x="124" y="463"/>
                      </a:cubicBezTo>
                      <a:cubicBezTo>
                        <a:pt x="114" y="462"/>
                        <a:pt x="114" y="462"/>
                        <a:pt x="114" y="462"/>
                      </a:cubicBezTo>
                      <a:cubicBezTo>
                        <a:pt x="105" y="460"/>
                        <a:pt x="105" y="460"/>
                        <a:pt x="105" y="460"/>
                      </a:cubicBezTo>
                      <a:cubicBezTo>
                        <a:pt x="95" y="460"/>
                        <a:pt x="95" y="460"/>
                        <a:pt x="95" y="460"/>
                      </a:cubicBezTo>
                      <a:cubicBezTo>
                        <a:pt x="92" y="460"/>
                        <a:pt x="89" y="459"/>
                        <a:pt x="85" y="459"/>
                      </a:cubicBezTo>
                      <a:cubicBezTo>
                        <a:pt x="76" y="460"/>
                        <a:pt x="76" y="460"/>
                        <a:pt x="76" y="460"/>
                      </a:cubicBezTo>
                      <a:cubicBezTo>
                        <a:pt x="75" y="460"/>
                        <a:pt x="75" y="460"/>
                        <a:pt x="75" y="460"/>
                      </a:cubicBezTo>
                      <a:cubicBezTo>
                        <a:pt x="75" y="460"/>
                        <a:pt x="75" y="460"/>
                        <a:pt x="75" y="460"/>
                      </a:cubicBezTo>
                      <a:cubicBezTo>
                        <a:pt x="70" y="439"/>
                        <a:pt x="70" y="439"/>
                        <a:pt x="70" y="439"/>
                      </a:cubicBezTo>
                      <a:cubicBezTo>
                        <a:pt x="67" y="418"/>
                        <a:pt x="67" y="418"/>
                        <a:pt x="67" y="418"/>
                      </a:cubicBezTo>
                      <a:cubicBezTo>
                        <a:pt x="64" y="397"/>
                        <a:pt x="64" y="397"/>
                        <a:pt x="64" y="397"/>
                      </a:cubicBezTo>
                      <a:cubicBezTo>
                        <a:pt x="61" y="376"/>
                        <a:pt x="61" y="376"/>
                        <a:pt x="61" y="376"/>
                      </a:cubicBezTo>
                      <a:cubicBezTo>
                        <a:pt x="59" y="355"/>
                        <a:pt x="59" y="355"/>
                        <a:pt x="59" y="355"/>
                      </a:cubicBezTo>
                      <a:cubicBezTo>
                        <a:pt x="58" y="334"/>
                        <a:pt x="58" y="334"/>
                        <a:pt x="58" y="334"/>
                      </a:cubicBezTo>
                      <a:cubicBezTo>
                        <a:pt x="57" y="313"/>
                        <a:pt x="57" y="313"/>
                        <a:pt x="57" y="313"/>
                      </a:cubicBezTo>
                      <a:cubicBezTo>
                        <a:pt x="57" y="292"/>
                        <a:pt x="57" y="292"/>
                        <a:pt x="57" y="292"/>
                      </a:cubicBezTo>
                      <a:cubicBezTo>
                        <a:pt x="55" y="207"/>
                        <a:pt x="55" y="207"/>
                        <a:pt x="55" y="207"/>
                      </a:cubicBezTo>
                      <a:cubicBezTo>
                        <a:pt x="55" y="186"/>
                        <a:pt x="55" y="186"/>
                        <a:pt x="55" y="186"/>
                      </a:cubicBezTo>
                      <a:cubicBezTo>
                        <a:pt x="54" y="165"/>
                        <a:pt x="54" y="165"/>
                        <a:pt x="54" y="165"/>
                      </a:cubicBezTo>
                      <a:cubicBezTo>
                        <a:pt x="53" y="144"/>
                        <a:pt x="53" y="144"/>
                        <a:pt x="53" y="144"/>
                      </a:cubicBezTo>
                      <a:cubicBezTo>
                        <a:pt x="51" y="123"/>
                        <a:pt x="51" y="123"/>
                        <a:pt x="51" y="123"/>
                      </a:cubicBezTo>
                      <a:cubicBezTo>
                        <a:pt x="51" y="123"/>
                        <a:pt x="51" y="123"/>
                        <a:pt x="51" y="123"/>
                      </a:cubicBezTo>
                      <a:cubicBezTo>
                        <a:pt x="50" y="117"/>
                        <a:pt x="49" y="111"/>
                        <a:pt x="48" y="104"/>
                      </a:cubicBezTo>
                      <a:cubicBezTo>
                        <a:pt x="47" y="98"/>
                        <a:pt x="46" y="92"/>
                        <a:pt x="43" y="86"/>
                      </a:cubicBezTo>
                      <a:cubicBezTo>
                        <a:pt x="42" y="85"/>
                        <a:pt x="42" y="83"/>
                        <a:pt x="41" y="82"/>
                      </a:cubicBezTo>
                      <a:cubicBezTo>
                        <a:pt x="40" y="81"/>
                        <a:pt x="39" y="79"/>
                        <a:pt x="38" y="78"/>
                      </a:cubicBezTo>
                      <a:cubicBezTo>
                        <a:pt x="38" y="78"/>
                        <a:pt x="37" y="78"/>
                        <a:pt x="37" y="78"/>
                      </a:cubicBezTo>
                      <a:cubicBezTo>
                        <a:pt x="37" y="78"/>
                        <a:pt x="37" y="77"/>
                        <a:pt x="36" y="77"/>
                      </a:cubicBezTo>
                      <a:cubicBezTo>
                        <a:pt x="36" y="77"/>
                        <a:pt x="35" y="77"/>
                        <a:pt x="34" y="77"/>
                      </a:cubicBezTo>
                      <a:cubicBezTo>
                        <a:pt x="33" y="77"/>
                        <a:pt x="31" y="77"/>
                        <a:pt x="30" y="77"/>
                      </a:cubicBezTo>
                      <a:cubicBezTo>
                        <a:pt x="24" y="78"/>
                        <a:pt x="18" y="80"/>
                        <a:pt x="12" y="82"/>
                      </a:cubicBezTo>
                      <a:cubicBezTo>
                        <a:pt x="11" y="82"/>
                        <a:pt x="11" y="82"/>
                        <a:pt x="11" y="82"/>
                      </a:cubicBezTo>
                      <a:cubicBezTo>
                        <a:pt x="11" y="81"/>
                        <a:pt x="11" y="81"/>
                        <a:pt x="11" y="81"/>
                      </a:cubicBezTo>
                      <a:cubicBezTo>
                        <a:pt x="10" y="63"/>
                        <a:pt x="10" y="63"/>
                        <a:pt x="10" y="63"/>
                      </a:cubicBezTo>
                      <a:cubicBezTo>
                        <a:pt x="9" y="56"/>
                        <a:pt x="9" y="50"/>
                        <a:pt x="8" y="44"/>
                      </a:cubicBezTo>
                      <a:cubicBezTo>
                        <a:pt x="5" y="26"/>
                        <a:pt x="5" y="26"/>
                        <a:pt x="5" y="26"/>
                      </a:cubicBezTo>
                      <a:cubicBezTo>
                        <a:pt x="1" y="8"/>
                        <a:pt x="1" y="8"/>
                        <a:pt x="1" y="8"/>
                      </a:cubicBezTo>
                      <a:cubicBezTo>
                        <a:pt x="0" y="7"/>
                        <a:pt x="0" y="7"/>
                        <a:pt x="0" y="7"/>
                      </a:cubicBezTo>
                      <a:cubicBezTo>
                        <a:pt x="1" y="7"/>
                        <a:pt x="1" y="7"/>
                        <a:pt x="1" y="7"/>
                      </a:cubicBezTo>
                      <a:cubicBezTo>
                        <a:pt x="14" y="6"/>
                        <a:pt x="26" y="5"/>
                        <a:pt x="38" y="4"/>
                      </a:cubicBezTo>
                      <a:cubicBezTo>
                        <a:pt x="57" y="2"/>
                        <a:pt x="57" y="2"/>
                        <a:pt x="57" y="2"/>
                      </a:cubicBezTo>
                      <a:cubicBezTo>
                        <a:pt x="76" y="1"/>
                        <a:pt x="76" y="1"/>
                        <a:pt x="76" y="1"/>
                      </a:cubicBezTo>
                      <a:cubicBezTo>
                        <a:pt x="94" y="0"/>
                        <a:pt x="94" y="0"/>
                        <a:pt x="94" y="0"/>
                      </a:cubicBezTo>
                      <a:cubicBezTo>
                        <a:pt x="113" y="0"/>
                        <a:pt x="113" y="0"/>
                        <a:pt x="113" y="0"/>
                      </a:cubicBezTo>
                      <a:cubicBezTo>
                        <a:pt x="131" y="1"/>
                        <a:pt x="131" y="1"/>
                        <a:pt x="131" y="1"/>
                      </a:cubicBezTo>
                      <a:cubicBezTo>
                        <a:pt x="150" y="3"/>
                        <a:pt x="150" y="3"/>
                        <a:pt x="150" y="3"/>
                      </a:cubicBezTo>
                      <a:cubicBezTo>
                        <a:pt x="150" y="3"/>
                        <a:pt x="150" y="3"/>
                        <a:pt x="150" y="3"/>
                      </a:cubicBezTo>
                      <a:cubicBezTo>
                        <a:pt x="150" y="4"/>
                        <a:pt x="150" y="4"/>
                        <a:pt x="150" y="4"/>
                      </a:cubicBezTo>
                      <a:cubicBezTo>
                        <a:pt x="153" y="13"/>
                        <a:pt x="153" y="13"/>
                        <a:pt x="153" y="13"/>
                      </a:cubicBezTo>
                      <a:cubicBezTo>
                        <a:pt x="154" y="23"/>
                        <a:pt x="154" y="23"/>
                        <a:pt x="154" y="23"/>
                      </a:cubicBezTo>
                      <a:cubicBezTo>
                        <a:pt x="155" y="33"/>
                        <a:pt x="155" y="33"/>
                        <a:pt x="155" y="33"/>
                      </a:cubicBezTo>
                      <a:cubicBezTo>
                        <a:pt x="155" y="42"/>
                        <a:pt x="155" y="42"/>
                        <a:pt x="155" y="42"/>
                      </a:cubicBezTo>
                      <a:cubicBezTo>
                        <a:pt x="156" y="62"/>
                        <a:pt x="156" y="62"/>
                        <a:pt x="156" y="62"/>
                      </a:cubicBezTo>
                      <a:cubicBezTo>
                        <a:pt x="156" y="71"/>
                        <a:pt x="156" y="71"/>
                        <a:pt x="156" y="71"/>
                      </a:cubicBezTo>
                      <a:cubicBezTo>
                        <a:pt x="157" y="81"/>
                        <a:pt x="157" y="81"/>
                        <a:pt x="157" y="81"/>
                      </a:cubicBezTo>
                      <a:cubicBezTo>
                        <a:pt x="157" y="82"/>
                        <a:pt x="157" y="82"/>
                        <a:pt x="157" y="82"/>
                      </a:cubicBezTo>
                      <a:cubicBezTo>
                        <a:pt x="157" y="82"/>
                        <a:pt x="157" y="82"/>
                        <a:pt x="157" y="82"/>
                      </a:cubicBezTo>
                      <a:cubicBezTo>
                        <a:pt x="153" y="82"/>
                        <a:pt x="148" y="82"/>
                        <a:pt x="144" y="81"/>
                      </a:cubicBezTo>
                      <a:cubicBezTo>
                        <a:pt x="142" y="81"/>
                        <a:pt x="140" y="81"/>
                        <a:pt x="138" y="80"/>
                      </a:cubicBezTo>
                      <a:cubicBezTo>
                        <a:pt x="135" y="79"/>
                        <a:pt x="135" y="79"/>
                        <a:pt x="135" y="79"/>
                      </a:cubicBezTo>
                      <a:cubicBezTo>
                        <a:pt x="135" y="79"/>
                        <a:pt x="134" y="79"/>
                        <a:pt x="133" y="78"/>
                      </a:cubicBezTo>
                      <a:cubicBezTo>
                        <a:pt x="134" y="77"/>
                        <a:pt x="134" y="77"/>
                        <a:pt x="134" y="77"/>
                      </a:cubicBezTo>
                      <a:cubicBezTo>
                        <a:pt x="137" y="95"/>
                        <a:pt x="137" y="95"/>
                        <a:pt x="137" y="95"/>
                      </a:cubicBezTo>
                      <a:cubicBezTo>
                        <a:pt x="139" y="113"/>
                        <a:pt x="139" y="113"/>
                        <a:pt x="139" y="113"/>
                      </a:cubicBezTo>
                      <a:cubicBezTo>
                        <a:pt x="141" y="131"/>
                        <a:pt x="141" y="131"/>
                        <a:pt x="141" y="131"/>
                      </a:cubicBezTo>
                      <a:cubicBezTo>
                        <a:pt x="141" y="149"/>
                        <a:pt x="141" y="149"/>
                        <a:pt x="141" y="149"/>
                      </a:cubicBezTo>
                      <a:cubicBezTo>
                        <a:pt x="141" y="168"/>
                        <a:pt x="141" y="168"/>
                        <a:pt x="141" y="168"/>
                      </a:cubicBezTo>
                      <a:cubicBezTo>
                        <a:pt x="139" y="186"/>
                        <a:pt x="139" y="186"/>
                        <a:pt x="139" y="186"/>
                      </a:cubicBezTo>
                      <a:cubicBezTo>
                        <a:pt x="137" y="204"/>
                        <a:pt x="137" y="204"/>
                        <a:pt x="137" y="204"/>
                      </a:cubicBezTo>
                      <a:cubicBezTo>
                        <a:pt x="133" y="221"/>
                        <a:pt x="133" y="221"/>
                        <a:pt x="133" y="221"/>
                      </a:cubicBezTo>
                      <a:cubicBezTo>
                        <a:pt x="132" y="221"/>
                        <a:pt x="132" y="221"/>
                        <a:pt x="132" y="221"/>
                      </a:cubicBezTo>
                      <a:cubicBezTo>
                        <a:pt x="147" y="197"/>
                        <a:pt x="147" y="197"/>
                        <a:pt x="147" y="197"/>
                      </a:cubicBezTo>
                      <a:cubicBezTo>
                        <a:pt x="159" y="172"/>
                        <a:pt x="159" y="172"/>
                        <a:pt x="159" y="172"/>
                      </a:cubicBezTo>
                      <a:cubicBezTo>
                        <a:pt x="170" y="146"/>
                        <a:pt x="170" y="146"/>
                        <a:pt x="170" y="146"/>
                      </a:cubicBezTo>
                      <a:cubicBezTo>
                        <a:pt x="172" y="141"/>
                        <a:pt x="173" y="137"/>
                        <a:pt x="175" y="132"/>
                      </a:cubicBezTo>
                      <a:cubicBezTo>
                        <a:pt x="179" y="119"/>
                        <a:pt x="179" y="119"/>
                        <a:pt x="179" y="119"/>
                      </a:cubicBezTo>
                      <a:cubicBezTo>
                        <a:pt x="181" y="114"/>
                        <a:pt x="182" y="110"/>
                        <a:pt x="183" y="105"/>
                      </a:cubicBezTo>
                      <a:cubicBezTo>
                        <a:pt x="187" y="92"/>
                        <a:pt x="187" y="92"/>
                        <a:pt x="187" y="92"/>
                      </a:cubicBezTo>
                      <a:cubicBezTo>
                        <a:pt x="188" y="87"/>
                        <a:pt x="188" y="82"/>
                        <a:pt x="189" y="78"/>
                      </a:cubicBezTo>
                      <a:cubicBezTo>
                        <a:pt x="192" y="64"/>
                        <a:pt x="192" y="64"/>
                        <a:pt x="192" y="64"/>
                      </a:cubicBezTo>
                      <a:cubicBezTo>
                        <a:pt x="193" y="59"/>
                        <a:pt x="193" y="55"/>
                        <a:pt x="194" y="50"/>
                      </a:cubicBezTo>
                      <a:cubicBezTo>
                        <a:pt x="195" y="36"/>
                        <a:pt x="195" y="36"/>
                        <a:pt x="195" y="36"/>
                      </a:cubicBezTo>
                      <a:cubicBezTo>
                        <a:pt x="196" y="31"/>
                        <a:pt x="196" y="26"/>
                        <a:pt x="196" y="22"/>
                      </a:cubicBezTo>
                      <a:cubicBezTo>
                        <a:pt x="197" y="8"/>
                        <a:pt x="197" y="8"/>
                        <a:pt x="197" y="8"/>
                      </a:cubicBezTo>
                      <a:cubicBezTo>
                        <a:pt x="197" y="7"/>
                        <a:pt x="197" y="7"/>
                        <a:pt x="197" y="7"/>
                      </a:cubicBezTo>
                      <a:cubicBezTo>
                        <a:pt x="197" y="7"/>
                        <a:pt x="197" y="7"/>
                        <a:pt x="197" y="7"/>
                      </a:cubicBezTo>
                      <a:cubicBezTo>
                        <a:pt x="205" y="6"/>
                        <a:pt x="205" y="6"/>
                        <a:pt x="205" y="6"/>
                      </a:cubicBezTo>
                      <a:cubicBezTo>
                        <a:pt x="208" y="6"/>
                        <a:pt x="211" y="6"/>
                        <a:pt x="214" y="6"/>
                      </a:cubicBezTo>
                      <a:cubicBezTo>
                        <a:pt x="222" y="7"/>
                        <a:pt x="222" y="7"/>
                        <a:pt x="222" y="7"/>
                      </a:cubicBezTo>
                      <a:cubicBezTo>
                        <a:pt x="231" y="8"/>
                        <a:pt x="231" y="8"/>
                        <a:pt x="231" y="8"/>
                      </a:cubicBezTo>
                      <a:cubicBezTo>
                        <a:pt x="248" y="10"/>
                        <a:pt x="248" y="10"/>
                        <a:pt x="248" y="10"/>
                      </a:cubicBezTo>
                      <a:cubicBezTo>
                        <a:pt x="256" y="10"/>
                        <a:pt x="256" y="10"/>
                        <a:pt x="256" y="10"/>
                      </a:cubicBezTo>
                      <a:cubicBezTo>
                        <a:pt x="264" y="11"/>
                        <a:pt x="264" y="11"/>
                        <a:pt x="264" y="11"/>
                      </a:cubicBezTo>
                      <a:cubicBezTo>
                        <a:pt x="265" y="11"/>
                        <a:pt x="265" y="11"/>
                        <a:pt x="265" y="11"/>
                      </a:cubicBezTo>
                      <a:cubicBezTo>
                        <a:pt x="265" y="11"/>
                        <a:pt x="265" y="11"/>
                        <a:pt x="265" y="11"/>
                      </a:cubicBezTo>
                      <a:cubicBezTo>
                        <a:pt x="270" y="26"/>
                        <a:pt x="270" y="26"/>
                        <a:pt x="270" y="26"/>
                      </a:cubicBezTo>
                      <a:cubicBezTo>
                        <a:pt x="275" y="41"/>
                        <a:pt x="275" y="41"/>
                        <a:pt x="275" y="41"/>
                      </a:cubicBezTo>
                      <a:cubicBezTo>
                        <a:pt x="278" y="57"/>
                        <a:pt x="278" y="57"/>
                        <a:pt x="278" y="57"/>
                      </a:cubicBezTo>
                      <a:cubicBezTo>
                        <a:pt x="282" y="72"/>
                        <a:pt x="282" y="72"/>
                        <a:pt x="282" y="72"/>
                      </a:cubicBezTo>
                      <a:cubicBezTo>
                        <a:pt x="284" y="88"/>
                        <a:pt x="284" y="88"/>
                        <a:pt x="284" y="88"/>
                      </a:cubicBezTo>
                      <a:cubicBezTo>
                        <a:pt x="286" y="104"/>
                        <a:pt x="286" y="104"/>
                        <a:pt x="286" y="104"/>
                      </a:cubicBezTo>
                      <a:cubicBezTo>
                        <a:pt x="288" y="120"/>
                        <a:pt x="288" y="120"/>
                        <a:pt x="288" y="120"/>
                      </a:cubicBezTo>
                      <a:cubicBezTo>
                        <a:pt x="289" y="136"/>
                        <a:pt x="289" y="136"/>
                        <a:pt x="289" y="136"/>
                      </a:cubicBezTo>
                      <a:cubicBezTo>
                        <a:pt x="290" y="152"/>
                        <a:pt x="290" y="152"/>
                        <a:pt x="290" y="152"/>
                      </a:cubicBezTo>
                      <a:cubicBezTo>
                        <a:pt x="290" y="168"/>
                        <a:pt x="290" y="168"/>
                        <a:pt x="290" y="168"/>
                      </a:cubicBezTo>
                      <a:cubicBezTo>
                        <a:pt x="290" y="183"/>
                        <a:pt x="290" y="183"/>
                        <a:pt x="290" y="183"/>
                      </a:cubicBezTo>
                      <a:cubicBezTo>
                        <a:pt x="290" y="199"/>
                        <a:pt x="290" y="199"/>
                        <a:pt x="290" y="199"/>
                      </a:cubicBezTo>
                      <a:cubicBezTo>
                        <a:pt x="290" y="210"/>
                        <a:pt x="290" y="221"/>
                        <a:pt x="289" y="231"/>
                      </a:cubicBezTo>
                      <a:cubicBezTo>
                        <a:pt x="288" y="263"/>
                        <a:pt x="288" y="263"/>
                        <a:pt x="288" y="263"/>
                      </a:cubicBezTo>
                      <a:cubicBezTo>
                        <a:pt x="288" y="263"/>
                        <a:pt x="288" y="263"/>
                        <a:pt x="288" y="263"/>
                      </a:cubicBezTo>
                      <a:cubicBezTo>
                        <a:pt x="301" y="225"/>
                        <a:pt x="301" y="225"/>
                        <a:pt x="301" y="225"/>
                      </a:cubicBezTo>
                      <a:cubicBezTo>
                        <a:pt x="307" y="206"/>
                        <a:pt x="307" y="206"/>
                        <a:pt x="307" y="206"/>
                      </a:cubicBezTo>
                      <a:cubicBezTo>
                        <a:pt x="314" y="187"/>
                        <a:pt x="314" y="187"/>
                        <a:pt x="314" y="187"/>
                      </a:cubicBezTo>
                      <a:cubicBezTo>
                        <a:pt x="319" y="168"/>
                        <a:pt x="319" y="168"/>
                        <a:pt x="319" y="168"/>
                      </a:cubicBezTo>
                      <a:cubicBezTo>
                        <a:pt x="324" y="149"/>
                        <a:pt x="324" y="149"/>
                        <a:pt x="324" y="149"/>
                      </a:cubicBezTo>
                      <a:cubicBezTo>
                        <a:pt x="329" y="129"/>
                        <a:pt x="329" y="129"/>
                        <a:pt x="329" y="129"/>
                      </a:cubicBezTo>
                      <a:cubicBezTo>
                        <a:pt x="332" y="109"/>
                        <a:pt x="332" y="109"/>
                        <a:pt x="332" y="109"/>
                      </a:cubicBezTo>
                      <a:cubicBezTo>
                        <a:pt x="332" y="109"/>
                        <a:pt x="332" y="109"/>
                        <a:pt x="332" y="109"/>
                      </a:cubicBezTo>
                      <a:cubicBezTo>
                        <a:pt x="315" y="109"/>
                        <a:pt x="315" y="109"/>
                        <a:pt x="315" y="109"/>
                      </a:cubicBezTo>
                      <a:cubicBezTo>
                        <a:pt x="315" y="109"/>
                        <a:pt x="315" y="109"/>
                        <a:pt x="315" y="109"/>
                      </a:cubicBezTo>
                      <a:cubicBezTo>
                        <a:pt x="315" y="109"/>
                        <a:pt x="315" y="109"/>
                        <a:pt x="315" y="109"/>
                      </a:cubicBezTo>
                      <a:cubicBezTo>
                        <a:pt x="315" y="85"/>
                        <a:pt x="315" y="85"/>
                        <a:pt x="315" y="85"/>
                      </a:cubicBezTo>
                      <a:cubicBezTo>
                        <a:pt x="315" y="73"/>
                        <a:pt x="315" y="73"/>
                        <a:pt x="315" y="73"/>
                      </a:cubicBezTo>
                      <a:cubicBezTo>
                        <a:pt x="314" y="62"/>
                        <a:pt x="314" y="62"/>
                        <a:pt x="314" y="62"/>
                      </a:cubicBezTo>
                      <a:cubicBezTo>
                        <a:pt x="313" y="50"/>
                        <a:pt x="313" y="50"/>
                        <a:pt x="313" y="50"/>
                      </a:cubicBezTo>
                      <a:cubicBezTo>
                        <a:pt x="312" y="38"/>
                        <a:pt x="312" y="38"/>
                        <a:pt x="312" y="38"/>
                      </a:cubicBezTo>
                      <a:cubicBezTo>
                        <a:pt x="310" y="26"/>
                        <a:pt x="310" y="26"/>
                        <a:pt x="310" y="26"/>
                      </a:cubicBezTo>
                      <a:cubicBezTo>
                        <a:pt x="308" y="15"/>
                        <a:pt x="308" y="15"/>
                        <a:pt x="308" y="15"/>
                      </a:cubicBezTo>
                      <a:cubicBezTo>
                        <a:pt x="308" y="14"/>
                        <a:pt x="308" y="14"/>
                        <a:pt x="308" y="14"/>
                      </a:cubicBezTo>
                      <a:cubicBezTo>
                        <a:pt x="308" y="14"/>
                        <a:pt x="308" y="14"/>
                        <a:pt x="308" y="14"/>
                      </a:cubicBezTo>
                      <a:cubicBezTo>
                        <a:pt x="318" y="15"/>
                        <a:pt x="327" y="15"/>
                        <a:pt x="337" y="15"/>
                      </a:cubicBezTo>
                      <a:cubicBezTo>
                        <a:pt x="351" y="15"/>
                        <a:pt x="351" y="15"/>
                        <a:pt x="351" y="15"/>
                      </a:cubicBezTo>
                      <a:cubicBezTo>
                        <a:pt x="366" y="15"/>
                        <a:pt x="366" y="15"/>
                        <a:pt x="366" y="15"/>
                      </a:cubicBezTo>
                      <a:cubicBezTo>
                        <a:pt x="380" y="14"/>
                        <a:pt x="380" y="14"/>
                        <a:pt x="380" y="14"/>
                      </a:cubicBezTo>
                      <a:cubicBezTo>
                        <a:pt x="395" y="13"/>
                        <a:pt x="395" y="13"/>
                        <a:pt x="395" y="13"/>
                      </a:cubicBezTo>
                      <a:cubicBezTo>
                        <a:pt x="409" y="11"/>
                        <a:pt x="409" y="11"/>
                        <a:pt x="409" y="11"/>
                      </a:cubicBezTo>
                      <a:lnTo>
                        <a:pt x="423" y="8"/>
                      </a:lnTo>
                      <a:close/>
                      <a:moveTo>
                        <a:pt x="423" y="8"/>
                      </a:moveTo>
                      <a:cubicBezTo>
                        <a:pt x="409" y="11"/>
                        <a:pt x="409" y="11"/>
                        <a:pt x="409" y="11"/>
                      </a:cubicBezTo>
                      <a:cubicBezTo>
                        <a:pt x="395" y="13"/>
                        <a:pt x="395" y="13"/>
                        <a:pt x="395" y="13"/>
                      </a:cubicBezTo>
                      <a:cubicBezTo>
                        <a:pt x="380" y="14"/>
                        <a:pt x="380" y="14"/>
                        <a:pt x="380" y="14"/>
                      </a:cubicBezTo>
                      <a:cubicBezTo>
                        <a:pt x="366" y="15"/>
                        <a:pt x="366" y="15"/>
                        <a:pt x="366" y="15"/>
                      </a:cubicBezTo>
                      <a:cubicBezTo>
                        <a:pt x="351" y="15"/>
                        <a:pt x="351" y="15"/>
                        <a:pt x="351" y="15"/>
                      </a:cubicBezTo>
                      <a:cubicBezTo>
                        <a:pt x="337" y="15"/>
                        <a:pt x="337" y="15"/>
                        <a:pt x="337" y="15"/>
                      </a:cubicBezTo>
                      <a:cubicBezTo>
                        <a:pt x="327" y="15"/>
                        <a:pt x="318" y="15"/>
                        <a:pt x="308" y="15"/>
                      </a:cubicBezTo>
                      <a:cubicBezTo>
                        <a:pt x="308" y="15"/>
                        <a:pt x="308" y="15"/>
                        <a:pt x="308" y="15"/>
                      </a:cubicBezTo>
                      <a:cubicBezTo>
                        <a:pt x="311" y="26"/>
                        <a:pt x="311" y="26"/>
                        <a:pt x="311" y="26"/>
                      </a:cubicBezTo>
                      <a:cubicBezTo>
                        <a:pt x="312" y="38"/>
                        <a:pt x="312" y="38"/>
                        <a:pt x="312" y="38"/>
                      </a:cubicBezTo>
                      <a:cubicBezTo>
                        <a:pt x="313" y="50"/>
                        <a:pt x="313" y="50"/>
                        <a:pt x="313" y="50"/>
                      </a:cubicBezTo>
                      <a:cubicBezTo>
                        <a:pt x="314" y="62"/>
                        <a:pt x="314" y="62"/>
                        <a:pt x="314" y="62"/>
                      </a:cubicBezTo>
                      <a:cubicBezTo>
                        <a:pt x="315" y="73"/>
                        <a:pt x="315" y="73"/>
                        <a:pt x="315" y="73"/>
                      </a:cubicBezTo>
                      <a:cubicBezTo>
                        <a:pt x="315" y="85"/>
                        <a:pt x="315" y="85"/>
                        <a:pt x="315" y="85"/>
                      </a:cubicBezTo>
                      <a:cubicBezTo>
                        <a:pt x="315" y="109"/>
                        <a:pt x="315" y="109"/>
                        <a:pt x="315" y="109"/>
                      </a:cubicBezTo>
                      <a:cubicBezTo>
                        <a:pt x="315" y="109"/>
                        <a:pt x="315" y="109"/>
                        <a:pt x="315" y="109"/>
                      </a:cubicBezTo>
                      <a:cubicBezTo>
                        <a:pt x="332" y="109"/>
                        <a:pt x="332" y="109"/>
                        <a:pt x="332" y="109"/>
                      </a:cubicBezTo>
                      <a:cubicBezTo>
                        <a:pt x="332" y="109"/>
                        <a:pt x="332" y="109"/>
                        <a:pt x="332" y="109"/>
                      </a:cubicBezTo>
                      <a:cubicBezTo>
                        <a:pt x="332" y="109"/>
                        <a:pt x="332" y="109"/>
                        <a:pt x="332" y="109"/>
                      </a:cubicBezTo>
                      <a:cubicBezTo>
                        <a:pt x="329" y="129"/>
                        <a:pt x="329" y="129"/>
                        <a:pt x="329" y="129"/>
                      </a:cubicBezTo>
                      <a:cubicBezTo>
                        <a:pt x="325" y="149"/>
                        <a:pt x="325" y="149"/>
                        <a:pt x="325" y="149"/>
                      </a:cubicBezTo>
                      <a:cubicBezTo>
                        <a:pt x="320" y="168"/>
                        <a:pt x="320" y="168"/>
                        <a:pt x="320" y="168"/>
                      </a:cubicBezTo>
                      <a:cubicBezTo>
                        <a:pt x="314" y="187"/>
                        <a:pt x="314" y="187"/>
                        <a:pt x="314" y="187"/>
                      </a:cubicBezTo>
                      <a:cubicBezTo>
                        <a:pt x="308" y="206"/>
                        <a:pt x="308" y="206"/>
                        <a:pt x="308" y="206"/>
                      </a:cubicBezTo>
                      <a:cubicBezTo>
                        <a:pt x="301" y="225"/>
                        <a:pt x="301" y="225"/>
                        <a:pt x="301" y="225"/>
                      </a:cubicBezTo>
                      <a:cubicBezTo>
                        <a:pt x="288" y="263"/>
                        <a:pt x="288" y="263"/>
                        <a:pt x="288" y="263"/>
                      </a:cubicBezTo>
                      <a:cubicBezTo>
                        <a:pt x="288" y="265"/>
                        <a:pt x="288" y="265"/>
                        <a:pt x="288" y="265"/>
                      </a:cubicBezTo>
                      <a:cubicBezTo>
                        <a:pt x="288" y="263"/>
                        <a:pt x="288" y="263"/>
                        <a:pt x="288" y="263"/>
                      </a:cubicBezTo>
                      <a:cubicBezTo>
                        <a:pt x="289" y="231"/>
                        <a:pt x="289" y="231"/>
                        <a:pt x="289" y="231"/>
                      </a:cubicBezTo>
                      <a:cubicBezTo>
                        <a:pt x="289" y="221"/>
                        <a:pt x="290" y="210"/>
                        <a:pt x="290" y="199"/>
                      </a:cubicBezTo>
                      <a:cubicBezTo>
                        <a:pt x="290" y="183"/>
                        <a:pt x="290" y="183"/>
                        <a:pt x="290" y="183"/>
                      </a:cubicBezTo>
                      <a:cubicBezTo>
                        <a:pt x="290" y="168"/>
                        <a:pt x="290" y="168"/>
                        <a:pt x="290" y="168"/>
                      </a:cubicBezTo>
                      <a:cubicBezTo>
                        <a:pt x="289" y="152"/>
                        <a:pt x="289" y="152"/>
                        <a:pt x="289" y="152"/>
                      </a:cubicBezTo>
                      <a:cubicBezTo>
                        <a:pt x="289" y="136"/>
                        <a:pt x="289" y="136"/>
                        <a:pt x="289" y="136"/>
                      </a:cubicBezTo>
                      <a:cubicBezTo>
                        <a:pt x="287" y="120"/>
                        <a:pt x="287" y="120"/>
                        <a:pt x="287" y="120"/>
                      </a:cubicBezTo>
                      <a:cubicBezTo>
                        <a:pt x="286" y="104"/>
                        <a:pt x="286" y="104"/>
                        <a:pt x="286" y="104"/>
                      </a:cubicBezTo>
                      <a:cubicBezTo>
                        <a:pt x="284" y="88"/>
                        <a:pt x="284" y="88"/>
                        <a:pt x="284" y="88"/>
                      </a:cubicBezTo>
                      <a:cubicBezTo>
                        <a:pt x="281" y="72"/>
                        <a:pt x="281" y="72"/>
                        <a:pt x="281" y="72"/>
                      </a:cubicBezTo>
                      <a:cubicBezTo>
                        <a:pt x="278" y="57"/>
                        <a:pt x="278" y="57"/>
                        <a:pt x="278" y="57"/>
                      </a:cubicBezTo>
                      <a:cubicBezTo>
                        <a:pt x="274" y="41"/>
                        <a:pt x="274" y="41"/>
                        <a:pt x="274" y="41"/>
                      </a:cubicBezTo>
                      <a:cubicBezTo>
                        <a:pt x="269" y="26"/>
                        <a:pt x="269" y="26"/>
                        <a:pt x="269" y="26"/>
                      </a:cubicBezTo>
                      <a:cubicBezTo>
                        <a:pt x="264" y="11"/>
                        <a:pt x="264" y="11"/>
                        <a:pt x="264" y="11"/>
                      </a:cubicBezTo>
                      <a:cubicBezTo>
                        <a:pt x="264" y="11"/>
                        <a:pt x="264" y="11"/>
                        <a:pt x="264" y="11"/>
                      </a:cubicBezTo>
                      <a:cubicBezTo>
                        <a:pt x="256" y="11"/>
                        <a:pt x="256" y="11"/>
                        <a:pt x="256" y="11"/>
                      </a:cubicBezTo>
                      <a:cubicBezTo>
                        <a:pt x="247" y="10"/>
                        <a:pt x="247" y="10"/>
                        <a:pt x="247" y="10"/>
                      </a:cubicBezTo>
                      <a:cubicBezTo>
                        <a:pt x="231" y="8"/>
                        <a:pt x="231" y="8"/>
                        <a:pt x="231" y="8"/>
                      </a:cubicBezTo>
                      <a:cubicBezTo>
                        <a:pt x="222" y="8"/>
                        <a:pt x="222" y="8"/>
                        <a:pt x="222" y="8"/>
                      </a:cubicBezTo>
                      <a:cubicBezTo>
                        <a:pt x="214" y="7"/>
                        <a:pt x="214" y="7"/>
                        <a:pt x="214" y="7"/>
                      </a:cubicBezTo>
                      <a:cubicBezTo>
                        <a:pt x="211" y="7"/>
                        <a:pt x="208" y="7"/>
                        <a:pt x="205" y="7"/>
                      </a:cubicBezTo>
                      <a:cubicBezTo>
                        <a:pt x="197" y="8"/>
                        <a:pt x="197" y="8"/>
                        <a:pt x="197" y="8"/>
                      </a:cubicBezTo>
                      <a:cubicBezTo>
                        <a:pt x="197" y="8"/>
                        <a:pt x="197" y="8"/>
                        <a:pt x="197" y="8"/>
                      </a:cubicBezTo>
                      <a:cubicBezTo>
                        <a:pt x="197" y="22"/>
                        <a:pt x="197" y="22"/>
                        <a:pt x="197" y="22"/>
                      </a:cubicBezTo>
                      <a:cubicBezTo>
                        <a:pt x="197" y="26"/>
                        <a:pt x="197" y="31"/>
                        <a:pt x="196" y="36"/>
                      </a:cubicBezTo>
                      <a:cubicBezTo>
                        <a:pt x="195" y="50"/>
                        <a:pt x="195" y="50"/>
                        <a:pt x="195" y="50"/>
                      </a:cubicBezTo>
                      <a:cubicBezTo>
                        <a:pt x="194" y="55"/>
                        <a:pt x="194" y="59"/>
                        <a:pt x="193" y="64"/>
                      </a:cubicBezTo>
                      <a:cubicBezTo>
                        <a:pt x="190" y="78"/>
                        <a:pt x="190" y="78"/>
                        <a:pt x="190" y="78"/>
                      </a:cubicBezTo>
                      <a:cubicBezTo>
                        <a:pt x="189" y="83"/>
                        <a:pt x="189" y="87"/>
                        <a:pt x="188" y="92"/>
                      </a:cubicBezTo>
                      <a:cubicBezTo>
                        <a:pt x="184" y="106"/>
                        <a:pt x="184" y="106"/>
                        <a:pt x="184" y="106"/>
                      </a:cubicBezTo>
                      <a:cubicBezTo>
                        <a:pt x="183" y="110"/>
                        <a:pt x="182" y="115"/>
                        <a:pt x="180" y="119"/>
                      </a:cubicBezTo>
                      <a:cubicBezTo>
                        <a:pt x="176" y="133"/>
                        <a:pt x="176" y="133"/>
                        <a:pt x="176" y="133"/>
                      </a:cubicBezTo>
                      <a:cubicBezTo>
                        <a:pt x="174" y="137"/>
                        <a:pt x="173" y="142"/>
                        <a:pt x="171" y="146"/>
                      </a:cubicBezTo>
                      <a:cubicBezTo>
                        <a:pt x="160" y="172"/>
                        <a:pt x="160" y="172"/>
                        <a:pt x="160" y="172"/>
                      </a:cubicBezTo>
                      <a:cubicBezTo>
                        <a:pt x="148" y="197"/>
                        <a:pt x="148" y="197"/>
                        <a:pt x="148" y="197"/>
                      </a:cubicBezTo>
                      <a:cubicBezTo>
                        <a:pt x="133" y="222"/>
                        <a:pt x="133" y="222"/>
                        <a:pt x="133" y="222"/>
                      </a:cubicBezTo>
                      <a:cubicBezTo>
                        <a:pt x="132" y="224"/>
                        <a:pt x="132" y="224"/>
                        <a:pt x="132" y="224"/>
                      </a:cubicBezTo>
                      <a:cubicBezTo>
                        <a:pt x="132" y="221"/>
                        <a:pt x="132" y="221"/>
                        <a:pt x="132" y="221"/>
                      </a:cubicBezTo>
                      <a:cubicBezTo>
                        <a:pt x="136" y="203"/>
                        <a:pt x="136" y="203"/>
                        <a:pt x="136" y="203"/>
                      </a:cubicBezTo>
                      <a:cubicBezTo>
                        <a:pt x="138" y="185"/>
                        <a:pt x="138" y="185"/>
                        <a:pt x="138" y="185"/>
                      </a:cubicBezTo>
                      <a:cubicBezTo>
                        <a:pt x="139" y="167"/>
                        <a:pt x="139" y="167"/>
                        <a:pt x="139" y="167"/>
                      </a:cubicBezTo>
                      <a:cubicBezTo>
                        <a:pt x="140" y="149"/>
                        <a:pt x="140" y="149"/>
                        <a:pt x="140" y="149"/>
                      </a:cubicBezTo>
                      <a:cubicBezTo>
                        <a:pt x="139" y="131"/>
                        <a:pt x="139" y="131"/>
                        <a:pt x="139" y="131"/>
                      </a:cubicBezTo>
                      <a:cubicBezTo>
                        <a:pt x="138" y="113"/>
                        <a:pt x="138" y="113"/>
                        <a:pt x="138" y="113"/>
                      </a:cubicBezTo>
                      <a:cubicBezTo>
                        <a:pt x="136" y="95"/>
                        <a:pt x="136" y="95"/>
                        <a:pt x="136" y="95"/>
                      </a:cubicBezTo>
                      <a:cubicBezTo>
                        <a:pt x="132" y="78"/>
                        <a:pt x="132" y="78"/>
                        <a:pt x="132" y="78"/>
                      </a:cubicBezTo>
                      <a:cubicBezTo>
                        <a:pt x="132" y="77"/>
                        <a:pt x="132" y="77"/>
                        <a:pt x="132" y="77"/>
                      </a:cubicBezTo>
                      <a:cubicBezTo>
                        <a:pt x="133" y="77"/>
                        <a:pt x="133" y="77"/>
                        <a:pt x="133" y="77"/>
                      </a:cubicBezTo>
                      <a:cubicBezTo>
                        <a:pt x="136" y="78"/>
                        <a:pt x="136" y="78"/>
                        <a:pt x="136" y="78"/>
                      </a:cubicBezTo>
                      <a:cubicBezTo>
                        <a:pt x="139" y="79"/>
                        <a:pt x="139" y="79"/>
                        <a:pt x="139" y="79"/>
                      </a:cubicBezTo>
                      <a:cubicBezTo>
                        <a:pt x="141" y="79"/>
                        <a:pt x="143" y="80"/>
                        <a:pt x="145" y="80"/>
                      </a:cubicBezTo>
                      <a:cubicBezTo>
                        <a:pt x="149" y="80"/>
                        <a:pt x="153" y="80"/>
                        <a:pt x="157" y="80"/>
                      </a:cubicBezTo>
                      <a:cubicBezTo>
                        <a:pt x="156" y="81"/>
                        <a:pt x="156" y="81"/>
                        <a:pt x="156" y="81"/>
                      </a:cubicBezTo>
                      <a:cubicBezTo>
                        <a:pt x="155" y="72"/>
                        <a:pt x="155" y="72"/>
                        <a:pt x="155" y="72"/>
                      </a:cubicBezTo>
                      <a:cubicBezTo>
                        <a:pt x="154" y="62"/>
                        <a:pt x="154" y="62"/>
                        <a:pt x="154" y="62"/>
                      </a:cubicBezTo>
                      <a:cubicBezTo>
                        <a:pt x="154" y="42"/>
                        <a:pt x="154" y="42"/>
                        <a:pt x="154" y="42"/>
                      </a:cubicBezTo>
                      <a:cubicBezTo>
                        <a:pt x="153" y="33"/>
                        <a:pt x="153" y="33"/>
                        <a:pt x="153" y="33"/>
                      </a:cubicBezTo>
                      <a:cubicBezTo>
                        <a:pt x="153" y="23"/>
                        <a:pt x="153" y="23"/>
                        <a:pt x="153" y="23"/>
                      </a:cubicBezTo>
                      <a:cubicBezTo>
                        <a:pt x="151" y="14"/>
                        <a:pt x="151" y="14"/>
                        <a:pt x="151" y="14"/>
                      </a:cubicBezTo>
                      <a:cubicBezTo>
                        <a:pt x="149" y="4"/>
                        <a:pt x="149" y="4"/>
                        <a:pt x="149" y="4"/>
                      </a:cubicBezTo>
                      <a:cubicBezTo>
                        <a:pt x="150" y="5"/>
                        <a:pt x="150" y="5"/>
                        <a:pt x="150" y="5"/>
                      </a:cubicBezTo>
                      <a:cubicBezTo>
                        <a:pt x="131" y="3"/>
                        <a:pt x="131" y="3"/>
                        <a:pt x="131" y="3"/>
                      </a:cubicBezTo>
                      <a:cubicBezTo>
                        <a:pt x="113" y="2"/>
                        <a:pt x="113" y="2"/>
                        <a:pt x="113" y="2"/>
                      </a:cubicBezTo>
                      <a:cubicBezTo>
                        <a:pt x="94" y="2"/>
                        <a:pt x="94" y="2"/>
                        <a:pt x="94" y="2"/>
                      </a:cubicBezTo>
                      <a:cubicBezTo>
                        <a:pt x="76" y="3"/>
                        <a:pt x="76" y="3"/>
                        <a:pt x="76" y="3"/>
                      </a:cubicBezTo>
                      <a:cubicBezTo>
                        <a:pt x="57" y="4"/>
                        <a:pt x="57" y="4"/>
                        <a:pt x="57" y="4"/>
                      </a:cubicBezTo>
                      <a:cubicBezTo>
                        <a:pt x="39" y="5"/>
                        <a:pt x="39" y="5"/>
                        <a:pt x="39" y="5"/>
                      </a:cubicBezTo>
                      <a:cubicBezTo>
                        <a:pt x="26" y="6"/>
                        <a:pt x="14" y="7"/>
                        <a:pt x="1" y="8"/>
                      </a:cubicBezTo>
                      <a:cubicBezTo>
                        <a:pt x="2" y="7"/>
                        <a:pt x="2" y="7"/>
                        <a:pt x="2" y="7"/>
                      </a:cubicBezTo>
                      <a:cubicBezTo>
                        <a:pt x="7" y="25"/>
                        <a:pt x="7" y="25"/>
                        <a:pt x="7" y="25"/>
                      </a:cubicBezTo>
                      <a:cubicBezTo>
                        <a:pt x="10" y="44"/>
                        <a:pt x="10" y="44"/>
                        <a:pt x="10" y="44"/>
                      </a:cubicBezTo>
                      <a:cubicBezTo>
                        <a:pt x="10" y="50"/>
                        <a:pt x="11" y="56"/>
                        <a:pt x="12" y="62"/>
                      </a:cubicBezTo>
                      <a:cubicBezTo>
                        <a:pt x="12" y="81"/>
                        <a:pt x="12" y="81"/>
                        <a:pt x="12" y="81"/>
                      </a:cubicBezTo>
                      <a:cubicBezTo>
                        <a:pt x="11" y="80"/>
                        <a:pt x="11" y="80"/>
                        <a:pt x="11" y="80"/>
                      </a:cubicBezTo>
                      <a:cubicBezTo>
                        <a:pt x="17" y="78"/>
                        <a:pt x="23" y="76"/>
                        <a:pt x="29" y="76"/>
                      </a:cubicBezTo>
                      <a:cubicBezTo>
                        <a:pt x="31" y="75"/>
                        <a:pt x="33" y="75"/>
                        <a:pt x="34" y="75"/>
                      </a:cubicBezTo>
                      <a:cubicBezTo>
                        <a:pt x="35" y="75"/>
                        <a:pt x="36" y="75"/>
                        <a:pt x="37" y="76"/>
                      </a:cubicBezTo>
                      <a:cubicBezTo>
                        <a:pt x="37" y="76"/>
                        <a:pt x="38" y="76"/>
                        <a:pt x="38" y="76"/>
                      </a:cubicBezTo>
                      <a:cubicBezTo>
                        <a:pt x="39" y="76"/>
                        <a:pt x="39" y="77"/>
                        <a:pt x="39" y="77"/>
                      </a:cubicBezTo>
                      <a:cubicBezTo>
                        <a:pt x="40" y="78"/>
                        <a:pt x="41" y="79"/>
                        <a:pt x="42" y="81"/>
                      </a:cubicBezTo>
                      <a:cubicBezTo>
                        <a:pt x="43" y="82"/>
                        <a:pt x="44" y="84"/>
                        <a:pt x="44" y="85"/>
                      </a:cubicBezTo>
                      <a:cubicBezTo>
                        <a:pt x="47" y="91"/>
                        <a:pt x="48" y="98"/>
                        <a:pt x="50" y="104"/>
                      </a:cubicBezTo>
                      <a:cubicBezTo>
                        <a:pt x="51" y="110"/>
                        <a:pt x="51" y="117"/>
                        <a:pt x="53" y="123"/>
                      </a:cubicBezTo>
                      <a:cubicBezTo>
                        <a:pt x="53" y="123"/>
                        <a:pt x="53" y="123"/>
                        <a:pt x="53" y="123"/>
                      </a:cubicBezTo>
                      <a:cubicBezTo>
                        <a:pt x="53" y="123"/>
                        <a:pt x="53" y="123"/>
                        <a:pt x="53" y="123"/>
                      </a:cubicBezTo>
                      <a:cubicBezTo>
                        <a:pt x="54" y="144"/>
                        <a:pt x="54" y="144"/>
                        <a:pt x="54" y="144"/>
                      </a:cubicBezTo>
                      <a:cubicBezTo>
                        <a:pt x="56" y="165"/>
                        <a:pt x="56" y="165"/>
                        <a:pt x="56" y="165"/>
                      </a:cubicBezTo>
                      <a:cubicBezTo>
                        <a:pt x="56" y="186"/>
                        <a:pt x="56" y="186"/>
                        <a:pt x="56" y="186"/>
                      </a:cubicBezTo>
                      <a:cubicBezTo>
                        <a:pt x="57" y="207"/>
                        <a:pt x="57" y="207"/>
                        <a:pt x="57" y="207"/>
                      </a:cubicBezTo>
                      <a:cubicBezTo>
                        <a:pt x="58" y="292"/>
                        <a:pt x="58" y="292"/>
                        <a:pt x="58" y="292"/>
                      </a:cubicBezTo>
                      <a:cubicBezTo>
                        <a:pt x="59" y="313"/>
                        <a:pt x="59" y="313"/>
                        <a:pt x="59" y="313"/>
                      </a:cubicBezTo>
                      <a:cubicBezTo>
                        <a:pt x="60" y="334"/>
                        <a:pt x="60" y="334"/>
                        <a:pt x="60" y="334"/>
                      </a:cubicBezTo>
                      <a:cubicBezTo>
                        <a:pt x="61" y="355"/>
                        <a:pt x="61" y="355"/>
                        <a:pt x="61" y="355"/>
                      </a:cubicBezTo>
                      <a:cubicBezTo>
                        <a:pt x="63" y="376"/>
                        <a:pt x="63" y="376"/>
                        <a:pt x="63" y="376"/>
                      </a:cubicBezTo>
                      <a:cubicBezTo>
                        <a:pt x="65" y="397"/>
                        <a:pt x="65" y="397"/>
                        <a:pt x="65" y="397"/>
                      </a:cubicBezTo>
                      <a:cubicBezTo>
                        <a:pt x="68" y="418"/>
                        <a:pt x="68" y="418"/>
                        <a:pt x="68" y="418"/>
                      </a:cubicBezTo>
                      <a:cubicBezTo>
                        <a:pt x="72" y="439"/>
                        <a:pt x="72" y="439"/>
                        <a:pt x="72" y="439"/>
                      </a:cubicBezTo>
                      <a:cubicBezTo>
                        <a:pt x="76" y="459"/>
                        <a:pt x="76" y="459"/>
                        <a:pt x="76" y="459"/>
                      </a:cubicBezTo>
                      <a:cubicBezTo>
                        <a:pt x="76" y="459"/>
                        <a:pt x="76" y="459"/>
                        <a:pt x="76" y="459"/>
                      </a:cubicBezTo>
                      <a:cubicBezTo>
                        <a:pt x="85" y="458"/>
                        <a:pt x="85" y="458"/>
                        <a:pt x="85" y="458"/>
                      </a:cubicBezTo>
                      <a:cubicBezTo>
                        <a:pt x="89" y="458"/>
                        <a:pt x="92" y="458"/>
                        <a:pt x="95" y="458"/>
                      </a:cubicBezTo>
                      <a:cubicBezTo>
                        <a:pt x="105" y="459"/>
                        <a:pt x="105" y="459"/>
                        <a:pt x="105" y="459"/>
                      </a:cubicBezTo>
                      <a:cubicBezTo>
                        <a:pt x="114" y="461"/>
                        <a:pt x="114" y="461"/>
                        <a:pt x="114" y="461"/>
                      </a:cubicBezTo>
                      <a:cubicBezTo>
                        <a:pt x="124" y="462"/>
                        <a:pt x="124" y="462"/>
                        <a:pt x="124" y="462"/>
                      </a:cubicBezTo>
                      <a:cubicBezTo>
                        <a:pt x="134" y="463"/>
                        <a:pt x="134" y="463"/>
                        <a:pt x="134" y="463"/>
                      </a:cubicBezTo>
                      <a:cubicBezTo>
                        <a:pt x="137" y="463"/>
                        <a:pt x="140" y="463"/>
                        <a:pt x="143" y="463"/>
                      </a:cubicBezTo>
                      <a:cubicBezTo>
                        <a:pt x="153" y="462"/>
                        <a:pt x="153" y="462"/>
                        <a:pt x="153" y="462"/>
                      </a:cubicBezTo>
                      <a:cubicBezTo>
                        <a:pt x="153" y="463"/>
                        <a:pt x="153" y="463"/>
                        <a:pt x="153" y="463"/>
                      </a:cubicBezTo>
                      <a:cubicBezTo>
                        <a:pt x="154" y="437"/>
                        <a:pt x="154" y="437"/>
                        <a:pt x="154" y="437"/>
                      </a:cubicBezTo>
                      <a:cubicBezTo>
                        <a:pt x="157" y="412"/>
                        <a:pt x="157" y="412"/>
                        <a:pt x="157" y="412"/>
                      </a:cubicBezTo>
                      <a:cubicBezTo>
                        <a:pt x="161" y="387"/>
                        <a:pt x="161" y="387"/>
                        <a:pt x="161" y="387"/>
                      </a:cubicBezTo>
                      <a:cubicBezTo>
                        <a:pt x="168" y="362"/>
                        <a:pt x="168" y="362"/>
                        <a:pt x="168" y="362"/>
                      </a:cubicBezTo>
                      <a:cubicBezTo>
                        <a:pt x="175" y="338"/>
                        <a:pt x="175" y="338"/>
                        <a:pt x="175" y="338"/>
                      </a:cubicBezTo>
                      <a:cubicBezTo>
                        <a:pt x="184" y="314"/>
                        <a:pt x="184" y="314"/>
                        <a:pt x="184" y="314"/>
                      </a:cubicBezTo>
                      <a:cubicBezTo>
                        <a:pt x="193" y="290"/>
                        <a:pt x="193" y="290"/>
                        <a:pt x="193" y="290"/>
                      </a:cubicBezTo>
                      <a:cubicBezTo>
                        <a:pt x="203" y="267"/>
                        <a:pt x="203" y="267"/>
                        <a:pt x="203" y="267"/>
                      </a:cubicBezTo>
                      <a:cubicBezTo>
                        <a:pt x="205" y="264"/>
                        <a:pt x="205" y="264"/>
                        <a:pt x="205" y="264"/>
                      </a:cubicBezTo>
                      <a:cubicBezTo>
                        <a:pt x="204" y="267"/>
                        <a:pt x="204" y="267"/>
                        <a:pt x="204" y="267"/>
                      </a:cubicBezTo>
                      <a:cubicBezTo>
                        <a:pt x="201" y="293"/>
                        <a:pt x="201" y="293"/>
                        <a:pt x="201" y="293"/>
                      </a:cubicBezTo>
                      <a:cubicBezTo>
                        <a:pt x="200" y="319"/>
                        <a:pt x="200" y="319"/>
                        <a:pt x="200" y="319"/>
                      </a:cubicBezTo>
                      <a:cubicBezTo>
                        <a:pt x="200" y="323"/>
                        <a:pt x="201" y="327"/>
                        <a:pt x="201" y="331"/>
                      </a:cubicBezTo>
                      <a:cubicBezTo>
                        <a:pt x="201" y="344"/>
                        <a:pt x="201" y="344"/>
                        <a:pt x="201" y="344"/>
                      </a:cubicBezTo>
                      <a:cubicBezTo>
                        <a:pt x="201" y="349"/>
                        <a:pt x="202" y="353"/>
                        <a:pt x="202" y="357"/>
                      </a:cubicBezTo>
                      <a:cubicBezTo>
                        <a:pt x="204" y="370"/>
                        <a:pt x="204" y="370"/>
                        <a:pt x="204" y="370"/>
                      </a:cubicBezTo>
                      <a:cubicBezTo>
                        <a:pt x="204" y="375"/>
                        <a:pt x="205" y="379"/>
                        <a:pt x="206" y="383"/>
                      </a:cubicBezTo>
                      <a:cubicBezTo>
                        <a:pt x="208" y="396"/>
                        <a:pt x="208" y="396"/>
                        <a:pt x="208" y="396"/>
                      </a:cubicBezTo>
                      <a:cubicBezTo>
                        <a:pt x="214" y="421"/>
                        <a:pt x="214" y="421"/>
                        <a:pt x="214" y="421"/>
                      </a:cubicBezTo>
                      <a:cubicBezTo>
                        <a:pt x="222" y="446"/>
                        <a:pt x="222" y="446"/>
                        <a:pt x="222" y="446"/>
                      </a:cubicBezTo>
                      <a:cubicBezTo>
                        <a:pt x="231" y="470"/>
                        <a:pt x="231" y="470"/>
                        <a:pt x="231" y="470"/>
                      </a:cubicBezTo>
                      <a:cubicBezTo>
                        <a:pt x="231" y="470"/>
                        <a:pt x="231" y="470"/>
                        <a:pt x="231" y="470"/>
                      </a:cubicBezTo>
                      <a:cubicBezTo>
                        <a:pt x="242" y="472"/>
                        <a:pt x="242" y="472"/>
                        <a:pt x="242" y="472"/>
                      </a:cubicBezTo>
                      <a:cubicBezTo>
                        <a:pt x="253" y="473"/>
                        <a:pt x="253" y="473"/>
                        <a:pt x="253" y="473"/>
                      </a:cubicBezTo>
                      <a:cubicBezTo>
                        <a:pt x="265" y="474"/>
                        <a:pt x="265" y="474"/>
                        <a:pt x="265" y="474"/>
                      </a:cubicBezTo>
                      <a:cubicBezTo>
                        <a:pt x="276" y="474"/>
                        <a:pt x="276" y="474"/>
                        <a:pt x="276" y="474"/>
                      </a:cubicBezTo>
                      <a:cubicBezTo>
                        <a:pt x="299" y="475"/>
                        <a:pt x="299" y="475"/>
                        <a:pt x="299" y="475"/>
                      </a:cubicBezTo>
                      <a:cubicBezTo>
                        <a:pt x="310" y="476"/>
                        <a:pt x="310" y="476"/>
                        <a:pt x="310" y="476"/>
                      </a:cubicBezTo>
                      <a:cubicBezTo>
                        <a:pt x="322" y="477"/>
                        <a:pt x="322" y="477"/>
                        <a:pt x="322" y="477"/>
                      </a:cubicBezTo>
                      <a:cubicBezTo>
                        <a:pt x="321" y="477"/>
                        <a:pt x="321" y="477"/>
                        <a:pt x="321" y="477"/>
                      </a:cubicBezTo>
                      <a:cubicBezTo>
                        <a:pt x="320" y="469"/>
                        <a:pt x="320" y="461"/>
                        <a:pt x="320" y="453"/>
                      </a:cubicBezTo>
                      <a:cubicBezTo>
                        <a:pt x="321" y="445"/>
                        <a:pt x="321" y="437"/>
                        <a:pt x="322" y="430"/>
                      </a:cubicBezTo>
                      <a:cubicBezTo>
                        <a:pt x="324" y="422"/>
                        <a:pt x="325" y="414"/>
                        <a:pt x="326" y="406"/>
                      </a:cubicBezTo>
                      <a:cubicBezTo>
                        <a:pt x="329" y="395"/>
                        <a:pt x="329" y="395"/>
                        <a:pt x="329" y="395"/>
                      </a:cubicBezTo>
                      <a:cubicBezTo>
                        <a:pt x="332" y="383"/>
                        <a:pt x="332" y="383"/>
                        <a:pt x="332" y="383"/>
                      </a:cubicBezTo>
                      <a:cubicBezTo>
                        <a:pt x="333" y="375"/>
                        <a:pt x="335" y="368"/>
                        <a:pt x="337" y="360"/>
                      </a:cubicBezTo>
                      <a:cubicBezTo>
                        <a:pt x="339" y="352"/>
                        <a:pt x="342" y="345"/>
                        <a:pt x="344" y="337"/>
                      </a:cubicBezTo>
                      <a:cubicBezTo>
                        <a:pt x="349" y="322"/>
                        <a:pt x="354" y="307"/>
                        <a:pt x="359" y="292"/>
                      </a:cubicBezTo>
                      <a:cubicBezTo>
                        <a:pt x="373" y="247"/>
                        <a:pt x="373" y="247"/>
                        <a:pt x="373" y="247"/>
                      </a:cubicBezTo>
                      <a:cubicBezTo>
                        <a:pt x="378" y="232"/>
                        <a:pt x="383" y="217"/>
                        <a:pt x="387" y="202"/>
                      </a:cubicBezTo>
                      <a:cubicBezTo>
                        <a:pt x="389" y="194"/>
                        <a:pt x="392" y="187"/>
                        <a:pt x="393" y="179"/>
                      </a:cubicBezTo>
                      <a:cubicBezTo>
                        <a:pt x="396" y="168"/>
                        <a:pt x="396" y="168"/>
                        <a:pt x="396" y="168"/>
                      </a:cubicBezTo>
                      <a:cubicBezTo>
                        <a:pt x="399" y="156"/>
                        <a:pt x="399" y="156"/>
                        <a:pt x="399" y="156"/>
                      </a:cubicBezTo>
                      <a:cubicBezTo>
                        <a:pt x="400" y="148"/>
                        <a:pt x="402" y="140"/>
                        <a:pt x="403" y="133"/>
                      </a:cubicBezTo>
                      <a:cubicBezTo>
                        <a:pt x="404" y="125"/>
                        <a:pt x="405" y="117"/>
                        <a:pt x="406" y="109"/>
                      </a:cubicBezTo>
                      <a:cubicBezTo>
                        <a:pt x="406" y="109"/>
                        <a:pt x="406" y="109"/>
                        <a:pt x="406" y="109"/>
                      </a:cubicBezTo>
                      <a:cubicBezTo>
                        <a:pt x="406" y="109"/>
                        <a:pt x="406" y="109"/>
                        <a:pt x="406" y="109"/>
                      </a:cubicBezTo>
                      <a:cubicBezTo>
                        <a:pt x="410" y="109"/>
                        <a:pt x="413" y="109"/>
                        <a:pt x="417" y="109"/>
                      </a:cubicBezTo>
                      <a:cubicBezTo>
                        <a:pt x="418" y="109"/>
                        <a:pt x="420" y="108"/>
                        <a:pt x="422" y="108"/>
                      </a:cubicBezTo>
                      <a:cubicBezTo>
                        <a:pt x="423" y="108"/>
                        <a:pt x="424" y="108"/>
                        <a:pt x="424" y="107"/>
                      </a:cubicBezTo>
                      <a:cubicBezTo>
                        <a:pt x="425" y="107"/>
                        <a:pt x="425" y="107"/>
                        <a:pt x="426" y="107"/>
                      </a:cubicBezTo>
                      <a:cubicBezTo>
                        <a:pt x="426" y="107"/>
                        <a:pt x="426" y="106"/>
                        <a:pt x="426" y="106"/>
                      </a:cubicBezTo>
                      <a:cubicBezTo>
                        <a:pt x="426" y="106"/>
                        <a:pt x="426" y="106"/>
                        <a:pt x="426" y="106"/>
                      </a:cubicBezTo>
                      <a:cubicBezTo>
                        <a:pt x="426" y="106"/>
                        <a:pt x="426" y="106"/>
                        <a:pt x="426" y="106"/>
                      </a:cubicBezTo>
                      <a:cubicBezTo>
                        <a:pt x="428" y="93"/>
                        <a:pt x="428" y="93"/>
                        <a:pt x="428" y="93"/>
                      </a:cubicBezTo>
                      <a:cubicBezTo>
                        <a:pt x="429" y="81"/>
                        <a:pt x="429" y="81"/>
                        <a:pt x="429" y="81"/>
                      </a:cubicBezTo>
                      <a:cubicBezTo>
                        <a:pt x="428" y="69"/>
                        <a:pt x="428" y="69"/>
                        <a:pt x="428" y="69"/>
                      </a:cubicBezTo>
                      <a:cubicBezTo>
                        <a:pt x="427" y="57"/>
                        <a:pt x="427" y="57"/>
                        <a:pt x="427" y="57"/>
                      </a:cubicBezTo>
                      <a:cubicBezTo>
                        <a:pt x="424" y="32"/>
                        <a:pt x="424" y="32"/>
                        <a:pt x="424" y="32"/>
                      </a:cubicBezTo>
                      <a:cubicBezTo>
                        <a:pt x="423" y="20"/>
                        <a:pt x="423" y="20"/>
                        <a:pt x="423" y="20"/>
                      </a:cubicBezTo>
                      <a:lnTo>
                        <a:pt x="423" y="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31"/>
                <p:cNvSpPr>
                  <a:spLocks noEditPoints="1"/>
                </p:cNvSpPr>
                <p:nvPr/>
              </p:nvSpPr>
              <p:spPr bwMode="auto">
                <a:xfrm>
                  <a:off x="5526088" y="3657600"/>
                  <a:ext cx="1357313" cy="1498600"/>
                </a:xfrm>
                <a:custGeom>
                  <a:avLst/>
                  <a:gdLst>
                    <a:gd name="T0" fmla="*/ 855 w 855"/>
                    <a:gd name="T1" fmla="*/ 176 h 944"/>
                    <a:gd name="T2" fmla="*/ 855 w 855"/>
                    <a:gd name="T3" fmla="*/ 176 h 944"/>
                    <a:gd name="T4" fmla="*/ 800 w 855"/>
                    <a:gd name="T5" fmla="*/ 176 h 944"/>
                    <a:gd name="T6" fmla="*/ 677 w 855"/>
                    <a:gd name="T7" fmla="*/ 944 h 944"/>
                    <a:gd name="T8" fmla="*/ 506 w 855"/>
                    <a:gd name="T9" fmla="*/ 944 h 944"/>
                    <a:gd name="T10" fmla="*/ 506 w 855"/>
                    <a:gd name="T11" fmla="*/ 944 h 944"/>
                    <a:gd name="T12" fmla="*/ 428 w 855"/>
                    <a:gd name="T13" fmla="*/ 538 h 944"/>
                    <a:gd name="T14" fmla="*/ 351 w 855"/>
                    <a:gd name="T15" fmla="*/ 944 h 944"/>
                    <a:gd name="T16" fmla="*/ 179 w 855"/>
                    <a:gd name="T17" fmla="*/ 944 h 944"/>
                    <a:gd name="T18" fmla="*/ 177 w 855"/>
                    <a:gd name="T19" fmla="*/ 944 h 944"/>
                    <a:gd name="T20" fmla="*/ 57 w 855"/>
                    <a:gd name="T21" fmla="*/ 178 h 944"/>
                    <a:gd name="T22" fmla="*/ 0 w 855"/>
                    <a:gd name="T23" fmla="*/ 178 h 944"/>
                    <a:gd name="T24" fmla="*/ 0 w 855"/>
                    <a:gd name="T25" fmla="*/ 2 h 944"/>
                    <a:gd name="T26" fmla="*/ 2 w 855"/>
                    <a:gd name="T27" fmla="*/ 0 h 944"/>
                    <a:gd name="T28" fmla="*/ 265 w 855"/>
                    <a:gd name="T29" fmla="*/ 0 h 944"/>
                    <a:gd name="T30" fmla="*/ 265 w 855"/>
                    <a:gd name="T31" fmla="*/ 176 h 944"/>
                    <a:gd name="T32" fmla="*/ 265 w 855"/>
                    <a:gd name="T33" fmla="*/ 178 h 944"/>
                    <a:gd name="T34" fmla="*/ 224 w 855"/>
                    <a:gd name="T35" fmla="*/ 176 h 944"/>
                    <a:gd name="T36" fmla="*/ 267 w 855"/>
                    <a:gd name="T37" fmla="*/ 485 h 944"/>
                    <a:gd name="T38" fmla="*/ 359 w 855"/>
                    <a:gd name="T39" fmla="*/ 2 h 944"/>
                    <a:gd name="T40" fmla="*/ 498 w 855"/>
                    <a:gd name="T41" fmla="*/ 2 h 944"/>
                    <a:gd name="T42" fmla="*/ 498 w 855"/>
                    <a:gd name="T43" fmla="*/ 2 h 944"/>
                    <a:gd name="T44" fmla="*/ 588 w 855"/>
                    <a:gd name="T45" fmla="*/ 485 h 944"/>
                    <a:gd name="T46" fmla="*/ 633 w 855"/>
                    <a:gd name="T47" fmla="*/ 176 h 944"/>
                    <a:gd name="T48" fmla="*/ 592 w 855"/>
                    <a:gd name="T49" fmla="*/ 176 h 944"/>
                    <a:gd name="T50" fmla="*/ 592 w 855"/>
                    <a:gd name="T51" fmla="*/ 2 h 944"/>
                    <a:gd name="T52" fmla="*/ 592 w 855"/>
                    <a:gd name="T53" fmla="*/ 2 h 944"/>
                    <a:gd name="T54" fmla="*/ 855 w 855"/>
                    <a:gd name="T55" fmla="*/ 2 h 944"/>
                    <a:gd name="T56" fmla="*/ 594 w 855"/>
                    <a:gd name="T57" fmla="*/ 2 h 944"/>
                    <a:gd name="T58" fmla="*/ 592 w 855"/>
                    <a:gd name="T59" fmla="*/ 176 h 944"/>
                    <a:gd name="T60" fmla="*/ 633 w 855"/>
                    <a:gd name="T61" fmla="*/ 176 h 944"/>
                    <a:gd name="T62" fmla="*/ 590 w 855"/>
                    <a:gd name="T63" fmla="*/ 485 h 944"/>
                    <a:gd name="T64" fmla="*/ 588 w 855"/>
                    <a:gd name="T65" fmla="*/ 485 h 944"/>
                    <a:gd name="T66" fmla="*/ 498 w 855"/>
                    <a:gd name="T67" fmla="*/ 4 h 944"/>
                    <a:gd name="T68" fmla="*/ 361 w 855"/>
                    <a:gd name="T69" fmla="*/ 2 h 944"/>
                    <a:gd name="T70" fmla="*/ 267 w 855"/>
                    <a:gd name="T71" fmla="*/ 491 h 944"/>
                    <a:gd name="T72" fmla="*/ 222 w 855"/>
                    <a:gd name="T73" fmla="*/ 176 h 944"/>
                    <a:gd name="T74" fmla="*/ 224 w 855"/>
                    <a:gd name="T75" fmla="*/ 176 h 944"/>
                    <a:gd name="T76" fmla="*/ 263 w 855"/>
                    <a:gd name="T77" fmla="*/ 176 h 944"/>
                    <a:gd name="T78" fmla="*/ 265 w 855"/>
                    <a:gd name="T79" fmla="*/ 4 h 944"/>
                    <a:gd name="T80" fmla="*/ 2 w 855"/>
                    <a:gd name="T81" fmla="*/ 2 h 944"/>
                    <a:gd name="T82" fmla="*/ 2 w 855"/>
                    <a:gd name="T83" fmla="*/ 174 h 944"/>
                    <a:gd name="T84" fmla="*/ 57 w 855"/>
                    <a:gd name="T85" fmla="*/ 174 h 944"/>
                    <a:gd name="T86" fmla="*/ 179 w 855"/>
                    <a:gd name="T87" fmla="*/ 944 h 944"/>
                    <a:gd name="T88" fmla="*/ 349 w 855"/>
                    <a:gd name="T89" fmla="*/ 942 h 944"/>
                    <a:gd name="T90" fmla="*/ 428 w 855"/>
                    <a:gd name="T91" fmla="*/ 538 h 944"/>
                    <a:gd name="T92" fmla="*/ 428 w 855"/>
                    <a:gd name="T93" fmla="*/ 538 h 944"/>
                    <a:gd name="T94" fmla="*/ 506 w 855"/>
                    <a:gd name="T95" fmla="*/ 942 h 944"/>
                    <a:gd name="T96" fmla="*/ 677 w 855"/>
                    <a:gd name="T97" fmla="*/ 944 h 944"/>
                    <a:gd name="T98" fmla="*/ 800 w 855"/>
                    <a:gd name="T99" fmla="*/ 176 h 944"/>
                    <a:gd name="T100" fmla="*/ 855 w 855"/>
                    <a:gd name="T101" fmla="*/ 176 h 944"/>
                    <a:gd name="T102" fmla="*/ 855 w 855"/>
                    <a:gd name="T103" fmla="*/ 2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55" h="944">
                      <a:moveTo>
                        <a:pt x="855" y="2"/>
                      </a:moveTo>
                      <a:lnTo>
                        <a:pt x="855" y="176"/>
                      </a:lnTo>
                      <a:lnTo>
                        <a:pt x="855" y="176"/>
                      </a:lnTo>
                      <a:lnTo>
                        <a:pt x="855" y="176"/>
                      </a:lnTo>
                      <a:lnTo>
                        <a:pt x="800" y="176"/>
                      </a:lnTo>
                      <a:lnTo>
                        <a:pt x="800" y="176"/>
                      </a:lnTo>
                      <a:lnTo>
                        <a:pt x="677" y="944"/>
                      </a:lnTo>
                      <a:lnTo>
                        <a:pt x="677" y="944"/>
                      </a:lnTo>
                      <a:lnTo>
                        <a:pt x="677" y="944"/>
                      </a:lnTo>
                      <a:lnTo>
                        <a:pt x="506" y="944"/>
                      </a:lnTo>
                      <a:lnTo>
                        <a:pt x="506" y="944"/>
                      </a:lnTo>
                      <a:lnTo>
                        <a:pt x="506" y="944"/>
                      </a:lnTo>
                      <a:lnTo>
                        <a:pt x="428" y="538"/>
                      </a:lnTo>
                      <a:lnTo>
                        <a:pt x="428" y="538"/>
                      </a:lnTo>
                      <a:lnTo>
                        <a:pt x="351" y="944"/>
                      </a:lnTo>
                      <a:lnTo>
                        <a:pt x="351" y="944"/>
                      </a:lnTo>
                      <a:lnTo>
                        <a:pt x="349" y="944"/>
                      </a:lnTo>
                      <a:lnTo>
                        <a:pt x="179" y="944"/>
                      </a:lnTo>
                      <a:lnTo>
                        <a:pt x="177" y="944"/>
                      </a:lnTo>
                      <a:lnTo>
                        <a:pt x="177" y="944"/>
                      </a:lnTo>
                      <a:lnTo>
                        <a:pt x="55" y="176"/>
                      </a:lnTo>
                      <a:lnTo>
                        <a:pt x="57" y="178"/>
                      </a:lnTo>
                      <a:lnTo>
                        <a:pt x="2" y="178"/>
                      </a:lnTo>
                      <a:lnTo>
                        <a:pt x="0" y="178"/>
                      </a:lnTo>
                      <a:lnTo>
                        <a:pt x="0" y="176"/>
                      </a:lnTo>
                      <a:lnTo>
                        <a:pt x="0" y="2"/>
                      </a:lnTo>
                      <a:lnTo>
                        <a:pt x="0" y="0"/>
                      </a:lnTo>
                      <a:lnTo>
                        <a:pt x="2" y="0"/>
                      </a:lnTo>
                      <a:lnTo>
                        <a:pt x="265" y="0"/>
                      </a:lnTo>
                      <a:lnTo>
                        <a:pt x="265" y="0"/>
                      </a:lnTo>
                      <a:lnTo>
                        <a:pt x="265" y="2"/>
                      </a:lnTo>
                      <a:lnTo>
                        <a:pt x="265" y="176"/>
                      </a:lnTo>
                      <a:lnTo>
                        <a:pt x="265" y="178"/>
                      </a:lnTo>
                      <a:lnTo>
                        <a:pt x="265" y="178"/>
                      </a:lnTo>
                      <a:lnTo>
                        <a:pt x="224" y="178"/>
                      </a:lnTo>
                      <a:lnTo>
                        <a:pt x="224" y="176"/>
                      </a:lnTo>
                      <a:lnTo>
                        <a:pt x="269" y="485"/>
                      </a:lnTo>
                      <a:lnTo>
                        <a:pt x="267" y="485"/>
                      </a:lnTo>
                      <a:lnTo>
                        <a:pt x="359" y="2"/>
                      </a:lnTo>
                      <a:lnTo>
                        <a:pt x="359" y="2"/>
                      </a:lnTo>
                      <a:lnTo>
                        <a:pt x="359" y="2"/>
                      </a:lnTo>
                      <a:lnTo>
                        <a:pt x="498" y="2"/>
                      </a:lnTo>
                      <a:lnTo>
                        <a:pt x="498" y="2"/>
                      </a:lnTo>
                      <a:lnTo>
                        <a:pt x="498" y="2"/>
                      </a:lnTo>
                      <a:lnTo>
                        <a:pt x="590" y="485"/>
                      </a:lnTo>
                      <a:lnTo>
                        <a:pt x="588" y="485"/>
                      </a:lnTo>
                      <a:lnTo>
                        <a:pt x="633" y="176"/>
                      </a:lnTo>
                      <a:lnTo>
                        <a:pt x="633" y="176"/>
                      </a:lnTo>
                      <a:lnTo>
                        <a:pt x="592" y="176"/>
                      </a:lnTo>
                      <a:lnTo>
                        <a:pt x="592" y="176"/>
                      </a:lnTo>
                      <a:lnTo>
                        <a:pt x="592" y="176"/>
                      </a:lnTo>
                      <a:lnTo>
                        <a:pt x="592" y="2"/>
                      </a:lnTo>
                      <a:lnTo>
                        <a:pt x="592" y="2"/>
                      </a:lnTo>
                      <a:lnTo>
                        <a:pt x="592" y="2"/>
                      </a:lnTo>
                      <a:lnTo>
                        <a:pt x="855" y="2"/>
                      </a:lnTo>
                      <a:close/>
                      <a:moveTo>
                        <a:pt x="855" y="2"/>
                      </a:moveTo>
                      <a:lnTo>
                        <a:pt x="592" y="2"/>
                      </a:lnTo>
                      <a:lnTo>
                        <a:pt x="594" y="2"/>
                      </a:lnTo>
                      <a:lnTo>
                        <a:pt x="594" y="176"/>
                      </a:lnTo>
                      <a:lnTo>
                        <a:pt x="592" y="176"/>
                      </a:lnTo>
                      <a:lnTo>
                        <a:pt x="633" y="176"/>
                      </a:lnTo>
                      <a:lnTo>
                        <a:pt x="633" y="176"/>
                      </a:lnTo>
                      <a:lnTo>
                        <a:pt x="633" y="176"/>
                      </a:lnTo>
                      <a:lnTo>
                        <a:pt x="590" y="485"/>
                      </a:lnTo>
                      <a:lnTo>
                        <a:pt x="588" y="487"/>
                      </a:lnTo>
                      <a:lnTo>
                        <a:pt x="588" y="485"/>
                      </a:lnTo>
                      <a:lnTo>
                        <a:pt x="498" y="2"/>
                      </a:lnTo>
                      <a:lnTo>
                        <a:pt x="498" y="4"/>
                      </a:lnTo>
                      <a:lnTo>
                        <a:pt x="359" y="4"/>
                      </a:lnTo>
                      <a:lnTo>
                        <a:pt x="361" y="2"/>
                      </a:lnTo>
                      <a:lnTo>
                        <a:pt x="269" y="485"/>
                      </a:lnTo>
                      <a:lnTo>
                        <a:pt x="267" y="491"/>
                      </a:lnTo>
                      <a:lnTo>
                        <a:pt x="267" y="485"/>
                      </a:lnTo>
                      <a:lnTo>
                        <a:pt x="222" y="176"/>
                      </a:lnTo>
                      <a:lnTo>
                        <a:pt x="222" y="176"/>
                      </a:lnTo>
                      <a:lnTo>
                        <a:pt x="224" y="176"/>
                      </a:lnTo>
                      <a:lnTo>
                        <a:pt x="265" y="176"/>
                      </a:lnTo>
                      <a:lnTo>
                        <a:pt x="263" y="176"/>
                      </a:lnTo>
                      <a:lnTo>
                        <a:pt x="263" y="2"/>
                      </a:lnTo>
                      <a:lnTo>
                        <a:pt x="265" y="4"/>
                      </a:lnTo>
                      <a:lnTo>
                        <a:pt x="2" y="4"/>
                      </a:lnTo>
                      <a:lnTo>
                        <a:pt x="2" y="2"/>
                      </a:lnTo>
                      <a:lnTo>
                        <a:pt x="2" y="176"/>
                      </a:lnTo>
                      <a:lnTo>
                        <a:pt x="2" y="174"/>
                      </a:lnTo>
                      <a:lnTo>
                        <a:pt x="57" y="174"/>
                      </a:lnTo>
                      <a:lnTo>
                        <a:pt x="57" y="174"/>
                      </a:lnTo>
                      <a:lnTo>
                        <a:pt x="59" y="176"/>
                      </a:lnTo>
                      <a:lnTo>
                        <a:pt x="179" y="944"/>
                      </a:lnTo>
                      <a:lnTo>
                        <a:pt x="179" y="942"/>
                      </a:lnTo>
                      <a:lnTo>
                        <a:pt x="349" y="942"/>
                      </a:lnTo>
                      <a:lnTo>
                        <a:pt x="349" y="944"/>
                      </a:lnTo>
                      <a:lnTo>
                        <a:pt x="428" y="538"/>
                      </a:lnTo>
                      <a:lnTo>
                        <a:pt x="428" y="532"/>
                      </a:lnTo>
                      <a:lnTo>
                        <a:pt x="428" y="538"/>
                      </a:lnTo>
                      <a:lnTo>
                        <a:pt x="508" y="944"/>
                      </a:lnTo>
                      <a:lnTo>
                        <a:pt x="506" y="942"/>
                      </a:lnTo>
                      <a:lnTo>
                        <a:pt x="677" y="942"/>
                      </a:lnTo>
                      <a:lnTo>
                        <a:pt x="677" y="944"/>
                      </a:lnTo>
                      <a:lnTo>
                        <a:pt x="800" y="176"/>
                      </a:lnTo>
                      <a:lnTo>
                        <a:pt x="800" y="176"/>
                      </a:lnTo>
                      <a:lnTo>
                        <a:pt x="800" y="176"/>
                      </a:lnTo>
                      <a:lnTo>
                        <a:pt x="855" y="176"/>
                      </a:lnTo>
                      <a:lnTo>
                        <a:pt x="855" y="176"/>
                      </a:lnTo>
                      <a:lnTo>
                        <a:pt x="855" y="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32"/>
                <p:cNvSpPr>
                  <a:spLocks noEditPoints="1"/>
                </p:cNvSpPr>
                <p:nvPr/>
              </p:nvSpPr>
              <p:spPr bwMode="auto">
                <a:xfrm>
                  <a:off x="5532438" y="3679825"/>
                  <a:ext cx="1335088" cy="1428750"/>
                </a:xfrm>
                <a:custGeom>
                  <a:avLst/>
                  <a:gdLst>
                    <a:gd name="T0" fmla="*/ 841 w 841"/>
                    <a:gd name="T1" fmla="*/ 172 h 900"/>
                    <a:gd name="T2" fmla="*/ 839 w 841"/>
                    <a:gd name="T3" fmla="*/ 174 h 900"/>
                    <a:gd name="T4" fmla="*/ 788 w 841"/>
                    <a:gd name="T5" fmla="*/ 172 h 900"/>
                    <a:gd name="T6" fmla="*/ 671 w 841"/>
                    <a:gd name="T7" fmla="*/ 892 h 900"/>
                    <a:gd name="T8" fmla="*/ 665 w 841"/>
                    <a:gd name="T9" fmla="*/ 896 h 900"/>
                    <a:gd name="T10" fmla="*/ 496 w 841"/>
                    <a:gd name="T11" fmla="*/ 896 h 900"/>
                    <a:gd name="T12" fmla="*/ 416 w 841"/>
                    <a:gd name="T13" fmla="*/ 511 h 900"/>
                    <a:gd name="T14" fmla="*/ 357 w 841"/>
                    <a:gd name="T15" fmla="*/ 892 h 900"/>
                    <a:gd name="T16" fmla="*/ 347 w 841"/>
                    <a:gd name="T17" fmla="*/ 898 h 900"/>
                    <a:gd name="T18" fmla="*/ 175 w 841"/>
                    <a:gd name="T19" fmla="*/ 900 h 900"/>
                    <a:gd name="T20" fmla="*/ 53 w 841"/>
                    <a:gd name="T21" fmla="*/ 174 h 900"/>
                    <a:gd name="T22" fmla="*/ 10 w 841"/>
                    <a:gd name="T23" fmla="*/ 182 h 900"/>
                    <a:gd name="T24" fmla="*/ 0 w 841"/>
                    <a:gd name="T25" fmla="*/ 172 h 900"/>
                    <a:gd name="T26" fmla="*/ 0 w 841"/>
                    <a:gd name="T27" fmla="*/ 0 h 900"/>
                    <a:gd name="T28" fmla="*/ 265 w 841"/>
                    <a:gd name="T29" fmla="*/ 0 h 900"/>
                    <a:gd name="T30" fmla="*/ 275 w 841"/>
                    <a:gd name="T31" fmla="*/ 11 h 900"/>
                    <a:gd name="T32" fmla="*/ 273 w 841"/>
                    <a:gd name="T33" fmla="*/ 182 h 900"/>
                    <a:gd name="T34" fmla="*/ 226 w 841"/>
                    <a:gd name="T35" fmla="*/ 182 h 900"/>
                    <a:gd name="T36" fmla="*/ 277 w 841"/>
                    <a:gd name="T37" fmla="*/ 458 h 900"/>
                    <a:gd name="T38" fmla="*/ 304 w 841"/>
                    <a:gd name="T39" fmla="*/ 233 h 900"/>
                    <a:gd name="T40" fmla="*/ 351 w 841"/>
                    <a:gd name="T41" fmla="*/ 2 h 900"/>
                    <a:gd name="T42" fmla="*/ 492 w 841"/>
                    <a:gd name="T43" fmla="*/ 2 h 900"/>
                    <a:gd name="T44" fmla="*/ 498 w 841"/>
                    <a:gd name="T45" fmla="*/ 9 h 900"/>
                    <a:gd name="T46" fmla="*/ 575 w 841"/>
                    <a:gd name="T47" fmla="*/ 460 h 900"/>
                    <a:gd name="T48" fmla="*/ 622 w 841"/>
                    <a:gd name="T49" fmla="*/ 176 h 900"/>
                    <a:gd name="T50" fmla="*/ 582 w 841"/>
                    <a:gd name="T51" fmla="*/ 176 h 900"/>
                    <a:gd name="T52" fmla="*/ 582 w 841"/>
                    <a:gd name="T53" fmla="*/ 11 h 900"/>
                    <a:gd name="T54" fmla="*/ 584 w 841"/>
                    <a:gd name="T55" fmla="*/ 9 h 900"/>
                    <a:gd name="T56" fmla="*/ 839 w 841"/>
                    <a:gd name="T57" fmla="*/ 11 h 900"/>
                    <a:gd name="T58" fmla="*/ 586 w 841"/>
                    <a:gd name="T59" fmla="*/ 11 h 900"/>
                    <a:gd name="T60" fmla="*/ 584 w 841"/>
                    <a:gd name="T61" fmla="*/ 170 h 900"/>
                    <a:gd name="T62" fmla="*/ 626 w 841"/>
                    <a:gd name="T63" fmla="*/ 168 h 900"/>
                    <a:gd name="T64" fmla="*/ 586 w 841"/>
                    <a:gd name="T65" fmla="*/ 460 h 900"/>
                    <a:gd name="T66" fmla="*/ 575 w 841"/>
                    <a:gd name="T67" fmla="*/ 460 h 900"/>
                    <a:gd name="T68" fmla="*/ 492 w 841"/>
                    <a:gd name="T69" fmla="*/ 17 h 900"/>
                    <a:gd name="T70" fmla="*/ 365 w 841"/>
                    <a:gd name="T71" fmla="*/ 11 h 900"/>
                    <a:gd name="T72" fmla="*/ 277 w 841"/>
                    <a:gd name="T73" fmla="*/ 460 h 900"/>
                    <a:gd name="T74" fmla="*/ 259 w 841"/>
                    <a:gd name="T75" fmla="*/ 460 h 900"/>
                    <a:gd name="T76" fmla="*/ 216 w 841"/>
                    <a:gd name="T77" fmla="*/ 164 h 900"/>
                    <a:gd name="T78" fmla="*/ 265 w 841"/>
                    <a:gd name="T79" fmla="*/ 164 h 900"/>
                    <a:gd name="T80" fmla="*/ 255 w 841"/>
                    <a:gd name="T81" fmla="*/ 11 h 900"/>
                    <a:gd name="T82" fmla="*/ 10 w 841"/>
                    <a:gd name="T83" fmla="*/ 19 h 900"/>
                    <a:gd name="T84" fmla="*/ 20 w 841"/>
                    <a:gd name="T85" fmla="*/ 172 h 900"/>
                    <a:gd name="T86" fmla="*/ 63 w 841"/>
                    <a:gd name="T87" fmla="*/ 162 h 900"/>
                    <a:gd name="T88" fmla="*/ 73 w 841"/>
                    <a:gd name="T89" fmla="*/ 170 h 900"/>
                    <a:gd name="T90" fmla="*/ 182 w 841"/>
                    <a:gd name="T91" fmla="*/ 881 h 900"/>
                    <a:gd name="T92" fmla="*/ 339 w 841"/>
                    <a:gd name="T93" fmla="*/ 888 h 900"/>
                    <a:gd name="T94" fmla="*/ 424 w 841"/>
                    <a:gd name="T95" fmla="*/ 469 h 900"/>
                    <a:gd name="T96" fmla="*/ 506 w 841"/>
                    <a:gd name="T97" fmla="*/ 888 h 900"/>
                    <a:gd name="T98" fmla="*/ 665 w 841"/>
                    <a:gd name="T99" fmla="*/ 883 h 900"/>
                    <a:gd name="T100" fmla="*/ 722 w 841"/>
                    <a:gd name="T101" fmla="*/ 530 h 900"/>
                    <a:gd name="T102" fmla="*/ 784 w 841"/>
                    <a:gd name="T103" fmla="*/ 170 h 900"/>
                    <a:gd name="T104" fmla="*/ 839 w 841"/>
                    <a:gd name="T105" fmla="*/ 170 h 900"/>
                    <a:gd name="T106" fmla="*/ 839 w 841"/>
                    <a:gd name="T107" fmla="*/ 11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1" h="900">
                      <a:moveTo>
                        <a:pt x="839" y="11"/>
                      </a:moveTo>
                      <a:lnTo>
                        <a:pt x="841" y="172"/>
                      </a:lnTo>
                      <a:lnTo>
                        <a:pt x="841" y="174"/>
                      </a:lnTo>
                      <a:lnTo>
                        <a:pt x="839" y="174"/>
                      </a:lnTo>
                      <a:lnTo>
                        <a:pt x="786" y="174"/>
                      </a:lnTo>
                      <a:lnTo>
                        <a:pt x="788" y="172"/>
                      </a:lnTo>
                      <a:lnTo>
                        <a:pt x="731" y="532"/>
                      </a:lnTo>
                      <a:lnTo>
                        <a:pt x="671" y="892"/>
                      </a:lnTo>
                      <a:lnTo>
                        <a:pt x="671" y="896"/>
                      </a:lnTo>
                      <a:lnTo>
                        <a:pt x="665" y="896"/>
                      </a:lnTo>
                      <a:lnTo>
                        <a:pt x="500" y="896"/>
                      </a:lnTo>
                      <a:lnTo>
                        <a:pt x="496" y="896"/>
                      </a:lnTo>
                      <a:lnTo>
                        <a:pt x="494" y="892"/>
                      </a:lnTo>
                      <a:lnTo>
                        <a:pt x="416" y="511"/>
                      </a:lnTo>
                      <a:lnTo>
                        <a:pt x="433" y="511"/>
                      </a:lnTo>
                      <a:lnTo>
                        <a:pt x="357" y="892"/>
                      </a:lnTo>
                      <a:lnTo>
                        <a:pt x="355" y="898"/>
                      </a:lnTo>
                      <a:lnTo>
                        <a:pt x="347" y="898"/>
                      </a:lnTo>
                      <a:lnTo>
                        <a:pt x="182" y="900"/>
                      </a:lnTo>
                      <a:lnTo>
                        <a:pt x="175" y="900"/>
                      </a:lnTo>
                      <a:lnTo>
                        <a:pt x="173" y="892"/>
                      </a:lnTo>
                      <a:lnTo>
                        <a:pt x="53" y="174"/>
                      </a:lnTo>
                      <a:lnTo>
                        <a:pt x="63" y="182"/>
                      </a:lnTo>
                      <a:lnTo>
                        <a:pt x="10" y="182"/>
                      </a:lnTo>
                      <a:lnTo>
                        <a:pt x="0" y="182"/>
                      </a:lnTo>
                      <a:lnTo>
                        <a:pt x="0" y="172"/>
                      </a:lnTo>
                      <a:lnTo>
                        <a:pt x="0" y="11"/>
                      </a:lnTo>
                      <a:lnTo>
                        <a:pt x="0" y="0"/>
                      </a:lnTo>
                      <a:lnTo>
                        <a:pt x="10" y="0"/>
                      </a:lnTo>
                      <a:lnTo>
                        <a:pt x="265" y="0"/>
                      </a:lnTo>
                      <a:lnTo>
                        <a:pt x="275" y="0"/>
                      </a:lnTo>
                      <a:lnTo>
                        <a:pt x="275" y="11"/>
                      </a:lnTo>
                      <a:lnTo>
                        <a:pt x="273" y="172"/>
                      </a:lnTo>
                      <a:lnTo>
                        <a:pt x="273" y="182"/>
                      </a:lnTo>
                      <a:lnTo>
                        <a:pt x="265" y="182"/>
                      </a:lnTo>
                      <a:lnTo>
                        <a:pt x="226" y="182"/>
                      </a:lnTo>
                      <a:lnTo>
                        <a:pt x="235" y="170"/>
                      </a:lnTo>
                      <a:lnTo>
                        <a:pt x="277" y="458"/>
                      </a:lnTo>
                      <a:lnTo>
                        <a:pt x="259" y="458"/>
                      </a:lnTo>
                      <a:lnTo>
                        <a:pt x="304" y="233"/>
                      </a:lnTo>
                      <a:lnTo>
                        <a:pt x="349" y="9"/>
                      </a:lnTo>
                      <a:lnTo>
                        <a:pt x="351" y="2"/>
                      </a:lnTo>
                      <a:lnTo>
                        <a:pt x="357" y="2"/>
                      </a:lnTo>
                      <a:lnTo>
                        <a:pt x="492" y="2"/>
                      </a:lnTo>
                      <a:lnTo>
                        <a:pt x="498" y="2"/>
                      </a:lnTo>
                      <a:lnTo>
                        <a:pt x="498" y="9"/>
                      </a:lnTo>
                      <a:lnTo>
                        <a:pt x="586" y="458"/>
                      </a:lnTo>
                      <a:lnTo>
                        <a:pt x="575" y="460"/>
                      </a:lnTo>
                      <a:lnTo>
                        <a:pt x="618" y="172"/>
                      </a:lnTo>
                      <a:lnTo>
                        <a:pt x="622" y="176"/>
                      </a:lnTo>
                      <a:lnTo>
                        <a:pt x="584" y="176"/>
                      </a:lnTo>
                      <a:lnTo>
                        <a:pt x="582" y="176"/>
                      </a:lnTo>
                      <a:lnTo>
                        <a:pt x="582" y="172"/>
                      </a:lnTo>
                      <a:lnTo>
                        <a:pt x="582" y="11"/>
                      </a:lnTo>
                      <a:lnTo>
                        <a:pt x="582" y="9"/>
                      </a:lnTo>
                      <a:lnTo>
                        <a:pt x="584" y="9"/>
                      </a:lnTo>
                      <a:lnTo>
                        <a:pt x="839" y="11"/>
                      </a:lnTo>
                      <a:close/>
                      <a:moveTo>
                        <a:pt x="839" y="11"/>
                      </a:moveTo>
                      <a:lnTo>
                        <a:pt x="584" y="13"/>
                      </a:lnTo>
                      <a:lnTo>
                        <a:pt x="586" y="11"/>
                      </a:lnTo>
                      <a:lnTo>
                        <a:pt x="588" y="172"/>
                      </a:lnTo>
                      <a:lnTo>
                        <a:pt x="584" y="170"/>
                      </a:lnTo>
                      <a:lnTo>
                        <a:pt x="622" y="168"/>
                      </a:lnTo>
                      <a:lnTo>
                        <a:pt x="626" y="168"/>
                      </a:lnTo>
                      <a:lnTo>
                        <a:pt x="626" y="172"/>
                      </a:lnTo>
                      <a:lnTo>
                        <a:pt x="586" y="460"/>
                      </a:lnTo>
                      <a:lnTo>
                        <a:pt x="582" y="491"/>
                      </a:lnTo>
                      <a:lnTo>
                        <a:pt x="575" y="460"/>
                      </a:lnTo>
                      <a:lnTo>
                        <a:pt x="486" y="11"/>
                      </a:lnTo>
                      <a:lnTo>
                        <a:pt x="492" y="17"/>
                      </a:lnTo>
                      <a:lnTo>
                        <a:pt x="357" y="17"/>
                      </a:lnTo>
                      <a:lnTo>
                        <a:pt x="365" y="11"/>
                      </a:lnTo>
                      <a:lnTo>
                        <a:pt x="320" y="236"/>
                      </a:lnTo>
                      <a:lnTo>
                        <a:pt x="277" y="460"/>
                      </a:lnTo>
                      <a:lnTo>
                        <a:pt x="267" y="511"/>
                      </a:lnTo>
                      <a:lnTo>
                        <a:pt x="259" y="460"/>
                      </a:lnTo>
                      <a:lnTo>
                        <a:pt x="216" y="174"/>
                      </a:lnTo>
                      <a:lnTo>
                        <a:pt x="216" y="164"/>
                      </a:lnTo>
                      <a:lnTo>
                        <a:pt x="226" y="164"/>
                      </a:lnTo>
                      <a:lnTo>
                        <a:pt x="265" y="164"/>
                      </a:lnTo>
                      <a:lnTo>
                        <a:pt x="255" y="172"/>
                      </a:lnTo>
                      <a:lnTo>
                        <a:pt x="255" y="11"/>
                      </a:lnTo>
                      <a:lnTo>
                        <a:pt x="265" y="19"/>
                      </a:lnTo>
                      <a:lnTo>
                        <a:pt x="10" y="19"/>
                      </a:lnTo>
                      <a:lnTo>
                        <a:pt x="18" y="11"/>
                      </a:lnTo>
                      <a:lnTo>
                        <a:pt x="20" y="172"/>
                      </a:lnTo>
                      <a:lnTo>
                        <a:pt x="10" y="162"/>
                      </a:lnTo>
                      <a:lnTo>
                        <a:pt x="63" y="162"/>
                      </a:lnTo>
                      <a:lnTo>
                        <a:pt x="71" y="162"/>
                      </a:lnTo>
                      <a:lnTo>
                        <a:pt x="73" y="170"/>
                      </a:lnTo>
                      <a:lnTo>
                        <a:pt x="192" y="888"/>
                      </a:lnTo>
                      <a:lnTo>
                        <a:pt x="182" y="881"/>
                      </a:lnTo>
                      <a:lnTo>
                        <a:pt x="347" y="881"/>
                      </a:lnTo>
                      <a:lnTo>
                        <a:pt x="339" y="888"/>
                      </a:lnTo>
                      <a:lnTo>
                        <a:pt x="416" y="507"/>
                      </a:lnTo>
                      <a:lnTo>
                        <a:pt x="424" y="469"/>
                      </a:lnTo>
                      <a:lnTo>
                        <a:pt x="433" y="507"/>
                      </a:lnTo>
                      <a:lnTo>
                        <a:pt x="506" y="888"/>
                      </a:lnTo>
                      <a:lnTo>
                        <a:pt x="500" y="883"/>
                      </a:lnTo>
                      <a:lnTo>
                        <a:pt x="665" y="883"/>
                      </a:lnTo>
                      <a:lnTo>
                        <a:pt x="659" y="890"/>
                      </a:lnTo>
                      <a:lnTo>
                        <a:pt x="722" y="530"/>
                      </a:lnTo>
                      <a:lnTo>
                        <a:pt x="784" y="172"/>
                      </a:lnTo>
                      <a:lnTo>
                        <a:pt x="784" y="170"/>
                      </a:lnTo>
                      <a:lnTo>
                        <a:pt x="786" y="170"/>
                      </a:lnTo>
                      <a:lnTo>
                        <a:pt x="839" y="170"/>
                      </a:lnTo>
                      <a:lnTo>
                        <a:pt x="839" y="172"/>
                      </a:lnTo>
                      <a:lnTo>
                        <a:pt x="839" y="1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48" name="组合 47"/>
            <p:cNvGrpSpPr/>
            <p:nvPr/>
          </p:nvGrpSpPr>
          <p:grpSpPr>
            <a:xfrm>
              <a:off x="5892520" y="3604389"/>
              <a:ext cx="406961" cy="406961"/>
              <a:chOff x="6044920" y="2980311"/>
              <a:chExt cx="406961" cy="406961"/>
            </a:xfrm>
          </p:grpSpPr>
          <p:sp>
            <p:nvSpPr>
              <p:cNvPr id="45" name="Freeform 548"/>
              <p:cNvSpPr>
                <a:spLocks noEditPoints="1"/>
              </p:cNvSpPr>
              <p:nvPr/>
            </p:nvSpPr>
            <p:spPr bwMode="auto">
              <a:xfrm rot="16200000">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7" name="Freeform 548"/>
              <p:cNvSpPr>
                <a:spLocks noEditPoints="1"/>
              </p:cNvSpPr>
              <p:nvPr/>
            </p:nvSpPr>
            <p:spPr bwMode="auto">
              <a:xfrm>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0" name="Freeform 548"/>
            <p:cNvSpPr>
              <a:spLocks noEditPoints="1"/>
            </p:cNvSpPr>
            <p:nvPr/>
          </p:nvSpPr>
          <p:spPr bwMode="auto">
            <a:xfrm rot="10800000" flipV="1">
              <a:off x="6923354" y="3785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1" name="Freeform 548"/>
            <p:cNvSpPr>
              <a:spLocks noEditPoints="1"/>
            </p:cNvSpPr>
            <p:nvPr/>
          </p:nvSpPr>
          <p:spPr bwMode="auto">
            <a:xfrm rot="10800000" flipV="1">
              <a:off x="1055688" y="3785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48"/>
            <p:cNvSpPr>
              <a:spLocks noEditPoints="1"/>
            </p:cNvSpPr>
            <p:nvPr/>
          </p:nvSpPr>
          <p:spPr bwMode="auto">
            <a:xfrm rot="16200000" flipV="1">
              <a:off x="5717132" y="2318893"/>
              <a:ext cx="757737" cy="252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48"/>
            <p:cNvSpPr>
              <a:spLocks noEditPoints="1"/>
            </p:cNvSpPr>
            <p:nvPr/>
          </p:nvSpPr>
          <p:spPr bwMode="auto">
            <a:xfrm rot="16200000" flipV="1">
              <a:off x="5717132" y="5171679"/>
              <a:ext cx="757737" cy="2772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54" name="文本框 53"/>
          <p:cNvSpPr txBox="1"/>
          <p:nvPr/>
        </p:nvSpPr>
        <p:spPr>
          <a:xfrm>
            <a:off x="1055687"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sp>
        <p:nvSpPr>
          <p:cNvPr id="55" name="文本框 54"/>
          <p:cNvSpPr txBox="1"/>
          <p:nvPr/>
        </p:nvSpPr>
        <p:spPr>
          <a:xfrm>
            <a:off x="1055687" y="4462971"/>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sp>
        <p:nvSpPr>
          <p:cNvPr id="56" name="文本框 55"/>
          <p:cNvSpPr txBox="1"/>
          <p:nvPr/>
        </p:nvSpPr>
        <p:spPr>
          <a:xfrm>
            <a:off x="7051721"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sp>
        <p:nvSpPr>
          <p:cNvPr id="57" name="文本框 56"/>
          <p:cNvSpPr txBox="1"/>
          <p:nvPr/>
        </p:nvSpPr>
        <p:spPr>
          <a:xfrm>
            <a:off x="7051721" y="4462971"/>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a:p>
            <a:pPr marL="342900" indent="-342900">
              <a:lnSpc>
                <a:spcPct val="150000"/>
              </a:lnSpc>
              <a:buFont typeface="Arial" panose="020B0604020202020204" pitchFamily="34" charset="0"/>
              <a:buChar char="•"/>
            </a:pPr>
            <a:r>
              <a:rPr lang="zh-CN" altLang="en-US" sz="2000" dirty="0" smtClean="0">
                <a:blipFill>
                  <a:blip r:embed="rId3"/>
                  <a:stretch>
                    <a:fillRect/>
                  </a:stretch>
                </a:blipFill>
              </a:rPr>
              <a:t>输入描观点文字输入描观点文字</a:t>
            </a:r>
            <a:endParaRPr lang="en-US" altLang="zh-CN" sz="2000" dirty="0" smtClean="0">
              <a:blipFill>
                <a:blip r:embed="rId3"/>
                <a:stretch>
                  <a:fillRect/>
                </a:stretch>
              </a:blipFill>
            </a:endParaRPr>
          </a:p>
        </p:txBody>
      </p:sp>
      <p:grpSp>
        <p:nvGrpSpPr>
          <p:cNvPr id="59" name="组合 58"/>
          <p:cNvGrpSpPr/>
          <p:nvPr/>
        </p:nvGrpSpPr>
        <p:grpSpPr>
          <a:xfrm>
            <a:off x="4772561" y="534413"/>
            <a:ext cx="2646878" cy="668912"/>
            <a:chOff x="4772561" y="534413"/>
            <a:chExt cx="2646878" cy="668912"/>
          </a:xfrm>
        </p:grpSpPr>
        <p:sp>
          <p:nvSpPr>
            <p:cNvPr id="6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1" name="矩形 60"/>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127293709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noEditPoints="1"/>
          </p:cNvSpPr>
          <p:nvPr/>
        </p:nvSpPr>
        <p:spPr bwMode="auto">
          <a:xfrm flipH="1">
            <a:off x="1383949" y="2716185"/>
            <a:ext cx="2154897" cy="2810561"/>
          </a:xfrm>
          <a:custGeom>
            <a:avLst/>
            <a:gdLst>
              <a:gd name="T0" fmla="*/ 461 w 526"/>
              <a:gd name="T1" fmla="*/ 116 h 686"/>
              <a:gd name="T2" fmla="*/ 361 w 526"/>
              <a:gd name="T3" fmla="*/ 11 h 686"/>
              <a:gd name="T4" fmla="*/ 313 w 526"/>
              <a:gd name="T5" fmla="*/ 61 h 686"/>
              <a:gd name="T6" fmla="*/ 179 w 526"/>
              <a:gd name="T7" fmla="*/ 54 h 686"/>
              <a:gd name="T8" fmla="*/ 12 w 526"/>
              <a:gd name="T9" fmla="*/ 200 h 686"/>
              <a:gd name="T10" fmla="*/ 11 w 526"/>
              <a:gd name="T11" fmla="*/ 254 h 686"/>
              <a:gd name="T12" fmla="*/ 93 w 526"/>
              <a:gd name="T13" fmla="*/ 467 h 686"/>
              <a:gd name="T14" fmla="*/ 214 w 526"/>
              <a:gd name="T15" fmla="*/ 548 h 686"/>
              <a:gd name="T16" fmla="*/ 217 w 526"/>
              <a:gd name="T17" fmla="*/ 647 h 686"/>
              <a:gd name="T18" fmla="*/ 277 w 526"/>
              <a:gd name="T19" fmla="*/ 660 h 686"/>
              <a:gd name="T20" fmla="*/ 201 w 526"/>
              <a:gd name="T21" fmla="*/ 619 h 686"/>
              <a:gd name="T22" fmla="*/ 261 w 526"/>
              <a:gd name="T23" fmla="*/ 685 h 686"/>
              <a:gd name="T24" fmla="*/ 253 w 526"/>
              <a:gd name="T25" fmla="*/ 558 h 686"/>
              <a:gd name="T26" fmla="*/ 457 w 526"/>
              <a:gd name="T27" fmla="*/ 447 h 686"/>
              <a:gd name="T28" fmla="*/ 170 w 526"/>
              <a:gd name="T29" fmla="*/ 654 h 686"/>
              <a:gd name="T30" fmla="*/ 357 w 526"/>
              <a:gd name="T31" fmla="*/ 92 h 686"/>
              <a:gd name="T32" fmla="*/ 275 w 526"/>
              <a:gd name="T33" fmla="*/ 94 h 686"/>
              <a:gd name="T34" fmla="*/ 179 w 526"/>
              <a:gd name="T35" fmla="*/ 58 h 686"/>
              <a:gd name="T36" fmla="*/ 257 w 526"/>
              <a:gd name="T37" fmla="*/ 70 h 686"/>
              <a:gd name="T38" fmla="*/ 323 w 526"/>
              <a:gd name="T39" fmla="*/ 129 h 686"/>
              <a:gd name="T40" fmla="*/ 392 w 526"/>
              <a:gd name="T41" fmla="*/ 209 h 686"/>
              <a:gd name="T42" fmla="*/ 450 w 526"/>
              <a:gd name="T43" fmla="*/ 258 h 686"/>
              <a:gd name="T44" fmla="*/ 402 w 526"/>
              <a:gd name="T45" fmla="*/ 338 h 686"/>
              <a:gd name="T46" fmla="*/ 312 w 526"/>
              <a:gd name="T47" fmla="*/ 358 h 686"/>
              <a:gd name="T48" fmla="*/ 153 w 526"/>
              <a:gd name="T49" fmla="*/ 254 h 686"/>
              <a:gd name="T50" fmla="*/ 233 w 526"/>
              <a:gd name="T51" fmla="*/ 154 h 686"/>
              <a:gd name="T52" fmla="*/ 407 w 526"/>
              <a:gd name="T53" fmla="*/ 410 h 686"/>
              <a:gd name="T54" fmla="*/ 275 w 526"/>
              <a:gd name="T55" fmla="*/ 454 h 686"/>
              <a:gd name="T56" fmla="*/ 332 w 526"/>
              <a:gd name="T57" fmla="*/ 348 h 686"/>
              <a:gd name="T58" fmla="*/ 414 w 526"/>
              <a:gd name="T59" fmla="*/ 369 h 686"/>
              <a:gd name="T60" fmla="*/ 178 w 526"/>
              <a:gd name="T61" fmla="*/ 69 h 686"/>
              <a:gd name="T62" fmla="*/ 133 w 526"/>
              <a:gd name="T63" fmla="*/ 185 h 686"/>
              <a:gd name="T64" fmla="*/ 95 w 526"/>
              <a:gd name="T65" fmla="*/ 111 h 686"/>
              <a:gd name="T66" fmla="*/ 118 w 526"/>
              <a:gd name="T67" fmla="*/ 447 h 686"/>
              <a:gd name="T68" fmla="*/ 114 w 526"/>
              <a:gd name="T69" fmla="*/ 437 h 686"/>
              <a:gd name="T70" fmla="*/ 20 w 526"/>
              <a:gd name="T71" fmla="*/ 254 h 686"/>
              <a:gd name="T72" fmla="*/ 31 w 526"/>
              <a:gd name="T73" fmla="*/ 204 h 686"/>
              <a:gd name="T74" fmla="*/ 130 w 526"/>
              <a:gd name="T75" fmla="*/ 239 h 686"/>
              <a:gd name="T76" fmla="*/ 63 w 526"/>
              <a:gd name="T77" fmla="*/ 358 h 686"/>
              <a:gd name="T78" fmla="*/ 67 w 526"/>
              <a:gd name="T79" fmla="*/ 210 h 686"/>
              <a:gd name="T80" fmla="*/ 65 w 526"/>
              <a:gd name="T81" fmla="*/ 210 h 686"/>
              <a:gd name="T82" fmla="*/ 61 w 526"/>
              <a:gd name="T83" fmla="*/ 368 h 686"/>
              <a:gd name="T84" fmla="*/ 202 w 526"/>
              <a:gd name="T85" fmla="*/ 298 h 686"/>
              <a:gd name="T86" fmla="*/ 267 w 526"/>
              <a:gd name="T87" fmla="*/ 458 h 686"/>
              <a:gd name="T88" fmla="*/ 90 w 526"/>
              <a:gd name="T89" fmla="*/ 480 h 686"/>
              <a:gd name="T90" fmla="*/ 357 w 526"/>
              <a:gd name="T91" fmla="*/ 465 h 686"/>
              <a:gd name="T92" fmla="*/ 461 w 526"/>
              <a:gd name="T93" fmla="*/ 313 h 686"/>
              <a:gd name="T94" fmla="*/ 329 w 526"/>
              <a:gd name="T95" fmla="*/ 58 h 686"/>
              <a:gd name="T96" fmla="*/ 404 w 526"/>
              <a:gd name="T97" fmla="*/ 107 h 686"/>
              <a:gd name="T98" fmla="*/ 473 w 526"/>
              <a:gd name="T99" fmla="*/ 358 h 686"/>
              <a:gd name="T100" fmla="*/ 257 w 526"/>
              <a:gd name="T101" fmla="*/ 503 h 686"/>
              <a:gd name="T102" fmla="*/ 261 w 526"/>
              <a:gd name="T103" fmla="*/ 637 h 686"/>
              <a:gd name="T104" fmla="*/ 257 w 526"/>
              <a:gd name="T105" fmla="*/ 603 h 686"/>
              <a:gd name="T106" fmla="*/ 257 w 526"/>
              <a:gd name="T107" fmla="*/ 603 h 686"/>
              <a:gd name="T108" fmla="*/ 225 w 526"/>
              <a:gd name="T109" fmla="*/ 558 h 686"/>
              <a:gd name="T110" fmla="*/ 261 w 526"/>
              <a:gd name="T111" fmla="*/ 535 h 686"/>
              <a:gd name="T112" fmla="*/ 163 w 526"/>
              <a:gd name="T113" fmla="*/ 511 h 686"/>
              <a:gd name="T114" fmla="*/ 441 w 526"/>
              <a:gd name="T115" fmla="*/ 431 h 686"/>
              <a:gd name="T116" fmla="*/ 457 w 526"/>
              <a:gd name="T117" fmla="*/ 166 h 686"/>
              <a:gd name="T118" fmla="*/ 357 w 526"/>
              <a:gd name="T119" fmla="*/ 31 h 686"/>
              <a:gd name="T120" fmla="*/ 481 w 526"/>
              <a:gd name="T121" fmla="*/ 15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 h="686">
                <a:moveTo>
                  <a:pt x="507" y="371"/>
                </a:moveTo>
                <a:cubicBezTo>
                  <a:pt x="508" y="367"/>
                  <a:pt x="510" y="362"/>
                  <a:pt x="512" y="358"/>
                </a:cubicBezTo>
                <a:cubicBezTo>
                  <a:pt x="512" y="357"/>
                  <a:pt x="512" y="355"/>
                  <a:pt x="513" y="354"/>
                </a:cubicBezTo>
                <a:cubicBezTo>
                  <a:pt x="523" y="323"/>
                  <a:pt x="526" y="290"/>
                  <a:pt x="523" y="258"/>
                </a:cubicBezTo>
                <a:cubicBezTo>
                  <a:pt x="523" y="257"/>
                  <a:pt x="523" y="255"/>
                  <a:pt x="523" y="254"/>
                </a:cubicBezTo>
                <a:cubicBezTo>
                  <a:pt x="519" y="220"/>
                  <a:pt x="508" y="188"/>
                  <a:pt x="491" y="158"/>
                </a:cubicBezTo>
                <a:cubicBezTo>
                  <a:pt x="490" y="157"/>
                  <a:pt x="489" y="155"/>
                  <a:pt x="488" y="154"/>
                </a:cubicBezTo>
                <a:cubicBezTo>
                  <a:pt x="482" y="144"/>
                  <a:pt x="475" y="134"/>
                  <a:pt x="468" y="124"/>
                </a:cubicBezTo>
                <a:cubicBezTo>
                  <a:pt x="466" y="121"/>
                  <a:pt x="463" y="119"/>
                  <a:pt x="461" y="116"/>
                </a:cubicBezTo>
                <a:cubicBezTo>
                  <a:pt x="460" y="115"/>
                  <a:pt x="458" y="113"/>
                  <a:pt x="457" y="111"/>
                </a:cubicBezTo>
                <a:cubicBezTo>
                  <a:pt x="440" y="92"/>
                  <a:pt x="421" y="75"/>
                  <a:pt x="401" y="58"/>
                </a:cubicBezTo>
                <a:cubicBezTo>
                  <a:pt x="400" y="57"/>
                  <a:pt x="398" y="55"/>
                  <a:pt x="397" y="54"/>
                </a:cubicBezTo>
                <a:cubicBezTo>
                  <a:pt x="387" y="46"/>
                  <a:pt x="377" y="38"/>
                  <a:pt x="367" y="30"/>
                </a:cubicBezTo>
                <a:cubicBezTo>
                  <a:pt x="365" y="28"/>
                  <a:pt x="363" y="27"/>
                  <a:pt x="361" y="26"/>
                </a:cubicBezTo>
                <a:cubicBezTo>
                  <a:pt x="360" y="26"/>
                  <a:pt x="358" y="25"/>
                  <a:pt x="357" y="25"/>
                </a:cubicBezTo>
                <a:cubicBezTo>
                  <a:pt x="355" y="24"/>
                  <a:pt x="352" y="24"/>
                  <a:pt x="350" y="25"/>
                </a:cubicBezTo>
                <a:cubicBezTo>
                  <a:pt x="353" y="22"/>
                  <a:pt x="355" y="19"/>
                  <a:pt x="357" y="17"/>
                </a:cubicBezTo>
                <a:cubicBezTo>
                  <a:pt x="358" y="15"/>
                  <a:pt x="360" y="13"/>
                  <a:pt x="361" y="11"/>
                </a:cubicBezTo>
                <a:cubicBezTo>
                  <a:pt x="362" y="9"/>
                  <a:pt x="364" y="8"/>
                  <a:pt x="365" y="6"/>
                </a:cubicBezTo>
                <a:cubicBezTo>
                  <a:pt x="367" y="3"/>
                  <a:pt x="364" y="0"/>
                  <a:pt x="361" y="0"/>
                </a:cubicBezTo>
                <a:cubicBezTo>
                  <a:pt x="360" y="0"/>
                  <a:pt x="360" y="1"/>
                  <a:pt x="359" y="1"/>
                </a:cubicBezTo>
                <a:cubicBezTo>
                  <a:pt x="358" y="2"/>
                  <a:pt x="358" y="2"/>
                  <a:pt x="357" y="3"/>
                </a:cubicBezTo>
                <a:cubicBezTo>
                  <a:pt x="348" y="13"/>
                  <a:pt x="340" y="26"/>
                  <a:pt x="333" y="37"/>
                </a:cubicBezTo>
                <a:cubicBezTo>
                  <a:pt x="331" y="40"/>
                  <a:pt x="327" y="47"/>
                  <a:pt x="324" y="54"/>
                </a:cubicBezTo>
                <a:cubicBezTo>
                  <a:pt x="324" y="55"/>
                  <a:pt x="323" y="57"/>
                  <a:pt x="323" y="58"/>
                </a:cubicBezTo>
                <a:cubicBezTo>
                  <a:pt x="322" y="61"/>
                  <a:pt x="322" y="63"/>
                  <a:pt x="322" y="65"/>
                </a:cubicBezTo>
                <a:cubicBezTo>
                  <a:pt x="319" y="64"/>
                  <a:pt x="316" y="63"/>
                  <a:pt x="313" y="61"/>
                </a:cubicBezTo>
                <a:cubicBezTo>
                  <a:pt x="313" y="61"/>
                  <a:pt x="313" y="60"/>
                  <a:pt x="312" y="60"/>
                </a:cubicBezTo>
                <a:cubicBezTo>
                  <a:pt x="311" y="60"/>
                  <a:pt x="309" y="59"/>
                  <a:pt x="307" y="59"/>
                </a:cubicBezTo>
                <a:cubicBezTo>
                  <a:pt x="306" y="59"/>
                  <a:pt x="305" y="58"/>
                  <a:pt x="304" y="58"/>
                </a:cubicBezTo>
                <a:cubicBezTo>
                  <a:pt x="300" y="57"/>
                  <a:pt x="296" y="55"/>
                  <a:pt x="292" y="54"/>
                </a:cubicBezTo>
                <a:cubicBezTo>
                  <a:pt x="282" y="51"/>
                  <a:pt x="272" y="48"/>
                  <a:pt x="261" y="46"/>
                </a:cubicBezTo>
                <a:cubicBezTo>
                  <a:pt x="260" y="46"/>
                  <a:pt x="258" y="46"/>
                  <a:pt x="257" y="46"/>
                </a:cubicBezTo>
                <a:cubicBezTo>
                  <a:pt x="256" y="45"/>
                  <a:pt x="254" y="45"/>
                  <a:pt x="253" y="45"/>
                </a:cubicBezTo>
                <a:cubicBezTo>
                  <a:pt x="250" y="44"/>
                  <a:pt x="248" y="46"/>
                  <a:pt x="248" y="48"/>
                </a:cubicBezTo>
                <a:cubicBezTo>
                  <a:pt x="224" y="45"/>
                  <a:pt x="201" y="47"/>
                  <a:pt x="179" y="54"/>
                </a:cubicBezTo>
                <a:cubicBezTo>
                  <a:pt x="175" y="55"/>
                  <a:pt x="171" y="57"/>
                  <a:pt x="167" y="58"/>
                </a:cubicBezTo>
                <a:cubicBezTo>
                  <a:pt x="165" y="59"/>
                  <a:pt x="163" y="60"/>
                  <a:pt x="161" y="60"/>
                </a:cubicBezTo>
                <a:cubicBezTo>
                  <a:pt x="160" y="61"/>
                  <a:pt x="158" y="62"/>
                  <a:pt x="157" y="62"/>
                </a:cubicBezTo>
                <a:cubicBezTo>
                  <a:pt x="120" y="78"/>
                  <a:pt x="87" y="106"/>
                  <a:pt x="61" y="139"/>
                </a:cubicBezTo>
                <a:cubicBezTo>
                  <a:pt x="60" y="141"/>
                  <a:pt x="58" y="142"/>
                  <a:pt x="57" y="144"/>
                </a:cubicBezTo>
                <a:cubicBezTo>
                  <a:pt x="55" y="147"/>
                  <a:pt x="52" y="151"/>
                  <a:pt x="50" y="154"/>
                </a:cubicBezTo>
                <a:cubicBezTo>
                  <a:pt x="49" y="155"/>
                  <a:pt x="48" y="157"/>
                  <a:pt x="47" y="158"/>
                </a:cubicBezTo>
                <a:cubicBezTo>
                  <a:pt x="36" y="175"/>
                  <a:pt x="27" y="193"/>
                  <a:pt x="21" y="212"/>
                </a:cubicBezTo>
                <a:cubicBezTo>
                  <a:pt x="18" y="208"/>
                  <a:pt x="15" y="204"/>
                  <a:pt x="12" y="200"/>
                </a:cubicBezTo>
                <a:cubicBezTo>
                  <a:pt x="11" y="197"/>
                  <a:pt x="7" y="200"/>
                  <a:pt x="8" y="203"/>
                </a:cubicBezTo>
                <a:cubicBezTo>
                  <a:pt x="11" y="208"/>
                  <a:pt x="15" y="213"/>
                  <a:pt x="19" y="218"/>
                </a:cubicBezTo>
                <a:cubicBezTo>
                  <a:pt x="18" y="222"/>
                  <a:pt x="16" y="226"/>
                  <a:pt x="15" y="230"/>
                </a:cubicBezTo>
                <a:cubicBezTo>
                  <a:pt x="15" y="230"/>
                  <a:pt x="15" y="230"/>
                  <a:pt x="15" y="230"/>
                </a:cubicBezTo>
                <a:cubicBezTo>
                  <a:pt x="11" y="225"/>
                  <a:pt x="7" y="218"/>
                  <a:pt x="2" y="212"/>
                </a:cubicBezTo>
                <a:cubicBezTo>
                  <a:pt x="1" y="211"/>
                  <a:pt x="0" y="212"/>
                  <a:pt x="0" y="213"/>
                </a:cubicBezTo>
                <a:cubicBezTo>
                  <a:pt x="3" y="221"/>
                  <a:pt x="7" y="229"/>
                  <a:pt x="13" y="236"/>
                </a:cubicBezTo>
                <a:cubicBezTo>
                  <a:pt x="13" y="236"/>
                  <a:pt x="13" y="237"/>
                  <a:pt x="14" y="237"/>
                </a:cubicBezTo>
                <a:cubicBezTo>
                  <a:pt x="13" y="243"/>
                  <a:pt x="12" y="248"/>
                  <a:pt x="11" y="254"/>
                </a:cubicBezTo>
                <a:cubicBezTo>
                  <a:pt x="11" y="255"/>
                  <a:pt x="11" y="257"/>
                  <a:pt x="11" y="258"/>
                </a:cubicBezTo>
                <a:cubicBezTo>
                  <a:pt x="8" y="290"/>
                  <a:pt x="13" y="323"/>
                  <a:pt x="25" y="354"/>
                </a:cubicBezTo>
                <a:cubicBezTo>
                  <a:pt x="26" y="355"/>
                  <a:pt x="26" y="357"/>
                  <a:pt x="27" y="358"/>
                </a:cubicBezTo>
                <a:cubicBezTo>
                  <a:pt x="35" y="377"/>
                  <a:pt x="45" y="395"/>
                  <a:pt x="57" y="411"/>
                </a:cubicBezTo>
                <a:cubicBezTo>
                  <a:pt x="58" y="412"/>
                  <a:pt x="60" y="414"/>
                  <a:pt x="61" y="416"/>
                </a:cubicBezTo>
                <a:cubicBezTo>
                  <a:pt x="73" y="430"/>
                  <a:pt x="86" y="443"/>
                  <a:pt x="101" y="454"/>
                </a:cubicBezTo>
                <a:cubicBezTo>
                  <a:pt x="101" y="454"/>
                  <a:pt x="101" y="454"/>
                  <a:pt x="102" y="455"/>
                </a:cubicBezTo>
                <a:cubicBezTo>
                  <a:pt x="101" y="456"/>
                  <a:pt x="100" y="457"/>
                  <a:pt x="99" y="458"/>
                </a:cubicBezTo>
                <a:cubicBezTo>
                  <a:pt x="97" y="461"/>
                  <a:pt x="96" y="464"/>
                  <a:pt x="93" y="467"/>
                </a:cubicBezTo>
                <a:cubicBezTo>
                  <a:pt x="91" y="471"/>
                  <a:pt x="88" y="474"/>
                  <a:pt x="87" y="478"/>
                </a:cubicBezTo>
                <a:cubicBezTo>
                  <a:pt x="86" y="478"/>
                  <a:pt x="86" y="479"/>
                  <a:pt x="85" y="479"/>
                </a:cubicBezTo>
                <a:cubicBezTo>
                  <a:pt x="85" y="480"/>
                  <a:pt x="84" y="480"/>
                  <a:pt x="84" y="481"/>
                </a:cubicBezTo>
                <a:cubicBezTo>
                  <a:pt x="83" y="481"/>
                  <a:pt x="83" y="482"/>
                  <a:pt x="83" y="482"/>
                </a:cubicBezTo>
                <a:cubicBezTo>
                  <a:pt x="78" y="490"/>
                  <a:pt x="77" y="505"/>
                  <a:pt x="76" y="513"/>
                </a:cubicBezTo>
                <a:cubicBezTo>
                  <a:pt x="75" y="514"/>
                  <a:pt x="76" y="516"/>
                  <a:pt x="77" y="516"/>
                </a:cubicBezTo>
                <a:cubicBezTo>
                  <a:pt x="102" y="529"/>
                  <a:pt x="129" y="537"/>
                  <a:pt x="157" y="542"/>
                </a:cubicBezTo>
                <a:cubicBezTo>
                  <a:pt x="158" y="543"/>
                  <a:pt x="160" y="543"/>
                  <a:pt x="161" y="543"/>
                </a:cubicBezTo>
                <a:cubicBezTo>
                  <a:pt x="179" y="546"/>
                  <a:pt x="197" y="548"/>
                  <a:pt x="214" y="548"/>
                </a:cubicBezTo>
                <a:cubicBezTo>
                  <a:pt x="214" y="550"/>
                  <a:pt x="214" y="552"/>
                  <a:pt x="214" y="554"/>
                </a:cubicBezTo>
                <a:cubicBezTo>
                  <a:pt x="215" y="555"/>
                  <a:pt x="215" y="557"/>
                  <a:pt x="216" y="558"/>
                </a:cubicBezTo>
                <a:cubicBezTo>
                  <a:pt x="216" y="559"/>
                  <a:pt x="216" y="559"/>
                  <a:pt x="217" y="560"/>
                </a:cubicBezTo>
                <a:cubicBezTo>
                  <a:pt x="213" y="571"/>
                  <a:pt x="213" y="585"/>
                  <a:pt x="210" y="597"/>
                </a:cubicBezTo>
                <a:cubicBezTo>
                  <a:pt x="206" y="611"/>
                  <a:pt x="198" y="623"/>
                  <a:pt x="194" y="637"/>
                </a:cubicBezTo>
                <a:cubicBezTo>
                  <a:pt x="194" y="637"/>
                  <a:pt x="193" y="638"/>
                  <a:pt x="193" y="638"/>
                </a:cubicBezTo>
                <a:cubicBezTo>
                  <a:pt x="193" y="638"/>
                  <a:pt x="193" y="638"/>
                  <a:pt x="193" y="638"/>
                </a:cubicBezTo>
                <a:cubicBezTo>
                  <a:pt x="193" y="638"/>
                  <a:pt x="193" y="638"/>
                  <a:pt x="193" y="638"/>
                </a:cubicBezTo>
                <a:cubicBezTo>
                  <a:pt x="193" y="646"/>
                  <a:pt x="214" y="646"/>
                  <a:pt x="217" y="647"/>
                </a:cubicBezTo>
                <a:cubicBezTo>
                  <a:pt x="230" y="647"/>
                  <a:pt x="244" y="647"/>
                  <a:pt x="257" y="645"/>
                </a:cubicBezTo>
                <a:cubicBezTo>
                  <a:pt x="258" y="645"/>
                  <a:pt x="260" y="645"/>
                  <a:pt x="261" y="645"/>
                </a:cubicBezTo>
                <a:cubicBezTo>
                  <a:pt x="266" y="644"/>
                  <a:pt x="271" y="643"/>
                  <a:pt x="276" y="642"/>
                </a:cubicBezTo>
                <a:cubicBezTo>
                  <a:pt x="278" y="642"/>
                  <a:pt x="278" y="640"/>
                  <a:pt x="278" y="638"/>
                </a:cubicBezTo>
                <a:cubicBezTo>
                  <a:pt x="280" y="637"/>
                  <a:pt x="281" y="635"/>
                  <a:pt x="280" y="633"/>
                </a:cubicBezTo>
                <a:cubicBezTo>
                  <a:pt x="277" y="628"/>
                  <a:pt x="275" y="624"/>
                  <a:pt x="273" y="619"/>
                </a:cubicBezTo>
                <a:cubicBezTo>
                  <a:pt x="289" y="624"/>
                  <a:pt x="300" y="642"/>
                  <a:pt x="288" y="654"/>
                </a:cubicBezTo>
                <a:cubicBezTo>
                  <a:pt x="286" y="655"/>
                  <a:pt x="284" y="657"/>
                  <a:pt x="282" y="658"/>
                </a:cubicBezTo>
                <a:cubicBezTo>
                  <a:pt x="281" y="659"/>
                  <a:pt x="279" y="659"/>
                  <a:pt x="277" y="660"/>
                </a:cubicBezTo>
                <a:cubicBezTo>
                  <a:pt x="272" y="662"/>
                  <a:pt x="267" y="662"/>
                  <a:pt x="261" y="662"/>
                </a:cubicBezTo>
                <a:cubicBezTo>
                  <a:pt x="260" y="662"/>
                  <a:pt x="258" y="662"/>
                  <a:pt x="257" y="662"/>
                </a:cubicBezTo>
                <a:cubicBezTo>
                  <a:pt x="254" y="662"/>
                  <a:pt x="252" y="662"/>
                  <a:pt x="249" y="662"/>
                </a:cubicBezTo>
                <a:cubicBezTo>
                  <a:pt x="237" y="662"/>
                  <a:pt x="226" y="660"/>
                  <a:pt x="214" y="659"/>
                </a:cubicBezTo>
                <a:cubicBezTo>
                  <a:pt x="210" y="659"/>
                  <a:pt x="206" y="659"/>
                  <a:pt x="203" y="658"/>
                </a:cubicBezTo>
                <a:cubicBezTo>
                  <a:pt x="197" y="657"/>
                  <a:pt x="191" y="656"/>
                  <a:pt x="186" y="654"/>
                </a:cubicBezTo>
                <a:cubicBezTo>
                  <a:pt x="183" y="653"/>
                  <a:pt x="181" y="652"/>
                  <a:pt x="178" y="650"/>
                </a:cubicBezTo>
                <a:cubicBezTo>
                  <a:pt x="155" y="638"/>
                  <a:pt x="196" y="622"/>
                  <a:pt x="200" y="618"/>
                </a:cubicBezTo>
                <a:cubicBezTo>
                  <a:pt x="199" y="618"/>
                  <a:pt x="200" y="619"/>
                  <a:pt x="201" y="619"/>
                </a:cubicBezTo>
                <a:cubicBezTo>
                  <a:pt x="201" y="619"/>
                  <a:pt x="201" y="619"/>
                  <a:pt x="201" y="618"/>
                </a:cubicBezTo>
                <a:cubicBezTo>
                  <a:pt x="202" y="618"/>
                  <a:pt x="202" y="617"/>
                  <a:pt x="201" y="617"/>
                </a:cubicBezTo>
                <a:cubicBezTo>
                  <a:pt x="184" y="617"/>
                  <a:pt x="167" y="624"/>
                  <a:pt x="165" y="642"/>
                </a:cubicBezTo>
                <a:cubicBezTo>
                  <a:pt x="165" y="643"/>
                  <a:pt x="165" y="645"/>
                  <a:pt x="165" y="646"/>
                </a:cubicBezTo>
                <a:cubicBezTo>
                  <a:pt x="165" y="649"/>
                  <a:pt x="165" y="651"/>
                  <a:pt x="165" y="654"/>
                </a:cubicBezTo>
                <a:cubicBezTo>
                  <a:pt x="166" y="655"/>
                  <a:pt x="166" y="657"/>
                  <a:pt x="166" y="658"/>
                </a:cubicBezTo>
                <a:cubicBezTo>
                  <a:pt x="172" y="684"/>
                  <a:pt x="207" y="684"/>
                  <a:pt x="234" y="686"/>
                </a:cubicBezTo>
                <a:cubicBezTo>
                  <a:pt x="241" y="686"/>
                  <a:pt x="249" y="686"/>
                  <a:pt x="257" y="685"/>
                </a:cubicBezTo>
                <a:cubicBezTo>
                  <a:pt x="258" y="685"/>
                  <a:pt x="260" y="685"/>
                  <a:pt x="261" y="685"/>
                </a:cubicBezTo>
                <a:cubicBezTo>
                  <a:pt x="279" y="682"/>
                  <a:pt x="296" y="675"/>
                  <a:pt x="298" y="658"/>
                </a:cubicBezTo>
                <a:cubicBezTo>
                  <a:pt x="299" y="657"/>
                  <a:pt x="299" y="655"/>
                  <a:pt x="299" y="654"/>
                </a:cubicBezTo>
                <a:cubicBezTo>
                  <a:pt x="299" y="653"/>
                  <a:pt x="299" y="653"/>
                  <a:pt x="299" y="652"/>
                </a:cubicBezTo>
                <a:cubicBezTo>
                  <a:pt x="308" y="636"/>
                  <a:pt x="295" y="616"/>
                  <a:pt x="274" y="612"/>
                </a:cubicBezTo>
                <a:cubicBezTo>
                  <a:pt x="272" y="612"/>
                  <a:pt x="271" y="613"/>
                  <a:pt x="270" y="614"/>
                </a:cubicBezTo>
                <a:cubicBezTo>
                  <a:pt x="267" y="608"/>
                  <a:pt x="264" y="601"/>
                  <a:pt x="261" y="594"/>
                </a:cubicBezTo>
                <a:cubicBezTo>
                  <a:pt x="260" y="591"/>
                  <a:pt x="258" y="587"/>
                  <a:pt x="257" y="583"/>
                </a:cubicBezTo>
                <a:cubicBezTo>
                  <a:pt x="255" y="576"/>
                  <a:pt x="253" y="568"/>
                  <a:pt x="252" y="560"/>
                </a:cubicBezTo>
                <a:cubicBezTo>
                  <a:pt x="253" y="560"/>
                  <a:pt x="253" y="559"/>
                  <a:pt x="253" y="558"/>
                </a:cubicBezTo>
                <a:cubicBezTo>
                  <a:pt x="254" y="557"/>
                  <a:pt x="254" y="555"/>
                  <a:pt x="254" y="554"/>
                </a:cubicBezTo>
                <a:cubicBezTo>
                  <a:pt x="254" y="552"/>
                  <a:pt x="254" y="549"/>
                  <a:pt x="253" y="546"/>
                </a:cubicBezTo>
                <a:cubicBezTo>
                  <a:pt x="254" y="546"/>
                  <a:pt x="256" y="546"/>
                  <a:pt x="257" y="545"/>
                </a:cubicBezTo>
                <a:cubicBezTo>
                  <a:pt x="258" y="545"/>
                  <a:pt x="260" y="545"/>
                  <a:pt x="261" y="545"/>
                </a:cubicBezTo>
                <a:cubicBezTo>
                  <a:pt x="294" y="541"/>
                  <a:pt x="327" y="532"/>
                  <a:pt x="357" y="518"/>
                </a:cubicBezTo>
                <a:cubicBezTo>
                  <a:pt x="358" y="518"/>
                  <a:pt x="360" y="517"/>
                  <a:pt x="361" y="516"/>
                </a:cubicBezTo>
                <a:cubicBezTo>
                  <a:pt x="393" y="502"/>
                  <a:pt x="422" y="482"/>
                  <a:pt x="447" y="458"/>
                </a:cubicBezTo>
                <a:cubicBezTo>
                  <a:pt x="448" y="457"/>
                  <a:pt x="449" y="455"/>
                  <a:pt x="451" y="454"/>
                </a:cubicBezTo>
                <a:cubicBezTo>
                  <a:pt x="453" y="452"/>
                  <a:pt x="455" y="450"/>
                  <a:pt x="457" y="447"/>
                </a:cubicBezTo>
                <a:cubicBezTo>
                  <a:pt x="458" y="446"/>
                  <a:pt x="460" y="444"/>
                  <a:pt x="461" y="443"/>
                </a:cubicBezTo>
                <a:cubicBezTo>
                  <a:pt x="480" y="422"/>
                  <a:pt x="495" y="398"/>
                  <a:pt x="507" y="371"/>
                </a:cubicBezTo>
                <a:close/>
                <a:moveTo>
                  <a:pt x="261" y="678"/>
                </a:moveTo>
                <a:cubicBezTo>
                  <a:pt x="260" y="678"/>
                  <a:pt x="258" y="679"/>
                  <a:pt x="257" y="679"/>
                </a:cubicBezTo>
                <a:cubicBezTo>
                  <a:pt x="248" y="680"/>
                  <a:pt x="240" y="680"/>
                  <a:pt x="234" y="680"/>
                </a:cubicBezTo>
                <a:cubicBezTo>
                  <a:pt x="224" y="679"/>
                  <a:pt x="214" y="678"/>
                  <a:pt x="204" y="678"/>
                </a:cubicBezTo>
                <a:cubicBezTo>
                  <a:pt x="187" y="676"/>
                  <a:pt x="177" y="670"/>
                  <a:pt x="172" y="658"/>
                </a:cubicBezTo>
                <a:cubicBezTo>
                  <a:pt x="171" y="657"/>
                  <a:pt x="171" y="655"/>
                  <a:pt x="170" y="654"/>
                </a:cubicBezTo>
                <a:cubicBezTo>
                  <a:pt x="170" y="654"/>
                  <a:pt x="170" y="654"/>
                  <a:pt x="170" y="654"/>
                </a:cubicBezTo>
                <a:cubicBezTo>
                  <a:pt x="170" y="654"/>
                  <a:pt x="170" y="654"/>
                  <a:pt x="170" y="654"/>
                </a:cubicBezTo>
                <a:cubicBezTo>
                  <a:pt x="172" y="656"/>
                  <a:pt x="174" y="657"/>
                  <a:pt x="177" y="658"/>
                </a:cubicBezTo>
                <a:cubicBezTo>
                  <a:pt x="187" y="663"/>
                  <a:pt x="203" y="665"/>
                  <a:pt x="210" y="666"/>
                </a:cubicBezTo>
                <a:cubicBezTo>
                  <a:pt x="223" y="668"/>
                  <a:pt x="240" y="671"/>
                  <a:pt x="257" y="671"/>
                </a:cubicBezTo>
                <a:cubicBezTo>
                  <a:pt x="258" y="671"/>
                  <a:pt x="260" y="671"/>
                  <a:pt x="261" y="671"/>
                </a:cubicBezTo>
                <a:cubicBezTo>
                  <a:pt x="272" y="671"/>
                  <a:pt x="283" y="668"/>
                  <a:pt x="290" y="662"/>
                </a:cubicBezTo>
                <a:cubicBezTo>
                  <a:pt x="286" y="672"/>
                  <a:pt x="274" y="676"/>
                  <a:pt x="261" y="678"/>
                </a:cubicBezTo>
                <a:close/>
                <a:moveTo>
                  <a:pt x="300" y="65"/>
                </a:moveTo>
                <a:cubicBezTo>
                  <a:pt x="320" y="72"/>
                  <a:pt x="339" y="81"/>
                  <a:pt x="357" y="92"/>
                </a:cubicBezTo>
                <a:cubicBezTo>
                  <a:pt x="357" y="93"/>
                  <a:pt x="358" y="93"/>
                  <a:pt x="358" y="93"/>
                </a:cubicBezTo>
                <a:cubicBezTo>
                  <a:pt x="358" y="94"/>
                  <a:pt x="358" y="94"/>
                  <a:pt x="358" y="95"/>
                </a:cubicBezTo>
                <a:cubicBezTo>
                  <a:pt x="358" y="98"/>
                  <a:pt x="357" y="102"/>
                  <a:pt x="357" y="105"/>
                </a:cubicBezTo>
                <a:cubicBezTo>
                  <a:pt x="357" y="108"/>
                  <a:pt x="356" y="111"/>
                  <a:pt x="355" y="115"/>
                </a:cubicBezTo>
                <a:cubicBezTo>
                  <a:pt x="353" y="123"/>
                  <a:pt x="334" y="147"/>
                  <a:pt x="326" y="125"/>
                </a:cubicBezTo>
                <a:cubicBezTo>
                  <a:pt x="324" y="118"/>
                  <a:pt x="325" y="115"/>
                  <a:pt x="317" y="114"/>
                </a:cubicBezTo>
                <a:cubicBezTo>
                  <a:pt x="306" y="113"/>
                  <a:pt x="306" y="116"/>
                  <a:pt x="297" y="110"/>
                </a:cubicBezTo>
                <a:cubicBezTo>
                  <a:pt x="292" y="106"/>
                  <a:pt x="278" y="103"/>
                  <a:pt x="277" y="96"/>
                </a:cubicBezTo>
                <a:cubicBezTo>
                  <a:pt x="276" y="95"/>
                  <a:pt x="275" y="94"/>
                  <a:pt x="275" y="94"/>
                </a:cubicBezTo>
                <a:cubicBezTo>
                  <a:pt x="271" y="94"/>
                  <a:pt x="267" y="94"/>
                  <a:pt x="264" y="93"/>
                </a:cubicBezTo>
                <a:cubicBezTo>
                  <a:pt x="263" y="93"/>
                  <a:pt x="262" y="93"/>
                  <a:pt x="261" y="93"/>
                </a:cubicBezTo>
                <a:cubicBezTo>
                  <a:pt x="259" y="92"/>
                  <a:pt x="258" y="91"/>
                  <a:pt x="257" y="90"/>
                </a:cubicBezTo>
                <a:cubicBezTo>
                  <a:pt x="256" y="88"/>
                  <a:pt x="256" y="85"/>
                  <a:pt x="257" y="82"/>
                </a:cubicBezTo>
                <a:cubicBezTo>
                  <a:pt x="257" y="80"/>
                  <a:pt x="258" y="79"/>
                  <a:pt x="259" y="77"/>
                </a:cubicBezTo>
                <a:cubicBezTo>
                  <a:pt x="260" y="76"/>
                  <a:pt x="260" y="76"/>
                  <a:pt x="261" y="76"/>
                </a:cubicBezTo>
                <a:cubicBezTo>
                  <a:pt x="266" y="72"/>
                  <a:pt x="273" y="70"/>
                  <a:pt x="279" y="69"/>
                </a:cubicBezTo>
                <a:cubicBezTo>
                  <a:pt x="286" y="66"/>
                  <a:pt x="293" y="66"/>
                  <a:pt x="300" y="65"/>
                </a:cubicBezTo>
                <a:close/>
                <a:moveTo>
                  <a:pt x="179" y="58"/>
                </a:moveTo>
                <a:cubicBezTo>
                  <a:pt x="180" y="57"/>
                  <a:pt x="182" y="57"/>
                  <a:pt x="183" y="57"/>
                </a:cubicBezTo>
                <a:cubicBezTo>
                  <a:pt x="186" y="56"/>
                  <a:pt x="189" y="55"/>
                  <a:pt x="192" y="54"/>
                </a:cubicBezTo>
                <a:cubicBezTo>
                  <a:pt x="209" y="49"/>
                  <a:pt x="229" y="49"/>
                  <a:pt x="247" y="50"/>
                </a:cubicBezTo>
                <a:cubicBezTo>
                  <a:pt x="247" y="52"/>
                  <a:pt x="248" y="53"/>
                  <a:pt x="250" y="53"/>
                </a:cubicBezTo>
                <a:cubicBezTo>
                  <a:pt x="251" y="54"/>
                  <a:pt x="253" y="54"/>
                  <a:pt x="254" y="54"/>
                </a:cubicBezTo>
                <a:cubicBezTo>
                  <a:pt x="261" y="55"/>
                  <a:pt x="267" y="56"/>
                  <a:pt x="274" y="58"/>
                </a:cubicBezTo>
                <a:cubicBezTo>
                  <a:pt x="277" y="59"/>
                  <a:pt x="281" y="60"/>
                  <a:pt x="284" y="60"/>
                </a:cubicBezTo>
                <a:cubicBezTo>
                  <a:pt x="276" y="62"/>
                  <a:pt x="268" y="64"/>
                  <a:pt x="261" y="67"/>
                </a:cubicBezTo>
                <a:cubicBezTo>
                  <a:pt x="260" y="68"/>
                  <a:pt x="258" y="69"/>
                  <a:pt x="257" y="70"/>
                </a:cubicBezTo>
                <a:cubicBezTo>
                  <a:pt x="250" y="74"/>
                  <a:pt x="246" y="79"/>
                  <a:pt x="246" y="85"/>
                </a:cubicBezTo>
                <a:cubicBezTo>
                  <a:pt x="247" y="91"/>
                  <a:pt x="251" y="94"/>
                  <a:pt x="257" y="96"/>
                </a:cubicBezTo>
                <a:cubicBezTo>
                  <a:pt x="258" y="96"/>
                  <a:pt x="260" y="97"/>
                  <a:pt x="261" y="97"/>
                </a:cubicBezTo>
                <a:cubicBezTo>
                  <a:pt x="261" y="97"/>
                  <a:pt x="262" y="97"/>
                  <a:pt x="262" y="97"/>
                </a:cubicBezTo>
                <a:cubicBezTo>
                  <a:pt x="268" y="99"/>
                  <a:pt x="272" y="99"/>
                  <a:pt x="275" y="104"/>
                </a:cubicBezTo>
                <a:cubicBezTo>
                  <a:pt x="277" y="107"/>
                  <a:pt x="286" y="108"/>
                  <a:pt x="286" y="108"/>
                </a:cubicBezTo>
                <a:cubicBezTo>
                  <a:pt x="294" y="112"/>
                  <a:pt x="299" y="118"/>
                  <a:pt x="307" y="119"/>
                </a:cubicBezTo>
                <a:cubicBezTo>
                  <a:pt x="311" y="119"/>
                  <a:pt x="314" y="119"/>
                  <a:pt x="317" y="118"/>
                </a:cubicBezTo>
                <a:cubicBezTo>
                  <a:pt x="321" y="118"/>
                  <a:pt x="322" y="126"/>
                  <a:pt x="323" y="129"/>
                </a:cubicBezTo>
                <a:cubicBezTo>
                  <a:pt x="323" y="133"/>
                  <a:pt x="329" y="134"/>
                  <a:pt x="331" y="135"/>
                </a:cubicBezTo>
                <a:cubicBezTo>
                  <a:pt x="344" y="140"/>
                  <a:pt x="352" y="134"/>
                  <a:pt x="357" y="124"/>
                </a:cubicBezTo>
                <a:cubicBezTo>
                  <a:pt x="359" y="121"/>
                  <a:pt x="360" y="117"/>
                  <a:pt x="361" y="113"/>
                </a:cubicBezTo>
                <a:cubicBezTo>
                  <a:pt x="362" y="107"/>
                  <a:pt x="363" y="101"/>
                  <a:pt x="363" y="97"/>
                </a:cubicBezTo>
                <a:cubicBezTo>
                  <a:pt x="375" y="105"/>
                  <a:pt x="386" y="114"/>
                  <a:pt x="396" y="125"/>
                </a:cubicBezTo>
                <a:cubicBezTo>
                  <a:pt x="404" y="134"/>
                  <a:pt x="412" y="144"/>
                  <a:pt x="418" y="154"/>
                </a:cubicBezTo>
                <a:cubicBezTo>
                  <a:pt x="419" y="155"/>
                  <a:pt x="419" y="157"/>
                  <a:pt x="420" y="158"/>
                </a:cubicBezTo>
                <a:cubicBezTo>
                  <a:pt x="428" y="172"/>
                  <a:pt x="434" y="187"/>
                  <a:pt x="439" y="203"/>
                </a:cubicBezTo>
                <a:cubicBezTo>
                  <a:pt x="424" y="201"/>
                  <a:pt x="405" y="203"/>
                  <a:pt x="392" y="209"/>
                </a:cubicBezTo>
                <a:cubicBezTo>
                  <a:pt x="385" y="212"/>
                  <a:pt x="382" y="217"/>
                  <a:pt x="380" y="224"/>
                </a:cubicBezTo>
                <a:cubicBezTo>
                  <a:pt x="379" y="229"/>
                  <a:pt x="379" y="234"/>
                  <a:pt x="379" y="239"/>
                </a:cubicBezTo>
                <a:cubicBezTo>
                  <a:pt x="379" y="244"/>
                  <a:pt x="381" y="247"/>
                  <a:pt x="382" y="252"/>
                </a:cubicBezTo>
                <a:cubicBezTo>
                  <a:pt x="382" y="252"/>
                  <a:pt x="383" y="252"/>
                  <a:pt x="383" y="251"/>
                </a:cubicBezTo>
                <a:cubicBezTo>
                  <a:pt x="384" y="245"/>
                  <a:pt x="385" y="240"/>
                  <a:pt x="385" y="233"/>
                </a:cubicBezTo>
                <a:cubicBezTo>
                  <a:pt x="386" y="222"/>
                  <a:pt x="388" y="216"/>
                  <a:pt x="399" y="212"/>
                </a:cubicBezTo>
                <a:cubicBezTo>
                  <a:pt x="413" y="208"/>
                  <a:pt x="427" y="210"/>
                  <a:pt x="441" y="209"/>
                </a:cubicBezTo>
                <a:cubicBezTo>
                  <a:pt x="445" y="224"/>
                  <a:pt x="448" y="239"/>
                  <a:pt x="449" y="254"/>
                </a:cubicBezTo>
                <a:cubicBezTo>
                  <a:pt x="449" y="255"/>
                  <a:pt x="450" y="257"/>
                  <a:pt x="450" y="258"/>
                </a:cubicBezTo>
                <a:cubicBezTo>
                  <a:pt x="450" y="265"/>
                  <a:pt x="451" y="272"/>
                  <a:pt x="451" y="280"/>
                </a:cubicBezTo>
                <a:cubicBezTo>
                  <a:pt x="452" y="307"/>
                  <a:pt x="448" y="332"/>
                  <a:pt x="440" y="354"/>
                </a:cubicBezTo>
                <a:cubicBezTo>
                  <a:pt x="439" y="355"/>
                  <a:pt x="439" y="357"/>
                  <a:pt x="438" y="358"/>
                </a:cubicBezTo>
                <a:cubicBezTo>
                  <a:pt x="436" y="363"/>
                  <a:pt x="434" y="369"/>
                  <a:pt x="431" y="374"/>
                </a:cubicBezTo>
                <a:cubicBezTo>
                  <a:pt x="431" y="373"/>
                  <a:pt x="431" y="372"/>
                  <a:pt x="431" y="371"/>
                </a:cubicBezTo>
                <a:cubicBezTo>
                  <a:pt x="431" y="369"/>
                  <a:pt x="430" y="368"/>
                  <a:pt x="428" y="367"/>
                </a:cubicBezTo>
                <a:cubicBezTo>
                  <a:pt x="422" y="365"/>
                  <a:pt x="418" y="362"/>
                  <a:pt x="414" y="358"/>
                </a:cubicBezTo>
                <a:cubicBezTo>
                  <a:pt x="412" y="357"/>
                  <a:pt x="411" y="355"/>
                  <a:pt x="410" y="354"/>
                </a:cubicBezTo>
                <a:cubicBezTo>
                  <a:pt x="406" y="349"/>
                  <a:pt x="404" y="344"/>
                  <a:pt x="402" y="338"/>
                </a:cubicBezTo>
                <a:cubicBezTo>
                  <a:pt x="400" y="329"/>
                  <a:pt x="394" y="323"/>
                  <a:pt x="385" y="328"/>
                </a:cubicBezTo>
                <a:cubicBezTo>
                  <a:pt x="385" y="328"/>
                  <a:pt x="385" y="328"/>
                  <a:pt x="385" y="328"/>
                </a:cubicBezTo>
                <a:cubicBezTo>
                  <a:pt x="377" y="326"/>
                  <a:pt x="369" y="326"/>
                  <a:pt x="361" y="328"/>
                </a:cubicBezTo>
                <a:cubicBezTo>
                  <a:pt x="360" y="328"/>
                  <a:pt x="358" y="328"/>
                  <a:pt x="357" y="329"/>
                </a:cubicBezTo>
                <a:cubicBezTo>
                  <a:pt x="344" y="332"/>
                  <a:pt x="332" y="340"/>
                  <a:pt x="324" y="350"/>
                </a:cubicBezTo>
                <a:cubicBezTo>
                  <a:pt x="323" y="351"/>
                  <a:pt x="322" y="353"/>
                  <a:pt x="321" y="354"/>
                </a:cubicBezTo>
                <a:cubicBezTo>
                  <a:pt x="320" y="355"/>
                  <a:pt x="320" y="357"/>
                  <a:pt x="319" y="358"/>
                </a:cubicBezTo>
                <a:cubicBezTo>
                  <a:pt x="319" y="359"/>
                  <a:pt x="319" y="360"/>
                  <a:pt x="318" y="362"/>
                </a:cubicBezTo>
                <a:cubicBezTo>
                  <a:pt x="316" y="360"/>
                  <a:pt x="314" y="359"/>
                  <a:pt x="312" y="358"/>
                </a:cubicBezTo>
                <a:cubicBezTo>
                  <a:pt x="309" y="357"/>
                  <a:pt x="306" y="355"/>
                  <a:pt x="304" y="354"/>
                </a:cubicBezTo>
                <a:cubicBezTo>
                  <a:pt x="289" y="346"/>
                  <a:pt x="275" y="339"/>
                  <a:pt x="261" y="331"/>
                </a:cubicBezTo>
                <a:cubicBezTo>
                  <a:pt x="260" y="330"/>
                  <a:pt x="258" y="329"/>
                  <a:pt x="257" y="328"/>
                </a:cubicBezTo>
                <a:cubicBezTo>
                  <a:pt x="247" y="322"/>
                  <a:pt x="236" y="316"/>
                  <a:pt x="226" y="310"/>
                </a:cubicBezTo>
                <a:cubicBezTo>
                  <a:pt x="203" y="297"/>
                  <a:pt x="181" y="281"/>
                  <a:pt x="161" y="264"/>
                </a:cubicBezTo>
                <a:cubicBezTo>
                  <a:pt x="160" y="263"/>
                  <a:pt x="158" y="262"/>
                  <a:pt x="157" y="261"/>
                </a:cubicBezTo>
                <a:cubicBezTo>
                  <a:pt x="157" y="260"/>
                  <a:pt x="156" y="260"/>
                  <a:pt x="156" y="260"/>
                </a:cubicBezTo>
                <a:cubicBezTo>
                  <a:pt x="156" y="259"/>
                  <a:pt x="155" y="259"/>
                  <a:pt x="155" y="258"/>
                </a:cubicBezTo>
                <a:cubicBezTo>
                  <a:pt x="155" y="257"/>
                  <a:pt x="154" y="255"/>
                  <a:pt x="153" y="254"/>
                </a:cubicBezTo>
                <a:cubicBezTo>
                  <a:pt x="146" y="241"/>
                  <a:pt x="132" y="229"/>
                  <a:pt x="117" y="221"/>
                </a:cubicBezTo>
                <a:cubicBezTo>
                  <a:pt x="111" y="214"/>
                  <a:pt x="104" y="206"/>
                  <a:pt x="98" y="198"/>
                </a:cubicBezTo>
                <a:cubicBezTo>
                  <a:pt x="116" y="186"/>
                  <a:pt x="130" y="189"/>
                  <a:pt x="151" y="193"/>
                </a:cubicBezTo>
                <a:cubicBezTo>
                  <a:pt x="153" y="193"/>
                  <a:pt x="155" y="194"/>
                  <a:pt x="157" y="194"/>
                </a:cubicBezTo>
                <a:cubicBezTo>
                  <a:pt x="158" y="194"/>
                  <a:pt x="160" y="194"/>
                  <a:pt x="161" y="194"/>
                </a:cubicBezTo>
                <a:cubicBezTo>
                  <a:pt x="176" y="196"/>
                  <a:pt x="189" y="194"/>
                  <a:pt x="206" y="198"/>
                </a:cubicBezTo>
                <a:cubicBezTo>
                  <a:pt x="220" y="202"/>
                  <a:pt x="241" y="193"/>
                  <a:pt x="240" y="174"/>
                </a:cubicBezTo>
                <a:cubicBezTo>
                  <a:pt x="240" y="168"/>
                  <a:pt x="238" y="163"/>
                  <a:pt x="235" y="158"/>
                </a:cubicBezTo>
                <a:cubicBezTo>
                  <a:pt x="235" y="157"/>
                  <a:pt x="234" y="155"/>
                  <a:pt x="233" y="154"/>
                </a:cubicBezTo>
                <a:cubicBezTo>
                  <a:pt x="223" y="137"/>
                  <a:pt x="206" y="125"/>
                  <a:pt x="209" y="102"/>
                </a:cubicBezTo>
                <a:cubicBezTo>
                  <a:pt x="210" y="92"/>
                  <a:pt x="210" y="86"/>
                  <a:pt x="204" y="78"/>
                </a:cubicBezTo>
                <a:cubicBezTo>
                  <a:pt x="197" y="68"/>
                  <a:pt x="182" y="72"/>
                  <a:pt x="177" y="59"/>
                </a:cubicBezTo>
                <a:cubicBezTo>
                  <a:pt x="178" y="59"/>
                  <a:pt x="178" y="58"/>
                  <a:pt x="179" y="58"/>
                </a:cubicBezTo>
                <a:close/>
                <a:moveTo>
                  <a:pt x="331" y="409"/>
                </a:moveTo>
                <a:cubicBezTo>
                  <a:pt x="328" y="397"/>
                  <a:pt x="323" y="386"/>
                  <a:pt x="323" y="375"/>
                </a:cubicBezTo>
                <a:cubicBezTo>
                  <a:pt x="334" y="381"/>
                  <a:pt x="345" y="386"/>
                  <a:pt x="357" y="391"/>
                </a:cubicBezTo>
                <a:cubicBezTo>
                  <a:pt x="358" y="392"/>
                  <a:pt x="360" y="392"/>
                  <a:pt x="361" y="393"/>
                </a:cubicBezTo>
                <a:cubicBezTo>
                  <a:pt x="376" y="400"/>
                  <a:pt x="391" y="405"/>
                  <a:pt x="407" y="410"/>
                </a:cubicBezTo>
                <a:cubicBezTo>
                  <a:pt x="394" y="425"/>
                  <a:pt x="379" y="438"/>
                  <a:pt x="361" y="449"/>
                </a:cubicBezTo>
                <a:cubicBezTo>
                  <a:pt x="360" y="450"/>
                  <a:pt x="358" y="451"/>
                  <a:pt x="357" y="451"/>
                </a:cubicBezTo>
                <a:cubicBezTo>
                  <a:pt x="355" y="452"/>
                  <a:pt x="354" y="453"/>
                  <a:pt x="352" y="454"/>
                </a:cubicBezTo>
                <a:cubicBezTo>
                  <a:pt x="350" y="455"/>
                  <a:pt x="347" y="457"/>
                  <a:pt x="345" y="458"/>
                </a:cubicBezTo>
                <a:cubicBezTo>
                  <a:pt x="330" y="465"/>
                  <a:pt x="314" y="472"/>
                  <a:pt x="296" y="476"/>
                </a:cubicBezTo>
                <a:cubicBezTo>
                  <a:pt x="290" y="478"/>
                  <a:pt x="283" y="479"/>
                  <a:pt x="276" y="480"/>
                </a:cubicBezTo>
                <a:cubicBezTo>
                  <a:pt x="276" y="480"/>
                  <a:pt x="276" y="479"/>
                  <a:pt x="275" y="479"/>
                </a:cubicBezTo>
                <a:cubicBezTo>
                  <a:pt x="270" y="473"/>
                  <a:pt x="270" y="465"/>
                  <a:pt x="273" y="458"/>
                </a:cubicBezTo>
                <a:cubicBezTo>
                  <a:pt x="274" y="457"/>
                  <a:pt x="274" y="455"/>
                  <a:pt x="275" y="454"/>
                </a:cubicBezTo>
                <a:cubicBezTo>
                  <a:pt x="286" y="434"/>
                  <a:pt x="316" y="415"/>
                  <a:pt x="330" y="411"/>
                </a:cubicBezTo>
                <a:cubicBezTo>
                  <a:pt x="331" y="410"/>
                  <a:pt x="332" y="410"/>
                  <a:pt x="331" y="409"/>
                </a:cubicBezTo>
                <a:close/>
                <a:moveTo>
                  <a:pt x="361" y="381"/>
                </a:moveTo>
                <a:cubicBezTo>
                  <a:pt x="360" y="381"/>
                  <a:pt x="358" y="380"/>
                  <a:pt x="357" y="379"/>
                </a:cubicBezTo>
                <a:cubicBezTo>
                  <a:pt x="347" y="375"/>
                  <a:pt x="337" y="371"/>
                  <a:pt x="327" y="366"/>
                </a:cubicBezTo>
                <a:cubicBezTo>
                  <a:pt x="326" y="365"/>
                  <a:pt x="325" y="365"/>
                  <a:pt x="324" y="364"/>
                </a:cubicBezTo>
                <a:cubicBezTo>
                  <a:pt x="324" y="362"/>
                  <a:pt x="325" y="360"/>
                  <a:pt x="326" y="358"/>
                </a:cubicBezTo>
                <a:cubicBezTo>
                  <a:pt x="326" y="357"/>
                  <a:pt x="327" y="355"/>
                  <a:pt x="328" y="354"/>
                </a:cubicBezTo>
                <a:cubicBezTo>
                  <a:pt x="329" y="352"/>
                  <a:pt x="330" y="350"/>
                  <a:pt x="332" y="348"/>
                </a:cubicBezTo>
                <a:cubicBezTo>
                  <a:pt x="338" y="340"/>
                  <a:pt x="347" y="336"/>
                  <a:pt x="357" y="333"/>
                </a:cubicBezTo>
                <a:cubicBezTo>
                  <a:pt x="358" y="333"/>
                  <a:pt x="360" y="333"/>
                  <a:pt x="361" y="333"/>
                </a:cubicBezTo>
                <a:cubicBezTo>
                  <a:pt x="369" y="331"/>
                  <a:pt x="378" y="331"/>
                  <a:pt x="386" y="331"/>
                </a:cubicBezTo>
                <a:cubicBezTo>
                  <a:pt x="386" y="331"/>
                  <a:pt x="386" y="331"/>
                  <a:pt x="386" y="331"/>
                </a:cubicBezTo>
                <a:cubicBezTo>
                  <a:pt x="392" y="333"/>
                  <a:pt x="394" y="334"/>
                  <a:pt x="396" y="341"/>
                </a:cubicBezTo>
                <a:cubicBezTo>
                  <a:pt x="397" y="346"/>
                  <a:pt x="399" y="350"/>
                  <a:pt x="401" y="354"/>
                </a:cubicBezTo>
                <a:cubicBezTo>
                  <a:pt x="402" y="355"/>
                  <a:pt x="402" y="356"/>
                  <a:pt x="403" y="357"/>
                </a:cubicBezTo>
                <a:cubicBezTo>
                  <a:pt x="403" y="357"/>
                  <a:pt x="403" y="358"/>
                  <a:pt x="403" y="358"/>
                </a:cubicBezTo>
                <a:cubicBezTo>
                  <a:pt x="406" y="362"/>
                  <a:pt x="410" y="366"/>
                  <a:pt x="414" y="369"/>
                </a:cubicBezTo>
                <a:cubicBezTo>
                  <a:pt x="416" y="371"/>
                  <a:pt x="418" y="372"/>
                  <a:pt x="421" y="373"/>
                </a:cubicBezTo>
                <a:cubicBezTo>
                  <a:pt x="425" y="374"/>
                  <a:pt x="425" y="374"/>
                  <a:pt x="427" y="379"/>
                </a:cubicBezTo>
                <a:cubicBezTo>
                  <a:pt x="428" y="379"/>
                  <a:pt x="428" y="379"/>
                  <a:pt x="428" y="380"/>
                </a:cubicBezTo>
                <a:cubicBezTo>
                  <a:pt x="424" y="388"/>
                  <a:pt x="419" y="396"/>
                  <a:pt x="413" y="403"/>
                </a:cubicBezTo>
                <a:cubicBezTo>
                  <a:pt x="396" y="396"/>
                  <a:pt x="378" y="389"/>
                  <a:pt x="361" y="381"/>
                </a:cubicBezTo>
                <a:close/>
                <a:moveTo>
                  <a:pt x="157" y="68"/>
                </a:moveTo>
                <a:cubicBezTo>
                  <a:pt x="158" y="67"/>
                  <a:pt x="160" y="66"/>
                  <a:pt x="161" y="66"/>
                </a:cubicBezTo>
                <a:cubicBezTo>
                  <a:pt x="165" y="64"/>
                  <a:pt x="169" y="62"/>
                  <a:pt x="172" y="61"/>
                </a:cubicBezTo>
                <a:cubicBezTo>
                  <a:pt x="173" y="64"/>
                  <a:pt x="174" y="67"/>
                  <a:pt x="178" y="69"/>
                </a:cubicBezTo>
                <a:cubicBezTo>
                  <a:pt x="193" y="79"/>
                  <a:pt x="205" y="87"/>
                  <a:pt x="203" y="107"/>
                </a:cubicBezTo>
                <a:cubicBezTo>
                  <a:pt x="201" y="126"/>
                  <a:pt x="217" y="138"/>
                  <a:pt x="228" y="150"/>
                </a:cubicBezTo>
                <a:cubicBezTo>
                  <a:pt x="229" y="151"/>
                  <a:pt x="230" y="152"/>
                  <a:pt x="231" y="154"/>
                </a:cubicBezTo>
                <a:cubicBezTo>
                  <a:pt x="232" y="155"/>
                  <a:pt x="233" y="157"/>
                  <a:pt x="234" y="158"/>
                </a:cubicBezTo>
                <a:cubicBezTo>
                  <a:pt x="242" y="175"/>
                  <a:pt x="246" y="205"/>
                  <a:pt x="199" y="190"/>
                </a:cubicBezTo>
                <a:cubicBezTo>
                  <a:pt x="189" y="187"/>
                  <a:pt x="194" y="187"/>
                  <a:pt x="183" y="188"/>
                </a:cubicBezTo>
                <a:cubicBezTo>
                  <a:pt x="175" y="188"/>
                  <a:pt x="168" y="188"/>
                  <a:pt x="161" y="188"/>
                </a:cubicBezTo>
                <a:cubicBezTo>
                  <a:pt x="160" y="188"/>
                  <a:pt x="158" y="188"/>
                  <a:pt x="157" y="188"/>
                </a:cubicBezTo>
                <a:cubicBezTo>
                  <a:pt x="150" y="188"/>
                  <a:pt x="142" y="187"/>
                  <a:pt x="133" y="185"/>
                </a:cubicBezTo>
                <a:cubicBezTo>
                  <a:pt x="118" y="182"/>
                  <a:pt x="105" y="184"/>
                  <a:pt x="96" y="195"/>
                </a:cubicBezTo>
                <a:cubicBezTo>
                  <a:pt x="96" y="195"/>
                  <a:pt x="96" y="195"/>
                  <a:pt x="96" y="195"/>
                </a:cubicBezTo>
                <a:cubicBezTo>
                  <a:pt x="100" y="183"/>
                  <a:pt x="97" y="170"/>
                  <a:pt x="95" y="158"/>
                </a:cubicBezTo>
                <a:cubicBezTo>
                  <a:pt x="95" y="157"/>
                  <a:pt x="95" y="156"/>
                  <a:pt x="95" y="155"/>
                </a:cubicBezTo>
                <a:cubicBezTo>
                  <a:pt x="95" y="155"/>
                  <a:pt x="95" y="154"/>
                  <a:pt x="95" y="154"/>
                </a:cubicBezTo>
                <a:cubicBezTo>
                  <a:pt x="93" y="137"/>
                  <a:pt x="99" y="121"/>
                  <a:pt x="101" y="105"/>
                </a:cubicBezTo>
                <a:cubicBezTo>
                  <a:pt x="119" y="90"/>
                  <a:pt x="138" y="77"/>
                  <a:pt x="157" y="68"/>
                </a:cubicBezTo>
                <a:close/>
                <a:moveTo>
                  <a:pt x="61" y="149"/>
                </a:moveTo>
                <a:cubicBezTo>
                  <a:pt x="71" y="135"/>
                  <a:pt x="83" y="122"/>
                  <a:pt x="95" y="111"/>
                </a:cubicBezTo>
                <a:cubicBezTo>
                  <a:pt x="92" y="120"/>
                  <a:pt x="91" y="132"/>
                  <a:pt x="91" y="142"/>
                </a:cubicBezTo>
                <a:cubicBezTo>
                  <a:pt x="90" y="146"/>
                  <a:pt x="91" y="150"/>
                  <a:pt x="91" y="154"/>
                </a:cubicBezTo>
                <a:cubicBezTo>
                  <a:pt x="91" y="155"/>
                  <a:pt x="92" y="157"/>
                  <a:pt x="92" y="158"/>
                </a:cubicBezTo>
                <a:cubicBezTo>
                  <a:pt x="94" y="170"/>
                  <a:pt x="98" y="183"/>
                  <a:pt x="95" y="194"/>
                </a:cubicBezTo>
                <a:cubicBezTo>
                  <a:pt x="84" y="181"/>
                  <a:pt x="71" y="172"/>
                  <a:pt x="63" y="158"/>
                </a:cubicBezTo>
                <a:cubicBezTo>
                  <a:pt x="62" y="156"/>
                  <a:pt x="60" y="153"/>
                  <a:pt x="59" y="151"/>
                </a:cubicBezTo>
                <a:cubicBezTo>
                  <a:pt x="60" y="150"/>
                  <a:pt x="61" y="150"/>
                  <a:pt x="61" y="149"/>
                </a:cubicBezTo>
                <a:close/>
                <a:moveTo>
                  <a:pt x="88" y="432"/>
                </a:moveTo>
                <a:cubicBezTo>
                  <a:pt x="101" y="428"/>
                  <a:pt x="108" y="440"/>
                  <a:pt x="118" y="447"/>
                </a:cubicBezTo>
                <a:cubicBezTo>
                  <a:pt x="122" y="449"/>
                  <a:pt x="126" y="452"/>
                  <a:pt x="131" y="454"/>
                </a:cubicBezTo>
                <a:cubicBezTo>
                  <a:pt x="133" y="455"/>
                  <a:pt x="135" y="457"/>
                  <a:pt x="138" y="458"/>
                </a:cubicBezTo>
                <a:cubicBezTo>
                  <a:pt x="143" y="461"/>
                  <a:pt x="148" y="464"/>
                  <a:pt x="153" y="469"/>
                </a:cubicBezTo>
                <a:cubicBezTo>
                  <a:pt x="155" y="470"/>
                  <a:pt x="156" y="469"/>
                  <a:pt x="157" y="469"/>
                </a:cubicBezTo>
                <a:cubicBezTo>
                  <a:pt x="158" y="468"/>
                  <a:pt x="158" y="466"/>
                  <a:pt x="157" y="465"/>
                </a:cubicBezTo>
                <a:cubicBezTo>
                  <a:pt x="157" y="465"/>
                  <a:pt x="157" y="465"/>
                  <a:pt x="157" y="465"/>
                </a:cubicBezTo>
                <a:cubicBezTo>
                  <a:pt x="154" y="462"/>
                  <a:pt x="151" y="460"/>
                  <a:pt x="148" y="458"/>
                </a:cubicBezTo>
                <a:cubicBezTo>
                  <a:pt x="146" y="457"/>
                  <a:pt x="144" y="455"/>
                  <a:pt x="142" y="454"/>
                </a:cubicBezTo>
                <a:cubicBezTo>
                  <a:pt x="132" y="449"/>
                  <a:pt x="122" y="444"/>
                  <a:pt x="114" y="437"/>
                </a:cubicBezTo>
                <a:cubicBezTo>
                  <a:pt x="106" y="429"/>
                  <a:pt x="97" y="424"/>
                  <a:pt x="85" y="427"/>
                </a:cubicBezTo>
                <a:cubicBezTo>
                  <a:pt x="85" y="428"/>
                  <a:pt x="84" y="428"/>
                  <a:pt x="84" y="429"/>
                </a:cubicBezTo>
                <a:cubicBezTo>
                  <a:pt x="76" y="421"/>
                  <a:pt x="68" y="412"/>
                  <a:pt x="61" y="402"/>
                </a:cubicBezTo>
                <a:cubicBezTo>
                  <a:pt x="60" y="400"/>
                  <a:pt x="58" y="398"/>
                  <a:pt x="57" y="396"/>
                </a:cubicBezTo>
                <a:cubicBezTo>
                  <a:pt x="57" y="396"/>
                  <a:pt x="57" y="396"/>
                  <a:pt x="57" y="396"/>
                </a:cubicBezTo>
                <a:cubicBezTo>
                  <a:pt x="49" y="384"/>
                  <a:pt x="42" y="371"/>
                  <a:pt x="37" y="358"/>
                </a:cubicBezTo>
                <a:cubicBezTo>
                  <a:pt x="36" y="357"/>
                  <a:pt x="36" y="355"/>
                  <a:pt x="35" y="354"/>
                </a:cubicBezTo>
                <a:cubicBezTo>
                  <a:pt x="23" y="324"/>
                  <a:pt x="18" y="290"/>
                  <a:pt x="20" y="258"/>
                </a:cubicBezTo>
                <a:cubicBezTo>
                  <a:pt x="20" y="257"/>
                  <a:pt x="20" y="255"/>
                  <a:pt x="20" y="254"/>
                </a:cubicBezTo>
                <a:cubicBezTo>
                  <a:pt x="21" y="251"/>
                  <a:pt x="21" y="248"/>
                  <a:pt x="21" y="245"/>
                </a:cubicBezTo>
                <a:cubicBezTo>
                  <a:pt x="25" y="248"/>
                  <a:pt x="30" y="250"/>
                  <a:pt x="35" y="249"/>
                </a:cubicBezTo>
                <a:cubicBezTo>
                  <a:pt x="36" y="249"/>
                  <a:pt x="37" y="247"/>
                  <a:pt x="36" y="246"/>
                </a:cubicBezTo>
                <a:cubicBezTo>
                  <a:pt x="31" y="243"/>
                  <a:pt x="27" y="240"/>
                  <a:pt x="22" y="237"/>
                </a:cubicBezTo>
                <a:cubicBezTo>
                  <a:pt x="23" y="233"/>
                  <a:pt x="24" y="228"/>
                  <a:pt x="25" y="224"/>
                </a:cubicBezTo>
                <a:cubicBezTo>
                  <a:pt x="30" y="228"/>
                  <a:pt x="35" y="231"/>
                  <a:pt x="41" y="232"/>
                </a:cubicBezTo>
                <a:cubicBezTo>
                  <a:pt x="42" y="233"/>
                  <a:pt x="44" y="231"/>
                  <a:pt x="42" y="230"/>
                </a:cubicBezTo>
                <a:cubicBezTo>
                  <a:pt x="38" y="225"/>
                  <a:pt x="32" y="222"/>
                  <a:pt x="27" y="217"/>
                </a:cubicBezTo>
                <a:cubicBezTo>
                  <a:pt x="28" y="213"/>
                  <a:pt x="29" y="209"/>
                  <a:pt x="31" y="204"/>
                </a:cubicBezTo>
                <a:cubicBezTo>
                  <a:pt x="36" y="188"/>
                  <a:pt x="45" y="173"/>
                  <a:pt x="55" y="158"/>
                </a:cubicBezTo>
                <a:cubicBezTo>
                  <a:pt x="55" y="157"/>
                  <a:pt x="56" y="155"/>
                  <a:pt x="57" y="154"/>
                </a:cubicBezTo>
                <a:cubicBezTo>
                  <a:pt x="58" y="157"/>
                  <a:pt x="60" y="159"/>
                  <a:pt x="61" y="162"/>
                </a:cubicBezTo>
                <a:cubicBezTo>
                  <a:pt x="69" y="176"/>
                  <a:pt x="81" y="188"/>
                  <a:pt x="93" y="200"/>
                </a:cubicBezTo>
                <a:cubicBezTo>
                  <a:pt x="93" y="200"/>
                  <a:pt x="93" y="201"/>
                  <a:pt x="94" y="201"/>
                </a:cubicBezTo>
                <a:cubicBezTo>
                  <a:pt x="100" y="207"/>
                  <a:pt x="106" y="212"/>
                  <a:pt x="111" y="218"/>
                </a:cubicBezTo>
                <a:cubicBezTo>
                  <a:pt x="104" y="215"/>
                  <a:pt x="97" y="212"/>
                  <a:pt x="91" y="210"/>
                </a:cubicBezTo>
                <a:cubicBezTo>
                  <a:pt x="91" y="210"/>
                  <a:pt x="90" y="210"/>
                  <a:pt x="91" y="211"/>
                </a:cubicBezTo>
                <a:cubicBezTo>
                  <a:pt x="104" y="221"/>
                  <a:pt x="117" y="229"/>
                  <a:pt x="130" y="239"/>
                </a:cubicBezTo>
                <a:cubicBezTo>
                  <a:pt x="135" y="244"/>
                  <a:pt x="140" y="249"/>
                  <a:pt x="146" y="254"/>
                </a:cubicBezTo>
                <a:cubicBezTo>
                  <a:pt x="146" y="254"/>
                  <a:pt x="146" y="254"/>
                  <a:pt x="146" y="254"/>
                </a:cubicBezTo>
                <a:cubicBezTo>
                  <a:pt x="147" y="255"/>
                  <a:pt x="148" y="257"/>
                  <a:pt x="149" y="258"/>
                </a:cubicBezTo>
                <a:cubicBezTo>
                  <a:pt x="165" y="286"/>
                  <a:pt x="112" y="303"/>
                  <a:pt x="93" y="315"/>
                </a:cubicBezTo>
                <a:cubicBezTo>
                  <a:pt x="84" y="320"/>
                  <a:pt x="78" y="329"/>
                  <a:pt x="73" y="338"/>
                </a:cubicBezTo>
                <a:cubicBezTo>
                  <a:pt x="70" y="343"/>
                  <a:pt x="68" y="348"/>
                  <a:pt x="65" y="354"/>
                </a:cubicBezTo>
                <a:cubicBezTo>
                  <a:pt x="65" y="355"/>
                  <a:pt x="64" y="357"/>
                  <a:pt x="64" y="358"/>
                </a:cubicBezTo>
                <a:cubicBezTo>
                  <a:pt x="64" y="358"/>
                  <a:pt x="63" y="358"/>
                  <a:pt x="63" y="358"/>
                </a:cubicBezTo>
                <a:cubicBezTo>
                  <a:pt x="63" y="358"/>
                  <a:pt x="63" y="358"/>
                  <a:pt x="63" y="358"/>
                </a:cubicBezTo>
                <a:cubicBezTo>
                  <a:pt x="63" y="357"/>
                  <a:pt x="63" y="356"/>
                  <a:pt x="63" y="354"/>
                </a:cubicBezTo>
                <a:cubicBezTo>
                  <a:pt x="62" y="350"/>
                  <a:pt x="61" y="345"/>
                  <a:pt x="61" y="341"/>
                </a:cubicBezTo>
                <a:cubicBezTo>
                  <a:pt x="61" y="337"/>
                  <a:pt x="60" y="333"/>
                  <a:pt x="60" y="332"/>
                </a:cubicBezTo>
                <a:cubicBezTo>
                  <a:pt x="60" y="324"/>
                  <a:pt x="60" y="316"/>
                  <a:pt x="61" y="307"/>
                </a:cubicBezTo>
                <a:cubicBezTo>
                  <a:pt x="63" y="292"/>
                  <a:pt x="65" y="276"/>
                  <a:pt x="68" y="262"/>
                </a:cubicBezTo>
                <a:cubicBezTo>
                  <a:pt x="68" y="261"/>
                  <a:pt x="68" y="259"/>
                  <a:pt x="68" y="258"/>
                </a:cubicBezTo>
                <a:cubicBezTo>
                  <a:pt x="68" y="257"/>
                  <a:pt x="68" y="255"/>
                  <a:pt x="69" y="254"/>
                </a:cubicBezTo>
                <a:cubicBezTo>
                  <a:pt x="70" y="239"/>
                  <a:pt x="68" y="226"/>
                  <a:pt x="67" y="210"/>
                </a:cubicBezTo>
                <a:cubicBezTo>
                  <a:pt x="67" y="210"/>
                  <a:pt x="67" y="210"/>
                  <a:pt x="67" y="210"/>
                </a:cubicBezTo>
                <a:cubicBezTo>
                  <a:pt x="68" y="210"/>
                  <a:pt x="69" y="210"/>
                  <a:pt x="70" y="210"/>
                </a:cubicBezTo>
                <a:cubicBezTo>
                  <a:pt x="71" y="211"/>
                  <a:pt x="73" y="210"/>
                  <a:pt x="73" y="208"/>
                </a:cubicBezTo>
                <a:cubicBezTo>
                  <a:pt x="73" y="208"/>
                  <a:pt x="88" y="208"/>
                  <a:pt x="90" y="208"/>
                </a:cubicBezTo>
                <a:cubicBezTo>
                  <a:pt x="91" y="208"/>
                  <a:pt x="91" y="207"/>
                  <a:pt x="90" y="207"/>
                </a:cubicBezTo>
                <a:cubicBezTo>
                  <a:pt x="88" y="206"/>
                  <a:pt x="85" y="206"/>
                  <a:pt x="83" y="206"/>
                </a:cubicBezTo>
                <a:cubicBezTo>
                  <a:pt x="80" y="206"/>
                  <a:pt x="75" y="208"/>
                  <a:pt x="72" y="206"/>
                </a:cubicBezTo>
                <a:cubicBezTo>
                  <a:pt x="70" y="205"/>
                  <a:pt x="69" y="206"/>
                  <a:pt x="69" y="208"/>
                </a:cubicBezTo>
                <a:cubicBezTo>
                  <a:pt x="69" y="208"/>
                  <a:pt x="69" y="209"/>
                  <a:pt x="69" y="210"/>
                </a:cubicBezTo>
                <a:cubicBezTo>
                  <a:pt x="68" y="209"/>
                  <a:pt x="66" y="209"/>
                  <a:pt x="65" y="210"/>
                </a:cubicBezTo>
                <a:cubicBezTo>
                  <a:pt x="65" y="210"/>
                  <a:pt x="65" y="211"/>
                  <a:pt x="66" y="211"/>
                </a:cubicBezTo>
                <a:cubicBezTo>
                  <a:pt x="66" y="211"/>
                  <a:pt x="66" y="210"/>
                  <a:pt x="66" y="210"/>
                </a:cubicBezTo>
                <a:cubicBezTo>
                  <a:pt x="64" y="222"/>
                  <a:pt x="66" y="233"/>
                  <a:pt x="65" y="244"/>
                </a:cubicBezTo>
                <a:cubicBezTo>
                  <a:pt x="65" y="248"/>
                  <a:pt x="65" y="251"/>
                  <a:pt x="64" y="254"/>
                </a:cubicBezTo>
                <a:cubicBezTo>
                  <a:pt x="64" y="255"/>
                  <a:pt x="64" y="257"/>
                  <a:pt x="64" y="258"/>
                </a:cubicBezTo>
                <a:cubicBezTo>
                  <a:pt x="63" y="264"/>
                  <a:pt x="62" y="271"/>
                  <a:pt x="61" y="277"/>
                </a:cubicBezTo>
                <a:cubicBezTo>
                  <a:pt x="61" y="280"/>
                  <a:pt x="60" y="284"/>
                  <a:pt x="60" y="287"/>
                </a:cubicBezTo>
                <a:cubicBezTo>
                  <a:pt x="59" y="314"/>
                  <a:pt x="54" y="341"/>
                  <a:pt x="61" y="367"/>
                </a:cubicBezTo>
                <a:cubicBezTo>
                  <a:pt x="61" y="368"/>
                  <a:pt x="61" y="368"/>
                  <a:pt x="61" y="368"/>
                </a:cubicBezTo>
                <a:cubicBezTo>
                  <a:pt x="62" y="370"/>
                  <a:pt x="65" y="369"/>
                  <a:pt x="65" y="367"/>
                </a:cubicBezTo>
                <a:cubicBezTo>
                  <a:pt x="66" y="364"/>
                  <a:pt x="67" y="361"/>
                  <a:pt x="68" y="358"/>
                </a:cubicBezTo>
                <a:cubicBezTo>
                  <a:pt x="68" y="357"/>
                  <a:pt x="69" y="355"/>
                  <a:pt x="69" y="354"/>
                </a:cubicBezTo>
                <a:cubicBezTo>
                  <a:pt x="80" y="326"/>
                  <a:pt x="105" y="308"/>
                  <a:pt x="135" y="300"/>
                </a:cubicBezTo>
                <a:cubicBezTo>
                  <a:pt x="143" y="298"/>
                  <a:pt x="153" y="289"/>
                  <a:pt x="157" y="280"/>
                </a:cubicBezTo>
                <a:cubicBezTo>
                  <a:pt x="158" y="278"/>
                  <a:pt x="159" y="275"/>
                  <a:pt x="159" y="273"/>
                </a:cubicBezTo>
                <a:cubicBezTo>
                  <a:pt x="158" y="269"/>
                  <a:pt x="158" y="266"/>
                  <a:pt x="157" y="263"/>
                </a:cubicBezTo>
                <a:cubicBezTo>
                  <a:pt x="158" y="264"/>
                  <a:pt x="160" y="265"/>
                  <a:pt x="161" y="266"/>
                </a:cubicBezTo>
                <a:cubicBezTo>
                  <a:pt x="174" y="277"/>
                  <a:pt x="188" y="287"/>
                  <a:pt x="202" y="298"/>
                </a:cubicBezTo>
                <a:cubicBezTo>
                  <a:pt x="220" y="311"/>
                  <a:pt x="238" y="324"/>
                  <a:pt x="257" y="336"/>
                </a:cubicBezTo>
                <a:cubicBezTo>
                  <a:pt x="258" y="337"/>
                  <a:pt x="260" y="338"/>
                  <a:pt x="261" y="339"/>
                </a:cubicBezTo>
                <a:cubicBezTo>
                  <a:pt x="269" y="344"/>
                  <a:pt x="277" y="349"/>
                  <a:pt x="286" y="354"/>
                </a:cubicBezTo>
                <a:cubicBezTo>
                  <a:pt x="288" y="355"/>
                  <a:pt x="290" y="357"/>
                  <a:pt x="292" y="358"/>
                </a:cubicBezTo>
                <a:cubicBezTo>
                  <a:pt x="301" y="363"/>
                  <a:pt x="309" y="368"/>
                  <a:pt x="317" y="372"/>
                </a:cubicBezTo>
                <a:cubicBezTo>
                  <a:pt x="317" y="373"/>
                  <a:pt x="317" y="375"/>
                  <a:pt x="317" y="376"/>
                </a:cubicBezTo>
                <a:cubicBezTo>
                  <a:pt x="318" y="379"/>
                  <a:pt x="326" y="409"/>
                  <a:pt x="326" y="409"/>
                </a:cubicBezTo>
                <a:cubicBezTo>
                  <a:pt x="313" y="413"/>
                  <a:pt x="280" y="433"/>
                  <a:pt x="268" y="454"/>
                </a:cubicBezTo>
                <a:cubicBezTo>
                  <a:pt x="268" y="455"/>
                  <a:pt x="267" y="457"/>
                  <a:pt x="267" y="458"/>
                </a:cubicBezTo>
                <a:cubicBezTo>
                  <a:pt x="263" y="466"/>
                  <a:pt x="264" y="474"/>
                  <a:pt x="270" y="481"/>
                </a:cubicBezTo>
                <a:cubicBezTo>
                  <a:pt x="267" y="482"/>
                  <a:pt x="264" y="482"/>
                  <a:pt x="261" y="482"/>
                </a:cubicBezTo>
                <a:cubicBezTo>
                  <a:pt x="260" y="483"/>
                  <a:pt x="258" y="483"/>
                  <a:pt x="257" y="483"/>
                </a:cubicBezTo>
                <a:cubicBezTo>
                  <a:pt x="225" y="486"/>
                  <a:pt x="192" y="483"/>
                  <a:pt x="161" y="473"/>
                </a:cubicBezTo>
                <a:cubicBezTo>
                  <a:pt x="160" y="473"/>
                  <a:pt x="158" y="472"/>
                  <a:pt x="157" y="472"/>
                </a:cubicBezTo>
                <a:cubicBezTo>
                  <a:pt x="146" y="468"/>
                  <a:pt x="136" y="463"/>
                  <a:pt x="125" y="458"/>
                </a:cubicBezTo>
                <a:cubicBezTo>
                  <a:pt x="123" y="457"/>
                  <a:pt x="121" y="455"/>
                  <a:pt x="118" y="454"/>
                </a:cubicBezTo>
                <a:cubicBezTo>
                  <a:pt x="107" y="448"/>
                  <a:pt x="97" y="440"/>
                  <a:pt x="88" y="432"/>
                </a:cubicBezTo>
                <a:close/>
                <a:moveTo>
                  <a:pt x="90" y="480"/>
                </a:moveTo>
                <a:cubicBezTo>
                  <a:pt x="92" y="477"/>
                  <a:pt x="94" y="474"/>
                  <a:pt x="97" y="471"/>
                </a:cubicBezTo>
                <a:cubicBezTo>
                  <a:pt x="100" y="467"/>
                  <a:pt x="103" y="463"/>
                  <a:pt x="106" y="458"/>
                </a:cubicBezTo>
                <a:cubicBezTo>
                  <a:pt x="113" y="463"/>
                  <a:pt x="121" y="467"/>
                  <a:pt x="128" y="471"/>
                </a:cubicBezTo>
                <a:cubicBezTo>
                  <a:pt x="138" y="476"/>
                  <a:pt x="147" y="479"/>
                  <a:pt x="157" y="483"/>
                </a:cubicBezTo>
                <a:cubicBezTo>
                  <a:pt x="158" y="483"/>
                  <a:pt x="160" y="483"/>
                  <a:pt x="161" y="484"/>
                </a:cubicBezTo>
                <a:cubicBezTo>
                  <a:pt x="192" y="493"/>
                  <a:pt x="225" y="496"/>
                  <a:pt x="257" y="493"/>
                </a:cubicBezTo>
                <a:cubicBezTo>
                  <a:pt x="258" y="493"/>
                  <a:pt x="260" y="493"/>
                  <a:pt x="261" y="493"/>
                </a:cubicBezTo>
                <a:cubicBezTo>
                  <a:pt x="294" y="489"/>
                  <a:pt x="327" y="480"/>
                  <a:pt x="357" y="465"/>
                </a:cubicBezTo>
                <a:cubicBezTo>
                  <a:pt x="357" y="465"/>
                  <a:pt x="357" y="465"/>
                  <a:pt x="357" y="465"/>
                </a:cubicBezTo>
                <a:cubicBezTo>
                  <a:pt x="358" y="464"/>
                  <a:pt x="360" y="463"/>
                  <a:pt x="361" y="463"/>
                </a:cubicBezTo>
                <a:cubicBezTo>
                  <a:pt x="364" y="461"/>
                  <a:pt x="366" y="460"/>
                  <a:pt x="369" y="458"/>
                </a:cubicBezTo>
                <a:cubicBezTo>
                  <a:pt x="371" y="457"/>
                  <a:pt x="374" y="455"/>
                  <a:pt x="376" y="454"/>
                </a:cubicBezTo>
                <a:cubicBezTo>
                  <a:pt x="393" y="443"/>
                  <a:pt x="408" y="429"/>
                  <a:pt x="420" y="414"/>
                </a:cubicBezTo>
                <a:cubicBezTo>
                  <a:pt x="422" y="413"/>
                  <a:pt x="423" y="412"/>
                  <a:pt x="423" y="410"/>
                </a:cubicBezTo>
                <a:cubicBezTo>
                  <a:pt x="435" y="394"/>
                  <a:pt x="444" y="377"/>
                  <a:pt x="451" y="358"/>
                </a:cubicBezTo>
                <a:cubicBezTo>
                  <a:pt x="451" y="357"/>
                  <a:pt x="452" y="355"/>
                  <a:pt x="452" y="354"/>
                </a:cubicBezTo>
                <a:cubicBezTo>
                  <a:pt x="454" y="348"/>
                  <a:pt x="456" y="342"/>
                  <a:pt x="457" y="336"/>
                </a:cubicBezTo>
                <a:cubicBezTo>
                  <a:pt x="459" y="329"/>
                  <a:pt x="460" y="321"/>
                  <a:pt x="461" y="313"/>
                </a:cubicBezTo>
                <a:cubicBezTo>
                  <a:pt x="463" y="296"/>
                  <a:pt x="463" y="278"/>
                  <a:pt x="461" y="259"/>
                </a:cubicBezTo>
                <a:cubicBezTo>
                  <a:pt x="461" y="259"/>
                  <a:pt x="461" y="258"/>
                  <a:pt x="461" y="258"/>
                </a:cubicBezTo>
                <a:cubicBezTo>
                  <a:pt x="460" y="248"/>
                  <a:pt x="459" y="239"/>
                  <a:pt x="457" y="230"/>
                </a:cubicBezTo>
                <a:cubicBezTo>
                  <a:pt x="451" y="203"/>
                  <a:pt x="442" y="179"/>
                  <a:pt x="429" y="158"/>
                </a:cubicBezTo>
                <a:cubicBezTo>
                  <a:pt x="428" y="157"/>
                  <a:pt x="427" y="155"/>
                  <a:pt x="427" y="154"/>
                </a:cubicBezTo>
                <a:cubicBezTo>
                  <a:pt x="410" y="127"/>
                  <a:pt x="387" y="105"/>
                  <a:pt x="361" y="87"/>
                </a:cubicBezTo>
                <a:cubicBezTo>
                  <a:pt x="360" y="86"/>
                  <a:pt x="358" y="85"/>
                  <a:pt x="357" y="84"/>
                </a:cubicBezTo>
                <a:cubicBezTo>
                  <a:pt x="347" y="78"/>
                  <a:pt x="337" y="72"/>
                  <a:pt x="326" y="67"/>
                </a:cubicBezTo>
                <a:cubicBezTo>
                  <a:pt x="328" y="64"/>
                  <a:pt x="329" y="61"/>
                  <a:pt x="329" y="58"/>
                </a:cubicBezTo>
                <a:cubicBezTo>
                  <a:pt x="330" y="57"/>
                  <a:pt x="330" y="56"/>
                  <a:pt x="331" y="55"/>
                </a:cubicBezTo>
                <a:cubicBezTo>
                  <a:pt x="331" y="55"/>
                  <a:pt x="331" y="54"/>
                  <a:pt x="331" y="54"/>
                </a:cubicBezTo>
                <a:cubicBezTo>
                  <a:pt x="332" y="54"/>
                  <a:pt x="332" y="54"/>
                  <a:pt x="333" y="54"/>
                </a:cubicBezTo>
                <a:cubicBezTo>
                  <a:pt x="333" y="54"/>
                  <a:pt x="333" y="54"/>
                  <a:pt x="333" y="54"/>
                </a:cubicBezTo>
                <a:cubicBezTo>
                  <a:pt x="334" y="54"/>
                  <a:pt x="334" y="54"/>
                  <a:pt x="334" y="54"/>
                </a:cubicBezTo>
                <a:cubicBezTo>
                  <a:pt x="337" y="55"/>
                  <a:pt x="340" y="57"/>
                  <a:pt x="343" y="58"/>
                </a:cubicBezTo>
                <a:cubicBezTo>
                  <a:pt x="348" y="60"/>
                  <a:pt x="353" y="63"/>
                  <a:pt x="357" y="66"/>
                </a:cubicBezTo>
                <a:cubicBezTo>
                  <a:pt x="358" y="67"/>
                  <a:pt x="360" y="68"/>
                  <a:pt x="361" y="68"/>
                </a:cubicBezTo>
                <a:cubicBezTo>
                  <a:pt x="377" y="79"/>
                  <a:pt x="391" y="93"/>
                  <a:pt x="404" y="107"/>
                </a:cubicBezTo>
                <a:cubicBezTo>
                  <a:pt x="419" y="121"/>
                  <a:pt x="431" y="137"/>
                  <a:pt x="442" y="154"/>
                </a:cubicBezTo>
                <a:cubicBezTo>
                  <a:pt x="443" y="155"/>
                  <a:pt x="444" y="157"/>
                  <a:pt x="445" y="158"/>
                </a:cubicBezTo>
                <a:cubicBezTo>
                  <a:pt x="449" y="165"/>
                  <a:pt x="453" y="172"/>
                  <a:pt x="457" y="180"/>
                </a:cubicBezTo>
                <a:cubicBezTo>
                  <a:pt x="458" y="182"/>
                  <a:pt x="460" y="185"/>
                  <a:pt x="461" y="187"/>
                </a:cubicBezTo>
                <a:cubicBezTo>
                  <a:pt x="466" y="198"/>
                  <a:pt x="470" y="208"/>
                  <a:pt x="474" y="219"/>
                </a:cubicBezTo>
                <a:cubicBezTo>
                  <a:pt x="478" y="230"/>
                  <a:pt x="481" y="242"/>
                  <a:pt x="483" y="254"/>
                </a:cubicBezTo>
                <a:cubicBezTo>
                  <a:pt x="483" y="255"/>
                  <a:pt x="484" y="257"/>
                  <a:pt x="484" y="258"/>
                </a:cubicBezTo>
                <a:cubicBezTo>
                  <a:pt x="488" y="291"/>
                  <a:pt x="485" y="323"/>
                  <a:pt x="474" y="354"/>
                </a:cubicBezTo>
                <a:cubicBezTo>
                  <a:pt x="474" y="355"/>
                  <a:pt x="473" y="357"/>
                  <a:pt x="473" y="358"/>
                </a:cubicBezTo>
                <a:cubicBezTo>
                  <a:pt x="469" y="367"/>
                  <a:pt x="465" y="376"/>
                  <a:pt x="461" y="384"/>
                </a:cubicBezTo>
                <a:cubicBezTo>
                  <a:pt x="460" y="387"/>
                  <a:pt x="458" y="389"/>
                  <a:pt x="457" y="392"/>
                </a:cubicBezTo>
                <a:cubicBezTo>
                  <a:pt x="446" y="411"/>
                  <a:pt x="432" y="429"/>
                  <a:pt x="416" y="446"/>
                </a:cubicBezTo>
                <a:cubicBezTo>
                  <a:pt x="414" y="449"/>
                  <a:pt x="410" y="451"/>
                  <a:pt x="407" y="454"/>
                </a:cubicBezTo>
                <a:cubicBezTo>
                  <a:pt x="406" y="455"/>
                  <a:pt x="404" y="457"/>
                  <a:pt x="403" y="458"/>
                </a:cubicBezTo>
                <a:cubicBezTo>
                  <a:pt x="390" y="468"/>
                  <a:pt x="376" y="476"/>
                  <a:pt x="361" y="482"/>
                </a:cubicBezTo>
                <a:cubicBezTo>
                  <a:pt x="360" y="482"/>
                  <a:pt x="358" y="483"/>
                  <a:pt x="357" y="483"/>
                </a:cubicBezTo>
                <a:cubicBezTo>
                  <a:pt x="327" y="495"/>
                  <a:pt x="294" y="499"/>
                  <a:pt x="261" y="503"/>
                </a:cubicBezTo>
                <a:cubicBezTo>
                  <a:pt x="260" y="503"/>
                  <a:pt x="258" y="503"/>
                  <a:pt x="257" y="503"/>
                </a:cubicBezTo>
                <a:cubicBezTo>
                  <a:pt x="253" y="504"/>
                  <a:pt x="248" y="505"/>
                  <a:pt x="244" y="505"/>
                </a:cubicBezTo>
                <a:cubicBezTo>
                  <a:pt x="216" y="509"/>
                  <a:pt x="188" y="507"/>
                  <a:pt x="161" y="501"/>
                </a:cubicBezTo>
                <a:cubicBezTo>
                  <a:pt x="160" y="501"/>
                  <a:pt x="159" y="501"/>
                  <a:pt x="158" y="500"/>
                </a:cubicBezTo>
                <a:cubicBezTo>
                  <a:pt x="158" y="500"/>
                  <a:pt x="158" y="500"/>
                  <a:pt x="157" y="500"/>
                </a:cubicBezTo>
                <a:cubicBezTo>
                  <a:pt x="141" y="495"/>
                  <a:pt x="97" y="475"/>
                  <a:pt x="89" y="483"/>
                </a:cubicBezTo>
                <a:cubicBezTo>
                  <a:pt x="90" y="482"/>
                  <a:pt x="90" y="481"/>
                  <a:pt x="90" y="480"/>
                </a:cubicBezTo>
                <a:close/>
                <a:moveTo>
                  <a:pt x="261" y="612"/>
                </a:moveTo>
                <a:cubicBezTo>
                  <a:pt x="265" y="620"/>
                  <a:pt x="268" y="628"/>
                  <a:pt x="271" y="636"/>
                </a:cubicBezTo>
                <a:cubicBezTo>
                  <a:pt x="268" y="636"/>
                  <a:pt x="264" y="637"/>
                  <a:pt x="261" y="637"/>
                </a:cubicBezTo>
                <a:cubicBezTo>
                  <a:pt x="260" y="637"/>
                  <a:pt x="258" y="637"/>
                  <a:pt x="257" y="638"/>
                </a:cubicBezTo>
                <a:cubicBezTo>
                  <a:pt x="249" y="638"/>
                  <a:pt x="241" y="639"/>
                  <a:pt x="233" y="640"/>
                </a:cubicBezTo>
                <a:cubicBezTo>
                  <a:pt x="225" y="640"/>
                  <a:pt x="207" y="643"/>
                  <a:pt x="198" y="638"/>
                </a:cubicBezTo>
                <a:cubicBezTo>
                  <a:pt x="203" y="631"/>
                  <a:pt x="207" y="624"/>
                  <a:pt x="210" y="616"/>
                </a:cubicBezTo>
                <a:cubicBezTo>
                  <a:pt x="215" y="619"/>
                  <a:pt x="227" y="616"/>
                  <a:pt x="231" y="616"/>
                </a:cubicBezTo>
                <a:cubicBezTo>
                  <a:pt x="238" y="615"/>
                  <a:pt x="249" y="616"/>
                  <a:pt x="257" y="613"/>
                </a:cubicBezTo>
                <a:cubicBezTo>
                  <a:pt x="258" y="613"/>
                  <a:pt x="260" y="613"/>
                  <a:pt x="261" y="612"/>
                </a:cubicBezTo>
                <a:cubicBezTo>
                  <a:pt x="261" y="612"/>
                  <a:pt x="261" y="612"/>
                  <a:pt x="261" y="612"/>
                </a:cubicBezTo>
                <a:close/>
                <a:moveTo>
                  <a:pt x="257" y="603"/>
                </a:moveTo>
                <a:cubicBezTo>
                  <a:pt x="257" y="604"/>
                  <a:pt x="258" y="605"/>
                  <a:pt x="258" y="606"/>
                </a:cubicBezTo>
                <a:cubicBezTo>
                  <a:pt x="258" y="606"/>
                  <a:pt x="257" y="606"/>
                  <a:pt x="257" y="606"/>
                </a:cubicBezTo>
                <a:cubicBezTo>
                  <a:pt x="249" y="607"/>
                  <a:pt x="241" y="609"/>
                  <a:pt x="233" y="610"/>
                </a:cubicBezTo>
                <a:cubicBezTo>
                  <a:pt x="228" y="611"/>
                  <a:pt x="223" y="612"/>
                  <a:pt x="218" y="612"/>
                </a:cubicBezTo>
                <a:cubicBezTo>
                  <a:pt x="217" y="612"/>
                  <a:pt x="213" y="613"/>
                  <a:pt x="211" y="614"/>
                </a:cubicBezTo>
                <a:cubicBezTo>
                  <a:pt x="212" y="609"/>
                  <a:pt x="214" y="603"/>
                  <a:pt x="215" y="599"/>
                </a:cubicBezTo>
                <a:cubicBezTo>
                  <a:pt x="218" y="589"/>
                  <a:pt x="222" y="575"/>
                  <a:pt x="220" y="563"/>
                </a:cubicBezTo>
                <a:cubicBezTo>
                  <a:pt x="227" y="569"/>
                  <a:pt x="239" y="569"/>
                  <a:pt x="246" y="565"/>
                </a:cubicBezTo>
                <a:cubicBezTo>
                  <a:pt x="247" y="579"/>
                  <a:pt x="252" y="591"/>
                  <a:pt x="257" y="603"/>
                </a:cubicBezTo>
                <a:close/>
                <a:moveTo>
                  <a:pt x="220" y="549"/>
                </a:moveTo>
                <a:cubicBezTo>
                  <a:pt x="220" y="549"/>
                  <a:pt x="221" y="549"/>
                  <a:pt x="221" y="548"/>
                </a:cubicBezTo>
                <a:cubicBezTo>
                  <a:pt x="221" y="548"/>
                  <a:pt x="221" y="548"/>
                  <a:pt x="221" y="548"/>
                </a:cubicBezTo>
                <a:cubicBezTo>
                  <a:pt x="229" y="548"/>
                  <a:pt x="237" y="547"/>
                  <a:pt x="245" y="547"/>
                </a:cubicBezTo>
                <a:cubicBezTo>
                  <a:pt x="245" y="547"/>
                  <a:pt x="245" y="548"/>
                  <a:pt x="246" y="548"/>
                </a:cubicBezTo>
                <a:cubicBezTo>
                  <a:pt x="247" y="550"/>
                  <a:pt x="247" y="552"/>
                  <a:pt x="246" y="554"/>
                </a:cubicBezTo>
                <a:cubicBezTo>
                  <a:pt x="246" y="556"/>
                  <a:pt x="245" y="557"/>
                  <a:pt x="244" y="558"/>
                </a:cubicBezTo>
                <a:cubicBezTo>
                  <a:pt x="242" y="560"/>
                  <a:pt x="239" y="561"/>
                  <a:pt x="236" y="561"/>
                </a:cubicBezTo>
                <a:cubicBezTo>
                  <a:pt x="231" y="562"/>
                  <a:pt x="227" y="560"/>
                  <a:pt x="225" y="558"/>
                </a:cubicBezTo>
                <a:cubicBezTo>
                  <a:pt x="224" y="557"/>
                  <a:pt x="223" y="556"/>
                  <a:pt x="222" y="554"/>
                </a:cubicBezTo>
                <a:cubicBezTo>
                  <a:pt x="221" y="553"/>
                  <a:pt x="220" y="551"/>
                  <a:pt x="220" y="549"/>
                </a:cubicBezTo>
                <a:close/>
                <a:moveTo>
                  <a:pt x="457" y="433"/>
                </a:moveTo>
                <a:cubicBezTo>
                  <a:pt x="451" y="441"/>
                  <a:pt x="444" y="447"/>
                  <a:pt x="438" y="454"/>
                </a:cubicBezTo>
                <a:cubicBezTo>
                  <a:pt x="436" y="455"/>
                  <a:pt x="435" y="457"/>
                  <a:pt x="433" y="458"/>
                </a:cubicBezTo>
                <a:cubicBezTo>
                  <a:pt x="412" y="477"/>
                  <a:pt x="387" y="493"/>
                  <a:pt x="361" y="506"/>
                </a:cubicBezTo>
                <a:cubicBezTo>
                  <a:pt x="360" y="506"/>
                  <a:pt x="358" y="507"/>
                  <a:pt x="357" y="507"/>
                </a:cubicBezTo>
                <a:cubicBezTo>
                  <a:pt x="329" y="520"/>
                  <a:pt x="300" y="528"/>
                  <a:pt x="270" y="534"/>
                </a:cubicBezTo>
                <a:cubicBezTo>
                  <a:pt x="267" y="534"/>
                  <a:pt x="264" y="535"/>
                  <a:pt x="261" y="535"/>
                </a:cubicBezTo>
                <a:cubicBezTo>
                  <a:pt x="260" y="535"/>
                  <a:pt x="258" y="535"/>
                  <a:pt x="257" y="536"/>
                </a:cubicBezTo>
                <a:cubicBezTo>
                  <a:pt x="225" y="540"/>
                  <a:pt x="193" y="539"/>
                  <a:pt x="161" y="534"/>
                </a:cubicBezTo>
                <a:cubicBezTo>
                  <a:pt x="160" y="534"/>
                  <a:pt x="158" y="534"/>
                  <a:pt x="157" y="533"/>
                </a:cubicBezTo>
                <a:cubicBezTo>
                  <a:pt x="155" y="533"/>
                  <a:pt x="152" y="533"/>
                  <a:pt x="150" y="532"/>
                </a:cubicBezTo>
                <a:cubicBezTo>
                  <a:pt x="132" y="529"/>
                  <a:pt x="115" y="524"/>
                  <a:pt x="98" y="518"/>
                </a:cubicBezTo>
                <a:cubicBezTo>
                  <a:pt x="86" y="513"/>
                  <a:pt x="79" y="498"/>
                  <a:pt x="87" y="487"/>
                </a:cubicBezTo>
                <a:cubicBezTo>
                  <a:pt x="107" y="498"/>
                  <a:pt x="134" y="505"/>
                  <a:pt x="157" y="510"/>
                </a:cubicBezTo>
                <a:cubicBezTo>
                  <a:pt x="158" y="510"/>
                  <a:pt x="160" y="511"/>
                  <a:pt x="161" y="511"/>
                </a:cubicBezTo>
                <a:cubicBezTo>
                  <a:pt x="162" y="511"/>
                  <a:pt x="162" y="511"/>
                  <a:pt x="163" y="511"/>
                </a:cubicBezTo>
                <a:cubicBezTo>
                  <a:pt x="194" y="518"/>
                  <a:pt x="225" y="518"/>
                  <a:pt x="256" y="513"/>
                </a:cubicBezTo>
                <a:cubicBezTo>
                  <a:pt x="256" y="513"/>
                  <a:pt x="257" y="513"/>
                  <a:pt x="257" y="513"/>
                </a:cubicBezTo>
                <a:cubicBezTo>
                  <a:pt x="258" y="513"/>
                  <a:pt x="260" y="513"/>
                  <a:pt x="261" y="513"/>
                </a:cubicBezTo>
                <a:cubicBezTo>
                  <a:pt x="294" y="508"/>
                  <a:pt x="325" y="506"/>
                  <a:pt x="357" y="494"/>
                </a:cubicBezTo>
                <a:cubicBezTo>
                  <a:pt x="358" y="494"/>
                  <a:pt x="359" y="493"/>
                  <a:pt x="360" y="493"/>
                </a:cubicBezTo>
                <a:cubicBezTo>
                  <a:pt x="361" y="493"/>
                  <a:pt x="361" y="493"/>
                  <a:pt x="361" y="493"/>
                </a:cubicBezTo>
                <a:cubicBezTo>
                  <a:pt x="381" y="484"/>
                  <a:pt x="399" y="472"/>
                  <a:pt x="415" y="458"/>
                </a:cubicBezTo>
                <a:cubicBezTo>
                  <a:pt x="417" y="457"/>
                  <a:pt x="418" y="455"/>
                  <a:pt x="420" y="454"/>
                </a:cubicBezTo>
                <a:cubicBezTo>
                  <a:pt x="427" y="447"/>
                  <a:pt x="434" y="439"/>
                  <a:pt x="441" y="431"/>
                </a:cubicBezTo>
                <a:cubicBezTo>
                  <a:pt x="447" y="424"/>
                  <a:pt x="452" y="416"/>
                  <a:pt x="457" y="409"/>
                </a:cubicBezTo>
                <a:cubicBezTo>
                  <a:pt x="458" y="406"/>
                  <a:pt x="460" y="404"/>
                  <a:pt x="461" y="402"/>
                </a:cubicBezTo>
                <a:cubicBezTo>
                  <a:pt x="470" y="388"/>
                  <a:pt x="476" y="373"/>
                  <a:pt x="481" y="358"/>
                </a:cubicBezTo>
                <a:cubicBezTo>
                  <a:pt x="482" y="357"/>
                  <a:pt x="482" y="355"/>
                  <a:pt x="483" y="354"/>
                </a:cubicBezTo>
                <a:cubicBezTo>
                  <a:pt x="493" y="323"/>
                  <a:pt x="495" y="291"/>
                  <a:pt x="491" y="258"/>
                </a:cubicBezTo>
                <a:cubicBezTo>
                  <a:pt x="490" y="257"/>
                  <a:pt x="490" y="255"/>
                  <a:pt x="490" y="254"/>
                </a:cubicBezTo>
                <a:cubicBezTo>
                  <a:pt x="487" y="236"/>
                  <a:pt x="482" y="218"/>
                  <a:pt x="474" y="200"/>
                </a:cubicBezTo>
                <a:cubicBezTo>
                  <a:pt x="470" y="191"/>
                  <a:pt x="466" y="182"/>
                  <a:pt x="461" y="173"/>
                </a:cubicBezTo>
                <a:cubicBezTo>
                  <a:pt x="460" y="171"/>
                  <a:pt x="458" y="169"/>
                  <a:pt x="457" y="166"/>
                </a:cubicBezTo>
                <a:cubicBezTo>
                  <a:pt x="455" y="164"/>
                  <a:pt x="454" y="161"/>
                  <a:pt x="452" y="158"/>
                </a:cubicBezTo>
                <a:cubicBezTo>
                  <a:pt x="451" y="157"/>
                  <a:pt x="450" y="155"/>
                  <a:pt x="449" y="154"/>
                </a:cubicBezTo>
                <a:cubicBezTo>
                  <a:pt x="437" y="136"/>
                  <a:pt x="423" y="119"/>
                  <a:pt x="408" y="103"/>
                </a:cubicBezTo>
                <a:cubicBezTo>
                  <a:pt x="394" y="89"/>
                  <a:pt x="379" y="74"/>
                  <a:pt x="361" y="63"/>
                </a:cubicBezTo>
                <a:cubicBezTo>
                  <a:pt x="360" y="63"/>
                  <a:pt x="358" y="62"/>
                  <a:pt x="357" y="61"/>
                </a:cubicBezTo>
                <a:cubicBezTo>
                  <a:pt x="355" y="60"/>
                  <a:pt x="353" y="59"/>
                  <a:pt x="352" y="58"/>
                </a:cubicBezTo>
                <a:cubicBezTo>
                  <a:pt x="349" y="57"/>
                  <a:pt x="346" y="55"/>
                  <a:pt x="343" y="54"/>
                </a:cubicBezTo>
                <a:cubicBezTo>
                  <a:pt x="340" y="53"/>
                  <a:pt x="338" y="52"/>
                  <a:pt x="335" y="51"/>
                </a:cubicBezTo>
                <a:cubicBezTo>
                  <a:pt x="339" y="42"/>
                  <a:pt x="346" y="25"/>
                  <a:pt x="357" y="31"/>
                </a:cubicBezTo>
                <a:cubicBezTo>
                  <a:pt x="357" y="31"/>
                  <a:pt x="357" y="31"/>
                  <a:pt x="357" y="31"/>
                </a:cubicBezTo>
                <a:cubicBezTo>
                  <a:pt x="358" y="32"/>
                  <a:pt x="360" y="32"/>
                  <a:pt x="361" y="33"/>
                </a:cubicBezTo>
                <a:cubicBezTo>
                  <a:pt x="370" y="39"/>
                  <a:pt x="378" y="47"/>
                  <a:pt x="386" y="54"/>
                </a:cubicBezTo>
                <a:cubicBezTo>
                  <a:pt x="387" y="55"/>
                  <a:pt x="389" y="57"/>
                  <a:pt x="391" y="58"/>
                </a:cubicBezTo>
                <a:cubicBezTo>
                  <a:pt x="392" y="59"/>
                  <a:pt x="394" y="60"/>
                  <a:pt x="395" y="62"/>
                </a:cubicBezTo>
                <a:cubicBezTo>
                  <a:pt x="419" y="80"/>
                  <a:pt x="439" y="100"/>
                  <a:pt x="457" y="123"/>
                </a:cubicBezTo>
                <a:cubicBezTo>
                  <a:pt x="458" y="125"/>
                  <a:pt x="460" y="126"/>
                  <a:pt x="461" y="128"/>
                </a:cubicBezTo>
                <a:cubicBezTo>
                  <a:pt x="467" y="136"/>
                  <a:pt x="473" y="145"/>
                  <a:pt x="479" y="154"/>
                </a:cubicBezTo>
                <a:cubicBezTo>
                  <a:pt x="479" y="155"/>
                  <a:pt x="480" y="157"/>
                  <a:pt x="481" y="158"/>
                </a:cubicBezTo>
                <a:cubicBezTo>
                  <a:pt x="481" y="159"/>
                  <a:pt x="482" y="159"/>
                  <a:pt x="482" y="160"/>
                </a:cubicBezTo>
                <a:cubicBezTo>
                  <a:pt x="500" y="190"/>
                  <a:pt x="510" y="222"/>
                  <a:pt x="513" y="254"/>
                </a:cubicBezTo>
                <a:cubicBezTo>
                  <a:pt x="513" y="255"/>
                  <a:pt x="514" y="257"/>
                  <a:pt x="514" y="258"/>
                </a:cubicBezTo>
                <a:cubicBezTo>
                  <a:pt x="516" y="290"/>
                  <a:pt x="512" y="323"/>
                  <a:pt x="502" y="354"/>
                </a:cubicBezTo>
                <a:cubicBezTo>
                  <a:pt x="501" y="355"/>
                  <a:pt x="501" y="357"/>
                  <a:pt x="500" y="358"/>
                </a:cubicBezTo>
                <a:cubicBezTo>
                  <a:pt x="491" y="383"/>
                  <a:pt x="478" y="407"/>
                  <a:pt x="461" y="428"/>
                </a:cubicBezTo>
                <a:cubicBezTo>
                  <a:pt x="461" y="429"/>
                  <a:pt x="460" y="429"/>
                  <a:pt x="460" y="430"/>
                </a:cubicBezTo>
                <a:cubicBezTo>
                  <a:pt x="459" y="431"/>
                  <a:pt x="458" y="432"/>
                  <a:pt x="457" y="433"/>
                </a:cubicBez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p:cNvGrpSpPr/>
          <p:nvPr/>
        </p:nvGrpSpPr>
        <p:grpSpPr>
          <a:xfrm>
            <a:off x="4407001" y="2269865"/>
            <a:ext cx="45719" cy="3703199"/>
            <a:chOff x="4597501" y="2216030"/>
            <a:chExt cx="45719" cy="3703199"/>
          </a:xfrm>
        </p:grpSpPr>
        <p:sp>
          <p:nvSpPr>
            <p:cNvPr id="3"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56" name="组合 55"/>
          <p:cNvGrpSpPr/>
          <p:nvPr/>
        </p:nvGrpSpPr>
        <p:grpSpPr>
          <a:xfrm>
            <a:off x="5448035" y="2464161"/>
            <a:ext cx="5688278" cy="707886"/>
            <a:chOff x="5448035" y="2464161"/>
            <a:chExt cx="5688278" cy="707886"/>
          </a:xfrm>
        </p:grpSpPr>
        <p:sp>
          <p:nvSpPr>
            <p:cNvPr id="13" name="文本框 12"/>
            <p:cNvSpPr txBox="1"/>
            <p:nvPr/>
          </p:nvSpPr>
          <p:spPr>
            <a:xfrm>
              <a:off x="6856266" y="2464161"/>
              <a:ext cx="4280047" cy="707886"/>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a:t>
              </a:r>
            </a:p>
          </p:txBody>
        </p:sp>
        <p:sp>
          <p:nvSpPr>
            <p:cNvPr id="21" name="Freeform 7"/>
            <p:cNvSpPr>
              <a:spLocks noEditPoints="1"/>
            </p:cNvSpPr>
            <p:nvPr/>
          </p:nvSpPr>
          <p:spPr bwMode="auto">
            <a:xfrm>
              <a:off x="6085099" y="2602204"/>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9" name="组合 28"/>
            <p:cNvGrpSpPr/>
            <p:nvPr/>
          </p:nvGrpSpPr>
          <p:grpSpPr>
            <a:xfrm>
              <a:off x="5448035" y="2502829"/>
              <a:ext cx="198029" cy="630550"/>
              <a:chOff x="2022476" y="5602288"/>
              <a:chExt cx="500062" cy="1592263"/>
            </a:xfrm>
          </p:grpSpPr>
          <p:sp>
            <p:nvSpPr>
              <p:cNvPr id="30" name="Freeform 270"/>
              <p:cNvSpPr>
                <a:spLocks/>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1"/>
              <p:cNvSpPr>
                <a:spLocks/>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8" name="组合 57"/>
          <p:cNvGrpSpPr/>
          <p:nvPr/>
        </p:nvGrpSpPr>
        <p:grpSpPr>
          <a:xfrm>
            <a:off x="5367251" y="3812278"/>
            <a:ext cx="5769062" cy="707886"/>
            <a:chOff x="5367251" y="3812278"/>
            <a:chExt cx="5769062" cy="707886"/>
          </a:xfrm>
        </p:grpSpPr>
        <p:sp>
          <p:nvSpPr>
            <p:cNvPr id="14" name="文本框 13"/>
            <p:cNvSpPr txBox="1"/>
            <p:nvPr/>
          </p:nvSpPr>
          <p:spPr>
            <a:xfrm>
              <a:off x="6856266" y="3812278"/>
              <a:ext cx="4280047" cy="707886"/>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a:t>
              </a:r>
            </a:p>
          </p:txBody>
        </p:sp>
        <p:sp>
          <p:nvSpPr>
            <p:cNvPr id="19" name="Freeform 5"/>
            <p:cNvSpPr>
              <a:spLocks noEditPoints="1"/>
            </p:cNvSpPr>
            <p:nvPr/>
          </p:nvSpPr>
          <p:spPr bwMode="auto">
            <a:xfrm>
              <a:off x="6074251" y="3936034"/>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6" name="组合 35"/>
            <p:cNvGrpSpPr/>
            <p:nvPr/>
          </p:nvGrpSpPr>
          <p:grpSpPr>
            <a:xfrm>
              <a:off x="5367251" y="3842459"/>
              <a:ext cx="351423" cy="647524"/>
              <a:chOff x="2665413" y="5559425"/>
              <a:chExt cx="887413" cy="1635125"/>
            </a:xfrm>
          </p:grpSpPr>
          <p:sp>
            <p:nvSpPr>
              <p:cNvPr id="37" name="Freeform 276"/>
              <p:cNvSpPr>
                <a:spLocks/>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7"/>
              <p:cNvSpPr>
                <a:spLocks/>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78"/>
              <p:cNvSpPr>
                <a:spLocks/>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79"/>
              <p:cNvSpPr>
                <a:spLocks/>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80"/>
              <p:cNvSpPr>
                <a:spLocks/>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81"/>
              <p:cNvSpPr>
                <a:spLocks/>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9" name="组合 58"/>
          <p:cNvGrpSpPr/>
          <p:nvPr/>
        </p:nvGrpSpPr>
        <p:grpSpPr>
          <a:xfrm>
            <a:off x="5315701" y="5172803"/>
            <a:ext cx="5820612" cy="707886"/>
            <a:chOff x="5315701" y="5172803"/>
            <a:chExt cx="5820612" cy="707886"/>
          </a:xfrm>
        </p:grpSpPr>
        <p:sp>
          <p:nvSpPr>
            <p:cNvPr id="15" name="文本框 14"/>
            <p:cNvSpPr txBox="1"/>
            <p:nvPr/>
          </p:nvSpPr>
          <p:spPr>
            <a:xfrm>
              <a:off x="6856266" y="5172803"/>
              <a:ext cx="4280047" cy="707886"/>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a:t>
              </a:r>
            </a:p>
          </p:txBody>
        </p:sp>
        <p:sp>
          <p:nvSpPr>
            <p:cNvPr id="22" name="Freeform 8"/>
            <p:cNvSpPr>
              <a:spLocks noEditPoints="1"/>
            </p:cNvSpPr>
            <p:nvPr/>
          </p:nvSpPr>
          <p:spPr bwMode="auto">
            <a:xfrm>
              <a:off x="6074251" y="5301321"/>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7" name="组合 46"/>
            <p:cNvGrpSpPr/>
            <p:nvPr/>
          </p:nvGrpSpPr>
          <p:grpSpPr>
            <a:xfrm>
              <a:off x="5315701" y="5227502"/>
              <a:ext cx="354566" cy="598488"/>
              <a:chOff x="3675063" y="5611813"/>
              <a:chExt cx="895350" cy="1511300"/>
            </a:xfrm>
          </p:grpSpPr>
          <p:sp>
            <p:nvSpPr>
              <p:cNvPr id="48"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287"/>
              <p:cNvSpPr>
                <a:spLocks/>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288"/>
              <p:cNvSpPr>
                <a:spLocks/>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0" name="组合 59"/>
          <p:cNvGrpSpPr/>
          <p:nvPr/>
        </p:nvGrpSpPr>
        <p:grpSpPr>
          <a:xfrm>
            <a:off x="4772561" y="534413"/>
            <a:ext cx="2646878" cy="668912"/>
            <a:chOff x="4772561" y="534413"/>
            <a:chExt cx="2646878" cy="668912"/>
          </a:xfrm>
        </p:grpSpPr>
        <p:sp>
          <p:nvSpPr>
            <p:cNvPr id="6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62" name="矩形 61"/>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140393593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p:cNvGrpSpPr/>
          <p:nvPr/>
        </p:nvGrpSpPr>
        <p:grpSpPr>
          <a:xfrm>
            <a:off x="4772561" y="534413"/>
            <a:ext cx="2646878" cy="668912"/>
            <a:chOff x="4772561" y="534413"/>
            <a:chExt cx="2646878"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矩形 21"/>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33" name="组合 32"/>
          <p:cNvGrpSpPr/>
          <p:nvPr/>
        </p:nvGrpSpPr>
        <p:grpSpPr>
          <a:xfrm>
            <a:off x="4318001" y="2379066"/>
            <a:ext cx="3556000" cy="3620388"/>
            <a:chOff x="4318001" y="2379066"/>
            <a:chExt cx="3556000" cy="3620388"/>
          </a:xfrm>
        </p:grpSpPr>
        <p:grpSp>
          <p:nvGrpSpPr>
            <p:cNvPr id="19" name="组合 18"/>
            <p:cNvGrpSpPr/>
            <p:nvPr/>
          </p:nvGrpSpPr>
          <p:grpSpPr>
            <a:xfrm>
              <a:off x="4318001" y="2379066"/>
              <a:ext cx="3556000" cy="3620388"/>
              <a:chOff x="3978089" y="1803095"/>
              <a:chExt cx="4288283" cy="4365930"/>
            </a:xfrm>
          </p:grpSpPr>
          <p:grpSp>
            <p:nvGrpSpPr>
              <p:cNvPr id="5" name="组合 4"/>
              <p:cNvGrpSpPr/>
              <p:nvPr/>
            </p:nvGrpSpPr>
            <p:grpSpPr>
              <a:xfrm>
                <a:off x="5348554" y="1803095"/>
                <a:ext cx="2014953" cy="2038617"/>
                <a:chOff x="7780338" y="581026"/>
                <a:chExt cx="2703512" cy="2735262"/>
              </a:xfrm>
              <a:blipFill dpi="0" rotWithShape="1">
                <a:blip r:embed="rId4"/>
                <a:srcRect/>
                <a:stretch>
                  <a:fillRect/>
                </a:stretch>
              </a:blipFill>
            </p:grpSpPr>
            <p:sp>
              <p:nvSpPr>
                <p:cNvPr id="2"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5"/>
              <p:cNvGrpSpPr/>
              <p:nvPr/>
            </p:nvGrpSpPr>
            <p:grpSpPr>
              <a:xfrm rot="16200000">
                <a:off x="3989921" y="2758818"/>
                <a:ext cx="2014953" cy="2038617"/>
                <a:chOff x="7780338" y="581026"/>
                <a:chExt cx="2703512" cy="2735262"/>
              </a:xfrm>
              <a:blipFill dpi="0" rotWithShape="1">
                <a:blip r:embed="rId4"/>
                <a:srcRect/>
                <a:stretch>
                  <a:fillRect/>
                </a:stretch>
              </a:blipFill>
            </p:grpSpPr>
            <p:sp>
              <p:nvSpPr>
                <p:cNvPr id="7"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rot="10800000">
                <a:off x="4881447" y="4130408"/>
                <a:ext cx="2014953" cy="2038617"/>
                <a:chOff x="7780338" y="581026"/>
                <a:chExt cx="2703512" cy="2735262"/>
              </a:xfrm>
              <a:blipFill dpi="0" rotWithShape="1">
                <a:blip r:embed="rId4"/>
                <a:srcRect/>
                <a:stretch>
                  <a:fillRect/>
                </a:stretch>
              </a:blipFill>
            </p:grpSpPr>
            <p:sp>
              <p:nvSpPr>
                <p:cNvPr id="11"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组合 13"/>
              <p:cNvGrpSpPr/>
              <p:nvPr/>
            </p:nvGrpSpPr>
            <p:grpSpPr>
              <a:xfrm rot="5400000">
                <a:off x="6239587" y="3183865"/>
                <a:ext cx="2014953" cy="2038617"/>
                <a:chOff x="7780338" y="581026"/>
                <a:chExt cx="2703512" cy="2735262"/>
              </a:xfrm>
              <a:blipFill dpi="0" rotWithShape="1">
                <a:blip r:embed="rId4"/>
                <a:srcRect/>
                <a:stretch>
                  <a:fillRect/>
                </a:stretch>
              </a:blipFill>
            </p:grpSpPr>
            <p:sp>
              <p:nvSpPr>
                <p:cNvPr id="15" name="Oval 24"/>
                <p:cNvSpPr>
                  <a:spLocks noChangeArrowheads="1"/>
                </p:cNvSpPr>
                <p:nvPr/>
              </p:nvSpPr>
              <p:spPr bwMode="auto">
                <a:xfrm>
                  <a:off x="8874125" y="1706563"/>
                  <a:ext cx="1609725" cy="1609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Oval 25"/>
                <p:cNvSpPr>
                  <a:spLocks noChangeArrowheads="1"/>
                </p:cNvSpPr>
                <p:nvPr/>
              </p:nvSpPr>
              <p:spPr bwMode="auto">
                <a:xfrm>
                  <a:off x="7780338" y="581026"/>
                  <a:ext cx="1093788" cy="10937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26"/>
                <p:cNvSpPr>
                  <a:spLocks/>
                </p:cNvSpPr>
                <p:nvPr/>
              </p:nvSpPr>
              <p:spPr bwMode="auto">
                <a:xfrm>
                  <a:off x="8285163" y="1098551"/>
                  <a:ext cx="1350963" cy="1350963"/>
                </a:xfrm>
                <a:custGeom>
                  <a:avLst/>
                  <a:gdLst>
                    <a:gd name="T0" fmla="*/ 565 w 1289"/>
                    <a:gd name="T1" fmla="*/ 1289 h 1289"/>
                    <a:gd name="T2" fmla="*/ 0 w 1289"/>
                    <a:gd name="T3" fmla="*/ 549 h 1289"/>
                    <a:gd name="T4" fmla="*/ 562 w 1289"/>
                    <a:gd name="T5" fmla="*/ 0 h 1289"/>
                    <a:gd name="T6" fmla="*/ 1289 w 1289"/>
                    <a:gd name="T7" fmla="*/ 582 h 1289"/>
                    <a:gd name="T8" fmla="*/ 565 w 1289"/>
                    <a:gd name="T9" fmla="*/ 1289 h 1289"/>
                  </a:gdLst>
                  <a:ahLst/>
                  <a:cxnLst>
                    <a:cxn ang="0">
                      <a:pos x="T0" y="T1"/>
                    </a:cxn>
                    <a:cxn ang="0">
                      <a:pos x="T2" y="T3"/>
                    </a:cxn>
                    <a:cxn ang="0">
                      <a:pos x="T4" y="T5"/>
                    </a:cxn>
                    <a:cxn ang="0">
                      <a:pos x="T6" y="T7"/>
                    </a:cxn>
                    <a:cxn ang="0">
                      <a:pos x="T8" y="T9"/>
                    </a:cxn>
                  </a:cxnLst>
                  <a:rect l="0" t="0" r="r" b="b"/>
                  <a:pathLst>
                    <a:path w="1289" h="1289">
                      <a:moveTo>
                        <a:pt x="565" y="1289"/>
                      </a:moveTo>
                      <a:cubicBezTo>
                        <a:pt x="609" y="736"/>
                        <a:pt x="376" y="579"/>
                        <a:pt x="0" y="549"/>
                      </a:cubicBezTo>
                      <a:cubicBezTo>
                        <a:pt x="562" y="0"/>
                        <a:pt x="562" y="0"/>
                        <a:pt x="562" y="0"/>
                      </a:cubicBezTo>
                      <a:cubicBezTo>
                        <a:pt x="583" y="376"/>
                        <a:pt x="735" y="613"/>
                        <a:pt x="1289" y="582"/>
                      </a:cubicBezTo>
                      <a:lnTo>
                        <a:pt x="565" y="1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27" name="Freeform 47"/>
            <p:cNvSpPr>
              <a:spLocks noEditPoints="1"/>
            </p:cNvSpPr>
            <p:nvPr/>
          </p:nvSpPr>
          <p:spPr bwMode="auto">
            <a:xfrm>
              <a:off x="4925811" y="2634315"/>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0" name="Freeform 47"/>
            <p:cNvSpPr>
              <a:spLocks noEditPoints="1"/>
            </p:cNvSpPr>
            <p:nvPr/>
          </p:nvSpPr>
          <p:spPr bwMode="auto">
            <a:xfrm>
              <a:off x="6900142" y="2634315"/>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1" name="Freeform 47"/>
            <p:cNvSpPr>
              <a:spLocks noEditPoints="1"/>
            </p:cNvSpPr>
            <p:nvPr/>
          </p:nvSpPr>
          <p:spPr bwMode="auto">
            <a:xfrm>
              <a:off x="4925811" y="5531293"/>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2" name="Freeform 47"/>
            <p:cNvSpPr>
              <a:spLocks noEditPoints="1"/>
            </p:cNvSpPr>
            <p:nvPr/>
          </p:nvSpPr>
          <p:spPr bwMode="auto">
            <a:xfrm>
              <a:off x="6900142" y="5531293"/>
              <a:ext cx="236536" cy="21034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3" name="文本框 22"/>
          <p:cNvSpPr txBox="1"/>
          <p:nvPr/>
        </p:nvSpPr>
        <p:spPr>
          <a:xfrm>
            <a:off x="1063579" y="2231655"/>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
        <p:nvSpPr>
          <p:cNvPr id="24" name="文本框 23"/>
          <p:cNvSpPr txBox="1"/>
          <p:nvPr/>
        </p:nvSpPr>
        <p:spPr>
          <a:xfrm>
            <a:off x="1063579" y="5086212"/>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
        <p:nvSpPr>
          <p:cNvPr id="25" name="文本框 24"/>
          <p:cNvSpPr txBox="1"/>
          <p:nvPr/>
        </p:nvSpPr>
        <p:spPr>
          <a:xfrm>
            <a:off x="7197770" y="2231655"/>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
        <p:nvSpPr>
          <p:cNvPr id="26" name="文本框 25"/>
          <p:cNvSpPr txBox="1"/>
          <p:nvPr/>
        </p:nvSpPr>
        <p:spPr>
          <a:xfrm>
            <a:off x="7197770" y="5086212"/>
            <a:ext cx="3955824" cy="1015663"/>
          </a:xfrm>
          <a:prstGeom prst="rect">
            <a:avLst/>
          </a:prstGeom>
          <a:noFill/>
        </p:spPr>
        <p:txBody>
          <a:bodyPr wrap="square" rtlCol="0">
            <a:spAutoFit/>
          </a:bodyPr>
          <a:lstStyle/>
          <a:p>
            <a:r>
              <a:rPr lang="zh-CN" altLang="en-US" sz="2000" dirty="0" smtClean="0">
                <a:blipFill>
                  <a:blip r:embed="rId3"/>
                  <a:stretch>
                    <a:fillRect/>
                  </a:stretch>
                </a:blipFill>
              </a:rPr>
              <a:t>输入描述性文字输入描述性文字</a:t>
            </a:r>
            <a:endParaRPr lang="en-US" altLang="zh-CN" sz="2000" dirty="0" smtClean="0">
              <a:blipFill>
                <a:blip r:embed="rId3"/>
                <a:stretch>
                  <a:fillRect/>
                </a:stretch>
              </a:blipFill>
            </a:endParaRPr>
          </a:p>
          <a:p>
            <a:r>
              <a:rPr lang="zh-CN" altLang="en-US" sz="2000" dirty="0" smtClean="0">
                <a:blipFill>
                  <a:blip r:embed="rId3"/>
                  <a:stretch>
                    <a:fillRect/>
                  </a:stretch>
                </a:blipFill>
              </a:rPr>
              <a:t>输入描述性文字输入描述性文字输入描述性文字输入描述性文字</a:t>
            </a:r>
          </a:p>
        </p:txBody>
      </p:sp>
    </p:spTree>
    <p:extLst>
      <p:ext uri="{BB962C8B-B14F-4D97-AF65-F5344CB8AC3E}">
        <p14:creationId xmlns:p14="http://schemas.microsoft.com/office/powerpoint/2010/main" val="31909254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1476376" y="2408826"/>
            <a:ext cx="998537" cy="1236074"/>
          </a:xfrm>
          <a:custGeom>
            <a:avLst/>
            <a:gdLst>
              <a:gd name="T0" fmla="*/ 3 w 222"/>
              <a:gd name="T1" fmla="*/ 0 h 272"/>
              <a:gd name="T2" fmla="*/ 217 w 222"/>
              <a:gd name="T3" fmla="*/ 156 h 272"/>
              <a:gd name="T4" fmla="*/ 29 w 222"/>
              <a:gd name="T5" fmla="*/ 27 h 272"/>
              <a:gd name="T6" fmla="*/ 172 w 222"/>
              <a:gd name="T7" fmla="*/ 182 h 272"/>
              <a:gd name="T8" fmla="*/ 101 w 222"/>
              <a:gd name="T9" fmla="*/ 227 h 272"/>
              <a:gd name="T10" fmla="*/ 126 w 222"/>
              <a:gd name="T11" fmla="*/ 175 h 272"/>
              <a:gd name="T12" fmla="*/ 89 w 222"/>
              <a:gd name="T13" fmla="*/ 242 h 272"/>
              <a:gd name="T14" fmla="*/ 169 w 222"/>
              <a:gd name="T15" fmla="*/ 102 h 272"/>
              <a:gd name="T16" fmla="*/ 177 w 222"/>
              <a:gd name="T17" fmla="*/ 135 h 272"/>
              <a:gd name="T18" fmla="*/ 77 w 222"/>
              <a:gd name="T19" fmla="*/ 177 h 272"/>
              <a:gd name="T20" fmla="*/ 80 w 222"/>
              <a:gd name="T21" fmla="*/ 115 h 272"/>
              <a:gd name="T22" fmla="*/ 168 w 222"/>
              <a:gd name="T23" fmla="*/ 185 h 272"/>
              <a:gd name="T24" fmla="*/ 107 w 222"/>
              <a:gd name="T25" fmla="*/ 99 h 272"/>
              <a:gd name="T26" fmla="*/ 93 w 222"/>
              <a:gd name="T27" fmla="*/ 106 h 272"/>
              <a:gd name="T28" fmla="*/ 102 w 222"/>
              <a:gd name="T29" fmla="*/ 145 h 272"/>
              <a:gd name="T30" fmla="*/ 69 w 222"/>
              <a:gd name="T31" fmla="*/ 102 h 272"/>
              <a:gd name="T32" fmla="*/ 67 w 222"/>
              <a:gd name="T33" fmla="*/ 167 h 272"/>
              <a:gd name="T34" fmla="*/ 24 w 222"/>
              <a:gd name="T35" fmla="*/ 164 h 272"/>
              <a:gd name="T36" fmla="*/ 84 w 222"/>
              <a:gd name="T37" fmla="*/ 77 h 272"/>
              <a:gd name="T38" fmla="*/ 61 w 222"/>
              <a:gd name="T39" fmla="*/ 61 h 272"/>
              <a:gd name="T40" fmla="*/ 36 w 222"/>
              <a:gd name="T41" fmla="*/ 199 h 272"/>
              <a:gd name="T42" fmla="*/ 193 w 222"/>
              <a:gd name="T43" fmla="*/ 124 h 272"/>
              <a:gd name="T44" fmla="*/ 52 w 222"/>
              <a:gd name="T45" fmla="*/ 130 h 272"/>
              <a:gd name="T46" fmla="*/ 110 w 222"/>
              <a:gd name="T47" fmla="*/ 106 h 272"/>
              <a:gd name="T48" fmla="*/ 17 w 222"/>
              <a:gd name="T49" fmla="*/ 108 h 272"/>
              <a:gd name="T50" fmla="*/ 3 w 222"/>
              <a:gd name="T51" fmla="*/ 92 h 272"/>
              <a:gd name="T52" fmla="*/ 105 w 222"/>
              <a:gd name="T53" fmla="*/ 129 h 272"/>
              <a:gd name="T54" fmla="*/ 53 w 222"/>
              <a:gd name="T55" fmla="*/ 85 h 272"/>
              <a:gd name="T56" fmla="*/ 46 w 222"/>
              <a:gd name="T57" fmla="*/ 165 h 272"/>
              <a:gd name="T58" fmla="*/ 132 w 222"/>
              <a:gd name="T59" fmla="*/ 129 h 272"/>
              <a:gd name="T60" fmla="*/ 23 w 222"/>
              <a:gd name="T61" fmla="*/ 42 h 272"/>
              <a:gd name="T62" fmla="*/ 91 w 222"/>
              <a:gd name="T63" fmla="*/ 96 h 272"/>
              <a:gd name="T64" fmla="*/ 61 w 222"/>
              <a:gd name="T65" fmla="*/ 174 h 272"/>
              <a:gd name="T66" fmla="*/ 52 w 222"/>
              <a:gd name="T67" fmla="*/ 158 h 272"/>
              <a:gd name="T68" fmla="*/ 62 w 222"/>
              <a:gd name="T69" fmla="*/ 89 h 272"/>
              <a:gd name="T70" fmla="*/ 25 w 222"/>
              <a:gd name="T71" fmla="*/ 106 h 272"/>
              <a:gd name="T72" fmla="*/ 50 w 222"/>
              <a:gd name="T73" fmla="*/ 63 h 272"/>
              <a:gd name="T74" fmla="*/ 11 w 222"/>
              <a:gd name="T75" fmla="*/ 47 h 272"/>
              <a:gd name="T76" fmla="*/ 40 w 222"/>
              <a:gd name="T77" fmla="*/ 114 h 272"/>
              <a:gd name="T78" fmla="*/ 21 w 222"/>
              <a:gd name="T79" fmla="*/ 28 h 272"/>
              <a:gd name="T80" fmla="*/ 11 w 222"/>
              <a:gd name="T81" fmla="*/ 158 h 272"/>
              <a:gd name="T82" fmla="*/ 33 w 222"/>
              <a:gd name="T83" fmla="*/ 114 h 272"/>
              <a:gd name="T84" fmla="*/ 34 w 222"/>
              <a:gd name="T85" fmla="*/ 43 h 272"/>
              <a:gd name="T86" fmla="*/ 61 w 222"/>
              <a:gd name="T87" fmla="*/ 153 h 272"/>
              <a:gd name="T88" fmla="*/ 140 w 222"/>
              <a:gd name="T89" fmla="*/ 100 h 272"/>
              <a:gd name="T90" fmla="*/ 32 w 222"/>
              <a:gd name="T91" fmla="*/ 140 h 272"/>
              <a:gd name="T92" fmla="*/ 55 w 222"/>
              <a:gd name="T93" fmla="*/ 142 h 272"/>
              <a:gd name="T94" fmla="*/ 15 w 222"/>
              <a:gd name="T95" fmla="*/ 129 h 272"/>
              <a:gd name="T96" fmla="*/ 75 w 222"/>
              <a:gd name="T97" fmla="*/ 67 h 272"/>
              <a:gd name="T98" fmla="*/ 27 w 222"/>
              <a:gd name="T99" fmla="*/ 237 h 272"/>
              <a:gd name="T100" fmla="*/ 43 w 222"/>
              <a:gd name="T101" fmla="*/ 109 h 272"/>
              <a:gd name="T102" fmla="*/ 59 w 222"/>
              <a:gd name="T103" fmla="*/ 80 h 272"/>
              <a:gd name="T104" fmla="*/ 151 w 222"/>
              <a:gd name="T105" fmla="*/ 99 h 272"/>
              <a:gd name="T106" fmla="*/ 141 w 222"/>
              <a:gd name="T107" fmla="*/ 132 h 272"/>
              <a:gd name="T108" fmla="*/ 47 w 222"/>
              <a:gd name="T109" fmla="*/ 58 h 272"/>
              <a:gd name="T110" fmla="*/ 110 w 222"/>
              <a:gd name="T111" fmla="*/ 77 h 272"/>
              <a:gd name="T112" fmla="*/ 98 w 222"/>
              <a:gd name="T113" fmla="*/ 126 h 272"/>
              <a:gd name="T114" fmla="*/ 38 w 222"/>
              <a:gd name="T115" fmla="*/ 60 h 272"/>
              <a:gd name="T116" fmla="*/ 146 w 222"/>
              <a:gd name="T117" fmla="*/ 122 h 272"/>
              <a:gd name="T118" fmla="*/ 165 w 222"/>
              <a:gd name="T119" fmla="*/ 105 h 272"/>
              <a:gd name="T120" fmla="*/ 174 w 222"/>
              <a:gd name="T121" fmla="*/ 123 h 272"/>
              <a:gd name="T122" fmla="*/ 58 w 222"/>
              <a:gd name="T123" fmla="*/ 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1" name="组合 10"/>
          <p:cNvGrpSpPr/>
          <p:nvPr/>
        </p:nvGrpSpPr>
        <p:grpSpPr>
          <a:xfrm>
            <a:off x="4114409" y="2496803"/>
            <a:ext cx="1154695" cy="1060121"/>
            <a:chOff x="5197476" y="3049588"/>
            <a:chExt cx="833437" cy="765175"/>
          </a:xfrm>
        </p:grpSpPr>
        <p:sp>
          <p:nvSpPr>
            <p:cNvPr id="6" name="Freeform 6"/>
            <p:cNvSpPr>
              <a:spLocks noEditPoints="1"/>
            </p:cNvSpPr>
            <p:nvPr/>
          </p:nvSpPr>
          <p:spPr bwMode="auto">
            <a:xfrm>
              <a:off x="5197476" y="3063875"/>
              <a:ext cx="311150" cy="750888"/>
            </a:xfrm>
            <a:custGeom>
              <a:avLst/>
              <a:gdLst>
                <a:gd name="T0" fmla="*/ 4 w 96"/>
                <a:gd name="T1" fmla="*/ 18 h 229"/>
                <a:gd name="T2" fmla="*/ 91 w 96"/>
                <a:gd name="T3" fmla="*/ 16 h 229"/>
                <a:gd name="T4" fmla="*/ 90 w 96"/>
                <a:gd name="T5" fmla="*/ 229 h 229"/>
                <a:gd name="T6" fmla="*/ 76 w 96"/>
                <a:gd name="T7" fmla="*/ 101 h 229"/>
                <a:gd name="T8" fmla="*/ 62 w 96"/>
                <a:gd name="T9" fmla="*/ 217 h 229"/>
                <a:gd name="T10" fmla="*/ 72 w 96"/>
                <a:gd name="T11" fmla="*/ 122 h 229"/>
                <a:gd name="T12" fmla="*/ 84 w 96"/>
                <a:gd name="T13" fmla="*/ 158 h 229"/>
                <a:gd name="T14" fmla="*/ 85 w 96"/>
                <a:gd name="T15" fmla="*/ 67 h 229"/>
                <a:gd name="T16" fmla="*/ 86 w 96"/>
                <a:gd name="T17" fmla="*/ 95 h 229"/>
                <a:gd name="T18" fmla="*/ 33 w 96"/>
                <a:gd name="T19" fmla="*/ 208 h 229"/>
                <a:gd name="T20" fmla="*/ 10 w 96"/>
                <a:gd name="T21" fmla="*/ 145 h 229"/>
                <a:gd name="T22" fmla="*/ 66 w 96"/>
                <a:gd name="T23" fmla="*/ 203 h 229"/>
                <a:gd name="T24" fmla="*/ 86 w 96"/>
                <a:gd name="T25" fmla="*/ 172 h 229"/>
                <a:gd name="T26" fmla="*/ 75 w 96"/>
                <a:gd name="T27" fmla="*/ 92 h 229"/>
                <a:gd name="T28" fmla="*/ 69 w 96"/>
                <a:gd name="T29" fmla="*/ 213 h 229"/>
                <a:gd name="T30" fmla="*/ 88 w 96"/>
                <a:gd name="T31" fmla="*/ 204 h 229"/>
                <a:gd name="T32" fmla="*/ 83 w 96"/>
                <a:gd name="T33" fmla="*/ 170 h 229"/>
                <a:gd name="T34" fmla="*/ 28 w 96"/>
                <a:gd name="T35" fmla="*/ 192 h 229"/>
                <a:gd name="T36" fmla="*/ 61 w 96"/>
                <a:gd name="T37" fmla="*/ 32 h 229"/>
                <a:gd name="T38" fmla="*/ 57 w 96"/>
                <a:gd name="T39" fmla="*/ 22 h 229"/>
                <a:gd name="T40" fmla="*/ 59 w 96"/>
                <a:gd name="T41" fmla="*/ 17 h 229"/>
                <a:gd name="T42" fmla="*/ 42 w 96"/>
                <a:gd name="T43" fmla="*/ 39 h 229"/>
                <a:gd name="T44" fmla="*/ 20 w 96"/>
                <a:gd name="T45" fmla="*/ 81 h 229"/>
                <a:gd name="T46" fmla="*/ 88 w 96"/>
                <a:gd name="T47" fmla="*/ 95 h 229"/>
                <a:gd name="T48" fmla="*/ 34 w 96"/>
                <a:gd name="T49" fmla="*/ 15 h 229"/>
                <a:gd name="T50" fmla="*/ 52 w 96"/>
                <a:gd name="T51" fmla="*/ 68 h 229"/>
                <a:gd name="T52" fmla="*/ 44 w 96"/>
                <a:gd name="T53" fmla="*/ 193 h 229"/>
                <a:gd name="T54" fmla="*/ 18 w 96"/>
                <a:gd name="T55" fmla="*/ 135 h 229"/>
                <a:gd name="T56" fmla="*/ 23 w 96"/>
                <a:gd name="T57" fmla="*/ 56 h 229"/>
                <a:gd name="T58" fmla="*/ 58 w 96"/>
                <a:gd name="T59" fmla="*/ 28 h 229"/>
                <a:gd name="T60" fmla="*/ 16 w 96"/>
                <a:gd name="T61" fmla="*/ 67 h 229"/>
                <a:gd name="T62" fmla="*/ 19 w 96"/>
                <a:gd name="T63" fmla="*/ 52 h 229"/>
                <a:gd name="T64" fmla="*/ 18 w 96"/>
                <a:gd name="T65" fmla="*/ 70 h 229"/>
                <a:gd name="T66" fmla="*/ 37 w 96"/>
                <a:gd name="T67" fmla="*/ 21 h 229"/>
                <a:gd name="T68" fmla="*/ 33 w 96"/>
                <a:gd name="T69" fmla="*/ 191 h 229"/>
                <a:gd name="T70" fmla="*/ 34 w 96"/>
                <a:gd name="T71" fmla="*/ 143 h 229"/>
                <a:gd name="T72" fmla="*/ 49 w 96"/>
                <a:gd name="T73" fmla="*/ 15 h 229"/>
                <a:gd name="T74" fmla="*/ 39 w 96"/>
                <a:gd name="T75" fmla="*/ 38 h 229"/>
                <a:gd name="T76" fmla="*/ 25 w 96"/>
                <a:gd name="T77" fmla="*/ 15 h 229"/>
                <a:gd name="T78" fmla="*/ 13 w 96"/>
                <a:gd name="T79" fmla="*/ 111 h 229"/>
                <a:gd name="T80" fmla="*/ 23 w 96"/>
                <a:gd name="T81" fmla="*/ 38 h 229"/>
                <a:gd name="T82" fmla="*/ 20 w 96"/>
                <a:gd name="T83" fmla="*/ 120 h 229"/>
                <a:gd name="T84" fmla="*/ 26 w 96"/>
                <a:gd name="T85" fmla="*/ 22 h 229"/>
                <a:gd name="T86" fmla="*/ 29 w 96"/>
                <a:gd name="T87" fmla="*/ 71 h 229"/>
                <a:gd name="T88" fmla="*/ 31 w 96"/>
                <a:gd name="T89" fmla="*/ 37 h 229"/>
                <a:gd name="T90" fmla="*/ 51 w 96"/>
                <a:gd name="T91" fmla="*/ 43 h 229"/>
                <a:gd name="T92" fmla="*/ 19 w 96"/>
                <a:gd name="T93" fmla="*/ 55 h 229"/>
                <a:gd name="T94" fmla="*/ 46 w 96"/>
                <a:gd name="T95" fmla="*/ 101 h 229"/>
                <a:gd name="T96" fmla="*/ 53 w 96"/>
                <a:gd name="T97" fmla="*/ 194 h 229"/>
                <a:gd name="T98" fmla="*/ 50 w 96"/>
                <a:gd name="T99" fmla="*/ 168 h 229"/>
                <a:gd name="T100" fmla="*/ 40 w 96"/>
                <a:gd name="T101" fmla="*/ 44 h 229"/>
                <a:gd name="T102" fmla="*/ 14 w 96"/>
                <a:gd name="T103" fmla="*/ 133 h 229"/>
                <a:gd name="T104" fmla="*/ 46 w 96"/>
                <a:gd name="T105" fmla="*/ 194 h 229"/>
                <a:gd name="T106" fmla="*/ 35 w 96"/>
                <a:gd name="T107" fmla="*/ 154 h 229"/>
                <a:gd name="T108" fmla="*/ 33 w 96"/>
                <a:gd name="T109" fmla="*/ 55 h 229"/>
                <a:gd name="T110" fmla="*/ 43 w 96"/>
                <a:gd name="T111" fmla="*/ 62 h 229"/>
                <a:gd name="T112" fmla="*/ 58 w 96"/>
                <a:gd name="T113" fmla="*/ 107 h 229"/>
                <a:gd name="T114" fmla="*/ 58 w 96"/>
                <a:gd name="T115" fmla="*/ 73 h 229"/>
                <a:gd name="T116" fmla="*/ 53 w 96"/>
                <a:gd name="T117" fmla="*/ 91 h 229"/>
                <a:gd name="T118" fmla="*/ 39 w 96"/>
                <a:gd name="T119" fmla="*/ 30 h 229"/>
                <a:gd name="T120" fmla="*/ 46 w 96"/>
                <a:gd name="T121" fmla="*/ 137 h 229"/>
                <a:gd name="T122" fmla="*/ 21 w 96"/>
                <a:gd name="T123" fmla="*/ 16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p:cNvSpPr>
              <a:spLocks noEditPoints="1"/>
            </p:cNvSpPr>
            <p:nvPr/>
          </p:nvSpPr>
          <p:spPr bwMode="auto">
            <a:xfrm>
              <a:off x="5716588" y="3049588"/>
              <a:ext cx="314325" cy="747713"/>
            </a:xfrm>
            <a:custGeom>
              <a:avLst/>
              <a:gdLst>
                <a:gd name="T0" fmla="*/ 19 w 97"/>
                <a:gd name="T1" fmla="*/ 216 h 228"/>
                <a:gd name="T2" fmla="*/ 0 w 97"/>
                <a:gd name="T3" fmla="*/ 26 h 228"/>
                <a:gd name="T4" fmla="*/ 75 w 97"/>
                <a:gd name="T5" fmla="*/ 7 h 228"/>
                <a:gd name="T6" fmla="*/ 83 w 97"/>
                <a:gd name="T7" fmla="*/ 195 h 228"/>
                <a:gd name="T8" fmla="*/ 66 w 97"/>
                <a:gd name="T9" fmla="*/ 188 h 228"/>
                <a:gd name="T10" fmla="*/ 60 w 97"/>
                <a:gd name="T11" fmla="*/ 219 h 228"/>
                <a:gd name="T12" fmla="*/ 48 w 97"/>
                <a:gd name="T13" fmla="*/ 217 h 228"/>
                <a:gd name="T14" fmla="*/ 55 w 97"/>
                <a:gd name="T15" fmla="*/ 67 h 228"/>
                <a:gd name="T16" fmla="*/ 55 w 97"/>
                <a:gd name="T17" fmla="*/ 43 h 228"/>
                <a:gd name="T18" fmla="*/ 87 w 97"/>
                <a:gd name="T19" fmla="*/ 113 h 228"/>
                <a:gd name="T20" fmla="*/ 89 w 97"/>
                <a:gd name="T21" fmla="*/ 150 h 228"/>
                <a:gd name="T22" fmla="*/ 55 w 97"/>
                <a:gd name="T23" fmla="*/ 27 h 228"/>
                <a:gd name="T24" fmla="*/ 80 w 97"/>
                <a:gd name="T25" fmla="*/ 67 h 228"/>
                <a:gd name="T26" fmla="*/ 59 w 97"/>
                <a:gd name="T27" fmla="*/ 119 h 228"/>
                <a:gd name="T28" fmla="*/ 58 w 97"/>
                <a:gd name="T29" fmla="*/ 94 h 228"/>
                <a:gd name="T30" fmla="*/ 59 w 97"/>
                <a:gd name="T31" fmla="*/ 151 h 228"/>
                <a:gd name="T32" fmla="*/ 90 w 97"/>
                <a:gd name="T33" fmla="*/ 178 h 228"/>
                <a:gd name="T34" fmla="*/ 75 w 97"/>
                <a:gd name="T35" fmla="*/ 89 h 228"/>
                <a:gd name="T36" fmla="*/ 52 w 97"/>
                <a:gd name="T37" fmla="*/ 6 h 228"/>
                <a:gd name="T38" fmla="*/ 33 w 97"/>
                <a:gd name="T39" fmla="*/ 209 h 228"/>
                <a:gd name="T40" fmla="*/ 38 w 97"/>
                <a:gd name="T41" fmla="*/ 15 h 228"/>
                <a:gd name="T42" fmla="*/ 8 w 97"/>
                <a:gd name="T43" fmla="*/ 93 h 228"/>
                <a:gd name="T44" fmla="*/ 61 w 97"/>
                <a:gd name="T45" fmla="*/ 7 h 228"/>
                <a:gd name="T46" fmla="*/ 31 w 97"/>
                <a:gd name="T47" fmla="*/ 87 h 228"/>
                <a:gd name="T48" fmla="*/ 9 w 97"/>
                <a:gd name="T49" fmla="*/ 151 h 228"/>
                <a:gd name="T50" fmla="*/ 54 w 97"/>
                <a:gd name="T51" fmla="*/ 207 h 228"/>
                <a:gd name="T52" fmla="*/ 35 w 97"/>
                <a:gd name="T53" fmla="*/ 78 h 228"/>
                <a:gd name="T54" fmla="*/ 12 w 97"/>
                <a:gd name="T55" fmla="*/ 37 h 228"/>
                <a:gd name="T56" fmla="*/ 15 w 97"/>
                <a:gd name="T57" fmla="*/ 35 h 228"/>
                <a:gd name="T58" fmla="*/ 43 w 97"/>
                <a:gd name="T59" fmla="*/ 212 h 228"/>
                <a:gd name="T60" fmla="*/ 33 w 97"/>
                <a:gd name="T61" fmla="*/ 36 h 228"/>
                <a:gd name="T62" fmla="*/ 18 w 97"/>
                <a:gd name="T63" fmla="*/ 156 h 228"/>
                <a:gd name="T64" fmla="*/ 12 w 97"/>
                <a:gd name="T65" fmla="*/ 31 h 228"/>
                <a:gd name="T66" fmla="*/ 25 w 97"/>
                <a:gd name="T67" fmla="*/ 158 h 228"/>
                <a:gd name="T68" fmla="*/ 53 w 97"/>
                <a:gd name="T69" fmla="*/ 94 h 228"/>
                <a:gd name="T70" fmla="*/ 15 w 97"/>
                <a:gd name="T71" fmla="*/ 42 h 228"/>
                <a:gd name="T72" fmla="*/ 20 w 97"/>
                <a:gd name="T73" fmla="*/ 109 h 228"/>
                <a:gd name="T74" fmla="*/ 49 w 97"/>
                <a:gd name="T75" fmla="*/ 43 h 228"/>
                <a:gd name="T76" fmla="*/ 20 w 97"/>
                <a:gd name="T77" fmla="*/ 158 h 228"/>
                <a:gd name="T78" fmla="*/ 19 w 97"/>
                <a:gd name="T79" fmla="*/ 204 h 228"/>
                <a:gd name="T80" fmla="*/ 14 w 97"/>
                <a:gd name="T81" fmla="*/ 92 h 228"/>
                <a:gd name="T82" fmla="*/ 19 w 97"/>
                <a:gd name="T83" fmla="*/ 94 h 228"/>
                <a:gd name="T84" fmla="*/ 27 w 97"/>
                <a:gd name="T85" fmla="*/ 95 h 228"/>
                <a:gd name="T86" fmla="*/ 9 w 97"/>
                <a:gd name="T87" fmla="*/ 30 h 228"/>
                <a:gd name="T88" fmla="*/ 14 w 97"/>
                <a:gd name="T89" fmla="*/ 86 h 228"/>
                <a:gd name="T90" fmla="*/ 32 w 97"/>
                <a:gd name="T91" fmla="*/ 118 h 228"/>
                <a:gd name="T92" fmla="*/ 34 w 97"/>
                <a:gd name="T93" fmla="*/ 112 h 228"/>
                <a:gd name="T94" fmla="*/ 23 w 97"/>
                <a:gd name="T95" fmla="*/ 16 h 228"/>
                <a:gd name="T96" fmla="*/ 25 w 97"/>
                <a:gd name="T97" fmla="*/ 145 h 228"/>
                <a:gd name="T98" fmla="*/ 9 w 97"/>
                <a:gd name="T99" fmla="*/ 22 h 228"/>
                <a:gd name="T100" fmla="*/ 53 w 97"/>
                <a:gd name="T101" fmla="*/ 106 h 228"/>
                <a:gd name="T102" fmla="*/ 18 w 97"/>
                <a:gd name="T103" fmla="*/ 46 h 228"/>
                <a:gd name="T104" fmla="*/ 47 w 97"/>
                <a:gd name="T105" fmla="*/ 164 h 228"/>
                <a:gd name="T106" fmla="*/ 54 w 97"/>
                <a:gd name="T107" fmla="*/ 31 h 228"/>
                <a:gd name="T108" fmla="*/ 4 w 97"/>
                <a:gd name="T109" fmla="*/ 17 h 228"/>
                <a:gd name="T110" fmla="*/ 13 w 97"/>
                <a:gd name="T111" fmla="*/ 147 h 228"/>
                <a:gd name="T112" fmla="*/ 25 w 97"/>
                <a:gd name="T113" fmla="*/ 202 h 228"/>
                <a:gd name="T114" fmla="*/ 25 w 97"/>
                <a:gd name="T115" fmla="*/ 93 h 228"/>
                <a:gd name="T116" fmla="*/ 25 w 97"/>
                <a:gd name="T117" fmla="*/ 87 h 228"/>
                <a:gd name="T118" fmla="*/ 7 w 97"/>
                <a:gd name="T119" fmla="*/ 74 h 228"/>
                <a:gd name="T120" fmla="*/ 15 w 97"/>
                <a:gd name="T121" fmla="*/ 98 h 228"/>
                <a:gd name="T122" fmla="*/ 33 w 97"/>
                <a:gd name="T12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Freeform 8"/>
          <p:cNvSpPr>
            <a:spLocks noEditPoints="1"/>
          </p:cNvSpPr>
          <p:nvPr/>
        </p:nvSpPr>
        <p:spPr bwMode="auto">
          <a:xfrm>
            <a:off x="6908600" y="2503401"/>
            <a:ext cx="1106309" cy="1046924"/>
          </a:xfrm>
          <a:custGeom>
            <a:avLst/>
            <a:gdLst>
              <a:gd name="T0" fmla="*/ 177 w 246"/>
              <a:gd name="T1" fmla="*/ 223 h 230"/>
              <a:gd name="T2" fmla="*/ 16 w 246"/>
              <a:gd name="T3" fmla="*/ 52 h 230"/>
              <a:gd name="T4" fmla="*/ 231 w 246"/>
              <a:gd name="T5" fmla="*/ 87 h 230"/>
              <a:gd name="T6" fmla="*/ 186 w 246"/>
              <a:gd name="T7" fmla="*/ 215 h 230"/>
              <a:gd name="T8" fmla="*/ 153 w 246"/>
              <a:gd name="T9" fmla="*/ 220 h 230"/>
              <a:gd name="T10" fmla="*/ 204 w 246"/>
              <a:gd name="T11" fmla="*/ 195 h 230"/>
              <a:gd name="T12" fmla="*/ 232 w 246"/>
              <a:gd name="T13" fmla="*/ 181 h 230"/>
              <a:gd name="T14" fmla="*/ 52 w 246"/>
              <a:gd name="T15" fmla="*/ 217 h 230"/>
              <a:gd name="T16" fmla="*/ 31 w 246"/>
              <a:gd name="T17" fmla="*/ 149 h 230"/>
              <a:gd name="T18" fmla="*/ 79 w 246"/>
              <a:gd name="T19" fmla="*/ 173 h 230"/>
              <a:gd name="T20" fmla="*/ 150 w 246"/>
              <a:gd name="T21" fmla="*/ 75 h 230"/>
              <a:gd name="T22" fmla="*/ 65 w 246"/>
              <a:gd name="T23" fmla="*/ 79 h 230"/>
              <a:gd name="T24" fmla="*/ 175 w 246"/>
              <a:gd name="T25" fmla="*/ 129 h 230"/>
              <a:gd name="T26" fmla="*/ 184 w 246"/>
              <a:gd name="T27" fmla="*/ 164 h 230"/>
              <a:gd name="T28" fmla="*/ 34 w 246"/>
              <a:gd name="T29" fmla="*/ 133 h 230"/>
              <a:gd name="T30" fmla="*/ 167 w 246"/>
              <a:gd name="T31" fmla="*/ 194 h 230"/>
              <a:gd name="T32" fmla="*/ 110 w 246"/>
              <a:gd name="T33" fmla="*/ 124 h 230"/>
              <a:gd name="T34" fmla="*/ 153 w 246"/>
              <a:gd name="T35" fmla="*/ 172 h 230"/>
              <a:gd name="T36" fmla="*/ 21 w 246"/>
              <a:gd name="T37" fmla="*/ 197 h 230"/>
              <a:gd name="T38" fmla="*/ 113 w 246"/>
              <a:gd name="T39" fmla="*/ 198 h 230"/>
              <a:gd name="T40" fmla="*/ 93 w 246"/>
              <a:gd name="T41" fmla="*/ 142 h 230"/>
              <a:gd name="T42" fmla="*/ 115 w 246"/>
              <a:gd name="T43" fmla="*/ 144 h 230"/>
              <a:gd name="T44" fmla="*/ 151 w 246"/>
              <a:gd name="T45" fmla="*/ 53 h 230"/>
              <a:gd name="T46" fmla="*/ 92 w 246"/>
              <a:gd name="T47" fmla="*/ 58 h 230"/>
              <a:gd name="T48" fmla="*/ 122 w 246"/>
              <a:gd name="T49" fmla="*/ 169 h 230"/>
              <a:gd name="T50" fmla="*/ 111 w 246"/>
              <a:gd name="T51" fmla="*/ 137 h 230"/>
              <a:gd name="T52" fmla="*/ 24 w 246"/>
              <a:gd name="T53" fmla="*/ 42 h 230"/>
              <a:gd name="T54" fmla="*/ 130 w 246"/>
              <a:gd name="T55" fmla="*/ 138 h 230"/>
              <a:gd name="T56" fmla="*/ 135 w 246"/>
              <a:gd name="T57" fmla="*/ 139 h 230"/>
              <a:gd name="T58" fmla="*/ 130 w 246"/>
              <a:gd name="T59" fmla="*/ 75 h 230"/>
              <a:gd name="T60" fmla="*/ 65 w 246"/>
              <a:gd name="T61" fmla="*/ 57 h 230"/>
              <a:gd name="T62" fmla="*/ 163 w 246"/>
              <a:gd name="T63" fmla="*/ 57 h 230"/>
              <a:gd name="T64" fmla="*/ 28 w 246"/>
              <a:gd name="T65" fmla="*/ 20 h 230"/>
              <a:gd name="T66" fmla="*/ 139 w 246"/>
              <a:gd name="T67" fmla="*/ 142 h 230"/>
              <a:gd name="T68" fmla="*/ 210 w 246"/>
              <a:gd name="T69" fmla="*/ 192 h 230"/>
              <a:gd name="T70" fmla="*/ 124 w 246"/>
              <a:gd name="T71" fmla="*/ 17 h 230"/>
              <a:gd name="T72" fmla="*/ 126 w 246"/>
              <a:gd name="T73" fmla="*/ 107 h 230"/>
              <a:gd name="T74" fmla="*/ 116 w 246"/>
              <a:gd name="T75" fmla="*/ 126 h 230"/>
              <a:gd name="T76" fmla="*/ 53 w 246"/>
              <a:gd name="T77" fmla="*/ 195 h 230"/>
              <a:gd name="T78" fmla="*/ 167 w 246"/>
              <a:gd name="T79" fmla="*/ 30 h 230"/>
              <a:gd name="T80" fmla="*/ 92 w 246"/>
              <a:gd name="T81" fmla="*/ 147 h 230"/>
              <a:gd name="T82" fmla="*/ 32 w 246"/>
              <a:gd name="T83" fmla="*/ 170 h 230"/>
              <a:gd name="T84" fmla="*/ 108 w 246"/>
              <a:gd name="T85" fmla="*/ 171 h 230"/>
              <a:gd name="T86" fmla="*/ 119 w 246"/>
              <a:gd name="T87" fmla="*/ 12 h 230"/>
              <a:gd name="T88" fmla="*/ 104 w 246"/>
              <a:gd name="T89" fmla="*/ 83 h 230"/>
              <a:gd name="T90" fmla="*/ 22 w 246"/>
              <a:gd name="T91" fmla="*/ 117 h 230"/>
              <a:gd name="T92" fmla="*/ 213 w 246"/>
              <a:gd name="T93" fmla="*/ 26 h 230"/>
              <a:gd name="T94" fmla="*/ 38 w 246"/>
              <a:gd name="T95" fmla="*/ 94 h 230"/>
              <a:gd name="T96" fmla="*/ 39 w 246"/>
              <a:gd name="T97" fmla="*/ 180 h 230"/>
              <a:gd name="T98" fmla="*/ 189 w 246"/>
              <a:gd name="T99" fmla="*/ 57 h 230"/>
              <a:gd name="T100" fmla="*/ 187 w 246"/>
              <a:gd name="T101" fmla="*/ 24 h 230"/>
              <a:gd name="T102" fmla="*/ 124 w 246"/>
              <a:gd name="T103" fmla="*/ 140 h 230"/>
              <a:gd name="T104" fmla="*/ 98 w 246"/>
              <a:gd name="T105" fmla="*/ 40 h 230"/>
              <a:gd name="T106" fmla="*/ 57 w 246"/>
              <a:gd name="T107" fmla="*/ 46 h 230"/>
              <a:gd name="T108" fmla="*/ 151 w 246"/>
              <a:gd name="T109" fmla="*/ 167 h 230"/>
              <a:gd name="T110" fmla="*/ 139 w 246"/>
              <a:gd name="T111" fmla="*/ 50 h 230"/>
              <a:gd name="T112" fmla="*/ 131 w 246"/>
              <a:gd name="T113" fmla="*/ 189 h 230"/>
              <a:gd name="T114" fmla="*/ 28 w 246"/>
              <a:gd name="T115" fmla="*/ 95 h 230"/>
              <a:gd name="T116" fmla="*/ 25 w 246"/>
              <a:gd name="T117" fmla="*/ 29 h 230"/>
              <a:gd name="T118" fmla="*/ 112 w 246"/>
              <a:gd name="T119" fmla="*/ 74 h 230"/>
              <a:gd name="T120" fmla="*/ 21 w 246"/>
              <a:gd name="T121" fmla="*/ 193 h 230"/>
              <a:gd name="T122" fmla="*/ 92 w 246"/>
              <a:gd name="T123" fmla="*/ 88 h 230"/>
              <a:gd name="T124" fmla="*/ 232 w 246"/>
              <a:gd name="T125" fmla="*/ 5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p:cNvGrpSpPr/>
          <p:nvPr/>
        </p:nvGrpSpPr>
        <p:grpSpPr>
          <a:xfrm>
            <a:off x="9654404" y="2492404"/>
            <a:ext cx="1123905" cy="1068919"/>
            <a:chOff x="7096126" y="3055938"/>
            <a:chExt cx="811213" cy="771525"/>
          </a:xfrm>
        </p:grpSpPr>
        <p:sp>
          <p:nvSpPr>
            <p:cNvPr id="9"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文本框 12"/>
          <p:cNvSpPr txBox="1"/>
          <p:nvPr/>
        </p:nvSpPr>
        <p:spPr>
          <a:xfrm>
            <a:off x="1055689" y="3883590"/>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14" name="文本框 13"/>
          <p:cNvSpPr txBox="1"/>
          <p:nvPr/>
        </p:nvSpPr>
        <p:spPr>
          <a:xfrm>
            <a:off x="3802593" y="3883590"/>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15" name="文本框 14"/>
          <p:cNvSpPr txBox="1"/>
          <p:nvPr/>
        </p:nvSpPr>
        <p:spPr>
          <a:xfrm>
            <a:off x="6549497" y="3883590"/>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sp>
        <p:nvSpPr>
          <p:cNvPr id="16" name="文本框 15"/>
          <p:cNvSpPr txBox="1"/>
          <p:nvPr/>
        </p:nvSpPr>
        <p:spPr>
          <a:xfrm>
            <a:off x="9296402" y="3883589"/>
            <a:ext cx="1839911"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a:t>
            </a:r>
          </a:p>
        </p:txBody>
      </p:sp>
      <p:grpSp>
        <p:nvGrpSpPr>
          <p:cNvPr id="17" name="组合 16"/>
          <p:cNvGrpSpPr/>
          <p:nvPr/>
        </p:nvGrpSpPr>
        <p:grpSpPr>
          <a:xfrm>
            <a:off x="4772561" y="534413"/>
            <a:ext cx="2646878" cy="668912"/>
            <a:chOff x="4772561" y="534413"/>
            <a:chExt cx="2646878" cy="668912"/>
          </a:xfrm>
        </p:grpSpPr>
        <p:sp>
          <p:nvSpPr>
            <p:cNvPr id="1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9" name="矩形 18"/>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Tree>
    <p:extLst>
      <p:ext uri="{BB962C8B-B14F-4D97-AF65-F5344CB8AC3E}">
        <p14:creationId xmlns:p14="http://schemas.microsoft.com/office/powerpoint/2010/main" val="239885502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7521575" y="2282825"/>
            <a:ext cx="3614738" cy="3674320"/>
            <a:chOff x="8545513" y="3471863"/>
            <a:chExt cx="1444625" cy="1468437"/>
          </a:xfrm>
          <a:solidFill>
            <a:schemeClr val="bg1">
              <a:lumMod val="75000"/>
            </a:schemeClr>
          </a:solidFill>
        </p:grpSpPr>
        <p:grpSp>
          <p:nvGrpSpPr>
            <p:cNvPr id="4" name="Group 3235"/>
            <p:cNvGrpSpPr>
              <a:grpSpLocks/>
            </p:cNvGrpSpPr>
            <p:nvPr/>
          </p:nvGrpSpPr>
          <p:grpSpPr bwMode="auto">
            <a:xfrm>
              <a:off x="8551863" y="3471863"/>
              <a:ext cx="1431925" cy="1465262"/>
              <a:chOff x="5387" y="2187"/>
              <a:chExt cx="902" cy="923"/>
            </a:xfrm>
            <a:grpFill/>
          </p:grpSpPr>
          <p:sp>
            <p:nvSpPr>
              <p:cNvPr id="136" name="Freeform 3035"/>
              <p:cNvSpPr>
                <a:spLocks/>
              </p:cNvSpPr>
              <p:nvPr/>
            </p:nvSpPr>
            <p:spPr bwMode="auto">
              <a:xfrm>
                <a:off x="5490" y="3104"/>
                <a:ext cx="6" cy="2"/>
              </a:xfrm>
              <a:custGeom>
                <a:avLst/>
                <a:gdLst>
                  <a:gd name="T0" fmla="*/ 0 w 3"/>
                  <a:gd name="T1" fmla="*/ 1 h 1"/>
                  <a:gd name="T2" fmla="*/ 2 w 3"/>
                  <a:gd name="T3" fmla="*/ 1 h 1"/>
                  <a:gd name="T4" fmla="*/ 0 w 3"/>
                  <a:gd name="T5" fmla="*/ 1 h 1"/>
                </a:gdLst>
                <a:ahLst/>
                <a:cxnLst>
                  <a:cxn ang="0">
                    <a:pos x="T0" y="T1"/>
                  </a:cxn>
                  <a:cxn ang="0">
                    <a:pos x="T2" y="T3"/>
                  </a:cxn>
                  <a:cxn ang="0">
                    <a:pos x="T4" y="T5"/>
                  </a:cxn>
                </a:cxnLst>
                <a:rect l="0" t="0" r="r" b="b"/>
                <a:pathLst>
                  <a:path w="3" h="1">
                    <a:moveTo>
                      <a:pt x="0" y="1"/>
                    </a:moveTo>
                    <a:cubicBezTo>
                      <a:pt x="1" y="1"/>
                      <a:pt x="2" y="1"/>
                      <a:pt x="2" y="1"/>
                    </a:cubicBezTo>
                    <a:cubicBezTo>
                      <a:pt x="3"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036"/>
              <p:cNvSpPr>
                <a:spLocks/>
              </p:cNvSpPr>
              <p:nvPr/>
            </p:nvSpPr>
            <p:spPr bwMode="auto">
              <a:xfrm>
                <a:off x="6157" y="3048"/>
                <a:ext cx="5" cy="11"/>
              </a:xfrm>
              <a:custGeom>
                <a:avLst/>
                <a:gdLst>
                  <a:gd name="T0" fmla="*/ 1 w 2"/>
                  <a:gd name="T1" fmla="*/ 1 h 5"/>
                  <a:gd name="T2" fmla="*/ 0 w 2"/>
                  <a:gd name="T3" fmla="*/ 2 h 5"/>
                  <a:gd name="T4" fmla="*/ 1 w 2"/>
                  <a:gd name="T5" fmla="*/ 5 h 5"/>
                  <a:gd name="T6" fmla="*/ 2 w 2"/>
                  <a:gd name="T7" fmla="*/ 4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3"/>
                      <a:pt x="0" y="0"/>
                      <a:pt x="0" y="2"/>
                    </a:cubicBezTo>
                    <a:cubicBezTo>
                      <a:pt x="1" y="2"/>
                      <a:pt x="0" y="4"/>
                      <a:pt x="1" y="5"/>
                    </a:cubicBezTo>
                    <a:cubicBezTo>
                      <a:pt x="2" y="5"/>
                      <a:pt x="2" y="5"/>
                      <a:pt x="2" y="4"/>
                    </a:cubicBezTo>
                    <a:cubicBezTo>
                      <a:pt x="0" y="4"/>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037"/>
              <p:cNvSpPr>
                <a:spLocks/>
              </p:cNvSpPr>
              <p:nvPr/>
            </p:nvSpPr>
            <p:spPr bwMode="auto">
              <a:xfrm>
                <a:off x="5475" y="2900"/>
                <a:ext cx="5" cy="4"/>
              </a:xfrm>
              <a:custGeom>
                <a:avLst/>
                <a:gdLst>
                  <a:gd name="T0" fmla="*/ 1 w 2"/>
                  <a:gd name="T1" fmla="*/ 1 h 2"/>
                  <a:gd name="T2" fmla="*/ 1 w 2"/>
                  <a:gd name="T3" fmla="*/ 2 h 2"/>
                  <a:gd name="T4" fmla="*/ 2 w 2"/>
                  <a:gd name="T5" fmla="*/ 1 h 2"/>
                  <a:gd name="T6" fmla="*/ 2 w 2"/>
                  <a:gd name="T7" fmla="*/ 0 h 2"/>
                  <a:gd name="T8" fmla="*/ 0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1" y="2"/>
                    </a:cubicBezTo>
                    <a:cubicBezTo>
                      <a:pt x="1" y="1"/>
                      <a:pt x="2" y="1"/>
                      <a:pt x="2" y="1"/>
                    </a:cubicBezTo>
                    <a:cubicBezTo>
                      <a:pt x="2" y="1"/>
                      <a:pt x="2" y="0"/>
                      <a:pt x="2" y="0"/>
                    </a:cubicBezTo>
                    <a:cubicBezTo>
                      <a:pt x="1" y="0"/>
                      <a:pt x="0" y="0"/>
                      <a:pt x="0"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038"/>
              <p:cNvSpPr>
                <a:spLocks/>
              </p:cNvSpPr>
              <p:nvPr/>
            </p:nvSpPr>
            <p:spPr bwMode="auto">
              <a:xfrm>
                <a:off x="5800" y="2721"/>
                <a:ext cx="4" cy="7"/>
              </a:xfrm>
              <a:custGeom>
                <a:avLst/>
                <a:gdLst>
                  <a:gd name="T0" fmla="*/ 1 w 2"/>
                  <a:gd name="T1" fmla="*/ 2 h 3"/>
                  <a:gd name="T2" fmla="*/ 2 w 2"/>
                  <a:gd name="T3" fmla="*/ 3 h 3"/>
                  <a:gd name="T4" fmla="*/ 0 w 2"/>
                  <a:gd name="T5" fmla="*/ 0 h 3"/>
                  <a:gd name="T6" fmla="*/ 0 w 2"/>
                  <a:gd name="T7" fmla="*/ 3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3"/>
                      <a:pt x="2" y="3"/>
                    </a:cubicBezTo>
                    <a:cubicBezTo>
                      <a:pt x="2" y="1"/>
                      <a:pt x="1" y="1"/>
                      <a:pt x="0" y="0"/>
                    </a:cubicBezTo>
                    <a:cubicBezTo>
                      <a:pt x="0" y="2"/>
                      <a:pt x="0" y="2"/>
                      <a:pt x="0" y="3"/>
                    </a:cubicBezTo>
                    <a:cubicBezTo>
                      <a:pt x="1"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039"/>
              <p:cNvSpPr>
                <a:spLocks/>
              </p:cNvSpPr>
              <p:nvPr/>
            </p:nvSpPr>
            <p:spPr bwMode="auto">
              <a:xfrm>
                <a:off x="5397" y="3059"/>
                <a:ext cx="5" cy="4"/>
              </a:xfrm>
              <a:custGeom>
                <a:avLst/>
                <a:gdLst>
                  <a:gd name="T0" fmla="*/ 2 w 2"/>
                  <a:gd name="T1" fmla="*/ 0 h 2"/>
                  <a:gd name="T2" fmla="*/ 0 w 2"/>
                  <a:gd name="T3" fmla="*/ 2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0" y="0"/>
                      <a:pt x="0" y="2"/>
                    </a:cubicBezTo>
                    <a:cubicBezTo>
                      <a:pt x="1" y="2"/>
                      <a:pt x="1" y="2"/>
                      <a:pt x="1" y="2"/>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040"/>
              <p:cNvSpPr>
                <a:spLocks/>
              </p:cNvSpPr>
              <p:nvPr/>
            </p:nvSpPr>
            <p:spPr bwMode="auto">
              <a:xfrm>
                <a:off x="5730" y="2728"/>
                <a:ext cx="4" cy="2"/>
              </a:xfrm>
              <a:custGeom>
                <a:avLst/>
                <a:gdLst>
                  <a:gd name="T0" fmla="*/ 1 w 2"/>
                  <a:gd name="T1" fmla="*/ 0 h 1"/>
                  <a:gd name="T2" fmla="*/ 1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1" y="1"/>
                      <a:pt x="0" y="1"/>
                      <a:pt x="0" y="1"/>
                    </a:cubicBezTo>
                    <a:cubicBezTo>
                      <a:pt x="1"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041"/>
              <p:cNvSpPr>
                <a:spLocks/>
              </p:cNvSpPr>
              <p:nvPr/>
            </p:nvSpPr>
            <p:spPr bwMode="auto">
              <a:xfrm>
                <a:off x="5582" y="2693"/>
                <a:ext cx="13" cy="8"/>
              </a:xfrm>
              <a:custGeom>
                <a:avLst/>
                <a:gdLst>
                  <a:gd name="T0" fmla="*/ 5 w 6"/>
                  <a:gd name="T1" fmla="*/ 3 h 4"/>
                  <a:gd name="T2" fmla="*/ 6 w 6"/>
                  <a:gd name="T3" fmla="*/ 2 h 4"/>
                  <a:gd name="T4" fmla="*/ 6 w 6"/>
                  <a:gd name="T5" fmla="*/ 0 h 4"/>
                  <a:gd name="T6" fmla="*/ 4 w 6"/>
                  <a:gd name="T7" fmla="*/ 1 h 4"/>
                  <a:gd name="T8" fmla="*/ 1 w 6"/>
                  <a:gd name="T9" fmla="*/ 1 h 4"/>
                  <a:gd name="T10" fmla="*/ 0 w 6"/>
                  <a:gd name="T11" fmla="*/ 4 h 4"/>
                  <a:gd name="T12" fmla="*/ 5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3"/>
                    </a:moveTo>
                    <a:cubicBezTo>
                      <a:pt x="5" y="2"/>
                      <a:pt x="5" y="2"/>
                      <a:pt x="6" y="2"/>
                    </a:cubicBezTo>
                    <a:cubicBezTo>
                      <a:pt x="6" y="1"/>
                      <a:pt x="6" y="1"/>
                      <a:pt x="6" y="0"/>
                    </a:cubicBezTo>
                    <a:cubicBezTo>
                      <a:pt x="5" y="0"/>
                      <a:pt x="5" y="1"/>
                      <a:pt x="4" y="1"/>
                    </a:cubicBezTo>
                    <a:cubicBezTo>
                      <a:pt x="3" y="0"/>
                      <a:pt x="3" y="1"/>
                      <a:pt x="1" y="1"/>
                    </a:cubicBezTo>
                    <a:cubicBezTo>
                      <a:pt x="1" y="3"/>
                      <a:pt x="1" y="3"/>
                      <a:pt x="0" y="4"/>
                    </a:cubicBezTo>
                    <a:cubicBezTo>
                      <a:pt x="2" y="3"/>
                      <a:pt x="2"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042"/>
              <p:cNvSpPr>
                <a:spLocks/>
              </p:cNvSpPr>
              <p:nvPr/>
            </p:nvSpPr>
            <p:spPr bwMode="auto">
              <a:xfrm>
                <a:off x="5648" y="2641"/>
                <a:ext cx="10" cy="11"/>
              </a:xfrm>
              <a:custGeom>
                <a:avLst/>
                <a:gdLst>
                  <a:gd name="T0" fmla="*/ 4 w 5"/>
                  <a:gd name="T1" fmla="*/ 3 h 5"/>
                  <a:gd name="T2" fmla="*/ 0 w 5"/>
                  <a:gd name="T3" fmla="*/ 2 h 5"/>
                  <a:gd name="T4" fmla="*/ 1 w 5"/>
                  <a:gd name="T5" fmla="*/ 3 h 5"/>
                  <a:gd name="T6" fmla="*/ 1 w 5"/>
                  <a:gd name="T7" fmla="*/ 3 h 5"/>
                  <a:gd name="T8" fmla="*/ 3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2" y="5"/>
                      <a:pt x="1" y="0"/>
                      <a:pt x="0" y="2"/>
                    </a:cubicBezTo>
                    <a:cubicBezTo>
                      <a:pt x="1" y="2"/>
                      <a:pt x="0" y="3"/>
                      <a:pt x="1" y="3"/>
                    </a:cubicBezTo>
                    <a:cubicBezTo>
                      <a:pt x="1" y="2"/>
                      <a:pt x="1" y="3"/>
                      <a:pt x="1" y="3"/>
                    </a:cubicBezTo>
                    <a:cubicBezTo>
                      <a:pt x="2" y="4"/>
                      <a:pt x="3" y="3"/>
                      <a:pt x="3" y="4"/>
                    </a:cubicBezTo>
                    <a:cubicBezTo>
                      <a:pt x="4" y="5"/>
                      <a:pt x="5" y="3"/>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043"/>
              <p:cNvSpPr>
                <a:spLocks/>
              </p:cNvSpPr>
              <p:nvPr/>
            </p:nvSpPr>
            <p:spPr bwMode="auto">
              <a:xfrm>
                <a:off x="5634" y="2641"/>
                <a:ext cx="12" cy="11"/>
              </a:xfrm>
              <a:custGeom>
                <a:avLst/>
                <a:gdLst>
                  <a:gd name="T0" fmla="*/ 0 w 6"/>
                  <a:gd name="T1" fmla="*/ 3 h 5"/>
                  <a:gd name="T2" fmla="*/ 5 w 6"/>
                  <a:gd name="T3" fmla="*/ 4 h 5"/>
                  <a:gd name="T4" fmla="*/ 6 w 6"/>
                  <a:gd name="T5" fmla="*/ 2 h 5"/>
                  <a:gd name="T6" fmla="*/ 1 w 6"/>
                  <a:gd name="T7" fmla="*/ 1 h 5"/>
                  <a:gd name="T8" fmla="*/ 2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cubicBezTo>
                      <a:pt x="1" y="4"/>
                      <a:pt x="3" y="5"/>
                      <a:pt x="5" y="4"/>
                    </a:cubicBezTo>
                    <a:cubicBezTo>
                      <a:pt x="5" y="3"/>
                      <a:pt x="6" y="3"/>
                      <a:pt x="6" y="2"/>
                    </a:cubicBezTo>
                    <a:cubicBezTo>
                      <a:pt x="5" y="1"/>
                      <a:pt x="2" y="0"/>
                      <a:pt x="1" y="1"/>
                    </a:cubicBezTo>
                    <a:cubicBezTo>
                      <a:pt x="2" y="1"/>
                      <a:pt x="2" y="1"/>
                      <a:pt x="2" y="2"/>
                    </a:cubicBezTo>
                    <a:cubicBezTo>
                      <a:pt x="0" y="1"/>
                      <a:pt x="1"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044"/>
              <p:cNvSpPr>
                <a:spLocks/>
              </p:cNvSpPr>
              <p:nvPr/>
            </p:nvSpPr>
            <p:spPr bwMode="auto">
              <a:xfrm>
                <a:off x="5695" y="2689"/>
                <a:ext cx="6" cy="4"/>
              </a:xfrm>
              <a:custGeom>
                <a:avLst/>
                <a:gdLst>
                  <a:gd name="T0" fmla="*/ 0 w 3"/>
                  <a:gd name="T1" fmla="*/ 1 h 2"/>
                  <a:gd name="T2" fmla="*/ 2 w 3"/>
                  <a:gd name="T3" fmla="*/ 0 h 2"/>
                  <a:gd name="T4" fmla="*/ 0 w 3"/>
                  <a:gd name="T5" fmla="*/ 1 h 2"/>
                </a:gdLst>
                <a:ahLst/>
                <a:cxnLst>
                  <a:cxn ang="0">
                    <a:pos x="T0" y="T1"/>
                  </a:cxn>
                  <a:cxn ang="0">
                    <a:pos x="T2" y="T3"/>
                  </a:cxn>
                  <a:cxn ang="0">
                    <a:pos x="T4" y="T5"/>
                  </a:cxn>
                </a:cxnLst>
                <a:rect l="0" t="0" r="r" b="b"/>
                <a:pathLst>
                  <a:path w="3" h="2">
                    <a:moveTo>
                      <a:pt x="0" y="1"/>
                    </a:moveTo>
                    <a:cubicBezTo>
                      <a:pt x="0" y="2"/>
                      <a:pt x="3" y="1"/>
                      <a:pt x="2"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045"/>
              <p:cNvSpPr>
                <a:spLocks/>
              </p:cNvSpPr>
              <p:nvPr/>
            </p:nvSpPr>
            <p:spPr bwMode="auto">
              <a:xfrm>
                <a:off x="5753" y="2639"/>
                <a:ext cx="6" cy="6"/>
              </a:xfrm>
              <a:custGeom>
                <a:avLst/>
                <a:gdLst>
                  <a:gd name="T0" fmla="*/ 3 w 3"/>
                  <a:gd name="T1" fmla="*/ 3 h 3"/>
                  <a:gd name="T2" fmla="*/ 0 w 3"/>
                  <a:gd name="T3" fmla="*/ 1 h 3"/>
                  <a:gd name="T4" fmla="*/ 2 w 3"/>
                  <a:gd name="T5" fmla="*/ 3 h 3"/>
                  <a:gd name="T6" fmla="*/ 1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cubicBezTo>
                      <a:pt x="3" y="0"/>
                      <a:pt x="0" y="0"/>
                      <a:pt x="0" y="1"/>
                    </a:cubicBezTo>
                    <a:cubicBezTo>
                      <a:pt x="0" y="2"/>
                      <a:pt x="1" y="3"/>
                      <a:pt x="2" y="3"/>
                    </a:cubicBezTo>
                    <a:cubicBezTo>
                      <a:pt x="2" y="3"/>
                      <a:pt x="1" y="3"/>
                      <a:pt x="1" y="2"/>
                    </a:cubicBezTo>
                    <a:cubicBezTo>
                      <a:pt x="2"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046"/>
              <p:cNvSpPr>
                <a:spLocks/>
              </p:cNvSpPr>
              <p:nvPr/>
            </p:nvSpPr>
            <p:spPr bwMode="auto">
              <a:xfrm>
                <a:off x="5722" y="2639"/>
                <a:ext cx="10" cy="8"/>
              </a:xfrm>
              <a:custGeom>
                <a:avLst/>
                <a:gdLst>
                  <a:gd name="T0" fmla="*/ 3 w 5"/>
                  <a:gd name="T1" fmla="*/ 0 h 4"/>
                  <a:gd name="T2" fmla="*/ 1 w 5"/>
                  <a:gd name="T3" fmla="*/ 0 h 4"/>
                  <a:gd name="T4" fmla="*/ 1 w 5"/>
                  <a:gd name="T5" fmla="*/ 2 h 4"/>
                  <a:gd name="T6" fmla="*/ 0 w 5"/>
                  <a:gd name="T7" fmla="*/ 3 h 4"/>
                  <a:gd name="T8" fmla="*/ 5 w 5"/>
                  <a:gd name="T9" fmla="*/ 3 h 4"/>
                  <a:gd name="T10" fmla="*/ 5 w 5"/>
                  <a:gd name="T11" fmla="*/ 1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cubicBezTo>
                      <a:pt x="2" y="0"/>
                      <a:pt x="2" y="0"/>
                      <a:pt x="1" y="0"/>
                    </a:cubicBezTo>
                    <a:cubicBezTo>
                      <a:pt x="1" y="1"/>
                      <a:pt x="1" y="1"/>
                      <a:pt x="1" y="2"/>
                    </a:cubicBezTo>
                    <a:cubicBezTo>
                      <a:pt x="0" y="2"/>
                      <a:pt x="0" y="1"/>
                      <a:pt x="0" y="3"/>
                    </a:cubicBezTo>
                    <a:cubicBezTo>
                      <a:pt x="2" y="2"/>
                      <a:pt x="2" y="4"/>
                      <a:pt x="5" y="3"/>
                    </a:cubicBezTo>
                    <a:cubicBezTo>
                      <a:pt x="4" y="2"/>
                      <a:pt x="4" y="2"/>
                      <a:pt x="5" y="1"/>
                    </a:cubicBezTo>
                    <a:cubicBezTo>
                      <a:pt x="3" y="1"/>
                      <a:pt x="2"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3047"/>
              <p:cNvSpPr>
                <a:spLocks/>
              </p:cNvSpPr>
              <p:nvPr/>
            </p:nvSpPr>
            <p:spPr bwMode="auto">
              <a:xfrm>
                <a:off x="5821" y="2724"/>
                <a:ext cx="6" cy="8"/>
              </a:xfrm>
              <a:custGeom>
                <a:avLst/>
                <a:gdLst>
                  <a:gd name="T0" fmla="*/ 0 w 3"/>
                  <a:gd name="T1" fmla="*/ 1 h 4"/>
                  <a:gd name="T2" fmla="*/ 3 w 3"/>
                  <a:gd name="T3" fmla="*/ 2 h 4"/>
                  <a:gd name="T4" fmla="*/ 0 w 3"/>
                  <a:gd name="T5" fmla="*/ 1 h 4"/>
                </a:gdLst>
                <a:ahLst/>
                <a:cxnLst>
                  <a:cxn ang="0">
                    <a:pos x="T0" y="T1"/>
                  </a:cxn>
                  <a:cxn ang="0">
                    <a:pos x="T2" y="T3"/>
                  </a:cxn>
                  <a:cxn ang="0">
                    <a:pos x="T4" y="T5"/>
                  </a:cxn>
                </a:cxnLst>
                <a:rect l="0" t="0" r="r" b="b"/>
                <a:pathLst>
                  <a:path w="3" h="4">
                    <a:moveTo>
                      <a:pt x="0" y="1"/>
                    </a:moveTo>
                    <a:cubicBezTo>
                      <a:pt x="1" y="1"/>
                      <a:pt x="2" y="4"/>
                      <a:pt x="3" y="2"/>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3048"/>
              <p:cNvSpPr>
                <a:spLocks/>
              </p:cNvSpPr>
              <p:nvPr/>
            </p:nvSpPr>
            <p:spPr bwMode="auto">
              <a:xfrm>
                <a:off x="5580" y="2695"/>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3049"/>
              <p:cNvSpPr>
                <a:spLocks/>
              </p:cNvSpPr>
              <p:nvPr/>
            </p:nvSpPr>
            <p:spPr bwMode="auto">
              <a:xfrm>
                <a:off x="5443" y="3059"/>
                <a:ext cx="8" cy="2"/>
              </a:xfrm>
              <a:custGeom>
                <a:avLst/>
                <a:gdLst>
                  <a:gd name="T0" fmla="*/ 4 w 4"/>
                  <a:gd name="T1" fmla="*/ 0 h 1"/>
                  <a:gd name="T2" fmla="*/ 3 w 4"/>
                  <a:gd name="T3" fmla="*/ 0 h 1"/>
                  <a:gd name="T4" fmla="*/ 4 w 4"/>
                  <a:gd name="T5" fmla="*/ 0 h 1"/>
                </a:gdLst>
                <a:ahLst/>
                <a:cxnLst>
                  <a:cxn ang="0">
                    <a:pos x="T0" y="T1"/>
                  </a:cxn>
                  <a:cxn ang="0">
                    <a:pos x="T2" y="T3"/>
                  </a:cxn>
                  <a:cxn ang="0">
                    <a:pos x="T4" y="T5"/>
                  </a:cxn>
                </a:cxnLst>
                <a:rect l="0" t="0" r="r" b="b"/>
                <a:pathLst>
                  <a:path w="4" h="1">
                    <a:moveTo>
                      <a:pt x="4" y="0"/>
                    </a:moveTo>
                    <a:cubicBezTo>
                      <a:pt x="3" y="0"/>
                      <a:pt x="3" y="0"/>
                      <a:pt x="3" y="0"/>
                    </a:cubicBezTo>
                    <a:cubicBezTo>
                      <a:pt x="0" y="0"/>
                      <a:pt x="4"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3050"/>
              <p:cNvSpPr>
                <a:spLocks/>
              </p:cNvSpPr>
              <p:nvPr/>
            </p:nvSpPr>
            <p:spPr bwMode="auto">
              <a:xfrm>
                <a:off x="5418" y="3061"/>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1"/>
                      <a:pt x="2" y="0"/>
                      <a:pt x="2"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3051"/>
              <p:cNvSpPr>
                <a:spLocks/>
              </p:cNvSpPr>
              <p:nvPr/>
            </p:nvSpPr>
            <p:spPr bwMode="auto">
              <a:xfrm>
                <a:off x="5414" y="3024"/>
                <a:ext cx="6" cy="8"/>
              </a:xfrm>
              <a:custGeom>
                <a:avLst/>
                <a:gdLst>
                  <a:gd name="T0" fmla="*/ 1 w 3"/>
                  <a:gd name="T1" fmla="*/ 0 h 4"/>
                  <a:gd name="T2" fmla="*/ 0 w 3"/>
                  <a:gd name="T3" fmla="*/ 2 h 4"/>
                  <a:gd name="T4" fmla="*/ 2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0" y="0"/>
                      <a:pt x="0" y="2"/>
                    </a:cubicBezTo>
                    <a:cubicBezTo>
                      <a:pt x="1" y="1"/>
                      <a:pt x="1" y="4"/>
                      <a:pt x="2" y="2"/>
                    </a:cubicBezTo>
                    <a:cubicBezTo>
                      <a:pt x="0" y="2"/>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052"/>
              <p:cNvSpPr>
                <a:spLocks noEditPoints="1"/>
              </p:cNvSpPr>
              <p:nvPr/>
            </p:nvSpPr>
            <p:spPr bwMode="auto">
              <a:xfrm>
                <a:off x="5422" y="3015"/>
                <a:ext cx="12" cy="13"/>
              </a:xfrm>
              <a:custGeom>
                <a:avLst/>
                <a:gdLst>
                  <a:gd name="T0" fmla="*/ 6 w 6"/>
                  <a:gd name="T1" fmla="*/ 1 h 6"/>
                  <a:gd name="T2" fmla="*/ 4 w 6"/>
                  <a:gd name="T3" fmla="*/ 1 h 6"/>
                  <a:gd name="T4" fmla="*/ 2 w 6"/>
                  <a:gd name="T5" fmla="*/ 2 h 6"/>
                  <a:gd name="T6" fmla="*/ 2 w 6"/>
                  <a:gd name="T7" fmla="*/ 5 h 6"/>
                  <a:gd name="T8" fmla="*/ 5 w 6"/>
                  <a:gd name="T9" fmla="*/ 4 h 6"/>
                  <a:gd name="T10" fmla="*/ 6 w 6"/>
                  <a:gd name="T11" fmla="*/ 1 h 6"/>
                  <a:gd name="T12" fmla="*/ 3 w 6"/>
                  <a:gd name="T13" fmla="*/ 4 h 6"/>
                  <a:gd name="T14" fmla="*/ 3 w 6"/>
                  <a:gd name="T15" fmla="*/ 3 h 6"/>
                  <a:gd name="T16" fmla="*/ 3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1"/>
                    </a:moveTo>
                    <a:cubicBezTo>
                      <a:pt x="5" y="1"/>
                      <a:pt x="4" y="0"/>
                      <a:pt x="4" y="1"/>
                    </a:cubicBezTo>
                    <a:cubicBezTo>
                      <a:pt x="6" y="2"/>
                      <a:pt x="2" y="2"/>
                      <a:pt x="2" y="2"/>
                    </a:cubicBezTo>
                    <a:cubicBezTo>
                      <a:pt x="2" y="3"/>
                      <a:pt x="0" y="4"/>
                      <a:pt x="2" y="5"/>
                    </a:cubicBezTo>
                    <a:cubicBezTo>
                      <a:pt x="2" y="4"/>
                      <a:pt x="5" y="6"/>
                      <a:pt x="5" y="4"/>
                    </a:cubicBezTo>
                    <a:cubicBezTo>
                      <a:pt x="4" y="4"/>
                      <a:pt x="6" y="3"/>
                      <a:pt x="6" y="1"/>
                    </a:cubicBezTo>
                    <a:close/>
                    <a:moveTo>
                      <a:pt x="3" y="4"/>
                    </a:moveTo>
                    <a:cubicBezTo>
                      <a:pt x="3" y="4"/>
                      <a:pt x="3" y="3"/>
                      <a:pt x="3" y="3"/>
                    </a:cubicBezTo>
                    <a:cubicBezTo>
                      <a:pt x="4" y="2"/>
                      <a:pt x="4" y="5"/>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053"/>
              <p:cNvSpPr>
                <a:spLocks/>
              </p:cNvSpPr>
              <p:nvPr/>
            </p:nvSpPr>
            <p:spPr bwMode="auto">
              <a:xfrm>
                <a:off x="5607" y="2787"/>
                <a:ext cx="4" cy="6"/>
              </a:xfrm>
              <a:custGeom>
                <a:avLst/>
                <a:gdLst>
                  <a:gd name="T0" fmla="*/ 0 w 2"/>
                  <a:gd name="T1" fmla="*/ 2 h 3"/>
                  <a:gd name="T2" fmla="*/ 1 w 2"/>
                  <a:gd name="T3" fmla="*/ 3 h 3"/>
                  <a:gd name="T4" fmla="*/ 0 w 2"/>
                  <a:gd name="T5" fmla="*/ 2 h 3"/>
                </a:gdLst>
                <a:ahLst/>
                <a:cxnLst>
                  <a:cxn ang="0">
                    <a:pos x="T0" y="T1"/>
                  </a:cxn>
                  <a:cxn ang="0">
                    <a:pos x="T2" y="T3"/>
                  </a:cxn>
                  <a:cxn ang="0">
                    <a:pos x="T4" y="T5"/>
                  </a:cxn>
                </a:cxnLst>
                <a:rect l="0" t="0" r="r" b="b"/>
                <a:pathLst>
                  <a:path w="2" h="3">
                    <a:moveTo>
                      <a:pt x="0" y="2"/>
                    </a:moveTo>
                    <a:cubicBezTo>
                      <a:pt x="1" y="1"/>
                      <a:pt x="1" y="3"/>
                      <a:pt x="1" y="3"/>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054"/>
              <p:cNvSpPr>
                <a:spLocks/>
              </p:cNvSpPr>
              <p:nvPr/>
            </p:nvSpPr>
            <p:spPr bwMode="auto">
              <a:xfrm>
                <a:off x="5432" y="3024"/>
                <a:ext cx="7" cy="2"/>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1" y="0"/>
                      <a:pt x="1" y="0"/>
                    </a:cubicBezTo>
                    <a:cubicBezTo>
                      <a:pt x="0"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055"/>
              <p:cNvSpPr>
                <a:spLocks/>
              </p:cNvSpPr>
              <p:nvPr/>
            </p:nvSpPr>
            <p:spPr bwMode="auto">
              <a:xfrm>
                <a:off x="5570" y="2785"/>
                <a:ext cx="2" cy="6"/>
              </a:xfrm>
              <a:custGeom>
                <a:avLst/>
                <a:gdLst>
                  <a:gd name="T0" fmla="*/ 0 w 1"/>
                  <a:gd name="T1" fmla="*/ 1 h 3"/>
                  <a:gd name="T2" fmla="*/ 0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2"/>
                      <a:pt x="0" y="3"/>
                    </a:cubicBezTo>
                    <a:cubicBezTo>
                      <a:pt x="1" y="3"/>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056"/>
              <p:cNvSpPr>
                <a:spLocks/>
              </p:cNvSpPr>
              <p:nvPr/>
            </p:nvSpPr>
            <p:spPr bwMode="auto">
              <a:xfrm>
                <a:off x="5574" y="2785"/>
                <a:ext cx="6" cy="6"/>
              </a:xfrm>
              <a:custGeom>
                <a:avLst/>
                <a:gdLst>
                  <a:gd name="T0" fmla="*/ 2 w 3"/>
                  <a:gd name="T1" fmla="*/ 1 h 3"/>
                  <a:gd name="T2" fmla="*/ 0 w 3"/>
                  <a:gd name="T3" fmla="*/ 3 h 3"/>
                  <a:gd name="T4" fmla="*/ 2 w 3"/>
                  <a:gd name="T5" fmla="*/ 3 h 3"/>
                  <a:gd name="T6" fmla="*/ 3 w 3"/>
                  <a:gd name="T7" fmla="*/ 2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2"/>
                      <a:pt x="1" y="2"/>
                      <a:pt x="0" y="3"/>
                    </a:cubicBezTo>
                    <a:cubicBezTo>
                      <a:pt x="1" y="3"/>
                      <a:pt x="2" y="3"/>
                      <a:pt x="2" y="3"/>
                    </a:cubicBezTo>
                    <a:cubicBezTo>
                      <a:pt x="2" y="2"/>
                      <a:pt x="3" y="2"/>
                      <a:pt x="3" y="2"/>
                    </a:cubicBezTo>
                    <a:cubicBezTo>
                      <a:pt x="2" y="2"/>
                      <a:pt x="3"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057"/>
              <p:cNvSpPr>
                <a:spLocks/>
              </p:cNvSpPr>
              <p:nvPr/>
            </p:nvSpPr>
            <p:spPr bwMode="auto">
              <a:xfrm>
                <a:off x="5576" y="2785"/>
                <a:ext cx="17" cy="19"/>
              </a:xfrm>
              <a:custGeom>
                <a:avLst/>
                <a:gdLst>
                  <a:gd name="T0" fmla="*/ 8 w 8"/>
                  <a:gd name="T1" fmla="*/ 1 h 9"/>
                  <a:gd name="T2" fmla="*/ 6 w 8"/>
                  <a:gd name="T3" fmla="*/ 1 h 9"/>
                  <a:gd name="T4" fmla="*/ 7 w 8"/>
                  <a:gd name="T5" fmla="*/ 0 h 9"/>
                  <a:gd name="T6" fmla="*/ 4 w 8"/>
                  <a:gd name="T7" fmla="*/ 1 h 9"/>
                  <a:gd name="T8" fmla="*/ 3 w 8"/>
                  <a:gd name="T9" fmla="*/ 0 h 9"/>
                  <a:gd name="T10" fmla="*/ 3 w 8"/>
                  <a:gd name="T11" fmla="*/ 1 h 9"/>
                  <a:gd name="T12" fmla="*/ 4 w 8"/>
                  <a:gd name="T13" fmla="*/ 4 h 9"/>
                  <a:gd name="T14" fmla="*/ 2 w 8"/>
                  <a:gd name="T15" fmla="*/ 5 h 9"/>
                  <a:gd name="T16" fmla="*/ 4 w 8"/>
                  <a:gd name="T17" fmla="*/ 5 h 9"/>
                  <a:gd name="T18" fmla="*/ 4 w 8"/>
                  <a:gd name="T19" fmla="*/ 7 h 9"/>
                  <a:gd name="T20" fmla="*/ 5 w 8"/>
                  <a:gd name="T21" fmla="*/ 7 h 9"/>
                  <a:gd name="T22" fmla="*/ 6 w 8"/>
                  <a:gd name="T23" fmla="*/ 9 h 9"/>
                  <a:gd name="T24" fmla="*/ 6 w 8"/>
                  <a:gd name="T25" fmla="*/ 6 h 9"/>
                  <a:gd name="T26" fmla="*/ 5 w 8"/>
                  <a:gd name="T27" fmla="*/ 6 h 9"/>
                  <a:gd name="T28" fmla="*/ 6 w 8"/>
                  <a:gd name="T29" fmla="*/ 5 h 9"/>
                  <a:gd name="T30" fmla="*/ 6 w 8"/>
                  <a:gd name="T31" fmla="*/ 5 h 9"/>
                  <a:gd name="T32" fmla="*/ 7 w 8"/>
                  <a:gd name="T33" fmla="*/ 6 h 9"/>
                  <a:gd name="T34" fmla="*/ 7 w 8"/>
                  <a:gd name="T35" fmla="*/ 5 h 9"/>
                  <a:gd name="T36" fmla="*/ 8 w 8"/>
                  <a:gd name="T37" fmla="*/ 5 h 9"/>
                  <a:gd name="T38" fmla="*/ 8 w 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9">
                    <a:moveTo>
                      <a:pt x="8" y="1"/>
                    </a:moveTo>
                    <a:cubicBezTo>
                      <a:pt x="8" y="1"/>
                      <a:pt x="7" y="1"/>
                      <a:pt x="6" y="1"/>
                    </a:cubicBezTo>
                    <a:cubicBezTo>
                      <a:pt x="6" y="1"/>
                      <a:pt x="7" y="0"/>
                      <a:pt x="7" y="0"/>
                    </a:cubicBezTo>
                    <a:cubicBezTo>
                      <a:pt x="5" y="0"/>
                      <a:pt x="5" y="1"/>
                      <a:pt x="4" y="1"/>
                    </a:cubicBezTo>
                    <a:cubicBezTo>
                      <a:pt x="3" y="1"/>
                      <a:pt x="3" y="0"/>
                      <a:pt x="3" y="0"/>
                    </a:cubicBezTo>
                    <a:cubicBezTo>
                      <a:pt x="3" y="0"/>
                      <a:pt x="3" y="1"/>
                      <a:pt x="3" y="1"/>
                    </a:cubicBezTo>
                    <a:cubicBezTo>
                      <a:pt x="2" y="3"/>
                      <a:pt x="4" y="3"/>
                      <a:pt x="4" y="4"/>
                    </a:cubicBezTo>
                    <a:cubicBezTo>
                      <a:pt x="3" y="5"/>
                      <a:pt x="3" y="6"/>
                      <a:pt x="2" y="5"/>
                    </a:cubicBezTo>
                    <a:cubicBezTo>
                      <a:pt x="0" y="5"/>
                      <a:pt x="4" y="7"/>
                      <a:pt x="4" y="5"/>
                    </a:cubicBezTo>
                    <a:cubicBezTo>
                      <a:pt x="4" y="6"/>
                      <a:pt x="4" y="6"/>
                      <a:pt x="4" y="7"/>
                    </a:cubicBezTo>
                    <a:cubicBezTo>
                      <a:pt x="5" y="7"/>
                      <a:pt x="5" y="7"/>
                      <a:pt x="5" y="7"/>
                    </a:cubicBezTo>
                    <a:cubicBezTo>
                      <a:pt x="5" y="8"/>
                      <a:pt x="5" y="9"/>
                      <a:pt x="6" y="9"/>
                    </a:cubicBezTo>
                    <a:cubicBezTo>
                      <a:pt x="6" y="7"/>
                      <a:pt x="6" y="8"/>
                      <a:pt x="6" y="6"/>
                    </a:cubicBezTo>
                    <a:cubicBezTo>
                      <a:pt x="6" y="6"/>
                      <a:pt x="5" y="6"/>
                      <a:pt x="5" y="6"/>
                    </a:cubicBezTo>
                    <a:cubicBezTo>
                      <a:pt x="6" y="6"/>
                      <a:pt x="6" y="6"/>
                      <a:pt x="6" y="5"/>
                    </a:cubicBezTo>
                    <a:cubicBezTo>
                      <a:pt x="6" y="5"/>
                      <a:pt x="6" y="5"/>
                      <a:pt x="6" y="5"/>
                    </a:cubicBezTo>
                    <a:cubicBezTo>
                      <a:pt x="6" y="5"/>
                      <a:pt x="6" y="6"/>
                      <a:pt x="7" y="6"/>
                    </a:cubicBezTo>
                    <a:cubicBezTo>
                      <a:pt x="7" y="6"/>
                      <a:pt x="7" y="5"/>
                      <a:pt x="7" y="5"/>
                    </a:cubicBezTo>
                    <a:cubicBezTo>
                      <a:pt x="7" y="5"/>
                      <a:pt x="8" y="5"/>
                      <a:pt x="8" y="5"/>
                    </a:cubicBezTo>
                    <a:cubicBezTo>
                      <a:pt x="8" y="4"/>
                      <a:pt x="8" y="3"/>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058"/>
              <p:cNvSpPr>
                <a:spLocks/>
              </p:cNvSpPr>
              <p:nvPr/>
            </p:nvSpPr>
            <p:spPr bwMode="auto">
              <a:xfrm>
                <a:off x="5535" y="2787"/>
                <a:ext cx="6" cy="4"/>
              </a:xfrm>
              <a:custGeom>
                <a:avLst/>
                <a:gdLst>
                  <a:gd name="T0" fmla="*/ 3 w 3"/>
                  <a:gd name="T1" fmla="*/ 2 h 2"/>
                  <a:gd name="T2" fmla="*/ 1 w 3"/>
                  <a:gd name="T3" fmla="*/ 0 h 2"/>
                  <a:gd name="T4" fmla="*/ 3 w 3"/>
                  <a:gd name="T5" fmla="*/ 2 h 2"/>
                </a:gdLst>
                <a:ahLst/>
                <a:cxnLst>
                  <a:cxn ang="0">
                    <a:pos x="T0" y="T1"/>
                  </a:cxn>
                  <a:cxn ang="0">
                    <a:pos x="T2" y="T3"/>
                  </a:cxn>
                  <a:cxn ang="0">
                    <a:pos x="T4" y="T5"/>
                  </a:cxn>
                </a:cxnLst>
                <a:rect l="0" t="0" r="r" b="b"/>
                <a:pathLst>
                  <a:path w="3" h="2">
                    <a:moveTo>
                      <a:pt x="3" y="2"/>
                    </a:moveTo>
                    <a:cubicBezTo>
                      <a:pt x="2" y="1"/>
                      <a:pt x="2" y="0"/>
                      <a:pt x="1" y="0"/>
                    </a:cubicBezTo>
                    <a:cubicBezTo>
                      <a:pt x="0" y="2"/>
                      <a:pt x="1"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059"/>
              <p:cNvSpPr>
                <a:spLocks/>
              </p:cNvSpPr>
              <p:nvPr/>
            </p:nvSpPr>
            <p:spPr bwMode="auto">
              <a:xfrm>
                <a:off x="5541" y="2787"/>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060"/>
              <p:cNvSpPr>
                <a:spLocks/>
              </p:cNvSpPr>
              <p:nvPr/>
            </p:nvSpPr>
            <p:spPr bwMode="auto">
              <a:xfrm>
                <a:off x="5482" y="2892"/>
                <a:ext cx="4" cy="2"/>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061"/>
              <p:cNvSpPr>
                <a:spLocks/>
              </p:cNvSpPr>
              <p:nvPr/>
            </p:nvSpPr>
            <p:spPr bwMode="auto">
              <a:xfrm>
                <a:off x="5510" y="2830"/>
                <a:ext cx="7" cy="7"/>
              </a:xfrm>
              <a:custGeom>
                <a:avLst/>
                <a:gdLst>
                  <a:gd name="T0" fmla="*/ 2 w 3"/>
                  <a:gd name="T1" fmla="*/ 0 h 3"/>
                  <a:gd name="T2" fmla="*/ 1 w 3"/>
                  <a:gd name="T3" fmla="*/ 2 h 3"/>
                  <a:gd name="T4" fmla="*/ 0 w 3"/>
                  <a:gd name="T5" fmla="*/ 2 h 3"/>
                  <a:gd name="T6" fmla="*/ 3 w 3"/>
                  <a:gd name="T7" fmla="*/ 3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2" y="1"/>
                      <a:pt x="2" y="1"/>
                      <a:pt x="1" y="2"/>
                    </a:cubicBezTo>
                    <a:cubicBezTo>
                      <a:pt x="0" y="1"/>
                      <a:pt x="0" y="1"/>
                      <a:pt x="0" y="2"/>
                    </a:cubicBezTo>
                    <a:cubicBezTo>
                      <a:pt x="1" y="2"/>
                      <a:pt x="1" y="3"/>
                      <a:pt x="3" y="3"/>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062"/>
              <p:cNvSpPr>
                <a:spLocks/>
              </p:cNvSpPr>
              <p:nvPr/>
            </p:nvSpPr>
            <p:spPr bwMode="auto">
              <a:xfrm>
                <a:off x="5387" y="3100"/>
                <a:ext cx="8" cy="4"/>
              </a:xfrm>
              <a:custGeom>
                <a:avLst/>
                <a:gdLst>
                  <a:gd name="T0" fmla="*/ 1 w 4"/>
                  <a:gd name="T1" fmla="*/ 0 h 2"/>
                  <a:gd name="T2" fmla="*/ 4 w 4"/>
                  <a:gd name="T3" fmla="*/ 1 h 2"/>
                  <a:gd name="T4" fmla="*/ 1 w 4"/>
                  <a:gd name="T5" fmla="*/ 0 h 2"/>
                </a:gdLst>
                <a:ahLst/>
                <a:cxnLst>
                  <a:cxn ang="0">
                    <a:pos x="T0" y="T1"/>
                  </a:cxn>
                  <a:cxn ang="0">
                    <a:pos x="T2" y="T3"/>
                  </a:cxn>
                  <a:cxn ang="0">
                    <a:pos x="T4" y="T5"/>
                  </a:cxn>
                </a:cxnLst>
                <a:rect l="0" t="0" r="r" b="b"/>
                <a:pathLst>
                  <a:path w="4" h="2">
                    <a:moveTo>
                      <a:pt x="1" y="0"/>
                    </a:moveTo>
                    <a:cubicBezTo>
                      <a:pt x="0" y="2"/>
                      <a:pt x="3" y="2"/>
                      <a:pt x="4" y="1"/>
                    </a:cubicBezTo>
                    <a:cubicBezTo>
                      <a:pt x="2"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063"/>
              <p:cNvSpPr>
                <a:spLocks/>
              </p:cNvSpPr>
              <p:nvPr/>
            </p:nvSpPr>
            <p:spPr bwMode="auto">
              <a:xfrm>
                <a:off x="5786" y="2641"/>
                <a:ext cx="4" cy="6"/>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1" y="1"/>
                      <a:pt x="0" y="1"/>
                      <a:pt x="0" y="2"/>
                    </a:cubicBezTo>
                    <a:cubicBezTo>
                      <a:pt x="2" y="3"/>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3064"/>
              <p:cNvSpPr>
                <a:spLocks/>
              </p:cNvSpPr>
              <p:nvPr/>
            </p:nvSpPr>
            <p:spPr bwMode="auto">
              <a:xfrm>
                <a:off x="5769" y="2386"/>
                <a:ext cx="4" cy="7"/>
              </a:xfrm>
              <a:custGeom>
                <a:avLst/>
                <a:gdLst>
                  <a:gd name="T0" fmla="*/ 1 w 2"/>
                  <a:gd name="T1" fmla="*/ 1 h 3"/>
                  <a:gd name="T2" fmla="*/ 2 w 2"/>
                  <a:gd name="T3" fmla="*/ 2 h 3"/>
                  <a:gd name="T4" fmla="*/ 1 w 2"/>
                  <a:gd name="T5" fmla="*/ 1 h 3"/>
                </a:gdLst>
                <a:ahLst/>
                <a:cxnLst>
                  <a:cxn ang="0">
                    <a:pos x="T0" y="T1"/>
                  </a:cxn>
                  <a:cxn ang="0">
                    <a:pos x="T2" y="T3"/>
                  </a:cxn>
                  <a:cxn ang="0">
                    <a:pos x="T4" y="T5"/>
                  </a:cxn>
                </a:cxnLst>
                <a:rect l="0" t="0" r="r" b="b"/>
                <a:pathLst>
                  <a:path w="2" h="3">
                    <a:moveTo>
                      <a:pt x="1" y="1"/>
                    </a:moveTo>
                    <a:cubicBezTo>
                      <a:pt x="0" y="2"/>
                      <a:pt x="1" y="3"/>
                      <a:pt x="2" y="2"/>
                    </a:cubicBezTo>
                    <a:cubicBezTo>
                      <a:pt x="2" y="2"/>
                      <a:pt x="2"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3065"/>
              <p:cNvSpPr>
                <a:spLocks/>
              </p:cNvSpPr>
              <p:nvPr/>
            </p:nvSpPr>
            <p:spPr bwMode="auto">
              <a:xfrm>
                <a:off x="5816" y="2389"/>
                <a:ext cx="7" cy="6"/>
              </a:xfrm>
              <a:custGeom>
                <a:avLst/>
                <a:gdLst>
                  <a:gd name="T0" fmla="*/ 3 w 3"/>
                  <a:gd name="T1" fmla="*/ 0 h 3"/>
                  <a:gd name="T2" fmla="*/ 3 w 3"/>
                  <a:gd name="T3" fmla="*/ 0 h 3"/>
                  <a:gd name="T4" fmla="*/ 1 w 3"/>
                  <a:gd name="T5" fmla="*/ 1 h 3"/>
                  <a:gd name="T6" fmla="*/ 2 w 3"/>
                  <a:gd name="T7" fmla="*/ 1 h 3"/>
                  <a:gd name="T8" fmla="*/ 0 w 3"/>
                  <a:gd name="T9" fmla="*/ 2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3" y="0"/>
                      <a:pt x="3" y="0"/>
                      <a:pt x="3" y="0"/>
                    </a:cubicBezTo>
                    <a:cubicBezTo>
                      <a:pt x="2" y="0"/>
                      <a:pt x="2" y="0"/>
                      <a:pt x="1" y="1"/>
                    </a:cubicBezTo>
                    <a:cubicBezTo>
                      <a:pt x="2" y="0"/>
                      <a:pt x="2" y="1"/>
                      <a:pt x="2" y="1"/>
                    </a:cubicBezTo>
                    <a:cubicBezTo>
                      <a:pt x="2" y="1"/>
                      <a:pt x="0" y="1"/>
                      <a:pt x="0" y="2"/>
                    </a:cubicBezTo>
                    <a:cubicBezTo>
                      <a:pt x="2" y="3"/>
                      <a:pt x="2"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3066"/>
              <p:cNvSpPr>
                <a:spLocks/>
              </p:cNvSpPr>
              <p:nvPr/>
            </p:nvSpPr>
            <p:spPr bwMode="auto">
              <a:xfrm>
                <a:off x="5804" y="2389"/>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3067"/>
              <p:cNvSpPr>
                <a:spLocks/>
              </p:cNvSpPr>
              <p:nvPr/>
            </p:nvSpPr>
            <p:spPr bwMode="auto">
              <a:xfrm>
                <a:off x="5845" y="2384"/>
                <a:ext cx="4" cy="5"/>
              </a:xfrm>
              <a:custGeom>
                <a:avLst/>
                <a:gdLst>
                  <a:gd name="T0" fmla="*/ 0 w 2"/>
                  <a:gd name="T1" fmla="*/ 0 h 2"/>
                  <a:gd name="T2" fmla="*/ 0 w 2"/>
                  <a:gd name="T3" fmla="*/ 1 h 2"/>
                  <a:gd name="T4" fmla="*/ 1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1" y="1"/>
                      <a:pt x="1" y="1"/>
                      <a:pt x="1" y="2"/>
                    </a:cubicBezTo>
                    <a:cubicBezTo>
                      <a:pt x="1" y="1"/>
                      <a:pt x="2"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3068"/>
              <p:cNvSpPr>
                <a:spLocks/>
              </p:cNvSpPr>
              <p:nvPr/>
            </p:nvSpPr>
            <p:spPr bwMode="auto">
              <a:xfrm>
                <a:off x="5849" y="2384"/>
                <a:ext cx="4" cy="5"/>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1"/>
                      <a:pt x="2" y="2"/>
                    </a:cubicBezTo>
                    <a:cubicBezTo>
                      <a:pt x="2" y="1"/>
                      <a:pt x="2" y="1"/>
                      <a:pt x="2"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3069"/>
              <p:cNvSpPr>
                <a:spLocks/>
              </p:cNvSpPr>
              <p:nvPr/>
            </p:nvSpPr>
            <p:spPr bwMode="auto">
              <a:xfrm>
                <a:off x="5847" y="2341"/>
                <a:ext cx="4"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3070"/>
              <p:cNvSpPr>
                <a:spLocks noEditPoints="1"/>
              </p:cNvSpPr>
              <p:nvPr/>
            </p:nvSpPr>
            <p:spPr bwMode="auto">
              <a:xfrm>
                <a:off x="5734" y="2382"/>
                <a:ext cx="208" cy="41"/>
              </a:xfrm>
              <a:custGeom>
                <a:avLst/>
                <a:gdLst>
                  <a:gd name="T0" fmla="*/ 6 w 101"/>
                  <a:gd name="T1" fmla="*/ 16 h 20"/>
                  <a:gd name="T2" fmla="*/ 12 w 101"/>
                  <a:gd name="T3" fmla="*/ 14 h 20"/>
                  <a:gd name="T4" fmla="*/ 21 w 101"/>
                  <a:gd name="T5" fmla="*/ 18 h 20"/>
                  <a:gd name="T6" fmla="*/ 27 w 101"/>
                  <a:gd name="T7" fmla="*/ 16 h 20"/>
                  <a:gd name="T8" fmla="*/ 28 w 101"/>
                  <a:gd name="T9" fmla="*/ 15 h 20"/>
                  <a:gd name="T10" fmla="*/ 38 w 101"/>
                  <a:gd name="T11" fmla="*/ 16 h 20"/>
                  <a:gd name="T12" fmla="*/ 41 w 101"/>
                  <a:gd name="T13" fmla="*/ 13 h 20"/>
                  <a:gd name="T14" fmla="*/ 49 w 101"/>
                  <a:gd name="T15" fmla="*/ 15 h 20"/>
                  <a:gd name="T16" fmla="*/ 60 w 101"/>
                  <a:gd name="T17" fmla="*/ 17 h 20"/>
                  <a:gd name="T18" fmla="*/ 63 w 101"/>
                  <a:gd name="T19" fmla="*/ 14 h 20"/>
                  <a:gd name="T20" fmla="*/ 66 w 101"/>
                  <a:gd name="T21" fmla="*/ 19 h 20"/>
                  <a:gd name="T22" fmla="*/ 71 w 101"/>
                  <a:gd name="T23" fmla="*/ 14 h 20"/>
                  <a:gd name="T24" fmla="*/ 75 w 101"/>
                  <a:gd name="T25" fmla="*/ 12 h 20"/>
                  <a:gd name="T26" fmla="*/ 74 w 101"/>
                  <a:gd name="T27" fmla="*/ 17 h 20"/>
                  <a:gd name="T28" fmla="*/ 84 w 101"/>
                  <a:gd name="T29" fmla="*/ 20 h 20"/>
                  <a:gd name="T30" fmla="*/ 88 w 101"/>
                  <a:gd name="T31" fmla="*/ 17 h 20"/>
                  <a:gd name="T32" fmla="*/ 98 w 101"/>
                  <a:gd name="T33" fmla="*/ 16 h 20"/>
                  <a:gd name="T34" fmla="*/ 96 w 101"/>
                  <a:gd name="T35" fmla="*/ 11 h 20"/>
                  <a:gd name="T36" fmla="*/ 95 w 101"/>
                  <a:gd name="T37" fmla="*/ 4 h 20"/>
                  <a:gd name="T38" fmla="*/ 91 w 101"/>
                  <a:gd name="T39" fmla="*/ 5 h 20"/>
                  <a:gd name="T40" fmla="*/ 89 w 101"/>
                  <a:gd name="T41" fmla="*/ 8 h 20"/>
                  <a:gd name="T42" fmla="*/ 83 w 101"/>
                  <a:gd name="T43" fmla="*/ 8 h 20"/>
                  <a:gd name="T44" fmla="*/ 80 w 101"/>
                  <a:gd name="T45" fmla="*/ 2 h 20"/>
                  <a:gd name="T46" fmla="*/ 74 w 101"/>
                  <a:gd name="T47" fmla="*/ 5 h 20"/>
                  <a:gd name="T48" fmla="*/ 64 w 101"/>
                  <a:gd name="T49" fmla="*/ 5 h 20"/>
                  <a:gd name="T50" fmla="*/ 61 w 101"/>
                  <a:gd name="T51" fmla="*/ 4 h 20"/>
                  <a:gd name="T52" fmla="*/ 59 w 101"/>
                  <a:gd name="T53" fmla="*/ 4 h 20"/>
                  <a:gd name="T54" fmla="*/ 54 w 101"/>
                  <a:gd name="T55" fmla="*/ 4 h 20"/>
                  <a:gd name="T56" fmla="*/ 47 w 101"/>
                  <a:gd name="T57" fmla="*/ 1 h 20"/>
                  <a:gd name="T58" fmla="*/ 43 w 101"/>
                  <a:gd name="T59" fmla="*/ 4 h 20"/>
                  <a:gd name="T60" fmla="*/ 49 w 101"/>
                  <a:gd name="T61" fmla="*/ 4 h 20"/>
                  <a:gd name="T62" fmla="*/ 53 w 101"/>
                  <a:gd name="T63" fmla="*/ 8 h 20"/>
                  <a:gd name="T64" fmla="*/ 45 w 101"/>
                  <a:gd name="T65" fmla="*/ 6 h 20"/>
                  <a:gd name="T66" fmla="*/ 39 w 101"/>
                  <a:gd name="T67" fmla="*/ 6 h 20"/>
                  <a:gd name="T68" fmla="*/ 32 w 101"/>
                  <a:gd name="T69" fmla="*/ 6 h 20"/>
                  <a:gd name="T70" fmla="*/ 28 w 101"/>
                  <a:gd name="T71" fmla="*/ 4 h 20"/>
                  <a:gd name="T72" fmla="*/ 22 w 101"/>
                  <a:gd name="T73" fmla="*/ 3 h 20"/>
                  <a:gd name="T74" fmla="*/ 18 w 101"/>
                  <a:gd name="T75" fmla="*/ 4 h 20"/>
                  <a:gd name="T76" fmla="*/ 11 w 101"/>
                  <a:gd name="T77" fmla="*/ 7 h 20"/>
                  <a:gd name="T78" fmla="*/ 5 w 101"/>
                  <a:gd name="T79" fmla="*/ 6 h 20"/>
                  <a:gd name="T80" fmla="*/ 2 w 101"/>
                  <a:gd name="T81" fmla="*/ 12 h 20"/>
                  <a:gd name="T82" fmla="*/ 93 w 101"/>
                  <a:gd name="T83" fmla="*/ 13 h 20"/>
                  <a:gd name="T84" fmla="*/ 86 w 101"/>
                  <a:gd name="T85" fmla="*/ 7 h 20"/>
                  <a:gd name="T86" fmla="*/ 20 w 101"/>
                  <a:gd name="T87" fmla="*/ 12 h 20"/>
                  <a:gd name="T88" fmla="*/ 22 w 101"/>
                  <a:gd name="T89" fmla="*/ 13 h 20"/>
                  <a:gd name="T90" fmla="*/ 28 w 101"/>
                  <a:gd name="T91" fmla="*/ 14 h 20"/>
                  <a:gd name="T92" fmla="*/ 35 w 101"/>
                  <a:gd name="T93" fmla="*/ 12 h 20"/>
                  <a:gd name="T94" fmla="*/ 47 w 101"/>
                  <a:gd name="T95" fmla="*/ 13 h 20"/>
                  <a:gd name="T96" fmla="*/ 56 w 101"/>
                  <a:gd name="T97" fmla="*/ 14 h 20"/>
                  <a:gd name="T98" fmla="*/ 56 w 101"/>
                  <a:gd name="T99" fmla="*/ 14 h 20"/>
                  <a:gd name="T100" fmla="*/ 66 w 101"/>
                  <a:gd name="T101" fmla="*/ 14 h 20"/>
                  <a:gd name="T102" fmla="*/ 68 w 101"/>
                  <a:gd name="T103" fmla="*/ 10 h 20"/>
                  <a:gd name="T104" fmla="*/ 77 w 101"/>
                  <a:gd name="T105" fmla="*/ 15 h 20"/>
                  <a:gd name="T106" fmla="*/ 79 w 101"/>
                  <a:gd name="T107" fmla="*/ 13 h 20"/>
                  <a:gd name="T108" fmla="*/ 79 w 101"/>
                  <a:gd name="T109" fmla="*/ 14 h 20"/>
                  <a:gd name="T110" fmla="*/ 59 w 101"/>
                  <a:gd name="T111" fmla="*/ 6 h 20"/>
                  <a:gd name="T112" fmla="*/ 50 w 101"/>
                  <a:gd name="T113" fmla="*/ 11 h 20"/>
                  <a:gd name="T114" fmla="*/ 50 w 101"/>
                  <a:gd name="T115" fmla="*/ 11 h 20"/>
                  <a:gd name="T116" fmla="*/ 33 w 101"/>
                  <a:gd name="T117" fmla="*/ 9 h 20"/>
                  <a:gd name="T118" fmla="*/ 16 w 101"/>
                  <a:gd name="T119" fmla="*/ 9 h 20"/>
                  <a:gd name="T120" fmla="*/ 12 w 101"/>
                  <a:gd name="T121" fmla="*/ 13 h 20"/>
                  <a:gd name="T122" fmla="*/ 11 w 101"/>
                  <a:gd name="T123" fmla="*/ 6 h 20"/>
                  <a:gd name="T124" fmla="*/ 5 w 101"/>
                  <a:gd name="T12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 h="20">
                    <a:moveTo>
                      <a:pt x="1" y="14"/>
                    </a:moveTo>
                    <a:cubicBezTo>
                      <a:pt x="2" y="14"/>
                      <a:pt x="3" y="13"/>
                      <a:pt x="3" y="14"/>
                    </a:cubicBezTo>
                    <a:cubicBezTo>
                      <a:pt x="4" y="16"/>
                      <a:pt x="2" y="16"/>
                      <a:pt x="2" y="17"/>
                    </a:cubicBezTo>
                    <a:cubicBezTo>
                      <a:pt x="2" y="17"/>
                      <a:pt x="4" y="17"/>
                      <a:pt x="4" y="17"/>
                    </a:cubicBezTo>
                    <a:cubicBezTo>
                      <a:pt x="3" y="19"/>
                      <a:pt x="6" y="18"/>
                      <a:pt x="6" y="17"/>
                    </a:cubicBezTo>
                    <a:cubicBezTo>
                      <a:pt x="6" y="17"/>
                      <a:pt x="5" y="17"/>
                      <a:pt x="5" y="16"/>
                    </a:cubicBezTo>
                    <a:cubicBezTo>
                      <a:pt x="6" y="16"/>
                      <a:pt x="6" y="16"/>
                      <a:pt x="6" y="16"/>
                    </a:cubicBezTo>
                    <a:cubicBezTo>
                      <a:pt x="8" y="16"/>
                      <a:pt x="10" y="17"/>
                      <a:pt x="11" y="17"/>
                    </a:cubicBezTo>
                    <a:cubicBezTo>
                      <a:pt x="12" y="16"/>
                      <a:pt x="13" y="16"/>
                      <a:pt x="13" y="15"/>
                    </a:cubicBezTo>
                    <a:cubicBezTo>
                      <a:pt x="12" y="16"/>
                      <a:pt x="12" y="15"/>
                      <a:pt x="12" y="15"/>
                    </a:cubicBezTo>
                    <a:cubicBezTo>
                      <a:pt x="12" y="15"/>
                      <a:pt x="12" y="15"/>
                      <a:pt x="12" y="15"/>
                    </a:cubicBezTo>
                    <a:cubicBezTo>
                      <a:pt x="12" y="14"/>
                      <a:pt x="12" y="14"/>
                      <a:pt x="12" y="14"/>
                    </a:cubicBezTo>
                    <a:cubicBezTo>
                      <a:pt x="12" y="14"/>
                      <a:pt x="12" y="14"/>
                      <a:pt x="12" y="14"/>
                    </a:cubicBezTo>
                    <a:cubicBezTo>
                      <a:pt x="12" y="14"/>
                      <a:pt x="12" y="14"/>
                      <a:pt x="12" y="14"/>
                    </a:cubicBezTo>
                    <a:cubicBezTo>
                      <a:pt x="13" y="15"/>
                      <a:pt x="14" y="15"/>
                      <a:pt x="15" y="15"/>
                    </a:cubicBezTo>
                    <a:cubicBezTo>
                      <a:pt x="15" y="15"/>
                      <a:pt x="15" y="16"/>
                      <a:pt x="15" y="16"/>
                    </a:cubicBezTo>
                    <a:cubicBezTo>
                      <a:pt x="15" y="16"/>
                      <a:pt x="16" y="16"/>
                      <a:pt x="16" y="16"/>
                    </a:cubicBezTo>
                    <a:cubicBezTo>
                      <a:pt x="16" y="16"/>
                      <a:pt x="16" y="17"/>
                      <a:pt x="16" y="17"/>
                    </a:cubicBezTo>
                    <a:cubicBezTo>
                      <a:pt x="16" y="17"/>
                      <a:pt x="17" y="16"/>
                      <a:pt x="17" y="16"/>
                    </a:cubicBezTo>
                    <a:cubicBezTo>
                      <a:pt x="17" y="17"/>
                      <a:pt x="18" y="17"/>
                      <a:pt x="18" y="18"/>
                    </a:cubicBezTo>
                    <a:cubicBezTo>
                      <a:pt x="19" y="17"/>
                      <a:pt x="19" y="18"/>
                      <a:pt x="21" y="18"/>
                    </a:cubicBezTo>
                    <a:cubicBezTo>
                      <a:pt x="22" y="18"/>
                      <a:pt x="22" y="17"/>
                      <a:pt x="22" y="17"/>
                    </a:cubicBezTo>
                    <a:cubicBezTo>
                      <a:pt x="22" y="17"/>
                      <a:pt x="22" y="17"/>
                      <a:pt x="23" y="17"/>
                    </a:cubicBezTo>
                    <a:cubicBezTo>
                      <a:pt x="23" y="17"/>
                      <a:pt x="23" y="17"/>
                      <a:pt x="23" y="16"/>
                    </a:cubicBezTo>
                    <a:cubicBezTo>
                      <a:pt x="24" y="17"/>
                      <a:pt x="25" y="17"/>
                      <a:pt x="25" y="16"/>
                    </a:cubicBezTo>
                    <a:cubicBezTo>
                      <a:pt x="25" y="16"/>
                      <a:pt x="25" y="16"/>
                      <a:pt x="25" y="16"/>
                    </a:cubicBezTo>
                    <a:cubicBezTo>
                      <a:pt x="25" y="16"/>
                      <a:pt x="25" y="16"/>
                      <a:pt x="25" y="16"/>
                    </a:cubicBezTo>
                    <a:cubicBezTo>
                      <a:pt x="26" y="16"/>
                      <a:pt x="27" y="16"/>
                      <a:pt x="27" y="16"/>
                    </a:cubicBezTo>
                    <a:cubicBezTo>
                      <a:pt x="26" y="16"/>
                      <a:pt x="25" y="17"/>
                      <a:pt x="26" y="17"/>
                    </a:cubicBezTo>
                    <a:cubicBezTo>
                      <a:pt x="27" y="17"/>
                      <a:pt x="28" y="16"/>
                      <a:pt x="28" y="15"/>
                    </a:cubicBezTo>
                    <a:cubicBezTo>
                      <a:pt x="28" y="15"/>
                      <a:pt x="26" y="16"/>
                      <a:pt x="27" y="15"/>
                    </a:cubicBezTo>
                    <a:cubicBezTo>
                      <a:pt x="27" y="15"/>
                      <a:pt x="28" y="15"/>
                      <a:pt x="28" y="15"/>
                    </a:cubicBezTo>
                    <a:cubicBezTo>
                      <a:pt x="28" y="15"/>
                      <a:pt x="28" y="15"/>
                      <a:pt x="28" y="15"/>
                    </a:cubicBezTo>
                    <a:cubicBezTo>
                      <a:pt x="28" y="15"/>
                      <a:pt x="28" y="15"/>
                      <a:pt x="28" y="15"/>
                    </a:cubicBezTo>
                    <a:cubicBezTo>
                      <a:pt x="28" y="15"/>
                      <a:pt x="28" y="15"/>
                      <a:pt x="28" y="15"/>
                    </a:cubicBezTo>
                    <a:cubicBezTo>
                      <a:pt x="28" y="15"/>
                      <a:pt x="28" y="16"/>
                      <a:pt x="28" y="17"/>
                    </a:cubicBezTo>
                    <a:cubicBezTo>
                      <a:pt x="29" y="17"/>
                      <a:pt x="31" y="17"/>
                      <a:pt x="32" y="16"/>
                    </a:cubicBezTo>
                    <a:cubicBezTo>
                      <a:pt x="32" y="16"/>
                      <a:pt x="33" y="16"/>
                      <a:pt x="33" y="17"/>
                    </a:cubicBezTo>
                    <a:cubicBezTo>
                      <a:pt x="34" y="17"/>
                      <a:pt x="33" y="16"/>
                      <a:pt x="33" y="16"/>
                    </a:cubicBezTo>
                    <a:cubicBezTo>
                      <a:pt x="34" y="16"/>
                      <a:pt x="34" y="16"/>
                      <a:pt x="35" y="17"/>
                    </a:cubicBezTo>
                    <a:cubicBezTo>
                      <a:pt x="35" y="16"/>
                      <a:pt x="35" y="16"/>
                      <a:pt x="35" y="16"/>
                    </a:cubicBezTo>
                    <a:cubicBezTo>
                      <a:pt x="36" y="17"/>
                      <a:pt x="37" y="15"/>
                      <a:pt x="38" y="16"/>
                    </a:cubicBezTo>
                    <a:cubicBezTo>
                      <a:pt x="39" y="16"/>
                      <a:pt x="37" y="17"/>
                      <a:pt x="39" y="17"/>
                    </a:cubicBezTo>
                    <a:cubicBezTo>
                      <a:pt x="39" y="16"/>
                      <a:pt x="39" y="16"/>
                      <a:pt x="39" y="15"/>
                    </a:cubicBezTo>
                    <a:cubicBezTo>
                      <a:pt x="39" y="15"/>
                      <a:pt x="39" y="15"/>
                      <a:pt x="40" y="15"/>
                    </a:cubicBezTo>
                    <a:cubicBezTo>
                      <a:pt x="40" y="16"/>
                      <a:pt x="41" y="17"/>
                      <a:pt x="41" y="14"/>
                    </a:cubicBezTo>
                    <a:cubicBezTo>
                      <a:pt x="40" y="15"/>
                      <a:pt x="40" y="15"/>
                      <a:pt x="40" y="15"/>
                    </a:cubicBezTo>
                    <a:cubicBezTo>
                      <a:pt x="40" y="14"/>
                      <a:pt x="40" y="14"/>
                      <a:pt x="39" y="14"/>
                    </a:cubicBezTo>
                    <a:cubicBezTo>
                      <a:pt x="40" y="13"/>
                      <a:pt x="40" y="13"/>
                      <a:pt x="41" y="13"/>
                    </a:cubicBezTo>
                    <a:cubicBezTo>
                      <a:pt x="41" y="14"/>
                      <a:pt x="42" y="14"/>
                      <a:pt x="41" y="15"/>
                    </a:cubicBezTo>
                    <a:cubicBezTo>
                      <a:pt x="42" y="15"/>
                      <a:pt x="43" y="15"/>
                      <a:pt x="43" y="15"/>
                    </a:cubicBezTo>
                    <a:cubicBezTo>
                      <a:pt x="43" y="15"/>
                      <a:pt x="43" y="15"/>
                      <a:pt x="43" y="15"/>
                    </a:cubicBezTo>
                    <a:cubicBezTo>
                      <a:pt x="44" y="16"/>
                      <a:pt x="44" y="15"/>
                      <a:pt x="44" y="15"/>
                    </a:cubicBezTo>
                    <a:cubicBezTo>
                      <a:pt x="45" y="15"/>
                      <a:pt x="46" y="15"/>
                      <a:pt x="48" y="15"/>
                    </a:cubicBezTo>
                    <a:cubicBezTo>
                      <a:pt x="48" y="14"/>
                      <a:pt x="48" y="14"/>
                      <a:pt x="49" y="14"/>
                    </a:cubicBezTo>
                    <a:cubicBezTo>
                      <a:pt x="49" y="13"/>
                      <a:pt x="49" y="15"/>
                      <a:pt x="49" y="15"/>
                    </a:cubicBezTo>
                    <a:cubicBezTo>
                      <a:pt x="49" y="15"/>
                      <a:pt x="49" y="15"/>
                      <a:pt x="50" y="15"/>
                    </a:cubicBezTo>
                    <a:cubicBezTo>
                      <a:pt x="50" y="16"/>
                      <a:pt x="50" y="17"/>
                      <a:pt x="49" y="17"/>
                    </a:cubicBezTo>
                    <a:cubicBezTo>
                      <a:pt x="50" y="18"/>
                      <a:pt x="50" y="17"/>
                      <a:pt x="50" y="16"/>
                    </a:cubicBezTo>
                    <a:cubicBezTo>
                      <a:pt x="50" y="16"/>
                      <a:pt x="52" y="17"/>
                      <a:pt x="52" y="17"/>
                    </a:cubicBezTo>
                    <a:cubicBezTo>
                      <a:pt x="52" y="17"/>
                      <a:pt x="52" y="15"/>
                      <a:pt x="53" y="15"/>
                    </a:cubicBezTo>
                    <a:cubicBezTo>
                      <a:pt x="53" y="16"/>
                      <a:pt x="53" y="16"/>
                      <a:pt x="53" y="17"/>
                    </a:cubicBezTo>
                    <a:cubicBezTo>
                      <a:pt x="56" y="17"/>
                      <a:pt x="57" y="17"/>
                      <a:pt x="60" y="17"/>
                    </a:cubicBezTo>
                    <a:cubicBezTo>
                      <a:pt x="59" y="15"/>
                      <a:pt x="61" y="14"/>
                      <a:pt x="59" y="14"/>
                    </a:cubicBezTo>
                    <a:cubicBezTo>
                      <a:pt x="59" y="13"/>
                      <a:pt x="60" y="14"/>
                      <a:pt x="61" y="14"/>
                    </a:cubicBezTo>
                    <a:cubicBezTo>
                      <a:pt x="61" y="14"/>
                      <a:pt x="61" y="14"/>
                      <a:pt x="61" y="14"/>
                    </a:cubicBezTo>
                    <a:cubicBezTo>
                      <a:pt x="62" y="14"/>
                      <a:pt x="62" y="14"/>
                      <a:pt x="62" y="13"/>
                    </a:cubicBezTo>
                    <a:cubicBezTo>
                      <a:pt x="62" y="13"/>
                      <a:pt x="62" y="13"/>
                      <a:pt x="62" y="13"/>
                    </a:cubicBezTo>
                    <a:cubicBezTo>
                      <a:pt x="63" y="14"/>
                      <a:pt x="62" y="14"/>
                      <a:pt x="62" y="15"/>
                    </a:cubicBezTo>
                    <a:cubicBezTo>
                      <a:pt x="65" y="15"/>
                      <a:pt x="62" y="14"/>
                      <a:pt x="63" y="14"/>
                    </a:cubicBezTo>
                    <a:cubicBezTo>
                      <a:pt x="64" y="14"/>
                      <a:pt x="64" y="14"/>
                      <a:pt x="65" y="14"/>
                    </a:cubicBezTo>
                    <a:cubicBezTo>
                      <a:pt x="64" y="14"/>
                      <a:pt x="64" y="14"/>
                      <a:pt x="64" y="14"/>
                    </a:cubicBezTo>
                    <a:cubicBezTo>
                      <a:pt x="63" y="15"/>
                      <a:pt x="63" y="15"/>
                      <a:pt x="63" y="15"/>
                    </a:cubicBezTo>
                    <a:cubicBezTo>
                      <a:pt x="62" y="16"/>
                      <a:pt x="61" y="16"/>
                      <a:pt x="61" y="17"/>
                    </a:cubicBezTo>
                    <a:cubicBezTo>
                      <a:pt x="62" y="17"/>
                      <a:pt x="63" y="17"/>
                      <a:pt x="63" y="17"/>
                    </a:cubicBezTo>
                    <a:cubicBezTo>
                      <a:pt x="64" y="18"/>
                      <a:pt x="64" y="17"/>
                      <a:pt x="65" y="18"/>
                    </a:cubicBezTo>
                    <a:cubicBezTo>
                      <a:pt x="66" y="18"/>
                      <a:pt x="66" y="18"/>
                      <a:pt x="66" y="19"/>
                    </a:cubicBezTo>
                    <a:cubicBezTo>
                      <a:pt x="68" y="17"/>
                      <a:pt x="70" y="19"/>
                      <a:pt x="73" y="19"/>
                    </a:cubicBezTo>
                    <a:cubicBezTo>
                      <a:pt x="73" y="17"/>
                      <a:pt x="72" y="17"/>
                      <a:pt x="73" y="15"/>
                    </a:cubicBezTo>
                    <a:cubicBezTo>
                      <a:pt x="71" y="16"/>
                      <a:pt x="70" y="15"/>
                      <a:pt x="70" y="14"/>
                    </a:cubicBezTo>
                    <a:cubicBezTo>
                      <a:pt x="70" y="14"/>
                      <a:pt x="70" y="14"/>
                      <a:pt x="70" y="14"/>
                    </a:cubicBezTo>
                    <a:cubicBezTo>
                      <a:pt x="70" y="13"/>
                      <a:pt x="70" y="12"/>
                      <a:pt x="71" y="12"/>
                    </a:cubicBezTo>
                    <a:cubicBezTo>
                      <a:pt x="71" y="12"/>
                      <a:pt x="71" y="12"/>
                      <a:pt x="71" y="12"/>
                    </a:cubicBezTo>
                    <a:cubicBezTo>
                      <a:pt x="71" y="13"/>
                      <a:pt x="71" y="13"/>
                      <a:pt x="71" y="14"/>
                    </a:cubicBezTo>
                    <a:cubicBezTo>
                      <a:pt x="71" y="14"/>
                      <a:pt x="72" y="14"/>
                      <a:pt x="72" y="14"/>
                    </a:cubicBezTo>
                    <a:cubicBezTo>
                      <a:pt x="72" y="13"/>
                      <a:pt x="72" y="13"/>
                      <a:pt x="72" y="13"/>
                    </a:cubicBezTo>
                    <a:cubicBezTo>
                      <a:pt x="72" y="13"/>
                      <a:pt x="73" y="13"/>
                      <a:pt x="73" y="13"/>
                    </a:cubicBezTo>
                    <a:cubicBezTo>
                      <a:pt x="73" y="13"/>
                      <a:pt x="73" y="13"/>
                      <a:pt x="73" y="13"/>
                    </a:cubicBezTo>
                    <a:cubicBezTo>
                      <a:pt x="73" y="13"/>
                      <a:pt x="73" y="13"/>
                      <a:pt x="73" y="13"/>
                    </a:cubicBezTo>
                    <a:cubicBezTo>
                      <a:pt x="74" y="13"/>
                      <a:pt x="74" y="13"/>
                      <a:pt x="74" y="14"/>
                    </a:cubicBezTo>
                    <a:cubicBezTo>
                      <a:pt x="74" y="13"/>
                      <a:pt x="75" y="13"/>
                      <a:pt x="75" y="12"/>
                    </a:cubicBezTo>
                    <a:cubicBezTo>
                      <a:pt x="75" y="12"/>
                      <a:pt x="75" y="12"/>
                      <a:pt x="75" y="12"/>
                    </a:cubicBezTo>
                    <a:cubicBezTo>
                      <a:pt x="76" y="12"/>
                      <a:pt x="76" y="14"/>
                      <a:pt x="76" y="14"/>
                    </a:cubicBezTo>
                    <a:cubicBezTo>
                      <a:pt x="76" y="14"/>
                      <a:pt x="76" y="15"/>
                      <a:pt x="77" y="15"/>
                    </a:cubicBezTo>
                    <a:cubicBezTo>
                      <a:pt x="77" y="15"/>
                      <a:pt x="77" y="15"/>
                      <a:pt x="77" y="16"/>
                    </a:cubicBezTo>
                    <a:cubicBezTo>
                      <a:pt x="76" y="16"/>
                      <a:pt x="76" y="15"/>
                      <a:pt x="75" y="14"/>
                    </a:cubicBezTo>
                    <a:cubicBezTo>
                      <a:pt x="74" y="14"/>
                      <a:pt x="73" y="15"/>
                      <a:pt x="73" y="17"/>
                    </a:cubicBezTo>
                    <a:cubicBezTo>
                      <a:pt x="73" y="17"/>
                      <a:pt x="74" y="17"/>
                      <a:pt x="74" y="17"/>
                    </a:cubicBezTo>
                    <a:cubicBezTo>
                      <a:pt x="75" y="17"/>
                      <a:pt x="74" y="17"/>
                      <a:pt x="74" y="17"/>
                    </a:cubicBezTo>
                    <a:cubicBezTo>
                      <a:pt x="73" y="18"/>
                      <a:pt x="75" y="19"/>
                      <a:pt x="75" y="19"/>
                    </a:cubicBezTo>
                    <a:cubicBezTo>
                      <a:pt x="76" y="19"/>
                      <a:pt x="75" y="18"/>
                      <a:pt x="74" y="18"/>
                    </a:cubicBezTo>
                    <a:cubicBezTo>
                      <a:pt x="75" y="18"/>
                      <a:pt x="78" y="18"/>
                      <a:pt x="76" y="18"/>
                    </a:cubicBezTo>
                    <a:cubicBezTo>
                      <a:pt x="77" y="20"/>
                      <a:pt x="78" y="18"/>
                      <a:pt x="79" y="18"/>
                    </a:cubicBezTo>
                    <a:cubicBezTo>
                      <a:pt x="80" y="18"/>
                      <a:pt x="79" y="19"/>
                      <a:pt x="80" y="20"/>
                    </a:cubicBezTo>
                    <a:cubicBezTo>
                      <a:pt x="82" y="20"/>
                      <a:pt x="82" y="19"/>
                      <a:pt x="84" y="20"/>
                    </a:cubicBezTo>
                    <a:cubicBezTo>
                      <a:pt x="83" y="19"/>
                      <a:pt x="84" y="19"/>
                      <a:pt x="84" y="18"/>
                    </a:cubicBezTo>
                    <a:cubicBezTo>
                      <a:pt x="84" y="18"/>
                      <a:pt x="85" y="19"/>
                      <a:pt x="85" y="19"/>
                    </a:cubicBezTo>
                    <a:cubicBezTo>
                      <a:pt x="86" y="19"/>
                      <a:pt x="85" y="18"/>
                      <a:pt x="85" y="18"/>
                    </a:cubicBezTo>
                    <a:cubicBezTo>
                      <a:pt x="86" y="18"/>
                      <a:pt x="86" y="18"/>
                      <a:pt x="86" y="18"/>
                    </a:cubicBezTo>
                    <a:cubicBezTo>
                      <a:pt x="86" y="18"/>
                      <a:pt x="86" y="17"/>
                      <a:pt x="86" y="17"/>
                    </a:cubicBezTo>
                    <a:cubicBezTo>
                      <a:pt x="87" y="17"/>
                      <a:pt x="88" y="17"/>
                      <a:pt x="89" y="16"/>
                    </a:cubicBezTo>
                    <a:cubicBezTo>
                      <a:pt x="90" y="16"/>
                      <a:pt x="89" y="18"/>
                      <a:pt x="88" y="17"/>
                    </a:cubicBezTo>
                    <a:cubicBezTo>
                      <a:pt x="88" y="18"/>
                      <a:pt x="89" y="18"/>
                      <a:pt x="90" y="19"/>
                    </a:cubicBezTo>
                    <a:cubicBezTo>
                      <a:pt x="92" y="18"/>
                      <a:pt x="93" y="18"/>
                      <a:pt x="95" y="18"/>
                    </a:cubicBezTo>
                    <a:cubicBezTo>
                      <a:pt x="95" y="18"/>
                      <a:pt x="95" y="18"/>
                      <a:pt x="96" y="18"/>
                    </a:cubicBezTo>
                    <a:cubicBezTo>
                      <a:pt x="96" y="19"/>
                      <a:pt x="95" y="19"/>
                      <a:pt x="95" y="19"/>
                    </a:cubicBezTo>
                    <a:cubicBezTo>
                      <a:pt x="95" y="20"/>
                      <a:pt x="98" y="20"/>
                      <a:pt x="97" y="19"/>
                    </a:cubicBezTo>
                    <a:cubicBezTo>
                      <a:pt x="98" y="19"/>
                      <a:pt x="99" y="19"/>
                      <a:pt x="99" y="19"/>
                    </a:cubicBezTo>
                    <a:cubicBezTo>
                      <a:pt x="99" y="18"/>
                      <a:pt x="97" y="18"/>
                      <a:pt x="98" y="16"/>
                    </a:cubicBezTo>
                    <a:cubicBezTo>
                      <a:pt x="98" y="15"/>
                      <a:pt x="100" y="16"/>
                      <a:pt x="100" y="16"/>
                    </a:cubicBezTo>
                    <a:cubicBezTo>
                      <a:pt x="101" y="14"/>
                      <a:pt x="99" y="15"/>
                      <a:pt x="99" y="14"/>
                    </a:cubicBezTo>
                    <a:cubicBezTo>
                      <a:pt x="98" y="14"/>
                      <a:pt x="98" y="15"/>
                      <a:pt x="98" y="15"/>
                    </a:cubicBezTo>
                    <a:cubicBezTo>
                      <a:pt x="97" y="15"/>
                      <a:pt x="99" y="14"/>
                      <a:pt x="98" y="13"/>
                    </a:cubicBezTo>
                    <a:cubicBezTo>
                      <a:pt x="97" y="13"/>
                      <a:pt x="97" y="12"/>
                      <a:pt x="96" y="12"/>
                    </a:cubicBezTo>
                    <a:cubicBezTo>
                      <a:pt x="96" y="12"/>
                      <a:pt x="96" y="12"/>
                      <a:pt x="97" y="12"/>
                    </a:cubicBezTo>
                    <a:cubicBezTo>
                      <a:pt x="96" y="12"/>
                      <a:pt x="96" y="11"/>
                      <a:pt x="96" y="11"/>
                    </a:cubicBezTo>
                    <a:cubicBezTo>
                      <a:pt x="96" y="10"/>
                      <a:pt x="96" y="10"/>
                      <a:pt x="96" y="10"/>
                    </a:cubicBezTo>
                    <a:cubicBezTo>
                      <a:pt x="96" y="10"/>
                      <a:pt x="96" y="9"/>
                      <a:pt x="96" y="9"/>
                    </a:cubicBezTo>
                    <a:cubicBezTo>
                      <a:pt x="96" y="9"/>
                      <a:pt x="96" y="9"/>
                      <a:pt x="96" y="9"/>
                    </a:cubicBezTo>
                    <a:cubicBezTo>
                      <a:pt x="96" y="9"/>
                      <a:pt x="96" y="9"/>
                      <a:pt x="95" y="9"/>
                    </a:cubicBezTo>
                    <a:cubicBezTo>
                      <a:pt x="95" y="9"/>
                      <a:pt x="95" y="9"/>
                      <a:pt x="95" y="9"/>
                    </a:cubicBezTo>
                    <a:cubicBezTo>
                      <a:pt x="95" y="9"/>
                      <a:pt x="96" y="9"/>
                      <a:pt x="96" y="8"/>
                    </a:cubicBezTo>
                    <a:cubicBezTo>
                      <a:pt x="96" y="6"/>
                      <a:pt x="94" y="7"/>
                      <a:pt x="95" y="4"/>
                    </a:cubicBezTo>
                    <a:cubicBezTo>
                      <a:pt x="96" y="4"/>
                      <a:pt x="96" y="4"/>
                      <a:pt x="96" y="4"/>
                    </a:cubicBezTo>
                    <a:cubicBezTo>
                      <a:pt x="96" y="4"/>
                      <a:pt x="96" y="3"/>
                      <a:pt x="96" y="3"/>
                    </a:cubicBezTo>
                    <a:cubicBezTo>
                      <a:pt x="94" y="3"/>
                      <a:pt x="93" y="3"/>
                      <a:pt x="91" y="3"/>
                    </a:cubicBezTo>
                    <a:cubicBezTo>
                      <a:pt x="91" y="3"/>
                      <a:pt x="91" y="3"/>
                      <a:pt x="91" y="4"/>
                    </a:cubicBezTo>
                    <a:cubicBezTo>
                      <a:pt x="90" y="3"/>
                      <a:pt x="90" y="4"/>
                      <a:pt x="90" y="4"/>
                    </a:cubicBezTo>
                    <a:cubicBezTo>
                      <a:pt x="89" y="4"/>
                      <a:pt x="89" y="4"/>
                      <a:pt x="88" y="4"/>
                    </a:cubicBezTo>
                    <a:cubicBezTo>
                      <a:pt x="88" y="5"/>
                      <a:pt x="89" y="6"/>
                      <a:pt x="91" y="5"/>
                    </a:cubicBezTo>
                    <a:cubicBezTo>
                      <a:pt x="91" y="5"/>
                      <a:pt x="91" y="5"/>
                      <a:pt x="92" y="4"/>
                    </a:cubicBezTo>
                    <a:cubicBezTo>
                      <a:pt x="92" y="5"/>
                      <a:pt x="92" y="5"/>
                      <a:pt x="92" y="5"/>
                    </a:cubicBezTo>
                    <a:cubicBezTo>
                      <a:pt x="92" y="6"/>
                      <a:pt x="91" y="6"/>
                      <a:pt x="90" y="7"/>
                    </a:cubicBezTo>
                    <a:cubicBezTo>
                      <a:pt x="90" y="7"/>
                      <a:pt x="90" y="7"/>
                      <a:pt x="90" y="7"/>
                    </a:cubicBezTo>
                    <a:cubicBezTo>
                      <a:pt x="90" y="7"/>
                      <a:pt x="89" y="7"/>
                      <a:pt x="89" y="8"/>
                    </a:cubicBezTo>
                    <a:cubicBezTo>
                      <a:pt x="89" y="8"/>
                      <a:pt x="89" y="8"/>
                      <a:pt x="90" y="8"/>
                    </a:cubicBezTo>
                    <a:cubicBezTo>
                      <a:pt x="89" y="8"/>
                      <a:pt x="89" y="9"/>
                      <a:pt x="89" y="8"/>
                    </a:cubicBezTo>
                    <a:cubicBezTo>
                      <a:pt x="90" y="7"/>
                      <a:pt x="87" y="6"/>
                      <a:pt x="86" y="4"/>
                    </a:cubicBezTo>
                    <a:cubicBezTo>
                      <a:pt x="85" y="5"/>
                      <a:pt x="84" y="5"/>
                      <a:pt x="84" y="5"/>
                    </a:cubicBezTo>
                    <a:cubicBezTo>
                      <a:pt x="84" y="5"/>
                      <a:pt x="84" y="5"/>
                      <a:pt x="84" y="4"/>
                    </a:cubicBezTo>
                    <a:cubicBezTo>
                      <a:pt x="82" y="4"/>
                      <a:pt x="82" y="5"/>
                      <a:pt x="82" y="6"/>
                    </a:cubicBezTo>
                    <a:cubicBezTo>
                      <a:pt x="82" y="6"/>
                      <a:pt x="82" y="6"/>
                      <a:pt x="83" y="6"/>
                    </a:cubicBezTo>
                    <a:cubicBezTo>
                      <a:pt x="82" y="6"/>
                      <a:pt x="82" y="6"/>
                      <a:pt x="82" y="6"/>
                    </a:cubicBezTo>
                    <a:cubicBezTo>
                      <a:pt x="82" y="7"/>
                      <a:pt x="83" y="7"/>
                      <a:pt x="83" y="8"/>
                    </a:cubicBezTo>
                    <a:cubicBezTo>
                      <a:pt x="83" y="8"/>
                      <a:pt x="83" y="8"/>
                      <a:pt x="82" y="8"/>
                    </a:cubicBezTo>
                    <a:cubicBezTo>
                      <a:pt x="82" y="8"/>
                      <a:pt x="82" y="8"/>
                      <a:pt x="82" y="8"/>
                    </a:cubicBezTo>
                    <a:cubicBezTo>
                      <a:pt x="82" y="7"/>
                      <a:pt x="82" y="5"/>
                      <a:pt x="81" y="5"/>
                    </a:cubicBezTo>
                    <a:cubicBezTo>
                      <a:pt x="81" y="6"/>
                      <a:pt x="81" y="6"/>
                      <a:pt x="81" y="6"/>
                    </a:cubicBezTo>
                    <a:cubicBezTo>
                      <a:pt x="80" y="6"/>
                      <a:pt x="80" y="5"/>
                      <a:pt x="81" y="5"/>
                    </a:cubicBezTo>
                    <a:cubicBezTo>
                      <a:pt x="81" y="4"/>
                      <a:pt x="80" y="3"/>
                      <a:pt x="81" y="3"/>
                    </a:cubicBezTo>
                    <a:cubicBezTo>
                      <a:pt x="79" y="3"/>
                      <a:pt x="79" y="2"/>
                      <a:pt x="80" y="2"/>
                    </a:cubicBezTo>
                    <a:cubicBezTo>
                      <a:pt x="80" y="1"/>
                      <a:pt x="80" y="2"/>
                      <a:pt x="80" y="1"/>
                    </a:cubicBezTo>
                    <a:cubicBezTo>
                      <a:pt x="80" y="1"/>
                      <a:pt x="79" y="2"/>
                      <a:pt x="79" y="2"/>
                    </a:cubicBezTo>
                    <a:cubicBezTo>
                      <a:pt x="79" y="1"/>
                      <a:pt x="79" y="1"/>
                      <a:pt x="79" y="1"/>
                    </a:cubicBezTo>
                    <a:cubicBezTo>
                      <a:pt x="79" y="1"/>
                      <a:pt x="78" y="1"/>
                      <a:pt x="78" y="1"/>
                    </a:cubicBezTo>
                    <a:cubicBezTo>
                      <a:pt x="77" y="1"/>
                      <a:pt x="76" y="2"/>
                      <a:pt x="77" y="4"/>
                    </a:cubicBezTo>
                    <a:cubicBezTo>
                      <a:pt x="75" y="4"/>
                      <a:pt x="75" y="5"/>
                      <a:pt x="75" y="6"/>
                    </a:cubicBezTo>
                    <a:cubicBezTo>
                      <a:pt x="74" y="6"/>
                      <a:pt x="74" y="5"/>
                      <a:pt x="74" y="5"/>
                    </a:cubicBezTo>
                    <a:cubicBezTo>
                      <a:pt x="74" y="6"/>
                      <a:pt x="74" y="6"/>
                      <a:pt x="74" y="6"/>
                    </a:cubicBezTo>
                    <a:cubicBezTo>
                      <a:pt x="73" y="6"/>
                      <a:pt x="73" y="6"/>
                      <a:pt x="73" y="4"/>
                    </a:cubicBezTo>
                    <a:cubicBezTo>
                      <a:pt x="71" y="4"/>
                      <a:pt x="70" y="5"/>
                      <a:pt x="69" y="6"/>
                    </a:cubicBezTo>
                    <a:cubicBezTo>
                      <a:pt x="68" y="7"/>
                      <a:pt x="69" y="7"/>
                      <a:pt x="69" y="7"/>
                    </a:cubicBezTo>
                    <a:cubicBezTo>
                      <a:pt x="68" y="5"/>
                      <a:pt x="66" y="7"/>
                      <a:pt x="65" y="7"/>
                    </a:cubicBezTo>
                    <a:cubicBezTo>
                      <a:pt x="65" y="7"/>
                      <a:pt x="65" y="6"/>
                      <a:pt x="65" y="6"/>
                    </a:cubicBezTo>
                    <a:cubicBezTo>
                      <a:pt x="65" y="6"/>
                      <a:pt x="64" y="5"/>
                      <a:pt x="64" y="5"/>
                    </a:cubicBezTo>
                    <a:cubicBezTo>
                      <a:pt x="64" y="5"/>
                      <a:pt x="63" y="6"/>
                      <a:pt x="63" y="5"/>
                    </a:cubicBezTo>
                    <a:cubicBezTo>
                      <a:pt x="63" y="5"/>
                      <a:pt x="64" y="5"/>
                      <a:pt x="64" y="5"/>
                    </a:cubicBezTo>
                    <a:cubicBezTo>
                      <a:pt x="64" y="3"/>
                      <a:pt x="64" y="3"/>
                      <a:pt x="64" y="3"/>
                    </a:cubicBezTo>
                    <a:cubicBezTo>
                      <a:pt x="65" y="2"/>
                      <a:pt x="66" y="3"/>
                      <a:pt x="66" y="2"/>
                    </a:cubicBezTo>
                    <a:cubicBezTo>
                      <a:pt x="65" y="2"/>
                      <a:pt x="64" y="1"/>
                      <a:pt x="62" y="1"/>
                    </a:cubicBezTo>
                    <a:cubicBezTo>
                      <a:pt x="61" y="2"/>
                      <a:pt x="62" y="3"/>
                      <a:pt x="62" y="4"/>
                    </a:cubicBezTo>
                    <a:cubicBezTo>
                      <a:pt x="62" y="4"/>
                      <a:pt x="61" y="4"/>
                      <a:pt x="61" y="4"/>
                    </a:cubicBezTo>
                    <a:cubicBezTo>
                      <a:pt x="62" y="5"/>
                      <a:pt x="61" y="6"/>
                      <a:pt x="61" y="6"/>
                    </a:cubicBezTo>
                    <a:cubicBezTo>
                      <a:pt x="61" y="6"/>
                      <a:pt x="61" y="7"/>
                      <a:pt x="61" y="7"/>
                    </a:cubicBezTo>
                    <a:cubicBezTo>
                      <a:pt x="61" y="6"/>
                      <a:pt x="60" y="6"/>
                      <a:pt x="60" y="6"/>
                    </a:cubicBezTo>
                    <a:cubicBezTo>
                      <a:pt x="60" y="6"/>
                      <a:pt x="61" y="6"/>
                      <a:pt x="61" y="4"/>
                    </a:cubicBezTo>
                    <a:cubicBezTo>
                      <a:pt x="59" y="4"/>
                      <a:pt x="59" y="5"/>
                      <a:pt x="59" y="5"/>
                    </a:cubicBezTo>
                    <a:cubicBezTo>
                      <a:pt x="59" y="5"/>
                      <a:pt x="59" y="5"/>
                      <a:pt x="58" y="4"/>
                    </a:cubicBezTo>
                    <a:cubicBezTo>
                      <a:pt x="58" y="4"/>
                      <a:pt x="59" y="4"/>
                      <a:pt x="59" y="4"/>
                    </a:cubicBezTo>
                    <a:cubicBezTo>
                      <a:pt x="58" y="4"/>
                      <a:pt x="58" y="4"/>
                      <a:pt x="58" y="4"/>
                    </a:cubicBezTo>
                    <a:cubicBezTo>
                      <a:pt x="58" y="4"/>
                      <a:pt x="59" y="4"/>
                      <a:pt x="59" y="4"/>
                    </a:cubicBezTo>
                    <a:cubicBezTo>
                      <a:pt x="59" y="3"/>
                      <a:pt x="58" y="3"/>
                      <a:pt x="57" y="3"/>
                    </a:cubicBezTo>
                    <a:cubicBezTo>
                      <a:pt x="57" y="3"/>
                      <a:pt x="57" y="3"/>
                      <a:pt x="57" y="3"/>
                    </a:cubicBezTo>
                    <a:cubicBezTo>
                      <a:pt x="56" y="3"/>
                      <a:pt x="56" y="4"/>
                      <a:pt x="56" y="4"/>
                    </a:cubicBezTo>
                    <a:cubicBezTo>
                      <a:pt x="56" y="4"/>
                      <a:pt x="56" y="4"/>
                      <a:pt x="56" y="4"/>
                    </a:cubicBezTo>
                    <a:cubicBezTo>
                      <a:pt x="55" y="5"/>
                      <a:pt x="55" y="3"/>
                      <a:pt x="54" y="4"/>
                    </a:cubicBezTo>
                    <a:cubicBezTo>
                      <a:pt x="54" y="4"/>
                      <a:pt x="54" y="4"/>
                      <a:pt x="53" y="4"/>
                    </a:cubicBezTo>
                    <a:cubicBezTo>
                      <a:pt x="52" y="4"/>
                      <a:pt x="53" y="2"/>
                      <a:pt x="54" y="3"/>
                    </a:cubicBezTo>
                    <a:cubicBezTo>
                      <a:pt x="54" y="3"/>
                      <a:pt x="53" y="2"/>
                      <a:pt x="52" y="2"/>
                    </a:cubicBezTo>
                    <a:cubicBezTo>
                      <a:pt x="52" y="2"/>
                      <a:pt x="52" y="2"/>
                      <a:pt x="52" y="2"/>
                    </a:cubicBezTo>
                    <a:cubicBezTo>
                      <a:pt x="51" y="4"/>
                      <a:pt x="51" y="1"/>
                      <a:pt x="51" y="1"/>
                    </a:cubicBezTo>
                    <a:cubicBezTo>
                      <a:pt x="51" y="1"/>
                      <a:pt x="50" y="2"/>
                      <a:pt x="50" y="1"/>
                    </a:cubicBezTo>
                    <a:cubicBezTo>
                      <a:pt x="50" y="0"/>
                      <a:pt x="47" y="0"/>
                      <a:pt x="47" y="1"/>
                    </a:cubicBezTo>
                    <a:cubicBezTo>
                      <a:pt x="48" y="0"/>
                      <a:pt x="49" y="2"/>
                      <a:pt x="48" y="3"/>
                    </a:cubicBezTo>
                    <a:cubicBezTo>
                      <a:pt x="48" y="3"/>
                      <a:pt x="47" y="2"/>
                      <a:pt x="47" y="2"/>
                    </a:cubicBezTo>
                    <a:cubicBezTo>
                      <a:pt x="46" y="1"/>
                      <a:pt x="46" y="3"/>
                      <a:pt x="45" y="3"/>
                    </a:cubicBezTo>
                    <a:cubicBezTo>
                      <a:pt x="45" y="1"/>
                      <a:pt x="43" y="1"/>
                      <a:pt x="42" y="2"/>
                    </a:cubicBezTo>
                    <a:cubicBezTo>
                      <a:pt x="43" y="2"/>
                      <a:pt x="44" y="2"/>
                      <a:pt x="45" y="3"/>
                    </a:cubicBezTo>
                    <a:cubicBezTo>
                      <a:pt x="44" y="3"/>
                      <a:pt x="44" y="3"/>
                      <a:pt x="43" y="3"/>
                    </a:cubicBezTo>
                    <a:cubicBezTo>
                      <a:pt x="43" y="4"/>
                      <a:pt x="43" y="4"/>
                      <a:pt x="43" y="4"/>
                    </a:cubicBezTo>
                    <a:cubicBezTo>
                      <a:pt x="44" y="4"/>
                      <a:pt x="44" y="4"/>
                      <a:pt x="45" y="4"/>
                    </a:cubicBezTo>
                    <a:cubicBezTo>
                      <a:pt x="45" y="4"/>
                      <a:pt x="44" y="4"/>
                      <a:pt x="44" y="4"/>
                    </a:cubicBezTo>
                    <a:cubicBezTo>
                      <a:pt x="46" y="4"/>
                      <a:pt x="46" y="5"/>
                      <a:pt x="48" y="5"/>
                    </a:cubicBezTo>
                    <a:cubicBezTo>
                      <a:pt x="48" y="5"/>
                      <a:pt x="48" y="4"/>
                      <a:pt x="49" y="4"/>
                    </a:cubicBezTo>
                    <a:cubicBezTo>
                      <a:pt x="49" y="4"/>
                      <a:pt x="49" y="3"/>
                      <a:pt x="50" y="3"/>
                    </a:cubicBezTo>
                    <a:cubicBezTo>
                      <a:pt x="50" y="3"/>
                      <a:pt x="49" y="4"/>
                      <a:pt x="49" y="4"/>
                    </a:cubicBezTo>
                    <a:cubicBezTo>
                      <a:pt x="49" y="4"/>
                      <a:pt x="49" y="4"/>
                      <a:pt x="49" y="4"/>
                    </a:cubicBezTo>
                    <a:cubicBezTo>
                      <a:pt x="48" y="4"/>
                      <a:pt x="50" y="5"/>
                      <a:pt x="50" y="6"/>
                    </a:cubicBezTo>
                    <a:cubicBezTo>
                      <a:pt x="50" y="6"/>
                      <a:pt x="51" y="7"/>
                      <a:pt x="52" y="6"/>
                    </a:cubicBezTo>
                    <a:cubicBezTo>
                      <a:pt x="52" y="6"/>
                      <a:pt x="52" y="6"/>
                      <a:pt x="52" y="5"/>
                    </a:cubicBezTo>
                    <a:cubicBezTo>
                      <a:pt x="52" y="5"/>
                      <a:pt x="52" y="6"/>
                      <a:pt x="53" y="6"/>
                    </a:cubicBezTo>
                    <a:cubicBezTo>
                      <a:pt x="53" y="6"/>
                      <a:pt x="53" y="6"/>
                      <a:pt x="54" y="7"/>
                    </a:cubicBezTo>
                    <a:cubicBezTo>
                      <a:pt x="54" y="7"/>
                      <a:pt x="54" y="7"/>
                      <a:pt x="54" y="7"/>
                    </a:cubicBezTo>
                    <a:cubicBezTo>
                      <a:pt x="54" y="7"/>
                      <a:pt x="54" y="8"/>
                      <a:pt x="53" y="8"/>
                    </a:cubicBezTo>
                    <a:cubicBezTo>
                      <a:pt x="53" y="8"/>
                      <a:pt x="53" y="8"/>
                      <a:pt x="53" y="8"/>
                    </a:cubicBezTo>
                    <a:cubicBezTo>
                      <a:pt x="53" y="8"/>
                      <a:pt x="53" y="8"/>
                      <a:pt x="52" y="8"/>
                    </a:cubicBezTo>
                    <a:cubicBezTo>
                      <a:pt x="52" y="8"/>
                      <a:pt x="52" y="8"/>
                      <a:pt x="52" y="8"/>
                    </a:cubicBezTo>
                    <a:cubicBezTo>
                      <a:pt x="49" y="9"/>
                      <a:pt x="53" y="7"/>
                      <a:pt x="51" y="6"/>
                    </a:cubicBezTo>
                    <a:cubicBezTo>
                      <a:pt x="50" y="7"/>
                      <a:pt x="47" y="6"/>
                      <a:pt x="45" y="7"/>
                    </a:cubicBezTo>
                    <a:cubicBezTo>
                      <a:pt x="45" y="7"/>
                      <a:pt x="45" y="6"/>
                      <a:pt x="45" y="6"/>
                    </a:cubicBezTo>
                    <a:cubicBezTo>
                      <a:pt x="45" y="6"/>
                      <a:pt x="45" y="6"/>
                      <a:pt x="45" y="6"/>
                    </a:cubicBezTo>
                    <a:cubicBezTo>
                      <a:pt x="45" y="6"/>
                      <a:pt x="45" y="6"/>
                      <a:pt x="44" y="6"/>
                    </a:cubicBezTo>
                    <a:cubicBezTo>
                      <a:pt x="45" y="6"/>
                      <a:pt x="45" y="5"/>
                      <a:pt x="44" y="5"/>
                    </a:cubicBezTo>
                    <a:cubicBezTo>
                      <a:pt x="44" y="5"/>
                      <a:pt x="44" y="5"/>
                      <a:pt x="43" y="5"/>
                    </a:cubicBezTo>
                    <a:cubicBezTo>
                      <a:pt x="43" y="5"/>
                      <a:pt x="43" y="5"/>
                      <a:pt x="43" y="4"/>
                    </a:cubicBezTo>
                    <a:cubicBezTo>
                      <a:pt x="42" y="4"/>
                      <a:pt x="42" y="5"/>
                      <a:pt x="42" y="5"/>
                    </a:cubicBezTo>
                    <a:cubicBezTo>
                      <a:pt x="41" y="5"/>
                      <a:pt x="41" y="6"/>
                      <a:pt x="40" y="6"/>
                    </a:cubicBezTo>
                    <a:cubicBezTo>
                      <a:pt x="40" y="6"/>
                      <a:pt x="40" y="6"/>
                      <a:pt x="39" y="6"/>
                    </a:cubicBezTo>
                    <a:cubicBezTo>
                      <a:pt x="39" y="5"/>
                      <a:pt x="39" y="5"/>
                      <a:pt x="39" y="5"/>
                    </a:cubicBezTo>
                    <a:cubicBezTo>
                      <a:pt x="39" y="5"/>
                      <a:pt x="40" y="4"/>
                      <a:pt x="39" y="3"/>
                    </a:cubicBezTo>
                    <a:cubicBezTo>
                      <a:pt x="37" y="3"/>
                      <a:pt x="36" y="4"/>
                      <a:pt x="35" y="4"/>
                    </a:cubicBezTo>
                    <a:cubicBezTo>
                      <a:pt x="35" y="5"/>
                      <a:pt x="36" y="4"/>
                      <a:pt x="37" y="4"/>
                    </a:cubicBezTo>
                    <a:cubicBezTo>
                      <a:pt x="37" y="6"/>
                      <a:pt x="37" y="6"/>
                      <a:pt x="37" y="6"/>
                    </a:cubicBezTo>
                    <a:cubicBezTo>
                      <a:pt x="36" y="6"/>
                      <a:pt x="36" y="7"/>
                      <a:pt x="36" y="7"/>
                    </a:cubicBezTo>
                    <a:cubicBezTo>
                      <a:pt x="35" y="6"/>
                      <a:pt x="33" y="6"/>
                      <a:pt x="32" y="6"/>
                    </a:cubicBezTo>
                    <a:cubicBezTo>
                      <a:pt x="32" y="6"/>
                      <a:pt x="32" y="7"/>
                      <a:pt x="32" y="7"/>
                    </a:cubicBezTo>
                    <a:cubicBezTo>
                      <a:pt x="31" y="7"/>
                      <a:pt x="31" y="7"/>
                      <a:pt x="30" y="6"/>
                    </a:cubicBezTo>
                    <a:cubicBezTo>
                      <a:pt x="30" y="6"/>
                      <a:pt x="30" y="6"/>
                      <a:pt x="30" y="6"/>
                    </a:cubicBezTo>
                    <a:cubicBezTo>
                      <a:pt x="30" y="6"/>
                      <a:pt x="29" y="6"/>
                      <a:pt x="29" y="6"/>
                    </a:cubicBezTo>
                    <a:cubicBezTo>
                      <a:pt x="29" y="6"/>
                      <a:pt x="29" y="6"/>
                      <a:pt x="29" y="6"/>
                    </a:cubicBezTo>
                    <a:cubicBezTo>
                      <a:pt x="29" y="7"/>
                      <a:pt x="27" y="7"/>
                      <a:pt x="27" y="6"/>
                    </a:cubicBezTo>
                    <a:cubicBezTo>
                      <a:pt x="27" y="5"/>
                      <a:pt x="28" y="6"/>
                      <a:pt x="28" y="4"/>
                    </a:cubicBezTo>
                    <a:cubicBezTo>
                      <a:pt x="27" y="4"/>
                      <a:pt x="27" y="4"/>
                      <a:pt x="28" y="4"/>
                    </a:cubicBezTo>
                    <a:cubicBezTo>
                      <a:pt x="26" y="3"/>
                      <a:pt x="27" y="5"/>
                      <a:pt x="25" y="4"/>
                    </a:cubicBezTo>
                    <a:cubicBezTo>
                      <a:pt x="25" y="5"/>
                      <a:pt x="25" y="5"/>
                      <a:pt x="24" y="5"/>
                    </a:cubicBezTo>
                    <a:cubicBezTo>
                      <a:pt x="25" y="4"/>
                      <a:pt x="24" y="3"/>
                      <a:pt x="23" y="2"/>
                    </a:cubicBezTo>
                    <a:cubicBezTo>
                      <a:pt x="23" y="2"/>
                      <a:pt x="23" y="3"/>
                      <a:pt x="22" y="3"/>
                    </a:cubicBezTo>
                    <a:cubicBezTo>
                      <a:pt x="22" y="3"/>
                      <a:pt x="22" y="3"/>
                      <a:pt x="22" y="4"/>
                    </a:cubicBezTo>
                    <a:cubicBezTo>
                      <a:pt x="22" y="4"/>
                      <a:pt x="21" y="3"/>
                      <a:pt x="22" y="3"/>
                    </a:cubicBezTo>
                    <a:cubicBezTo>
                      <a:pt x="21" y="4"/>
                      <a:pt x="21" y="3"/>
                      <a:pt x="22" y="4"/>
                    </a:cubicBezTo>
                    <a:cubicBezTo>
                      <a:pt x="22" y="4"/>
                      <a:pt x="22" y="5"/>
                      <a:pt x="20" y="4"/>
                    </a:cubicBezTo>
                    <a:cubicBezTo>
                      <a:pt x="20" y="4"/>
                      <a:pt x="21" y="4"/>
                      <a:pt x="20" y="4"/>
                    </a:cubicBezTo>
                    <a:cubicBezTo>
                      <a:pt x="19" y="3"/>
                      <a:pt x="19" y="6"/>
                      <a:pt x="20" y="6"/>
                    </a:cubicBezTo>
                    <a:cubicBezTo>
                      <a:pt x="18" y="6"/>
                      <a:pt x="18" y="7"/>
                      <a:pt x="17" y="7"/>
                    </a:cubicBezTo>
                    <a:cubicBezTo>
                      <a:pt x="17" y="7"/>
                      <a:pt x="17" y="7"/>
                      <a:pt x="17" y="7"/>
                    </a:cubicBezTo>
                    <a:cubicBezTo>
                      <a:pt x="18" y="6"/>
                      <a:pt x="18" y="5"/>
                      <a:pt x="18" y="4"/>
                    </a:cubicBezTo>
                    <a:cubicBezTo>
                      <a:pt x="16" y="4"/>
                      <a:pt x="19" y="6"/>
                      <a:pt x="17" y="6"/>
                    </a:cubicBezTo>
                    <a:cubicBezTo>
                      <a:pt x="16" y="6"/>
                      <a:pt x="16" y="5"/>
                      <a:pt x="15" y="5"/>
                    </a:cubicBezTo>
                    <a:cubicBezTo>
                      <a:pt x="15" y="6"/>
                      <a:pt x="14" y="7"/>
                      <a:pt x="14" y="6"/>
                    </a:cubicBezTo>
                    <a:cubicBezTo>
                      <a:pt x="14" y="6"/>
                      <a:pt x="13" y="7"/>
                      <a:pt x="13" y="7"/>
                    </a:cubicBezTo>
                    <a:cubicBezTo>
                      <a:pt x="13" y="7"/>
                      <a:pt x="12" y="7"/>
                      <a:pt x="12" y="7"/>
                    </a:cubicBezTo>
                    <a:cubicBezTo>
                      <a:pt x="12" y="8"/>
                      <a:pt x="12" y="8"/>
                      <a:pt x="11" y="8"/>
                    </a:cubicBezTo>
                    <a:cubicBezTo>
                      <a:pt x="12" y="8"/>
                      <a:pt x="11" y="7"/>
                      <a:pt x="11" y="7"/>
                    </a:cubicBezTo>
                    <a:cubicBezTo>
                      <a:pt x="12" y="7"/>
                      <a:pt x="13" y="7"/>
                      <a:pt x="13" y="5"/>
                    </a:cubicBezTo>
                    <a:cubicBezTo>
                      <a:pt x="12" y="6"/>
                      <a:pt x="12" y="6"/>
                      <a:pt x="12" y="6"/>
                    </a:cubicBezTo>
                    <a:cubicBezTo>
                      <a:pt x="12" y="5"/>
                      <a:pt x="11" y="5"/>
                      <a:pt x="10" y="5"/>
                    </a:cubicBezTo>
                    <a:cubicBezTo>
                      <a:pt x="10" y="5"/>
                      <a:pt x="10" y="5"/>
                      <a:pt x="10" y="5"/>
                    </a:cubicBezTo>
                    <a:cubicBezTo>
                      <a:pt x="10" y="5"/>
                      <a:pt x="10" y="5"/>
                      <a:pt x="10" y="5"/>
                    </a:cubicBezTo>
                    <a:cubicBezTo>
                      <a:pt x="8" y="5"/>
                      <a:pt x="7" y="5"/>
                      <a:pt x="5" y="5"/>
                    </a:cubicBezTo>
                    <a:cubicBezTo>
                      <a:pt x="5" y="5"/>
                      <a:pt x="6" y="6"/>
                      <a:pt x="5" y="6"/>
                    </a:cubicBezTo>
                    <a:cubicBezTo>
                      <a:pt x="6" y="6"/>
                      <a:pt x="6" y="6"/>
                      <a:pt x="6" y="6"/>
                    </a:cubicBezTo>
                    <a:cubicBezTo>
                      <a:pt x="6" y="7"/>
                      <a:pt x="6" y="7"/>
                      <a:pt x="6" y="7"/>
                    </a:cubicBezTo>
                    <a:cubicBezTo>
                      <a:pt x="6" y="7"/>
                      <a:pt x="6" y="7"/>
                      <a:pt x="6" y="7"/>
                    </a:cubicBezTo>
                    <a:cubicBezTo>
                      <a:pt x="6" y="9"/>
                      <a:pt x="4" y="8"/>
                      <a:pt x="5" y="10"/>
                    </a:cubicBezTo>
                    <a:cubicBezTo>
                      <a:pt x="4" y="10"/>
                      <a:pt x="4" y="11"/>
                      <a:pt x="3" y="11"/>
                    </a:cubicBezTo>
                    <a:cubicBezTo>
                      <a:pt x="3" y="12"/>
                      <a:pt x="5" y="13"/>
                      <a:pt x="3" y="13"/>
                    </a:cubicBezTo>
                    <a:cubicBezTo>
                      <a:pt x="3" y="13"/>
                      <a:pt x="3" y="12"/>
                      <a:pt x="2" y="12"/>
                    </a:cubicBezTo>
                    <a:cubicBezTo>
                      <a:pt x="2" y="13"/>
                      <a:pt x="0" y="12"/>
                      <a:pt x="1" y="14"/>
                    </a:cubicBezTo>
                    <a:close/>
                    <a:moveTo>
                      <a:pt x="90" y="15"/>
                    </a:moveTo>
                    <a:cubicBezTo>
                      <a:pt x="90" y="15"/>
                      <a:pt x="89" y="14"/>
                      <a:pt x="88" y="15"/>
                    </a:cubicBezTo>
                    <a:cubicBezTo>
                      <a:pt x="88" y="14"/>
                      <a:pt x="87" y="14"/>
                      <a:pt x="86" y="14"/>
                    </a:cubicBezTo>
                    <a:cubicBezTo>
                      <a:pt x="86" y="13"/>
                      <a:pt x="86" y="13"/>
                      <a:pt x="87" y="13"/>
                    </a:cubicBezTo>
                    <a:cubicBezTo>
                      <a:pt x="87" y="15"/>
                      <a:pt x="92" y="13"/>
                      <a:pt x="90" y="15"/>
                    </a:cubicBezTo>
                    <a:close/>
                    <a:moveTo>
                      <a:pt x="93" y="13"/>
                    </a:moveTo>
                    <a:cubicBezTo>
                      <a:pt x="94" y="12"/>
                      <a:pt x="96" y="12"/>
                      <a:pt x="96" y="14"/>
                    </a:cubicBezTo>
                    <a:cubicBezTo>
                      <a:pt x="96" y="14"/>
                      <a:pt x="93" y="15"/>
                      <a:pt x="93" y="13"/>
                    </a:cubicBezTo>
                    <a:close/>
                    <a:moveTo>
                      <a:pt x="90" y="9"/>
                    </a:moveTo>
                    <a:cubicBezTo>
                      <a:pt x="90" y="10"/>
                      <a:pt x="90" y="10"/>
                      <a:pt x="90" y="10"/>
                    </a:cubicBezTo>
                    <a:cubicBezTo>
                      <a:pt x="89" y="10"/>
                      <a:pt x="89" y="10"/>
                      <a:pt x="89" y="9"/>
                    </a:cubicBezTo>
                    <a:cubicBezTo>
                      <a:pt x="89" y="9"/>
                      <a:pt x="90" y="9"/>
                      <a:pt x="90" y="9"/>
                    </a:cubicBezTo>
                    <a:close/>
                    <a:moveTo>
                      <a:pt x="86" y="7"/>
                    </a:moveTo>
                    <a:cubicBezTo>
                      <a:pt x="85" y="7"/>
                      <a:pt x="85" y="7"/>
                      <a:pt x="85" y="7"/>
                    </a:cubicBezTo>
                    <a:cubicBezTo>
                      <a:pt x="85" y="7"/>
                      <a:pt x="85" y="7"/>
                      <a:pt x="84" y="7"/>
                    </a:cubicBezTo>
                    <a:cubicBezTo>
                      <a:pt x="84" y="6"/>
                      <a:pt x="85" y="6"/>
                      <a:pt x="86" y="7"/>
                    </a:cubicBezTo>
                    <a:close/>
                    <a:moveTo>
                      <a:pt x="50" y="4"/>
                    </a:moveTo>
                    <a:cubicBezTo>
                      <a:pt x="50" y="4"/>
                      <a:pt x="50" y="4"/>
                      <a:pt x="50" y="4"/>
                    </a:cubicBezTo>
                    <a:cubicBezTo>
                      <a:pt x="50" y="5"/>
                      <a:pt x="50" y="5"/>
                      <a:pt x="50" y="4"/>
                    </a:cubicBezTo>
                    <a:close/>
                    <a:moveTo>
                      <a:pt x="20" y="12"/>
                    </a:moveTo>
                    <a:cubicBezTo>
                      <a:pt x="20" y="12"/>
                      <a:pt x="20" y="11"/>
                      <a:pt x="20" y="11"/>
                    </a:cubicBezTo>
                    <a:cubicBezTo>
                      <a:pt x="21" y="11"/>
                      <a:pt x="21" y="12"/>
                      <a:pt x="21" y="12"/>
                    </a:cubicBezTo>
                    <a:cubicBezTo>
                      <a:pt x="21" y="12"/>
                      <a:pt x="20" y="12"/>
                      <a:pt x="20" y="12"/>
                    </a:cubicBezTo>
                    <a:close/>
                    <a:moveTo>
                      <a:pt x="22" y="13"/>
                    </a:moveTo>
                    <a:cubicBezTo>
                      <a:pt x="22" y="13"/>
                      <a:pt x="22" y="13"/>
                      <a:pt x="23" y="14"/>
                    </a:cubicBezTo>
                    <a:cubicBezTo>
                      <a:pt x="22" y="14"/>
                      <a:pt x="22" y="14"/>
                      <a:pt x="22" y="14"/>
                    </a:cubicBezTo>
                    <a:cubicBezTo>
                      <a:pt x="22" y="14"/>
                      <a:pt x="22" y="13"/>
                      <a:pt x="22" y="13"/>
                    </a:cubicBezTo>
                    <a:close/>
                    <a:moveTo>
                      <a:pt x="26" y="12"/>
                    </a:moveTo>
                    <a:cubicBezTo>
                      <a:pt x="26" y="12"/>
                      <a:pt x="26" y="12"/>
                      <a:pt x="26" y="12"/>
                    </a:cubicBezTo>
                    <a:cubicBezTo>
                      <a:pt x="26" y="12"/>
                      <a:pt x="26" y="12"/>
                      <a:pt x="26" y="12"/>
                    </a:cubicBezTo>
                    <a:close/>
                    <a:moveTo>
                      <a:pt x="28" y="14"/>
                    </a:moveTo>
                    <a:cubicBezTo>
                      <a:pt x="28" y="14"/>
                      <a:pt x="28" y="14"/>
                      <a:pt x="28" y="14"/>
                    </a:cubicBezTo>
                    <a:cubicBezTo>
                      <a:pt x="28" y="14"/>
                      <a:pt x="28" y="14"/>
                      <a:pt x="28" y="14"/>
                    </a:cubicBezTo>
                    <a:cubicBezTo>
                      <a:pt x="28" y="14"/>
                      <a:pt x="28" y="14"/>
                      <a:pt x="28" y="14"/>
                    </a:cubicBezTo>
                    <a:close/>
                    <a:moveTo>
                      <a:pt x="33" y="13"/>
                    </a:moveTo>
                    <a:cubicBezTo>
                      <a:pt x="33" y="13"/>
                      <a:pt x="33" y="13"/>
                      <a:pt x="33" y="12"/>
                    </a:cubicBezTo>
                    <a:cubicBezTo>
                      <a:pt x="33" y="12"/>
                      <a:pt x="33" y="12"/>
                      <a:pt x="34" y="12"/>
                    </a:cubicBezTo>
                    <a:cubicBezTo>
                      <a:pt x="33" y="12"/>
                      <a:pt x="33" y="12"/>
                      <a:pt x="33" y="13"/>
                    </a:cubicBezTo>
                    <a:close/>
                    <a:moveTo>
                      <a:pt x="39" y="14"/>
                    </a:moveTo>
                    <a:cubicBezTo>
                      <a:pt x="38" y="13"/>
                      <a:pt x="38" y="13"/>
                      <a:pt x="37" y="13"/>
                    </a:cubicBezTo>
                    <a:cubicBezTo>
                      <a:pt x="37" y="12"/>
                      <a:pt x="36" y="12"/>
                      <a:pt x="35" y="12"/>
                    </a:cubicBezTo>
                    <a:cubicBezTo>
                      <a:pt x="35" y="12"/>
                      <a:pt x="35" y="12"/>
                      <a:pt x="35" y="12"/>
                    </a:cubicBezTo>
                    <a:cubicBezTo>
                      <a:pt x="35" y="11"/>
                      <a:pt x="36" y="12"/>
                      <a:pt x="36" y="11"/>
                    </a:cubicBezTo>
                    <a:cubicBezTo>
                      <a:pt x="38" y="12"/>
                      <a:pt x="39" y="12"/>
                      <a:pt x="39" y="14"/>
                    </a:cubicBezTo>
                    <a:cubicBezTo>
                      <a:pt x="39" y="14"/>
                      <a:pt x="39" y="14"/>
                      <a:pt x="39" y="14"/>
                    </a:cubicBezTo>
                    <a:cubicBezTo>
                      <a:pt x="39" y="14"/>
                      <a:pt x="39" y="14"/>
                      <a:pt x="39" y="14"/>
                    </a:cubicBezTo>
                    <a:close/>
                    <a:moveTo>
                      <a:pt x="47" y="13"/>
                    </a:moveTo>
                    <a:cubicBezTo>
                      <a:pt x="47" y="13"/>
                      <a:pt x="47" y="13"/>
                      <a:pt x="47" y="13"/>
                    </a:cubicBezTo>
                    <a:cubicBezTo>
                      <a:pt x="47" y="13"/>
                      <a:pt x="47" y="13"/>
                      <a:pt x="47" y="13"/>
                    </a:cubicBezTo>
                    <a:close/>
                    <a:moveTo>
                      <a:pt x="51" y="14"/>
                    </a:moveTo>
                    <a:cubicBezTo>
                      <a:pt x="51" y="14"/>
                      <a:pt x="51" y="13"/>
                      <a:pt x="51" y="13"/>
                    </a:cubicBezTo>
                    <a:cubicBezTo>
                      <a:pt x="51" y="13"/>
                      <a:pt x="51" y="13"/>
                      <a:pt x="51" y="13"/>
                    </a:cubicBezTo>
                    <a:cubicBezTo>
                      <a:pt x="53" y="13"/>
                      <a:pt x="52" y="11"/>
                      <a:pt x="54" y="13"/>
                    </a:cubicBezTo>
                    <a:cubicBezTo>
                      <a:pt x="53" y="13"/>
                      <a:pt x="53" y="14"/>
                      <a:pt x="51" y="14"/>
                    </a:cubicBezTo>
                    <a:close/>
                    <a:moveTo>
                      <a:pt x="56" y="14"/>
                    </a:moveTo>
                    <a:cubicBezTo>
                      <a:pt x="56" y="13"/>
                      <a:pt x="53" y="16"/>
                      <a:pt x="54" y="15"/>
                    </a:cubicBezTo>
                    <a:cubicBezTo>
                      <a:pt x="54" y="14"/>
                      <a:pt x="55" y="14"/>
                      <a:pt x="55" y="14"/>
                    </a:cubicBezTo>
                    <a:cubicBezTo>
                      <a:pt x="55" y="13"/>
                      <a:pt x="55" y="13"/>
                      <a:pt x="54" y="13"/>
                    </a:cubicBezTo>
                    <a:cubicBezTo>
                      <a:pt x="55" y="13"/>
                      <a:pt x="55" y="13"/>
                      <a:pt x="55" y="12"/>
                    </a:cubicBezTo>
                    <a:cubicBezTo>
                      <a:pt x="55" y="12"/>
                      <a:pt x="56" y="13"/>
                      <a:pt x="56" y="13"/>
                    </a:cubicBezTo>
                    <a:cubicBezTo>
                      <a:pt x="56" y="13"/>
                      <a:pt x="56" y="13"/>
                      <a:pt x="56" y="13"/>
                    </a:cubicBezTo>
                    <a:cubicBezTo>
                      <a:pt x="56" y="14"/>
                      <a:pt x="57" y="14"/>
                      <a:pt x="56" y="14"/>
                    </a:cubicBezTo>
                    <a:close/>
                    <a:moveTo>
                      <a:pt x="70" y="12"/>
                    </a:moveTo>
                    <a:cubicBezTo>
                      <a:pt x="69" y="12"/>
                      <a:pt x="69" y="13"/>
                      <a:pt x="70" y="14"/>
                    </a:cubicBezTo>
                    <a:cubicBezTo>
                      <a:pt x="69" y="14"/>
                      <a:pt x="69" y="14"/>
                      <a:pt x="69" y="14"/>
                    </a:cubicBezTo>
                    <a:cubicBezTo>
                      <a:pt x="69" y="14"/>
                      <a:pt x="69" y="14"/>
                      <a:pt x="69" y="14"/>
                    </a:cubicBezTo>
                    <a:cubicBezTo>
                      <a:pt x="69" y="14"/>
                      <a:pt x="69" y="14"/>
                      <a:pt x="69" y="14"/>
                    </a:cubicBezTo>
                    <a:cubicBezTo>
                      <a:pt x="69" y="14"/>
                      <a:pt x="68" y="14"/>
                      <a:pt x="68" y="14"/>
                    </a:cubicBezTo>
                    <a:cubicBezTo>
                      <a:pt x="68" y="14"/>
                      <a:pt x="67" y="14"/>
                      <a:pt x="66" y="14"/>
                    </a:cubicBezTo>
                    <a:cubicBezTo>
                      <a:pt x="66" y="14"/>
                      <a:pt x="66" y="14"/>
                      <a:pt x="66" y="14"/>
                    </a:cubicBezTo>
                    <a:cubicBezTo>
                      <a:pt x="66" y="14"/>
                      <a:pt x="66" y="14"/>
                      <a:pt x="66" y="14"/>
                    </a:cubicBezTo>
                    <a:cubicBezTo>
                      <a:pt x="66" y="14"/>
                      <a:pt x="66" y="14"/>
                      <a:pt x="66" y="14"/>
                    </a:cubicBezTo>
                    <a:cubicBezTo>
                      <a:pt x="65" y="14"/>
                      <a:pt x="64" y="14"/>
                      <a:pt x="64" y="13"/>
                    </a:cubicBezTo>
                    <a:cubicBezTo>
                      <a:pt x="65" y="13"/>
                      <a:pt x="65" y="12"/>
                      <a:pt x="65" y="12"/>
                    </a:cubicBezTo>
                    <a:cubicBezTo>
                      <a:pt x="65" y="12"/>
                      <a:pt x="65" y="12"/>
                      <a:pt x="65" y="13"/>
                    </a:cubicBezTo>
                    <a:cubicBezTo>
                      <a:pt x="66" y="12"/>
                      <a:pt x="68" y="11"/>
                      <a:pt x="68" y="10"/>
                    </a:cubicBezTo>
                    <a:cubicBezTo>
                      <a:pt x="68" y="11"/>
                      <a:pt x="69" y="11"/>
                      <a:pt x="69" y="11"/>
                    </a:cubicBezTo>
                    <a:cubicBezTo>
                      <a:pt x="69" y="11"/>
                      <a:pt x="69" y="11"/>
                      <a:pt x="69" y="11"/>
                    </a:cubicBezTo>
                    <a:cubicBezTo>
                      <a:pt x="69" y="11"/>
                      <a:pt x="69" y="11"/>
                      <a:pt x="69" y="11"/>
                    </a:cubicBezTo>
                    <a:cubicBezTo>
                      <a:pt x="69" y="11"/>
                      <a:pt x="69" y="12"/>
                      <a:pt x="70" y="12"/>
                    </a:cubicBezTo>
                    <a:close/>
                    <a:moveTo>
                      <a:pt x="77" y="15"/>
                    </a:moveTo>
                    <a:cubicBezTo>
                      <a:pt x="77" y="13"/>
                      <a:pt x="79" y="14"/>
                      <a:pt x="78" y="15"/>
                    </a:cubicBezTo>
                    <a:cubicBezTo>
                      <a:pt x="78" y="15"/>
                      <a:pt x="78" y="15"/>
                      <a:pt x="77" y="15"/>
                    </a:cubicBezTo>
                    <a:close/>
                    <a:moveTo>
                      <a:pt x="78" y="17"/>
                    </a:moveTo>
                    <a:cubicBezTo>
                      <a:pt x="77" y="17"/>
                      <a:pt x="78" y="16"/>
                      <a:pt x="78" y="15"/>
                    </a:cubicBezTo>
                    <a:cubicBezTo>
                      <a:pt x="78" y="15"/>
                      <a:pt x="78" y="15"/>
                      <a:pt x="78" y="15"/>
                    </a:cubicBezTo>
                    <a:cubicBezTo>
                      <a:pt x="79" y="15"/>
                      <a:pt x="79" y="15"/>
                      <a:pt x="79" y="15"/>
                    </a:cubicBezTo>
                    <a:cubicBezTo>
                      <a:pt x="79" y="16"/>
                      <a:pt x="79" y="17"/>
                      <a:pt x="78" y="17"/>
                    </a:cubicBezTo>
                    <a:close/>
                    <a:moveTo>
                      <a:pt x="79" y="14"/>
                    </a:moveTo>
                    <a:cubicBezTo>
                      <a:pt x="79" y="14"/>
                      <a:pt x="79" y="13"/>
                      <a:pt x="79" y="13"/>
                    </a:cubicBezTo>
                    <a:cubicBezTo>
                      <a:pt x="79" y="13"/>
                      <a:pt x="80" y="14"/>
                      <a:pt x="80" y="14"/>
                    </a:cubicBezTo>
                    <a:cubicBezTo>
                      <a:pt x="80" y="13"/>
                      <a:pt x="80" y="13"/>
                      <a:pt x="80" y="13"/>
                    </a:cubicBezTo>
                    <a:cubicBezTo>
                      <a:pt x="80" y="12"/>
                      <a:pt x="79" y="12"/>
                      <a:pt x="79" y="12"/>
                    </a:cubicBezTo>
                    <a:cubicBezTo>
                      <a:pt x="79" y="12"/>
                      <a:pt x="79" y="11"/>
                      <a:pt x="79" y="11"/>
                    </a:cubicBezTo>
                    <a:cubicBezTo>
                      <a:pt x="80" y="11"/>
                      <a:pt x="80" y="12"/>
                      <a:pt x="81" y="12"/>
                    </a:cubicBezTo>
                    <a:cubicBezTo>
                      <a:pt x="81" y="13"/>
                      <a:pt x="81" y="13"/>
                      <a:pt x="81" y="14"/>
                    </a:cubicBezTo>
                    <a:cubicBezTo>
                      <a:pt x="81" y="14"/>
                      <a:pt x="80" y="14"/>
                      <a:pt x="79" y="14"/>
                    </a:cubicBezTo>
                    <a:close/>
                    <a:moveTo>
                      <a:pt x="81" y="6"/>
                    </a:moveTo>
                    <a:cubicBezTo>
                      <a:pt x="81" y="6"/>
                      <a:pt x="81" y="7"/>
                      <a:pt x="81" y="7"/>
                    </a:cubicBezTo>
                    <a:cubicBezTo>
                      <a:pt x="81" y="7"/>
                      <a:pt x="81" y="7"/>
                      <a:pt x="80" y="7"/>
                    </a:cubicBezTo>
                    <a:cubicBezTo>
                      <a:pt x="80" y="7"/>
                      <a:pt x="80" y="7"/>
                      <a:pt x="80" y="6"/>
                    </a:cubicBezTo>
                    <a:cubicBezTo>
                      <a:pt x="81" y="6"/>
                      <a:pt x="81" y="6"/>
                      <a:pt x="81" y="6"/>
                    </a:cubicBezTo>
                    <a:close/>
                    <a:moveTo>
                      <a:pt x="59" y="5"/>
                    </a:moveTo>
                    <a:cubicBezTo>
                      <a:pt x="59" y="6"/>
                      <a:pt x="59" y="6"/>
                      <a:pt x="59" y="6"/>
                    </a:cubicBezTo>
                    <a:cubicBezTo>
                      <a:pt x="59" y="6"/>
                      <a:pt x="59" y="6"/>
                      <a:pt x="59" y="5"/>
                    </a:cubicBezTo>
                    <a:close/>
                    <a:moveTo>
                      <a:pt x="58" y="5"/>
                    </a:moveTo>
                    <a:cubicBezTo>
                      <a:pt x="59" y="5"/>
                      <a:pt x="59" y="5"/>
                      <a:pt x="59" y="6"/>
                    </a:cubicBezTo>
                    <a:cubicBezTo>
                      <a:pt x="58" y="6"/>
                      <a:pt x="58" y="5"/>
                      <a:pt x="58" y="5"/>
                    </a:cubicBezTo>
                    <a:cubicBezTo>
                      <a:pt x="58" y="5"/>
                      <a:pt x="58" y="5"/>
                      <a:pt x="58" y="5"/>
                    </a:cubicBezTo>
                    <a:cubicBezTo>
                      <a:pt x="58" y="5"/>
                      <a:pt x="58" y="5"/>
                      <a:pt x="58" y="5"/>
                    </a:cubicBezTo>
                    <a:close/>
                    <a:moveTo>
                      <a:pt x="50" y="11"/>
                    </a:moveTo>
                    <a:cubicBezTo>
                      <a:pt x="50" y="11"/>
                      <a:pt x="50" y="11"/>
                      <a:pt x="50" y="11"/>
                    </a:cubicBezTo>
                    <a:cubicBezTo>
                      <a:pt x="50" y="11"/>
                      <a:pt x="51" y="11"/>
                      <a:pt x="51" y="11"/>
                    </a:cubicBezTo>
                    <a:cubicBezTo>
                      <a:pt x="51" y="12"/>
                      <a:pt x="50" y="12"/>
                      <a:pt x="51" y="13"/>
                    </a:cubicBezTo>
                    <a:cubicBezTo>
                      <a:pt x="51" y="13"/>
                      <a:pt x="50" y="13"/>
                      <a:pt x="51" y="12"/>
                    </a:cubicBezTo>
                    <a:cubicBezTo>
                      <a:pt x="50" y="12"/>
                      <a:pt x="50" y="12"/>
                      <a:pt x="49" y="12"/>
                    </a:cubicBezTo>
                    <a:cubicBezTo>
                      <a:pt x="49" y="11"/>
                      <a:pt x="49" y="11"/>
                      <a:pt x="48" y="10"/>
                    </a:cubicBezTo>
                    <a:cubicBezTo>
                      <a:pt x="49" y="10"/>
                      <a:pt x="49" y="11"/>
                      <a:pt x="50" y="11"/>
                    </a:cubicBezTo>
                    <a:close/>
                    <a:moveTo>
                      <a:pt x="33" y="9"/>
                    </a:moveTo>
                    <a:cubicBezTo>
                      <a:pt x="33" y="9"/>
                      <a:pt x="33" y="9"/>
                      <a:pt x="33" y="9"/>
                    </a:cubicBezTo>
                    <a:cubicBezTo>
                      <a:pt x="32" y="9"/>
                      <a:pt x="32" y="9"/>
                      <a:pt x="32" y="9"/>
                    </a:cubicBezTo>
                    <a:cubicBezTo>
                      <a:pt x="32" y="9"/>
                      <a:pt x="32" y="9"/>
                      <a:pt x="32" y="8"/>
                    </a:cubicBezTo>
                    <a:cubicBezTo>
                      <a:pt x="33" y="8"/>
                      <a:pt x="33" y="8"/>
                      <a:pt x="33" y="8"/>
                    </a:cubicBezTo>
                    <a:cubicBezTo>
                      <a:pt x="33" y="8"/>
                      <a:pt x="33" y="7"/>
                      <a:pt x="33" y="7"/>
                    </a:cubicBezTo>
                    <a:cubicBezTo>
                      <a:pt x="33" y="8"/>
                      <a:pt x="33" y="8"/>
                      <a:pt x="33" y="9"/>
                    </a:cubicBezTo>
                    <a:close/>
                    <a:moveTo>
                      <a:pt x="20" y="4"/>
                    </a:moveTo>
                    <a:cubicBezTo>
                      <a:pt x="20" y="5"/>
                      <a:pt x="20" y="5"/>
                      <a:pt x="20" y="5"/>
                    </a:cubicBezTo>
                    <a:cubicBezTo>
                      <a:pt x="20" y="5"/>
                      <a:pt x="20" y="5"/>
                      <a:pt x="20" y="5"/>
                    </a:cubicBezTo>
                    <a:cubicBezTo>
                      <a:pt x="20" y="5"/>
                      <a:pt x="20" y="5"/>
                      <a:pt x="20" y="4"/>
                    </a:cubicBezTo>
                    <a:close/>
                    <a:moveTo>
                      <a:pt x="16" y="8"/>
                    </a:moveTo>
                    <a:cubicBezTo>
                      <a:pt x="16" y="8"/>
                      <a:pt x="16" y="9"/>
                      <a:pt x="16" y="9"/>
                    </a:cubicBezTo>
                    <a:cubicBezTo>
                      <a:pt x="16" y="9"/>
                      <a:pt x="16" y="9"/>
                      <a:pt x="16" y="9"/>
                    </a:cubicBezTo>
                    <a:cubicBezTo>
                      <a:pt x="16" y="8"/>
                      <a:pt x="16" y="8"/>
                      <a:pt x="16" y="8"/>
                    </a:cubicBezTo>
                    <a:close/>
                    <a:moveTo>
                      <a:pt x="12" y="13"/>
                    </a:moveTo>
                    <a:cubicBezTo>
                      <a:pt x="12" y="13"/>
                      <a:pt x="11" y="13"/>
                      <a:pt x="11" y="13"/>
                    </a:cubicBezTo>
                    <a:cubicBezTo>
                      <a:pt x="11" y="13"/>
                      <a:pt x="11" y="13"/>
                      <a:pt x="11" y="13"/>
                    </a:cubicBezTo>
                    <a:cubicBezTo>
                      <a:pt x="11" y="13"/>
                      <a:pt x="11" y="12"/>
                      <a:pt x="11" y="12"/>
                    </a:cubicBezTo>
                    <a:cubicBezTo>
                      <a:pt x="11" y="12"/>
                      <a:pt x="12" y="12"/>
                      <a:pt x="12" y="12"/>
                    </a:cubicBezTo>
                    <a:cubicBezTo>
                      <a:pt x="12" y="12"/>
                      <a:pt x="12" y="12"/>
                      <a:pt x="12" y="13"/>
                    </a:cubicBezTo>
                    <a:close/>
                    <a:moveTo>
                      <a:pt x="16" y="7"/>
                    </a:moveTo>
                    <a:cubicBezTo>
                      <a:pt x="16" y="7"/>
                      <a:pt x="16" y="7"/>
                      <a:pt x="16" y="7"/>
                    </a:cubicBezTo>
                    <a:cubicBezTo>
                      <a:pt x="16" y="6"/>
                      <a:pt x="16" y="6"/>
                      <a:pt x="16" y="6"/>
                    </a:cubicBezTo>
                    <a:cubicBezTo>
                      <a:pt x="16" y="6"/>
                      <a:pt x="16" y="6"/>
                      <a:pt x="16" y="7"/>
                    </a:cubicBezTo>
                    <a:close/>
                    <a:moveTo>
                      <a:pt x="12" y="6"/>
                    </a:moveTo>
                    <a:cubicBezTo>
                      <a:pt x="12" y="6"/>
                      <a:pt x="12" y="6"/>
                      <a:pt x="12" y="6"/>
                    </a:cubicBezTo>
                    <a:cubicBezTo>
                      <a:pt x="11" y="6"/>
                      <a:pt x="11" y="6"/>
                      <a:pt x="11" y="6"/>
                    </a:cubicBezTo>
                    <a:cubicBezTo>
                      <a:pt x="11" y="6"/>
                      <a:pt x="12" y="6"/>
                      <a:pt x="12" y="6"/>
                    </a:cubicBezTo>
                    <a:close/>
                    <a:moveTo>
                      <a:pt x="6" y="10"/>
                    </a:moveTo>
                    <a:cubicBezTo>
                      <a:pt x="7" y="11"/>
                      <a:pt x="7" y="11"/>
                      <a:pt x="8" y="11"/>
                    </a:cubicBezTo>
                    <a:cubicBezTo>
                      <a:pt x="8" y="12"/>
                      <a:pt x="7" y="12"/>
                      <a:pt x="7" y="12"/>
                    </a:cubicBezTo>
                    <a:cubicBezTo>
                      <a:pt x="6" y="13"/>
                      <a:pt x="7" y="11"/>
                      <a:pt x="5" y="11"/>
                    </a:cubicBezTo>
                    <a:cubicBezTo>
                      <a:pt x="5" y="11"/>
                      <a:pt x="5" y="12"/>
                      <a:pt x="5" y="12"/>
                    </a:cubicBezTo>
                    <a:cubicBezTo>
                      <a:pt x="5" y="12"/>
                      <a:pt x="5" y="12"/>
                      <a:pt x="5" y="12"/>
                    </a:cubicBezTo>
                    <a:cubicBezTo>
                      <a:pt x="5" y="11"/>
                      <a:pt x="5" y="11"/>
                      <a:pt x="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3071"/>
              <p:cNvSpPr>
                <a:spLocks/>
              </p:cNvSpPr>
              <p:nvPr/>
            </p:nvSpPr>
            <p:spPr bwMode="auto">
              <a:xfrm>
                <a:off x="5753" y="2417"/>
                <a:ext cx="4" cy="4"/>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072"/>
              <p:cNvSpPr>
                <a:spLocks/>
              </p:cNvSpPr>
              <p:nvPr/>
            </p:nvSpPr>
            <p:spPr bwMode="auto">
              <a:xfrm>
                <a:off x="5802" y="2689"/>
                <a:ext cx="4" cy="4"/>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1" y="2"/>
                    </a:cubicBezTo>
                    <a:cubicBezTo>
                      <a:pt x="1" y="1"/>
                      <a:pt x="2" y="1"/>
                      <a:pt x="1"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3073"/>
              <p:cNvSpPr>
                <a:spLocks/>
              </p:cNvSpPr>
              <p:nvPr/>
            </p:nvSpPr>
            <p:spPr bwMode="auto">
              <a:xfrm>
                <a:off x="5535" y="2894"/>
                <a:ext cx="6" cy="6"/>
              </a:xfrm>
              <a:custGeom>
                <a:avLst/>
                <a:gdLst>
                  <a:gd name="T0" fmla="*/ 2 w 3"/>
                  <a:gd name="T1" fmla="*/ 2 h 3"/>
                  <a:gd name="T2" fmla="*/ 3 w 3"/>
                  <a:gd name="T3" fmla="*/ 2 h 3"/>
                  <a:gd name="T4" fmla="*/ 3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2" y="0"/>
                      <a:pt x="3" y="3"/>
                      <a:pt x="3" y="2"/>
                    </a:cubicBezTo>
                    <a:cubicBezTo>
                      <a:pt x="3" y="1"/>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074"/>
              <p:cNvSpPr>
                <a:spLocks/>
              </p:cNvSpPr>
              <p:nvPr/>
            </p:nvSpPr>
            <p:spPr bwMode="auto">
              <a:xfrm>
                <a:off x="5687" y="2822"/>
                <a:ext cx="4" cy="6"/>
              </a:xfrm>
              <a:custGeom>
                <a:avLst/>
                <a:gdLst>
                  <a:gd name="T0" fmla="*/ 1 w 2"/>
                  <a:gd name="T1" fmla="*/ 3 h 3"/>
                  <a:gd name="T2" fmla="*/ 1 w 2"/>
                  <a:gd name="T3" fmla="*/ 0 h 3"/>
                  <a:gd name="T4" fmla="*/ 1 w 2"/>
                  <a:gd name="T5" fmla="*/ 0 h 3"/>
                  <a:gd name="T6" fmla="*/ 0 w 2"/>
                  <a:gd name="T7" fmla="*/ 3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1"/>
                      <a:pt x="2" y="0"/>
                      <a:pt x="1" y="0"/>
                    </a:cubicBezTo>
                    <a:cubicBezTo>
                      <a:pt x="1" y="0"/>
                      <a:pt x="1" y="0"/>
                      <a:pt x="1" y="0"/>
                    </a:cubicBezTo>
                    <a:cubicBezTo>
                      <a:pt x="1" y="1"/>
                      <a:pt x="0" y="2"/>
                      <a:pt x="0" y="3"/>
                    </a:cubicBezTo>
                    <a:cubicBezTo>
                      <a:pt x="1"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075"/>
              <p:cNvSpPr>
                <a:spLocks/>
              </p:cNvSpPr>
              <p:nvPr/>
            </p:nvSpPr>
            <p:spPr bwMode="auto">
              <a:xfrm>
                <a:off x="5630" y="2824"/>
                <a:ext cx="10" cy="6"/>
              </a:xfrm>
              <a:custGeom>
                <a:avLst/>
                <a:gdLst>
                  <a:gd name="T0" fmla="*/ 1 w 5"/>
                  <a:gd name="T1" fmla="*/ 0 h 3"/>
                  <a:gd name="T2" fmla="*/ 1 w 5"/>
                  <a:gd name="T3" fmla="*/ 2 h 3"/>
                  <a:gd name="T4" fmla="*/ 5 w 5"/>
                  <a:gd name="T5" fmla="*/ 1 h 3"/>
                  <a:gd name="T6" fmla="*/ 1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1"/>
                      <a:pt x="1" y="1"/>
                      <a:pt x="1" y="2"/>
                    </a:cubicBezTo>
                    <a:cubicBezTo>
                      <a:pt x="3" y="3"/>
                      <a:pt x="3" y="2"/>
                      <a:pt x="5" y="1"/>
                    </a:cubicBezTo>
                    <a:cubicBezTo>
                      <a:pt x="3" y="1"/>
                      <a:pt x="3" y="2"/>
                      <a:pt x="1" y="1"/>
                    </a:cubicBezTo>
                    <a:cubicBezTo>
                      <a:pt x="1" y="0"/>
                      <a:pt x="3"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3076"/>
              <p:cNvSpPr>
                <a:spLocks/>
              </p:cNvSpPr>
              <p:nvPr/>
            </p:nvSpPr>
            <p:spPr bwMode="auto">
              <a:xfrm>
                <a:off x="5664" y="2822"/>
                <a:ext cx="7" cy="10"/>
              </a:xfrm>
              <a:custGeom>
                <a:avLst/>
                <a:gdLst>
                  <a:gd name="T0" fmla="*/ 1 w 3"/>
                  <a:gd name="T1" fmla="*/ 3 h 5"/>
                  <a:gd name="T2" fmla="*/ 3 w 3"/>
                  <a:gd name="T3" fmla="*/ 3 h 5"/>
                  <a:gd name="T4" fmla="*/ 2 w 3"/>
                  <a:gd name="T5" fmla="*/ 3 h 5"/>
                  <a:gd name="T6" fmla="*/ 0 w 3"/>
                  <a:gd name="T7" fmla="*/ 1 h 5"/>
                  <a:gd name="T8" fmla="*/ 0 w 3"/>
                  <a:gd name="T9" fmla="*/ 3 h 5"/>
                  <a:gd name="T10" fmla="*/ 1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1" y="3"/>
                    </a:moveTo>
                    <a:cubicBezTo>
                      <a:pt x="2" y="5"/>
                      <a:pt x="2" y="3"/>
                      <a:pt x="3" y="3"/>
                    </a:cubicBezTo>
                    <a:cubicBezTo>
                      <a:pt x="3" y="2"/>
                      <a:pt x="2" y="2"/>
                      <a:pt x="2" y="3"/>
                    </a:cubicBezTo>
                    <a:cubicBezTo>
                      <a:pt x="2" y="1"/>
                      <a:pt x="1" y="0"/>
                      <a:pt x="0" y="1"/>
                    </a:cubicBezTo>
                    <a:cubicBezTo>
                      <a:pt x="0" y="1"/>
                      <a:pt x="0"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3077"/>
              <p:cNvSpPr>
                <a:spLocks/>
              </p:cNvSpPr>
              <p:nvPr/>
            </p:nvSpPr>
            <p:spPr bwMode="auto">
              <a:xfrm>
                <a:off x="5788" y="2826"/>
                <a:ext cx="4" cy="4"/>
              </a:xfrm>
              <a:custGeom>
                <a:avLst/>
                <a:gdLst>
                  <a:gd name="T0" fmla="*/ 0 w 2"/>
                  <a:gd name="T1" fmla="*/ 0 h 2"/>
                  <a:gd name="T2" fmla="*/ 0 w 2"/>
                  <a:gd name="T3" fmla="*/ 2 h 2"/>
                  <a:gd name="T4" fmla="*/ 1 w 2"/>
                  <a:gd name="T5" fmla="*/ 2 h 2"/>
                  <a:gd name="T6" fmla="*/ 1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2"/>
                      <a:pt x="0" y="2"/>
                    </a:cubicBezTo>
                    <a:cubicBezTo>
                      <a:pt x="0" y="2"/>
                      <a:pt x="0" y="2"/>
                      <a:pt x="1" y="2"/>
                    </a:cubicBezTo>
                    <a:cubicBezTo>
                      <a:pt x="1" y="2"/>
                      <a:pt x="1" y="2"/>
                      <a:pt x="1" y="2"/>
                    </a:cubicBezTo>
                    <a:cubicBezTo>
                      <a:pt x="0" y="2"/>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078"/>
              <p:cNvSpPr>
                <a:spLocks/>
              </p:cNvSpPr>
              <p:nvPr/>
            </p:nvSpPr>
            <p:spPr bwMode="auto">
              <a:xfrm>
                <a:off x="5874" y="2602"/>
                <a:ext cx="2" cy="4"/>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1"/>
                      <a:pt x="0" y="1"/>
                    </a:cubicBezTo>
                    <a:cubicBezTo>
                      <a:pt x="0" y="1"/>
                      <a:pt x="1" y="2"/>
                      <a:pt x="1"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079"/>
              <p:cNvSpPr>
                <a:spLocks/>
              </p:cNvSpPr>
              <p:nvPr/>
            </p:nvSpPr>
            <p:spPr bwMode="auto">
              <a:xfrm>
                <a:off x="5872" y="2539"/>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080"/>
              <p:cNvSpPr>
                <a:spLocks/>
              </p:cNvSpPr>
              <p:nvPr/>
            </p:nvSpPr>
            <p:spPr bwMode="auto">
              <a:xfrm>
                <a:off x="5923" y="253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1" y="0"/>
                    </a:cubicBezTo>
                    <a:cubicBezTo>
                      <a:pt x="1" y="0"/>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081"/>
              <p:cNvSpPr>
                <a:spLocks/>
              </p:cNvSpPr>
              <p:nvPr/>
            </p:nvSpPr>
            <p:spPr bwMode="auto">
              <a:xfrm>
                <a:off x="5917" y="2532"/>
                <a:ext cx="8" cy="9"/>
              </a:xfrm>
              <a:custGeom>
                <a:avLst/>
                <a:gdLst>
                  <a:gd name="T0" fmla="*/ 2 w 4"/>
                  <a:gd name="T1" fmla="*/ 0 h 4"/>
                  <a:gd name="T2" fmla="*/ 1 w 4"/>
                  <a:gd name="T3" fmla="*/ 3 h 4"/>
                  <a:gd name="T4" fmla="*/ 3 w 4"/>
                  <a:gd name="T5" fmla="*/ 3 h 4"/>
                  <a:gd name="T6" fmla="*/ 2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2" y="1"/>
                      <a:pt x="0" y="2"/>
                      <a:pt x="1" y="3"/>
                    </a:cubicBezTo>
                    <a:cubicBezTo>
                      <a:pt x="2" y="3"/>
                      <a:pt x="4" y="4"/>
                      <a:pt x="3" y="3"/>
                    </a:cubicBezTo>
                    <a:cubicBezTo>
                      <a:pt x="3" y="2"/>
                      <a:pt x="2" y="2"/>
                      <a:pt x="2" y="2"/>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082"/>
              <p:cNvSpPr>
                <a:spLocks/>
              </p:cNvSpPr>
              <p:nvPr/>
            </p:nvSpPr>
            <p:spPr bwMode="auto">
              <a:xfrm>
                <a:off x="5962" y="2602"/>
                <a:ext cx="9" cy="4"/>
              </a:xfrm>
              <a:custGeom>
                <a:avLst/>
                <a:gdLst>
                  <a:gd name="T0" fmla="*/ 4 w 4"/>
                  <a:gd name="T1" fmla="*/ 2 h 2"/>
                  <a:gd name="T2" fmla="*/ 0 w 4"/>
                  <a:gd name="T3" fmla="*/ 0 h 2"/>
                  <a:gd name="T4" fmla="*/ 1 w 4"/>
                  <a:gd name="T5" fmla="*/ 1 h 2"/>
                  <a:gd name="T6" fmla="*/ 4 w 4"/>
                  <a:gd name="T7" fmla="*/ 2 h 2"/>
                </a:gdLst>
                <a:ahLst/>
                <a:cxnLst>
                  <a:cxn ang="0">
                    <a:pos x="T0" y="T1"/>
                  </a:cxn>
                  <a:cxn ang="0">
                    <a:pos x="T2" y="T3"/>
                  </a:cxn>
                  <a:cxn ang="0">
                    <a:pos x="T4" y="T5"/>
                  </a:cxn>
                  <a:cxn ang="0">
                    <a:pos x="T6" y="T7"/>
                  </a:cxn>
                </a:cxnLst>
                <a:rect l="0" t="0" r="r" b="b"/>
                <a:pathLst>
                  <a:path w="4" h="2">
                    <a:moveTo>
                      <a:pt x="4" y="2"/>
                    </a:moveTo>
                    <a:cubicBezTo>
                      <a:pt x="4" y="0"/>
                      <a:pt x="1" y="0"/>
                      <a:pt x="0" y="0"/>
                    </a:cubicBezTo>
                    <a:cubicBezTo>
                      <a:pt x="1" y="1"/>
                      <a:pt x="1" y="1"/>
                      <a:pt x="1" y="1"/>
                    </a:cubicBezTo>
                    <a:cubicBezTo>
                      <a:pt x="2" y="1"/>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083"/>
              <p:cNvSpPr>
                <a:spLocks/>
              </p:cNvSpPr>
              <p:nvPr/>
            </p:nvSpPr>
            <p:spPr bwMode="auto">
              <a:xfrm>
                <a:off x="5847" y="2600"/>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084"/>
              <p:cNvSpPr>
                <a:spLocks/>
              </p:cNvSpPr>
              <p:nvPr/>
            </p:nvSpPr>
            <p:spPr bwMode="auto">
              <a:xfrm>
                <a:off x="5927" y="2536"/>
                <a:ext cx="7" cy="5"/>
              </a:xfrm>
              <a:custGeom>
                <a:avLst/>
                <a:gdLst>
                  <a:gd name="T0" fmla="*/ 3 w 3"/>
                  <a:gd name="T1" fmla="*/ 1 h 2"/>
                  <a:gd name="T2" fmla="*/ 3 w 3"/>
                  <a:gd name="T3" fmla="*/ 1 h 2"/>
                </a:gdLst>
                <a:ahLst/>
                <a:cxnLst>
                  <a:cxn ang="0">
                    <a:pos x="T0" y="T1"/>
                  </a:cxn>
                  <a:cxn ang="0">
                    <a:pos x="T2" y="T3"/>
                  </a:cxn>
                </a:cxnLst>
                <a:rect l="0" t="0" r="r" b="b"/>
                <a:pathLst>
                  <a:path w="3" h="2">
                    <a:moveTo>
                      <a:pt x="3" y="1"/>
                    </a:moveTo>
                    <a:cubicBezTo>
                      <a:pt x="0" y="0"/>
                      <a:pt x="3"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085"/>
              <p:cNvSpPr>
                <a:spLocks/>
              </p:cNvSpPr>
              <p:nvPr/>
            </p:nvSpPr>
            <p:spPr bwMode="auto">
              <a:xfrm>
                <a:off x="5884" y="2596"/>
                <a:ext cx="6" cy="4"/>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2" y="0"/>
                      <a:pt x="1" y="1"/>
                      <a:pt x="1" y="1"/>
                    </a:cubicBezTo>
                    <a:cubicBezTo>
                      <a:pt x="0"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86"/>
              <p:cNvSpPr>
                <a:spLocks/>
              </p:cNvSpPr>
              <p:nvPr/>
            </p:nvSpPr>
            <p:spPr bwMode="auto">
              <a:xfrm>
                <a:off x="5915" y="2600"/>
                <a:ext cx="2"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087"/>
              <p:cNvSpPr>
                <a:spLocks/>
              </p:cNvSpPr>
              <p:nvPr/>
            </p:nvSpPr>
            <p:spPr bwMode="auto">
              <a:xfrm>
                <a:off x="5884" y="2602"/>
                <a:ext cx="8" cy="8"/>
              </a:xfrm>
              <a:custGeom>
                <a:avLst/>
                <a:gdLst>
                  <a:gd name="T0" fmla="*/ 4 w 4"/>
                  <a:gd name="T1" fmla="*/ 1 h 4"/>
                  <a:gd name="T2" fmla="*/ 2 w 4"/>
                  <a:gd name="T3" fmla="*/ 0 h 4"/>
                  <a:gd name="T4" fmla="*/ 4 w 4"/>
                  <a:gd name="T5" fmla="*/ 1 h 4"/>
                </a:gdLst>
                <a:ahLst/>
                <a:cxnLst>
                  <a:cxn ang="0">
                    <a:pos x="T0" y="T1"/>
                  </a:cxn>
                  <a:cxn ang="0">
                    <a:pos x="T2" y="T3"/>
                  </a:cxn>
                  <a:cxn ang="0">
                    <a:pos x="T4" y="T5"/>
                  </a:cxn>
                </a:cxnLst>
                <a:rect l="0" t="0" r="r" b="b"/>
                <a:pathLst>
                  <a:path w="4" h="4">
                    <a:moveTo>
                      <a:pt x="4" y="1"/>
                    </a:moveTo>
                    <a:cubicBezTo>
                      <a:pt x="2" y="2"/>
                      <a:pt x="3" y="0"/>
                      <a:pt x="2" y="0"/>
                    </a:cubicBezTo>
                    <a:cubicBezTo>
                      <a:pt x="0" y="2"/>
                      <a:pt x="3"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088"/>
              <p:cNvSpPr>
                <a:spLocks noEditPoints="1"/>
              </p:cNvSpPr>
              <p:nvPr/>
            </p:nvSpPr>
            <p:spPr bwMode="auto">
              <a:xfrm>
                <a:off x="6083" y="2867"/>
                <a:ext cx="29" cy="25"/>
              </a:xfrm>
              <a:custGeom>
                <a:avLst/>
                <a:gdLst>
                  <a:gd name="T0" fmla="*/ 4 w 14"/>
                  <a:gd name="T1" fmla="*/ 8 h 12"/>
                  <a:gd name="T2" fmla="*/ 3 w 14"/>
                  <a:gd name="T3" fmla="*/ 6 h 12"/>
                  <a:gd name="T4" fmla="*/ 1 w 14"/>
                  <a:gd name="T5" fmla="*/ 5 h 12"/>
                  <a:gd name="T6" fmla="*/ 0 w 14"/>
                  <a:gd name="T7" fmla="*/ 8 h 12"/>
                  <a:gd name="T8" fmla="*/ 2 w 14"/>
                  <a:gd name="T9" fmla="*/ 7 h 12"/>
                  <a:gd name="T10" fmla="*/ 2 w 14"/>
                  <a:gd name="T11" fmla="*/ 8 h 12"/>
                  <a:gd name="T12" fmla="*/ 7 w 14"/>
                  <a:gd name="T13" fmla="*/ 10 h 12"/>
                  <a:gd name="T14" fmla="*/ 10 w 14"/>
                  <a:gd name="T15" fmla="*/ 12 h 12"/>
                  <a:gd name="T16" fmla="*/ 11 w 14"/>
                  <a:gd name="T17" fmla="*/ 10 h 12"/>
                  <a:gd name="T18" fmla="*/ 12 w 14"/>
                  <a:gd name="T19" fmla="*/ 9 h 12"/>
                  <a:gd name="T20" fmla="*/ 13 w 14"/>
                  <a:gd name="T21" fmla="*/ 9 h 12"/>
                  <a:gd name="T22" fmla="*/ 14 w 14"/>
                  <a:gd name="T23" fmla="*/ 7 h 12"/>
                  <a:gd name="T24" fmla="*/ 10 w 14"/>
                  <a:gd name="T25" fmla="*/ 5 h 12"/>
                  <a:gd name="T26" fmla="*/ 9 w 14"/>
                  <a:gd name="T27" fmla="*/ 1 h 12"/>
                  <a:gd name="T28" fmla="*/ 9 w 14"/>
                  <a:gd name="T29" fmla="*/ 0 h 12"/>
                  <a:gd name="T30" fmla="*/ 7 w 14"/>
                  <a:gd name="T31" fmla="*/ 1 h 12"/>
                  <a:gd name="T32" fmla="*/ 8 w 14"/>
                  <a:gd name="T33" fmla="*/ 3 h 12"/>
                  <a:gd name="T34" fmla="*/ 6 w 14"/>
                  <a:gd name="T35" fmla="*/ 6 h 12"/>
                  <a:gd name="T36" fmla="*/ 5 w 14"/>
                  <a:gd name="T37" fmla="*/ 5 h 12"/>
                  <a:gd name="T38" fmla="*/ 4 w 14"/>
                  <a:gd name="T39" fmla="*/ 8 h 12"/>
                  <a:gd name="T40" fmla="*/ 11 w 14"/>
                  <a:gd name="T41" fmla="*/ 7 h 12"/>
                  <a:gd name="T42" fmla="*/ 11 w 14"/>
                  <a:gd name="T43" fmla="*/ 8 h 12"/>
                  <a:gd name="T44" fmla="*/ 11 w 14"/>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2">
                    <a:moveTo>
                      <a:pt x="4" y="8"/>
                    </a:moveTo>
                    <a:cubicBezTo>
                      <a:pt x="3" y="8"/>
                      <a:pt x="3" y="6"/>
                      <a:pt x="3" y="6"/>
                    </a:cubicBezTo>
                    <a:cubicBezTo>
                      <a:pt x="2" y="6"/>
                      <a:pt x="2" y="5"/>
                      <a:pt x="1" y="5"/>
                    </a:cubicBezTo>
                    <a:cubicBezTo>
                      <a:pt x="0" y="6"/>
                      <a:pt x="0" y="7"/>
                      <a:pt x="0" y="8"/>
                    </a:cubicBezTo>
                    <a:cubicBezTo>
                      <a:pt x="2" y="9"/>
                      <a:pt x="1" y="7"/>
                      <a:pt x="2" y="7"/>
                    </a:cubicBezTo>
                    <a:cubicBezTo>
                      <a:pt x="2" y="7"/>
                      <a:pt x="2" y="7"/>
                      <a:pt x="2" y="8"/>
                    </a:cubicBezTo>
                    <a:cubicBezTo>
                      <a:pt x="4" y="7"/>
                      <a:pt x="4" y="10"/>
                      <a:pt x="7" y="10"/>
                    </a:cubicBezTo>
                    <a:cubicBezTo>
                      <a:pt x="7" y="11"/>
                      <a:pt x="8" y="12"/>
                      <a:pt x="10" y="12"/>
                    </a:cubicBezTo>
                    <a:cubicBezTo>
                      <a:pt x="9" y="10"/>
                      <a:pt x="10" y="10"/>
                      <a:pt x="11" y="10"/>
                    </a:cubicBezTo>
                    <a:cubicBezTo>
                      <a:pt x="11" y="9"/>
                      <a:pt x="11" y="9"/>
                      <a:pt x="12" y="9"/>
                    </a:cubicBezTo>
                    <a:cubicBezTo>
                      <a:pt x="12" y="9"/>
                      <a:pt x="13" y="9"/>
                      <a:pt x="13" y="9"/>
                    </a:cubicBezTo>
                    <a:cubicBezTo>
                      <a:pt x="13" y="8"/>
                      <a:pt x="14" y="8"/>
                      <a:pt x="14" y="7"/>
                    </a:cubicBezTo>
                    <a:cubicBezTo>
                      <a:pt x="12" y="6"/>
                      <a:pt x="10" y="6"/>
                      <a:pt x="10" y="5"/>
                    </a:cubicBezTo>
                    <a:cubicBezTo>
                      <a:pt x="11" y="4"/>
                      <a:pt x="10" y="2"/>
                      <a:pt x="9" y="1"/>
                    </a:cubicBezTo>
                    <a:cubicBezTo>
                      <a:pt x="10" y="1"/>
                      <a:pt x="10" y="0"/>
                      <a:pt x="9" y="0"/>
                    </a:cubicBezTo>
                    <a:cubicBezTo>
                      <a:pt x="9" y="1"/>
                      <a:pt x="8" y="1"/>
                      <a:pt x="7" y="1"/>
                    </a:cubicBezTo>
                    <a:cubicBezTo>
                      <a:pt x="7" y="2"/>
                      <a:pt x="9" y="3"/>
                      <a:pt x="8" y="3"/>
                    </a:cubicBezTo>
                    <a:cubicBezTo>
                      <a:pt x="7" y="3"/>
                      <a:pt x="8" y="6"/>
                      <a:pt x="6" y="6"/>
                    </a:cubicBezTo>
                    <a:cubicBezTo>
                      <a:pt x="5" y="6"/>
                      <a:pt x="6" y="4"/>
                      <a:pt x="5" y="5"/>
                    </a:cubicBezTo>
                    <a:cubicBezTo>
                      <a:pt x="4" y="6"/>
                      <a:pt x="6" y="8"/>
                      <a:pt x="4" y="8"/>
                    </a:cubicBezTo>
                    <a:close/>
                    <a:moveTo>
                      <a:pt x="11" y="7"/>
                    </a:moveTo>
                    <a:cubicBezTo>
                      <a:pt x="12" y="6"/>
                      <a:pt x="12" y="9"/>
                      <a:pt x="11" y="8"/>
                    </a:cubicBezTo>
                    <a:cubicBezTo>
                      <a:pt x="11" y="8"/>
                      <a:pt x="11" y="7"/>
                      <a:pt x="1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089"/>
              <p:cNvSpPr>
                <a:spLocks/>
              </p:cNvSpPr>
              <p:nvPr/>
            </p:nvSpPr>
            <p:spPr bwMode="auto">
              <a:xfrm>
                <a:off x="6143" y="2869"/>
                <a:ext cx="6" cy="9"/>
              </a:xfrm>
              <a:custGeom>
                <a:avLst/>
                <a:gdLst>
                  <a:gd name="T0" fmla="*/ 2 w 3"/>
                  <a:gd name="T1" fmla="*/ 0 h 4"/>
                  <a:gd name="T2" fmla="*/ 0 w 3"/>
                  <a:gd name="T3" fmla="*/ 0 h 4"/>
                  <a:gd name="T4" fmla="*/ 0 w 3"/>
                  <a:gd name="T5" fmla="*/ 2 h 4"/>
                  <a:gd name="T6" fmla="*/ 2 w 3"/>
                  <a:gd name="T7" fmla="*/ 3 h 4"/>
                  <a:gd name="T8" fmla="*/ 3 w 3"/>
                  <a:gd name="T9" fmla="*/ 4 h 4"/>
                  <a:gd name="T10" fmla="*/ 2 w 3"/>
                  <a:gd name="T11" fmla="*/ 2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1"/>
                      <a:pt x="2" y="0"/>
                      <a:pt x="0" y="0"/>
                    </a:cubicBezTo>
                    <a:cubicBezTo>
                      <a:pt x="0" y="1"/>
                      <a:pt x="0" y="1"/>
                      <a:pt x="0" y="2"/>
                    </a:cubicBezTo>
                    <a:cubicBezTo>
                      <a:pt x="1" y="2"/>
                      <a:pt x="2" y="2"/>
                      <a:pt x="2" y="3"/>
                    </a:cubicBezTo>
                    <a:cubicBezTo>
                      <a:pt x="2" y="3"/>
                      <a:pt x="2" y="4"/>
                      <a:pt x="3" y="4"/>
                    </a:cubicBezTo>
                    <a:cubicBezTo>
                      <a:pt x="3" y="3"/>
                      <a:pt x="2" y="3"/>
                      <a:pt x="2" y="2"/>
                    </a:cubicBezTo>
                    <a:cubicBezTo>
                      <a:pt x="3" y="2"/>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090"/>
              <p:cNvSpPr>
                <a:spLocks/>
              </p:cNvSpPr>
              <p:nvPr/>
            </p:nvSpPr>
            <p:spPr bwMode="auto">
              <a:xfrm>
                <a:off x="6104" y="2974"/>
                <a:ext cx="2" cy="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0"/>
                      <a:pt x="1" y="0"/>
                      <a:pt x="1" y="0"/>
                    </a:cubicBez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091"/>
              <p:cNvSpPr>
                <a:spLocks/>
              </p:cNvSpPr>
              <p:nvPr/>
            </p:nvSpPr>
            <p:spPr bwMode="auto">
              <a:xfrm>
                <a:off x="6112" y="2888"/>
                <a:ext cx="8" cy="12"/>
              </a:xfrm>
              <a:custGeom>
                <a:avLst/>
                <a:gdLst>
                  <a:gd name="T0" fmla="*/ 0 w 4"/>
                  <a:gd name="T1" fmla="*/ 3 h 6"/>
                  <a:gd name="T2" fmla="*/ 1 w 4"/>
                  <a:gd name="T3" fmla="*/ 4 h 6"/>
                  <a:gd name="T4" fmla="*/ 0 w 4"/>
                  <a:gd name="T5" fmla="*/ 4 h 6"/>
                  <a:gd name="T6" fmla="*/ 0 w 4"/>
                  <a:gd name="T7" fmla="*/ 5 h 6"/>
                  <a:gd name="T8" fmla="*/ 1 w 4"/>
                  <a:gd name="T9" fmla="*/ 4 h 6"/>
                  <a:gd name="T10" fmla="*/ 1 w 4"/>
                  <a:gd name="T11" fmla="*/ 6 h 6"/>
                  <a:gd name="T12" fmla="*/ 3 w 4"/>
                  <a:gd name="T13" fmla="*/ 5 h 6"/>
                  <a:gd name="T14" fmla="*/ 2 w 4"/>
                  <a:gd name="T15" fmla="*/ 4 h 6"/>
                  <a:gd name="T16" fmla="*/ 4 w 4"/>
                  <a:gd name="T17" fmla="*/ 4 h 6"/>
                  <a:gd name="T18" fmla="*/ 3 w 4"/>
                  <a:gd name="T19" fmla="*/ 2 h 6"/>
                  <a:gd name="T20" fmla="*/ 3 w 4"/>
                  <a:gd name="T21" fmla="*/ 0 h 6"/>
                  <a:gd name="T22" fmla="*/ 0 w 4"/>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3"/>
                    </a:moveTo>
                    <a:cubicBezTo>
                      <a:pt x="0" y="3"/>
                      <a:pt x="1" y="3"/>
                      <a:pt x="1" y="4"/>
                    </a:cubicBezTo>
                    <a:cubicBezTo>
                      <a:pt x="0" y="4"/>
                      <a:pt x="0" y="4"/>
                      <a:pt x="0" y="4"/>
                    </a:cubicBezTo>
                    <a:cubicBezTo>
                      <a:pt x="0" y="4"/>
                      <a:pt x="0" y="5"/>
                      <a:pt x="0" y="5"/>
                    </a:cubicBezTo>
                    <a:cubicBezTo>
                      <a:pt x="1" y="5"/>
                      <a:pt x="1" y="4"/>
                      <a:pt x="1" y="4"/>
                    </a:cubicBezTo>
                    <a:cubicBezTo>
                      <a:pt x="1" y="5"/>
                      <a:pt x="1" y="5"/>
                      <a:pt x="1" y="6"/>
                    </a:cubicBezTo>
                    <a:cubicBezTo>
                      <a:pt x="3" y="6"/>
                      <a:pt x="3" y="5"/>
                      <a:pt x="3" y="5"/>
                    </a:cubicBezTo>
                    <a:cubicBezTo>
                      <a:pt x="3" y="4"/>
                      <a:pt x="2" y="4"/>
                      <a:pt x="2" y="4"/>
                    </a:cubicBezTo>
                    <a:cubicBezTo>
                      <a:pt x="3" y="4"/>
                      <a:pt x="3" y="4"/>
                      <a:pt x="4" y="4"/>
                    </a:cubicBezTo>
                    <a:cubicBezTo>
                      <a:pt x="4" y="3"/>
                      <a:pt x="3" y="3"/>
                      <a:pt x="3" y="2"/>
                    </a:cubicBezTo>
                    <a:cubicBezTo>
                      <a:pt x="3" y="2"/>
                      <a:pt x="4" y="1"/>
                      <a:pt x="3" y="0"/>
                    </a:cubicBezTo>
                    <a:cubicBezTo>
                      <a:pt x="3" y="2"/>
                      <a:pt x="0" y="1"/>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092"/>
              <p:cNvSpPr>
                <a:spLocks/>
              </p:cNvSpPr>
              <p:nvPr/>
            </p:nvSpPr>
            <p:spPr bwMode="auto">
              <a:xfrm>
                <a:off x="6123" y="2876"/>
                <a:ext cx="18" cy="16"/>
              </a:xfrm>
              <a:custGeom>
                <a:avLst/>
                <a:gdLst>
                  <a:gd name="T0" fmla="*/ 2 w 9"/>
                  <a:gd name="T1" fmla="*/ 1 h 8"/>
                  <a:gd name="T2" fmla="*/ 1 w 9"/>
                  <a:gd name="T3" fmla="*/ 2 h 8"/>
                  <a:gd name="T4" fmla="*/ 1 w 9"/>
                  <a:gd name="T5" fmla="*/ 6 h 8"/>
                  <a:gd name="T6" fmla="*/ 6 w 9"/>
                  <a:gd name="T7" fmla="*/ 7 h 8"/>
                  <a:gd name="T8" fmla="*/ 5 w 9"/>
                  <a:gd name="T9" fmla="*/ 4 h 8"/>
                  <a:gd name="T10" fmla="*/ 6 w 9"/>
                  <a:gd name="T11" fmla="*/ 4 h 8"/>
                  <a:gd name="T12" fmla="*/ 7 w 9"/>
                  <a:gd name="T13" fmla="*/ 6 h 8"/>
                  <a:gd name="T14" fmla="*/ 9 w 9"/>
                  <a:gd name="T15" fmla="*/ 5 h 8"/>
                  <a:gd name="T16" fmla="*/ 8 w 9"/>
                  <a:gd name="T17" fmla="*/ 2 h 8"/>
                  <a:gd name="T18" fmla="*/ 9 w 9"/>
                  <a:gd name="T19" fmla="*/ 2 h 8"/>
                  <a:gd name="T20" fmla="*/ 6 w 9"/>
                  <a:gd name="T21" fmla="*/ 1 h 8"/>
                  <a:gd name="T22" fmla="*/ 4 w 9"/>
                  <a:gd name="T23" fmla="*/ 1 h 8"/>
                  <a:gd name="T24" fmla="*/ 3 w 9"/>
                  <a:gd name="T25" fmla="*/ 0 h 8"/>
                  <a:gd name="T26" fmla="*/ 4 w 9"/>
                  <a:gd name="T27" fmla="*/ 3 h 8"/>
                  <a:gd name="T28" fmla="*/ 2 w 9"/>
                  <a:gd name="T29" fmla="*/ 2 h 8"/>
                  <a:gd name="T30" fmla="*/ 2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2" y="1"/>
                    </a:moveTo>
                    <a:cubicBezTo>
                      <a:pt x="2" y="1"/>
                      <a:pt x="1" y="2"/>
                      <a:pt x="1" y="2"/>
                    </a:cubicBezTo>
                    <a:cubicBezTo>
                      <a:pt x="2" y="3"/>
                      <a:pt x="0" y="4"/>
                      <a:pt x="1" y="6"/>
                    </a:cubicBezTo>
                    <a:cubicBezTo>
                      <a:pt x="3" y="6"/>
                      <a:pt x="4" y="8"/>
                      <a:pt x="6" y="7"/>
                    </a:cubicBezTo>
                    <a:cubicBezTo>
                      <a:pt x="6" y="6"/>
                      <a:pt x="5" y="6"/>
                      <a:pt x="5" y="4"/>
                    </a:cubicBezTo>
                    <a:cubicBezTo>
                      <a:pt x="6" y="4"/>
                      <a:pt x="6" y="4"/>
                      <a:pt x="6" y="4"/>
                    </a:cubicBezTo>
                    <a:cubicBezTo>
                      <a:pt x="7" y="4"/>
                      <a:pt x="6" y="6"/>
                      <a:pt x="7" y="6"/>
                    </a:cubicBezTo>
                    <a:cubicBezTo>
                      <a:pt x="8" y="5"/>
                      <a:pt x="8" y="4"/>
                      <a:pt x="9" y="5"/>
                    </a:cubicBezTo>
                    <a:cubicBezTo>
                      <a:pt x="9" y="4"/>
                      <a:pt x="8" y="3"/>
                      <a:pt x="8" y="2"/>
                    </a:cubicBezTo>
                    <a:cubicBezTo>
                      <a:pt x="8" y="2"/>
                      <a:pt x="9" y="3"/>
                      <a:pt x="9" y="2"/>
                    </a:cubicBezTo>
                    <a:cubicBezTo>
                      <a:pt x="8" y="2"/>
                      <a:pt x="8" y="1"/>
                      <a:pt x="6" y="1"/>
                    </a:cubicBezTo>
                    <a:cubicBezTo>
                      <a:pt x="6" y="0"/>
                      <a:pt x="4" y="0"/>
                      <a:pt x="4" y="1"/>
                    </a:cubicBezTo>
                    <a:cubicBezTo>
                      <a:pt x="4" y="0"/>
                      <a:pt x="3" y="0"/>
                      <a:pt x="3" y="0"/>
                    </a:cubicBezTo>
                    <a:cubicBezTo>
                      <a:pt x="2" y="2"/>
                      <a:pt x="4" y="1"/>
                      <a:pt x="4" y="3"/>
                    </a:cubicBezTo>
                    <a:cubicBezTo>
                      <a:pt x="3" y="3"/>
                      <a:pt x="3" y="3"/>
                      <a:pt x="2"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093"/>
              <p:cNvSpPr>
                <a:spLocks/>
              </p:cNvSpPr>
              <p:nvPr/>
            </p:nvSpPr>
            <p:spPr bwMode="auto">
              <a:xfrm>
                <a:off x="6129" y="2894"/>
                <a:ext cx="6" cy="8"/>
              </a:xfrm>
              <a:custGeom>
                <a:avLst/>
                <a:gdLst>
                  <a:gd name="T0" fmla="*/ 0 w 3"/>
                  <a:gd name="T1" fmla="*/ 2 h 4"/>
                  <a:gd name="T2" fmla="*/ 3 w 3"/>
                  <a:gd name="T3" fmla="*/ 2 h 4"/>
                  <a:gd name="T4" fmla="*/ 0 w 3"/>
                  <a:gd name="T5" fmla="*/ 2 h 4"/>
                </a:gdLst>
                <a:ahLst/>
                <a:cxnLst>
                  <a:cxn ang="0">
                    <a:pos x="T0" y="T1"/>
                  </a:cxn>
                  <a:cxn ang="0">
                    <a:pos x="T2" y="T3"/>
                  </a:cxn>
                  <a:cxn ang="0">
                    <a:pos x="T4" y="T5"/>
                  </a:cxn>
                </a:cxnLst>
                <a:rect l="0" t="0" r="r" b="b"/>
                <a:pathLst>
                  <a:path w="3" h="4">
                    <a:moveTo>
                      <a:pt x="0" y="2"/>
                    </a:moveTo>
                    <a:cubicBezTo>
                      <a:pt x="1" y="1"/>
                      <a:pt x="3" y="4"/>
                      <a:pt x="3" y="2"/>
                    </a:cubicBezTo>
                    <a:cubicBezTo>
                      <a:pt x="3"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094"/>
              <p:cNvSpPr>
                <a:spLocks/>
              </p:cNvSpPr>
              <p:nvPr/>
            </p:nvSpPr>
            <p:spPr bwMode="auto">
              <a:xfrm>
                <a:off x="5808" y="2970"/>
                <a:ext cx="6" cy="6"/>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3"/>
                      <a:pt x="2" y="3"/>
                      <a:pt x="3" y="3"/>
                    </a:cubicBezTo>
                    <a:cubicBezTo>
                      <a:pt x="3" y="1"/>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3095"/>
              <p:cNvSpPr>
                <a:spLocks/>
              </p:cNvSpPr>
              <p:nvPr/>
            </p:nvSpPr>
            <p:spPr bwMode="auto">
              <a:xfrm>
                <a:off x="5843" y="2972"/>
                <a:ext cx="6" cy="4"/>
              </a:xfrm>
              <a:custGeom>
                <a:avLst/>
                <a:gdLst>
                  <a:gd name="T0" fmla="*/ 2 w 3"/>
                  <a:gd name="T1" fmla="*/ 0 h 2"/>
                  <a:gd name="T2" fmla="*/ 1 w 3"/>
                  <a:gd name="T3" fmla="*/ 1 h 2"/>
                  <a:gd name="T4" fmla="*/ 0 w 3"/>
                  <a:gd name="T5" fmla="*/ 0 h 2"/>
                  <a:gd name="T6" fmla="*/ 0 w 3"/>
                  <a:gd name="T7" fmla="*/ 2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1" y="0"/>
                      <a:pt x="1" y="0"/>
                      <a:pt x="0" y="0"/>
                    </a:cubicBezTo>
                    <a:cubicBezTo>
                      <a:pt x="0" y="0"/>
                      <a:pt x="0" y="1"/>
                      <a:pt x="0" y="2"/>
                    </a:cubicBezTo>
                    <a:cubicBezTo>
                      <a:pt x="1"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3096"/>
              <p:cNvSpPr>
                <a:spLocks/>
              </p:cNvSpPr>
              <p:nvPr/>
            </p:nvSpPr>
            <p:spPr bwMode="auto">
              <a:xfrm>
                <a:off x="5931" y="2972"/>
                <a:ext cx="5" cy="8"/>
              </a:xfrm>
              <a:custGeom>
                <a:avLst/>
                <a:gdLst>
                  <a:gd name="T0" fmla="*/ 0 w 2"/>
                  <a:gd name="T1" fmla="*/ 1 h 4"/>
                  <a:gd name="T2" fmla="*/ 2 w 2"/>
                  <a:gd name="T3" fmla="*/ 2 h 4"/>
                  <a:gd name="T4" fmla="*/ 0 w 2"/>
                  <a:gd name="T5" fmla="*/ 1 h 4"/>
                </a:gdLst>
                <a:ahLst/>
                <a:cxnLst>
                  <a:cxn ang="0">
                    <a:pos x="T0" y="T1"/>
                  </a:cxn>
                  <a:cxn ang="0">
                    <a:pos x="T2" y="T3"/>
                  </a:cxn>
                  <a:cxn ang="0">
                    <a:pos x="T4" y="T5"/>
                  </a:cxn>
                </a:cxnLst>
                <a:rect l="0" t="0" r="r" b="b"/>
                <a:pathLst>
                  <a:path w="2" h="4">
                    <a:moveTo>
                      <a:pt x="0" y="1"/>
                    </a:moveTo>
                    <a:cubicBezTo>
                      <a:pt x="0" y="2"/>
                      <a:pt x="2" y="4"/>
                      <a:pt x="2" y="2"/>
                    </a:cubicBezTo>
                    <a:cubicBezTo>
                      <a:pt x="0"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3097"/>
              <p:cNvSpPr>
                <a:spLocks/>
              </p:cNvSpPr>
              <p:nvPr/>
            </p:nvSpPr>
            <p:spPr bwMode="auto">
              <a:xfrm>
                <a:off x="5837" y="2921"/>
                <a:ext cx="10" cy="6"/>
              </a:xfrm>
              <a:custGeom>
                <a:avLst/>
                <a:gdLst>
                  <a:gd name="T0" fmla="*/ 2 w 5"/>
                  <a:gd name="T1" fmla="*/ 0 h 3"/>
                  <a:gd name="T2" fmla="*/ 1 w 5"/>
                  <a:gd name="T3" fmla="*/ 0 h 3"/>
                  <a:gd name="T4" fmla="*/ 2 w 5"/>
                  <a:gd name="T5" fmla="*/ 0 h 3"/>
                </a:gdLst>
                <a:ahLst/>
                <a:cxnLst>
                  <a:cxn ang="0">
                    <a:pos x="T0" y="T1"/>
                  </a:cxn>
                  <a:cxn ang="0">
                    <a:pos x="T2" y="T3"/>
                  </a:cxn>
                  <a:cxn ang="0">
                    <a:pos x="T4" y="T5"/>
                  </a:cxn>
                </a:cxnLst>
                <a:rect l="0" t="0" r="r" b="b"/>
                <a:pathLst>
                  <a:path w="5" h="3">
                    <a:moveTo>
                      <a:pt x="2" y="0"/>
                    </a:moveTo>
                    <a:cubicBezTo>
                      <a:pt x="2" y="1"/>
                      <a:pt x="1" y="1"/>
                      <a:pt x="1" y="0"/>
                    </a:cubicBezTo>
                    <a:cubicBezTo>
                      <a:pt x="0"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3098"/>
              <p:cNvSpPr>
                <a:spLocks/>
              </p:cNvSpPr>
              <p:nvPr/>
            </p:nvSpPr>
            <p:spPr bwMode="auto">
              <a:xfrm>
                <a:off x="5788" y="2972"/>
                <a:ext cx="6" cy="6"/>
              </a:xfrm>
              <a:custGeom>
                <a:avLst/>
                <a:gdLst>
                  <a:gd name="T0" fmla="*/ 0 w 3"/>
                  <a:gd name="T1" fmla="*/ 1 h 3"/>
                  <a:gd name="T2" fmla="*/ 2 w 3"/>
                  <a:gd name="T3" fmla="*/ 2 h 3"/>
                  <a:gd name="T4" fmla="*/ 3 w 3"/>
                  <a:gd name="T5" fmla="*/ 1 h 3"/>
                  <a:gd name="T6" fmla="*/ 0 w 3"/>
                  <a:gd name="T7" fmla="*/ 1 h 3"/>
                </a:gdLst>
                <a:ahLst/>
                <a:cxnLst>
                  <a:cxn ang="0">
                    <a:pos x="T0" y="T1"/>
                  </a:cxn>
                  <a:cxn ang="0">
                    <a:pos x="T2" y="T3"/>
                  </a:cxn>
                  <a:cxn ang="0">
                    <a:pos x="T4" y="T5"/>
                  </a:cxn>
                  <a:cxn ang="0">
                    <a:pos x="T6" y="T7"/>
                  </a:cxn>
                </a:cxnLst>
                <a:rect l="0" t="0" r="r" b="b"/>
                <a:pathLst>
                  <a:path w="3" h="3">
                    <a:moveTo>
                      <a:pt x="0" y="1"/>
                    </a:moveTo>
                    <a:cubicBezTo>
                      <a:pt x="0" y="2"/>
                      <a:pt x="1" y="1"/>
                      <a:pt x="2" y="2"/>
                    </a:cubicBezTo>
                    <a:cubicBezTo>
                      <a:pt x="2" y="2"/>
                      <a:pt x="3" y="3"/>
                      <a:pt x="3" y="1"/>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3099"/>
              <p:cNvSpPr>
                <a:spLocks/>
              </p:cNvSpPr>
              <p:nvPr/>
            </p:nvSpPr>
            <p:spPr bwMode="auto">
              <a:xfrm>
                <a:off x="5703" y="2929"/>
                <a:ext cx="7" cy="4"/>
              </a:xfrm>
              <a:custGeom>
                <a:avLst/>
                <a:gdLst>
                  <a:gd name="T0" fmla="*/ 1 w 3"/>
                  <a:gd name="T1" fmla="*/ 0 h 2"/>
                  <a:gd name="T2" fmla="*/ 1 w 3"/>
                  <a:gd name="T3" fmla="*/ 1 h 2"/>
                  <a:gd name="T4" fmla="*/ 2 w 3"/>
                  <a:gd name="T5" fmla="*/ 2 h 2"/>
                  <a:gd name="T6" fmla="*/ 3 w 3"/>
                  <a:gd name="T7" fmla="*/ 1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1"/>
                      <a:pt x="1" y="1"/>
                      <a:pt x="1" y="1"/>
                    </a:cubicBezTo>
                    <a:cubicBezTo>
                      <a:pt x="1" y="2"/>
                      <a:pt x="2" y="2"/>
                      <a:pt x="2" y="2"/>
                    </a:cubicBezTo>
                    <a:cubicBezTo>
                      <a:pt x="2" y="2"/>
                      <a:pt x="3" y="2"/>
                      <a:pt x="3" y="1"/>
                    </a:cubicBezTo>
                    <a:cubicBezTo>
                      <a:pt x="3" y="1"/>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3100"/>
              <p:cNvSpPr>
                <a:spLocks/>
              </p:cNvSpPr>
              <p:nvPr/>
            </p:nvSpPr>
            <p:spPr bwMode="auto">
              <a:xfrm>
                <a:off x="5730" y="2927"/>
                <a:ext cx="6" cy="6"/>
              </a:xfrm>
              <a:custGeom>
                <a:avLst/>
                <a:gdLst>
                  <a:gd name="T0" fmla="*/ 2 w 3"/>
                  <a:gd name="T1" fmla="*/ 0 h 3"/>
                  <a:gd name="T2" fmla="*/ 2 w 3"/>
                  <a:gd name="T3" fmla="*/ 3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0"/>
                      <a:pt x="1" y="3"/>
                      <a:pt x="2" y="3"/>
                    </a:cubicBezTo>
                    <a:cubicBezTo>
                      <a:pt x="3" y="2"/>
                      <a:pt x="2" y="2"/>
                      <a:pt x="1" y="1"/>
                    </a:cubicBezTo>
                    <a:cubicBezTo>
                      <a:pt x="2"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3101"/>
              <p:cNvSpPr>
                <a:spLocks/>
              </p:cNvSpPr>
              <p:nvPr/>
            </p:nvSpPr>
            <p:spPr bwMode="auto">
              <a:xfrm>
                <a:off x="5958" y="2972"/>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0"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3102"/>
              <p:cNvSpPr>
                <a:spLocks/>
              </p:cNvSpPr>
              <p:nvPr/>
            </p:nvSpPr>
            <p:spPr bwMode="auto">
              <a:xfrm>
                <a:off x="5954" y="2974"/>
                <a:ext cx="4" cy="9"/>
              </a:xfrm>
              <a:custGeom>
                <a:avLst/>
                <a:gdLst>
                  <a:gd name="T0" fmla="*/ 1 w 2"/>
                  <a:gd name="T1" fmla="*/ 0 h 4"/>
                  <a:gd name="T2" fmla="*/ 1 w 2"/>
                  <a:gd name="T3" fmla="*/ 2 h 4"/>
                  <a:gd name="T4" fmla="*/ 0 w 2"/>
                  <a:gd name="T5" fmla="*/ 4 h 4"/>
                  <a:gd name="T6" fmla="*/ 2 w 2"/>
                  <a:gd name="T7" fmla="*/ 2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1"/>
                      <a:pt x="1" y="2"/>
                    </a:cubicBezTo>
                    <a:cubicBezTo>
                      <a:pt x="0" y="2"/>
                      <a:pt x="0" y="3"/>
                      <a:pt x="0" y="4"/>
                    </a:cubicBezTo>
                    <a:cubicBezTo>
                      <a:pt x="1" y="4"/>
                      <a:pt x="2" y="3"/>
                      <a:pt x="2" y="2"/>
                    </a:cubicBezTo>
                    <a:cubicBezTo>
                      <a:pt x="2" y="2"/>
                      <a:pt x="2" y="2"/>
                      <a:pt x="2" y="2"/>
                    </a:cubicBezTo>
                    <a:cubicBezTo>
                      <a:pt x="2"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3103"/>
              <p:cNvSpPr>
                <a:spLocks/>
              </p:cNvSpPr>
              <p:nvPr/>
            </p:nvSpPr>
            <p:spPr bwMode="auto">
              <a:xfrm>
                <a:off x="5952" y="2972"/>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3104"/>
              <p:cNvSpPr>
                <a:spLocks/>
              </p:cNvSpPr>
              <p:nvPr/>
            </p:nvSpPr>
            <p:spPr bwMode="auto">
              <a:xfrm>
                <a:off x="5671" y="2933"/>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3105"/>
              <p:cNvSpPr>
                <a:spLocks/>
              </p:cNvSpPr>
              <p:nvPr/>
            </p:nvSpPr>
            <p:spPr bwMode="auto">
              <a:xfrm>
                <a:off x="5595" y="2978"/>
                <a:ext cx="4" cy="7"/>
              </a:xfrm>
              <a:custGeom>
                <a:avLst/>
                <a:gdLst>
                  <a:gd name="T0" fmla="*/ 2 w 2"/>
                  <a:gd name="T1" fmla="*/ 3 h 3"/>
                  <a:gd name="T2" fmla="*/ 1 w 2"/>
                  <a:gd name="T3" fmla="*/ 0 h 3"/>
                  <a:gd name="T4" fmla="*/ 2 w 2"/>
                  <a:gd name="T5" fmla="*/ 3 h 3"/>
                </a:gdLst>
                <a:ahLst/>
                <a:cxnLst>
                  <a:cxn ang="0">
                    <a:pos x="T0" y="T1"/>
                  </a:cxn>
                  <a:cxn ang="0">
                    <a:pos x="T2" y="T3"/>
                  </a:cxn>
                  <a:cxn ang="0">
                    <a:pos x="T4" y="T5"/>
                  </a:cxn>
                </a:cxnLst>
                <a:rect l="0" t="0" r="r" b="b"/>
                <a:pathLst>
                  <a:path w="2" h="3">
                    <a:moveTo>
                      <a:pt x="2" y="3"/>
                    </a:moveTo>
                    <a:cubicBezTo>
                      <a:pt x="2" y="2"/>
                      <a:pt x="2" y="1"/>
                      <a:pt x="1"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106"/>
              <p:cNvSpPr>
                <a:spLocks/>
              </p:cNvSpPr>
              <p:nvPr/>
            </p:nvSpPr>
            <p:spPr bwMode="auto">
              <a:xfrm>
                <a:off x="5463" y="2985"/>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0" y="0"/>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107"/>
              <p:cNvSpPr>
                <a:spLocks noEditPoints="1"/>
              </p:cNvSpPr>
              <p:nvPr/>
            </p:nvSpPr>
            <p:spPr bwMode="auto">
              <a:xfrm>
                <a:off x="5525" y="2913"/>
                <a:ext cx="22" cy="14"/>
              </a:xfrm>
              <a:custGeom>
                <a:avLst/>
                <a:gdLst>
                  <a:gd name="T0" fmla="*/ 0 w 11"/>
                  <a:gd name="T1" fmla="*/ 3 h 7"/>
                  <a:gd name="T2" fmla="*/ 2 w 11"/>
                  <a:gd name="T3" fmla="*/ 3 h 7"/>
                  <a:gd name="T4" fmla="*/ 4 w 11"/>
                  <a:gd name="T5" fmla="*/ 6 h 7"/>
                  <a:gd name="T6" fmla="*/ 8 w 11"/>
                  <a:gd name="T7" fmla="*/ 7 h 7"/>
                  <a:gd name="T8" fmla="*/ 9 w 11"/>
                  <a:gd name="T9" fmla="*/ 5 h 7"/>
                  <a:gd name="T10" fmla="*/ 11 w 11"/>
                  <a:gd name="T11" fmla="*/ 6 h 7"/>
                  <a:gd name="T12" fmla="*/ 10 w 11"/>
                  <a:gd name="T13" fmla="*/ 3 h 7"/>
                  <a:gd name="T14" fmla="*/ 8 w 11"/>
                  <a:gd name="T15" fmla="*/ 4 h 7"/>
                  <a:gd name="T16" fmla="*/ 9 w 11"/>
                  <a:gd name="T17" fmla="*/ 2 h 7"/>
                  <a:gd name="T18" fmla="*/ 10 w 11"/>
                  <a:gd name="T19" fmla="*/ 3 h 7"/>
                  <a:gd name="T20" fmla="*/ 7 w 11"/>
                  <a:gd name="T21" fmla="*/ 2 h 7"/>
                  <a:gd name="T22" fmla="*/ 6 w 11"/>
                  <a:gd name="T23" fmla="*/ 1 h 7"/>
                  <a:gd name="T24" fmla="*/ 5 w 11"/>
                  <a:gd name="T25" fmla="*/ 0 h 7"/>
                  <a:gd name="T26" fmla="*/ 3 w 11"/>
                  <a:gd name="T27" fmla="*/ 4 h 7"/>
                  <a:gd name="T28" fmla="*/ 0 w 11"/>
                  <a:gd name="T29" fmla="*/ 3 h 7"/>
                  <a:gd name="T30" fmla="*/ 8 w 11"/>
                  <a:gd name="T31" fmla="*/ 2 h 7"/>
                  <a:gd name="T32" fmla="*/ 6 w 11"/>
                  <a:gd name="T33" fmla="*/ 3 h 7"/>
                  <a:gd name="T34" fmla="*/ 8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0" y="3"/>
                    </a:moveTo>
                    <a:cubicBezTo>
                      <a:pt x="1" y="3"/>
                      <a:pt x="1" y="4"/>
                      <a:pt x="2" y="3"/>
                    </a:cubicBezTo>
                    <a:cubicBezTo>
                      <a:pt x="2" y="5"/>
                      <a:pt x="4" y="5"/>
                      <a:pt x="4" y="6"/>
                    </a:cubicBezTo>
                    <a:cubicBezTo>
                      <a:pt x="6" y="6"/>
                      <a:pt x="6" y="7"/>
                      <a:pt x="8" y="7"/>
                    </a:cubicBezTo>
                    <a:cubicBezTo>
                      <a:pt x="9" y="7"/>
                      <a:pt x="8" y="6"/>
                      <a:pt x="9" y="5"/>
                    </a:cubicBezTo>
                    <a:cubicBezTo>
                      <a:pt x="9" y="6"/>
                      <a:pt x="11" y="6"/>
                      <a:pt x="11" y="6"/>
                    </a:cubicBezTo>
                    <a:cubicBezTo>
                      <a:pt x="11" y="5"/>
                      <a:pt x="11" y="3"/>
                      <a:pt x="10" y="3"/>
                    </a:cubicBezTo>
                    <a:cubicBezTo>
                      <a:pt x="9" y="4"/>
                      <a:pt x="9" y="4"/>
                      <a:pt x="8" y="4"/>
                    </a:cubicBezTo>
                    <a:cubicBezTo>
                      <a:pt x="9" y="4"/>
                      <a:pt x="9" y="2"/>
                      <a:pt x="9" y="2"/>
                    </a:cubicBezTo>
                    <a:cubicBezTo>
                      <a:pt x="9" y="2"/>
                      <a:pt x="10" y="3"/>
                      <a:pt x="10" y="3"/>
                    </a:cubicBezTo>
                    <a:cubicBezTo>
                      <a:pt x="10" y="1"/>
                      <a:pt x="7" y="1"/>
                      <a:pt x="7" y="2"/>
                    </a:cubicBezTo>
                    <a:cubicBezTo>
                      <a:pt x="6" y="1"/>
                      <a:pt x="7" y="1"/>
                      <a:pt x="6" y="1"/>
                    </a:cubicBezTo>
                    <a:cubicBezTo>
                      <a:pt x="6" y="1"/>
                      <a:pt x="6" y="0"/>
                      <a:pt x="5" y="0"/>
                    </a:cubicBezTo>
                    <a:cubicBezTo>
                      <a:pt x="4" y="1"/>
                      <a:pt x="4" y="3"/>
                      <a:pt x="3" y="4"/>
                    </a:cubicBezTo>
                    <a:cubicBezTo>
                      <a:pt x="3" y="2"/>
                      <a:pt x="0" y="2"/>
                      <a:pt x="0" y="3"/>
                    </a:cubicBezTo>
                    <a:close/>
                    <a:moveTo>
                      <a:pt x="8" y="2"/>
                    </a:moveTo>
                    <a:cubicBezTo>
                      <a:pt x="8" y="4"/>
                      <a:pt x="7" y="4"/>
                      <a:pt x="6" y="3"/>
                    </a:cubicBezTo>
                    <a:cubicBezTo>
                      <a:pt x="6" y="2"/>
                      <a:pt x="7" y="2"/>
                      <a:pt x="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108"/>
              <p:cNvSpPr>
                <a:spLocks/>
              </p:cNvSpPr>
              <p:nvPr/>
            </p:nvSpPr>
            <p:spPr bwMode="auto">
              <a:xfrm>
                <a:off x="5459" y="2978"/>
                <a:ext cx="6" cy="7"/>
              </a:xfrm>
              <a:custGeom>
                <a:avLst/>
                <a:gdLst>
                  <a:gd name="T0" fmla="*/ 3 w 3"/>
                  <a:gd name="T1" fmla="*/ 2 h 3"/>
                  <a:gd name="T2" fmla="*/ 1 w 3"/>
                  <a:gd name="T3" fmla="*/ 2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2" y="2"/>
                      <a:pt x="2" y="2"/>
                      <a:pt x="1" y="2"/>
                    </a:cubicBezTo>
                    <a:cubicBezTo>
                      <a:pt x="1" y="1"/>
                      <a:pt x="1" y="0"/>
                      <a:pt x="0" y="1"/>
                    </a:cubicBezTo>
                    <a:cubicBezTo>
                      <a:pt x="0"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109"/>
              <p:cNvSpPr>
                <a:spLocks/>
              </p:cNvSpPr>
              <p:nvPr/>
            </p:nvSpPr>
            <p:spPr bwMode="auto">
              <a:xfrm>
                <a:off x="5660" y="293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110"/>
              <p:cNvSpPr>
                <a:spLocks/>
              </p:cNvSpPr>
              <p:nvPr/>
            </p:nvSpPr>
            <p:spPr bwMode="auto">
              <a:xfrm>
                <a:off x="5457" y="3054"/>
                <a:ext cx="14" cy="11"/>
              </a:xfrm>
              <a:custGeom>
                <a:avLst/>
                <a:gdLst>
                  <a:gd name="T0" fmla="*/ 1 w 7"/>
                  <a:gd name="T1" fmla="*/ 3 h 5"/>
                  <a:gd name="T2" fmla="*/ 1 w 7"/>
                  <a:gd name="T3" fmla="*/ 2 h 5"/>
                  <a:gd name="T4" fmla="*/ 0 w 7"/>
                  <a:gd name="T5" fmla="*/ 3 h 5"/>
                  <a:gd name="T6" fmla="*/ 0 w 7"/>
                  <a:gd name="T7" fmla="*/ 4 h 5"/>
                  <a:gd name="T8" fmla="*/ 0 w 7"/>
                  <a:gd name="T9" fmla="*/ 5 h 5"/>
                  <a:gd name="T10" fmla="*/ 4 w 7"/>
                  <a:gd name="T11" fmla="*/ 3 h 5"/>
                  <a:gd name="T12" fmla="*/ 4 w 7"/>
                  <a:gd name="T13" fmla="*/ 5 h 5"/>
                  <a:gd name="T14" fmla="*/ 7 w 7"/>
                  <a:gd name="T15" fmla="*/ 2 h 5"/>
                  <a:gd name="T16" fmla="*/ 6 w 7"/>
                  <a:gd name="T17" fmla="*/ 3 h 5"/>
                  <a:gd name="T18" fmla="*/ 5 w 7"/>
                  <a:gd name="T19" fmla="*/ 2 h 5"/>
                  <a:gd name="T20" fmla="*/ 5 w 7"/>
                  <a:gd name="T21" fmla="*/ 0 h 5"/>
                  <a:gd name="T22" fmla="*/ 3 w 7"/>
                  <a:gd name="T23" fmla="*/ 1 h 5"/>
                  <a:gd name="T24" fmla="*/ 3 w 7"/>
                  <a:gd name="T25" fmla="*/ 2 h 5"/>
                  <a:gd name="T26" fmla="*/ 3 w 7"/>
                  <a:gd name="T27" fmla="*/ 2 h 5"/>
                  <a:gd name="T28" fmla="*/ 1 w 7"/>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1" y="3"/>
                    </a:moveTo>
                    <a:cubicBezTo>
                      <a:pt x="1" y="3"/>
                      <a:pt x="1" y="2"/>
                      <a:pt x="1" y="2"/>
                    </a:cubicBezTo>
                    <a:cubicBezTo>
                      <a:pt x="1" y="2"/>
                      <a:pt x="1" y="3"/>
                      <a:pt x="0" y="3"/>
                    </a:cubicBezTo>
                    <a:cubicBezTo>
                      <a:pt x="0" y="3"/>
                      <a:pt x="0" y="3"/>
                      <a:pt x="0" y="4"/>
                    </a:cubicBezTo>
                    <a:cubicBezTo>
                      <a:pt x="0" y="4"/>
                      <a:pt x="0" y="4"/>
                      <a:pt x="0" y="5"/>
                    </a:cubicBezTo>
                    <a:cubicBezTo>
                      <a:pt x="2" y="5"/>
                      <a:pt x="2" y="3"/>
                      <a:pt x="4" y="3"/>
                    </a:cubicBezTo>
                    <a:cubicBezTo>
                      <a:pt x="4" y="4"/>
                      <a:pt x="4" y="4"/>
                      <a:pt x="4" y="5"/>
                    </a:cubicBezTo>
                    <a:cubicBezTo>
                      <a:pt x="5" y="3"/>
                      <a:pt x="7" y="5"/>
                      <a:pt x="7" y="2"/>
                    </a:cubicBezTo>
                    <a:cubicBezTo>
                      <a:pt x="6" y="2"/>
                      <a:pt x="6" y="2"/>
                      <a:pt x="6" y="3"/>
                    </a:cubicBezTo>
                    <a:cubicBezTo>
                      <a:pt x="6" y="2"/>
                      <a:pt x="6" y="2"/>
                      <a:pt x="5" y="2"/>
                    </a:cubicBezTo>
                    <a:cubicBezTo>
                      <a:pt x="6" y="1"/>
                      <a:pt x="5" y="1"/>
                      <a:pt x="5" y="0"/>
                    </a:cubicBezTo>
                    <a:cubicBezTo>
                      <a:pt x="4" y="0"/>
                      <a:pt x="4" y="1"/>
                      <a:pt x="3" y="1"/>
                    </a:cubicBezTo>
                    <a:cubicBezTo>
                      <a:pt x="3" y="2"/>
                      <a:pt x="3" y="2"/>
                      <a:pt x="3" y="2"/>
                    </a:cubicBezTo>
                    <a:cubicBezTo>
                      <a:pt x="3" y="2"/>
                      <a:pt x="3" y="2"/>
                      <a:pt x="3" y="2"/>
                    </a:cubicBezTo>
                    <a:cubicBezTo>
                      <a:pt x="3"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111"/>
              <p:cNvSpPr>
                <a:spLocks/>
              </p:cNvSpPr>
              <p:nvPr/>
            </p:nvSpPr>
            <p:spPr bwMode="auto">
              <a:xfrm>
                <a:off x="5580" y="2980"/>
                <a:ext cx="8" cy="7"/>
              </a:xfrm>
              <a:custGeom>
                <a:avLst/>
                <a:gdLst>
                  <a:gd name="T0" fmla="*/ 1 w 4"/>
                  <a:gd name="T1" fmla="*/ 1 h 3"/>
                  <a:gd name="T2" fmla="*/ 0 w 4"/>
                  <a:gd name="T3" fmla="*/ 2 h 3"/>
                  <a:gd name="T4" fmla="*/ 2 w 4"/>
                  <a:gd name="T5" fmla="*/ 3 h 3"/>
                  <a:gd name="T6" fmla="*/ 4 w 4"/>
                  <a:gd name="T7" fmla="*/ 1 h 3"/>
                  <a:gd name="T8" fmla="*/ 2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1"/>
                      <a:pt x="1" y="2"/>
                      <a:pt x="0" y="2"/>
                    </a:cubicBezTo>
                    <a:cubicBezTo>
                      <a:pt x="0" y="3"/>
                      <a:pt x="1" y="3"/>
                      <a:pt x="2" y="3"/>
                    </a:cubicBezTo>
                    <a:cubicBezTo>
                      <a:pt x="2" y="2"/>
                      <a:pt x="4" y="2"/>
                      <a:pt x="4" y="1"/>
                    </a:cubicBezTo>
                    <a:cubicBezTo>
                      <a:pt x="3" y="0"/>
                      <a:pt x="3" y="1"/>
                      <a:pt x="2" y="2"/>
                    </a:cubicBezTo>
                    <a:cubicBezTo>
                      <a:pt x="2" y="1"/>
                      <a:pt x="2"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112"/>
              <p:cNvSpPr>
                <a:spLocks noEditPoints="1"/>
              </p:cNvSpPr>
              <p:nvPr/>
            </p:nvSpPr>
            <p:spPr bwMode="auto">
              <a:xfrm>
                <a:off x="5576" y="2927"/>
                <a:ext cx="15" cy="14"/>
              </a:xfrm>
              <a:custGeom>
                <a:avLst/>
                <a:gdLst>
                  <a:gd name="T0" fmla="*/ 6 w 7"/>
                  <a:gd name="T1" fmla="*/ 3 h 7"/>
                  <a:gd name="T2" fmla="*/ 5 w 7"/>
                  <a:gd name="T3" fmla="*/ 1 h 7"/>
                  <a:gd name="T4" fmla="*/ 4 w 7"/>
                  <a:gd name="T5" fmla="*/ 0 h 7"/>
                  <a:gd name="T6" fmla="*/ 5 w 7"/>
                  <a:gd name="T7" fmla="*/ 2 h 7"/>
                  <a:gd name="T8" fmla="*/ 2 w 7"/>
                  <a:gd name="T9" fmla="*/ 4 h 7"/>
                  <a:gd name="T10" fmla="*/ 1 w 7"/>
                  <a:gd name="T11" fmla="*/ 4 h 7"/>
                  <a:gd name="T12" fmla="*/ 2 w 7"/>
                  <a:gd name="T13" fmla="*/ 7 h 7"/>
                  <a:gd name="T14" fmla="*/ 4 w 7"/>
                  <a:gd name="T15" fmla="*/ 5 h 7"/>
                  <a:gd name="T16" fmla="*/ 7 w 7"/>
                  <a:gd name="T17" fmla="*/ 5 h 7"/>
                  <a:gd name="T18" fmla="*/ 6 w 7"/>
                  <a:gd name="T19" fmla="*/ 3 h 7"/>
                  <a:gd name="T20" fmla="*/ 4 w 7"/>
                  <a:gd name="T21" fmla="*/ 5 h 7"/>
                  <a:gd name="T22" fmla="*/ 4 w 7"/>
                  <a:gd name="T23" fmla="*/ 4 h 7"/>
                  <a:gd name="T24" fmla="*/ 4 w 7"/>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7">
                    <a:moveTo>
                      <a:pt x="6" y="3"/>
                    </a:moveTo>
                    <a:cubicBezTo>
                      <a:pt x="6" y="3"/>
                      <a:pt x="6" y="1"/>
                      <a:pt x="5" y="1"/>
                    </a:cubicBezTo>
                    <a:cubicBezTo>
                      <a:pt x="4" y="1"/>
                      <a:pt x="5" y="0"/>
                      <a:pt x="4" y="0"/>
                    </a:cubicBezTo>
                    <a:cubicBezTo>
                      <a:pt x="3" y="2"/>
                      <a:pt x="5" y="1"/>
                      <a:pt x="5" y="2"/>
                    </a:cubicBezTo>
                    <a:cubicBezTo>
                      <a:pt x="4" y="3"/>
                      <a:pt x="1" y="2"/>
                      <a:pt x="2" y="4"/>
                    </a:cubicBezTo>
                    <a:cubicBezTo>
                      <a:pt x="2" y="4"/>
                      <a:pt x="0" y="3"/>
                      <a:pt x="1" y="4"/>
                    </a:cubicBezTo>
                    <a:cubicBezTo>
                      <a:pt x="1" y="4"/>
                      <a:pt x="2" y="5"/>
                      <a:pt x="2" y="7"/>
                    </a:cubicBezTo>
                    <a:cubicBezTo>
                      <a:pt x="3" y="7"/>
                      <a:pt x="3" y="5"/>
                      <a:pt x="4" y="5"/>
                    </a:cubicBezTo>
                    <a:cubicBezTo>
                      <a:pt x="4" y="6"/>
                      <a:pt x="6" y="5"/>
                      <a:pt x="7" y="5"/>
                    </a:cubicBezTo>
                    <a:cubicBezTo>
                      <a:pt x="7" y="4"/>
                      <a:pt x="7" y="4"/>
                      <a:pt x="6" y="3"/>
                    </a:cubicBezTo>
                    <a:close/>
                    <a:moveTo>
                      <a:pt x="4" y="5"/>
                    </a:moveTo>
                    <a:cubicBezTo>
                      <a:pt x="4" y="5"/>
                      <a:pt x="4" y="4"/>
                      <a:pt x="4" y="4"/>
                    </a:cubicBezTo>
                    <a:cubicBezTo>
                      <a:pt x="4" y="3"/>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113"/>
              <p:cNvSpPr>
                <a:spLocks noEditPoints="1"/>
              </p:cNvSpPr>
              <p:nvPr/>
            </p:nvSpPr>
            <p:spPr bwMode="auto">
              <a:xfrm>
                <a:off x="5533" y="2925"/>
                <a:ext cx="41" cy="16"/>
              </a:xfrm>
              <a:custGeom>
                <a:avLst/>
                <a:gdLst>
                  <a:gd name="T0" fmla="*/ 18 w 20"/>
                  <a:gd name="T1" fmla="*/ 2 h 8"/>
                  <a:gd name="T2" fmla="*/ 16 w 20"/>
                  <a:gd name="T3" fmla="*/ 3 h 8"/>
                  <a:gd name="T4" fmla="*/ 14 w 20"/>
                  <a:gd name="T5" fmla="*/ 4 h 8"/>
                  <a:gd name="T6" fmla="*/ 14 w 20"/>
                  <a:gd name="T7" fmla="*/ 3 h 8"/>
                  <a:gd name="T8" fmla="*/ 13 w 20"/>
                  <a:gd name="T9" fmla="*/ 4 h 8"/>
                  <a:gd name="T10" fmla="*/ 13 w 20"/>
                  <a:gd name="T11" fmla="*/ 0 h 8"/>
                  <a:gd name="T12" fmla="*/ 11 w 20"/>
                  <a:gd name="T13" fmla="*/ 1 h 8"/>
                  <a:gd name="T14" fmla="*/ 10 w 20"/>
                  <a:gd name="T15" fmla="*/ 1 h 8"/>
                  <a:gd name="T16" fmla="*/ 8 w 20"/>
                  <a:gd name="T17" fmla="*/ 1 h 8"/>
                  <a:gd name="T18" fmla="*/ 7 w 20"/>
                  <a:gd name="T19" fmla="*/ 2 h 8"/>
                  <a:gd name="T20" fmla="*/ 6 w 20"/>
                  <a:gd name="T21" fmla="*/ 3 h 8"/>
                  <a:gd name="T22" fmla="*/ 4 w 20"/>
                  <a:gd name="T23" fmla="*/ 2 h 8"/>
                  <a:gd name="T24" fmla="*/ 4 w 20"/>
                  <a:gd name="T25" fmla="*/ 4 h 8"/>
                  <a:gd name="T26" fmla="*/ 4 w 20"/>
                  <a:gd name="T27" fmla="*/ 2 h 8"/>
                  <a:gd name="T28" fmla="*/ 3 w 20"/>
                  <a:gd name="T29" fmla="*/ 3 h 8"/>
                  <a:gd name="T30" fmla="*/ 0 w 20"/>
                  <a:gd name="T31" fmla="*/ 4 h 8"/>
                  <a:gd name="T32" fmla="*/ 1 w 20"/>
                  <a:gd name="T33" fmla="*/ 7 h 8"/>
                  <a:gd name="T34" fmla="*/ 3 w 20"/>
                  <a:gd name="T35" fmla="*/ 8 h 8"/>
                  <a:gd name="T36" fmla="*/ 4 w 20"/>
                  <a:gd name="T37" fmla="*/ 7 h 8"/>
                  <a:gd name="T38" fmla="*/ 5 w 20"/>
                  <a:gd name="T39" fmla="*/ 7 h 8"/>
                  <a:gd name="T40" fmla="*/ 3 w 20"/>
                  <a:gd name="T41" fmla="*/ 5 h 8"/>
                  <a:gd name="T42" fmla="*/ 4 w 20"/>
                  <a:gd name="T43" fmla="*/ 4 h 8"/>
                  <a:gd name="T44" fmla="*/ 5 w 20"/>
                  <a:gd name="T45" fmla="*/ 5 h 8"/>
                  <a:gd name="T46" fmla="*/ 6 w 20"/>
                  <a:gd name="T47" fmla="*/ 7 h 8"/>
                  <a:gd name="T48" fmla="*/ 13 w 20"/>
                  <a:gd name="T49" fmla="*/ 5 h 8"/>
                  <a:gd name="T50" fmla="*/ 14 w 20"/>
                  <a:gd name="T51" fmla="*/ 6 h 8"/>
                  <a:gd name="T52" fmla="*/ 15 w 20"/>
                  <a:gd name="T53" fmla="*/ 4 h 8"/>
                  <a:gd name="T54" fmla="*/ 15 w 20"/>
                  <a:gd name="T55" fmla="*/ 6 h 8"/>
                  <a:gd name="T56" fmla="*/ 19 w 20"/>
                  <a:gd name="T57" fmla="*/ 7 h 8"/>
                  <a:gd name="T58" fmla="*/ 20 w 20"/>
                  <a:gd name="T59" fmla="*/ 4 h 8"/>
                  <a:gd name="T60" fmla="*/ 18 w 20"/>
                  <a:gd name="T61" fmla="*/ 2 h 8"/>
                  <a:gd name="T62" fmla="*/ 7 w 20"/>
                  <a:gd name="T63" fmla="*/ 4 h 8"/>
                  <a:gd name="T64" fmla="*/ 7 w 20"/>
                  <a:gd name="T65" fmla="*/ 5 h 8"/>
                  <a:gd name="T66" fmla="*/ 6 w 20"/>
                  <a:gd name="T67" fmla="*/ 4 h 8"/>
                  <a:gd name="T68" fmla="*/ 8 w 20"/>
                  <a:gd name="T69" fmla="*/ 2 h 8"/>
                  <a:gd name="T70" fmla="*/ 7 w 20"/>
                  <a:gd name="T71" fmla="*/ 4 h 8"/>
                  <a:gd name="T72" fmla="*/ 9 w 20"/>
                  <a:gd name="T73" fmla="*/ 6 h 8"/>
                  <a:gd name="T74" fmla="*/ 9 w 20"/>
                  <a:gd name="T75" fmla="*/ 4 h 8"/>
                  <a:gd name="T76" fmla="*/ 10 w 20"/>
                  <a:gd name="T77" fmla="*/ 5 h 8"/>
                  <a:gd name="T78" fmla="*/ 11 w 20"/>
                  <a:gd name="T79" fmla="*/ 6 h 8"/>
                  <a:gd name="T80" fmla="*/ 9 w 20"/>
                  <a:gd name="T8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8">
                    <a:moveTo>
                      <a:pt x="18" y="2"/>
                    </a:moveTo>
                    <a:cubicBezTo>
                      <a:pt x="18" y="4"/>
                      <a:pt x="17" y="3"/>
                      <a:pt x="16" y="3"/>
                    </a:cubicBezTo>
                    <a:cubicBezTo>
                      <a:pt x="15" y="3"/>
                      <a:pt x="15" y="4"/>
                      <a:pt x="14" y="4"/>
                    </a:cubicBezTo>
                    <a:cubicBezTo>
                      <a:pt x="14" y="4"/>
                      <a:pt x="14" y="3"/>
                      <a:pt x="14" y="3"/>
                    </a:cubicBezTo>
                    <a:cubicBezTo>
                      <a:pt x="13" y="3"/>
                      <a:pt x="13" y="4"/>
                      <a:pt x="13" y="4"/>
                    </a:cubicBezTo>
                    <a:cubicBezTo>
                      <a:pt x="12" y="2"/>
                      <a:pt x="15" y="1"/>
                      <a:pt x="13" y="0"/>
                    </a:cubicBezTo>
                    <a:cubicBezTo>
                      <a:pt x="12" y="2"/>
                      <a:pt x="12" y="1"/>
                      <a:pt x="11" y="1"/>
                    </a:cubicBezTo>
                    <a:cubicBezTo>
                      <a:pt x="11" y="1"/>
                      <a:pt x="10" y="1"/>
                      <a:pt x="10" y="1"/>
                    </a:cubicBezTo>
                    <a:cubicBezTo>
                      <a:pt x="8" y="2"/>
                      <a:pt x="9" y="2"/>
                      <a:pt x="8" y="1"/>
                    </a:cubicBezTo>
                    <a:cubicBezTo>
                      <a:pt x="8" y="2"/>
                      <a:pt x="7" y="1"/>
                      <a:pt x="7" y="2"/>
                    </a:cubicBezTo>
                    <a:cubicBezTo>
                      <a:pt x="7" y="2"/>
                      <a:pt x="7" y="3"/>
                      <a:pt x="6" y="3"/>
                    </a:cubicBezTo>
                    <a:cubicBezTo>
                      <a:pt x="6" y="3"/>
                      <a:pt x="5" y="3"/>
                      <a:pt x="4" y="2"/>
                    </a:cubicBezTo>
                    <a:cubicBezTo>
                      <a:pt x="4" y="3"/>
                      <a:pt x="5" y="4"/>
                      <a:pt x="4" y="4"/>
                    </a:cubicBezTo>
                    <a:cubicBezTo>
                      <a:pt x="4" y="4"/>
                      <a:pt x="4" y="3"/>
                      <a:pt x="4" y="2"/>
                    </a:cubicBezTo>
                    <a:cubicBezTo>
                      <a:pt x="3" y="2"/>
                      <a:pt x="3" y="3"/>
                      <a:pt x="3" y="3"/>
                    </a:cubicBezTo>
                    <a:cubicBezTo>
                      <a:pt x="2" y="3"/>
                      <a:pt x="0" y="2"/>
                      <a:pt x="0" y="4"/>
                    </a:cubicBezTo>
                    <a:cubicBezTo>
                      <a:pt x="2" y="3"/>
                      <a:pt x="1" y="7"/>
                      <a:pt x="1" y="7"/>
                    </a:cubicBezTo>
                    <a:cubicBezTo>
                      <a:pt x="1" y="7"/>
                      <a:pt x="2" y="8"/>
                      <a:pt x="3" y="8"/>
                    </a:cubicBezTo>
                    <a:cubicBezTo>
                      <a:pt x="3" y="7"/>
                      <a:pt x="3" y="6"/>
                      <a:pt x="4" y="7"/>
                    </a:cubicBezTo>
                    <a:cubicBezTo>
                      <a:pt x="4" y="8"/>
                      <a:pt x="5" y="8"/>
                      <a:pt x="5" y="7"/>
                    </a:cubicBezTo>
                    <a:cubicBezTo>
                      <a:pt x="6" y="5"/>
                      <a:pt x="3" y="6"/>
                      <a:pt x="3" y="5"/>
                    </a:cubicBezTo>
                    <a:cubicBezTo>
                      <a:pt x="3" y="5"/>
                      <a:pt x="3" y="4"/>
                      <a:pt x="4" y="4"/>
                    </a:cubicBezTo>
                    <a:cubicBezTo>
                      <a:pt x="3" y="6"/>
                      <a:pt x="5" y="4"/>
                      <a:pt x="5" y="5"/>
                    </a:cubicBezTo>
                    <a:cubicBezTo>
                      <a:pt x="5" y="6"/>
                      <a:pt x="8" y="6"/>
                      <a:pt x="6" y="7"/>
                    </a:cubicBezTo>
                    <a:cubicBezTo>
                      <a:pt x="8" y="8"/>
                      <a:pt x="14" y="8"/>
                      <a:pt x="13" y="5"/>
                    </a:cubicBezTo>
                    <a:cubicBezTo>
                      <a:pt x="13" y="5"/>
                      <a:pt x="14" y="6"/>
                      <a:pt x="14" y="6"/>
                    </a:cubicBezTo>
                    <a:cubicBezTo>
                      <a:pt x="16" y="5"/>
                      <a:pt x="14" y="5"/>
                      <a:pt x="15" y="4"/>
                    </a:cubicBezTo>
                    <a:cubicBezTo>
                      <a:pt x="16" y="4"/>
                      <a:pt x="15" y="5"/>
                      <a:pt x="15" y="6"/>
                    </a:cubicBezTo>
                    <a:cubicBezTo>
                      <a:pt x="17" y="6"/>
                      <a:pt x="18" y="7"/>
                      <a:pt x="19" y="7"/>
                    </a:cubicBezTo>
                    <a:cubicBezTo>
                      <a:pt x="19" y="5"/>
                      <a:pt x="20" y="6"/>
                      <a:pt x="20" y="4"/>
                    </a:cubicBezTo>
                    <a:cubicBezTo>
                      <a:pt x="18" y="5"/>
                      <a:pt x="19" y="3"/>
                      <a:pt x="18" y="2"/>
                    </a:cubicBezTo>
                    <a:close/>
                    <a:moveTo>
                      <a:pt x="7" y="4"/>
                    </a:moveTo>
                    <a:cubicBezTo>
                      <a:pt x="7" y="4"/>
                      <a:pt x="8" y="4"/>
                      <a:pt x="7" y="5"/>
                    </a:cubicBezTo>
                    <a:cubicBezTo>
                      <a:pt x="7" y="5"/>
                      <a:pt x="6" y="4"/>
                      <a:pt x="6" y="4"/>
                    </a:cubicBezTo>
                    <a:cubicBezTo>
                      <a:pt x="7" y="3"/>
                      <a:pt x="7" y="3"/>
                      <a:pt x="8" y="2"/>
                    </a:cubicBezTo>
                    <a:cubicBezTo>
                      <a:pt x="9" y="2"/>
                      <a:pt x="8" y="4"/>
                      <a:pt x="7" y="4"/>
                    </a:cubicBezTo>
                    <a:close/>
                    <a:moveTo>
                      <a:pt x="9" y="6"/>
                    </a:moveTo>
                    <a:cubicBezTo>
                      <a:pt x="9" y="5"/>
                      <a:pt x="10" y="4"/>
                      <a:pt x="9" y="4"/>
                    </a:cubicBezTo>
                    <a:cubicBezTo>
                      <a:pt x="9" y="3"/>
                      <a:pt x="10" y="4"/>
                      <a:pt x="10" y="5"/>
                    </a:cubicBezTo>
                    <a:cubicBezTo>
                      <a:pt x="11" y="5"/>
                      <a:pt x="11" y="5"/>
                      <a:pt x="11" y="6"/>
                    </a:cubicBezTo>
                    <a:cubicBezTo>
                      <a:pt x="10" y="6"/>
                      <a:pt x="10" y="6"/>
                      <a:pt x="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114"/>
              <p:cNvSpPr>
                <a:spLocks/>
              </p:cNvSpPr>
              <p:nvPr/>
            </p:nvSpPr>
            <p:spPr bwMode="auto">
              <a:xfrm>
                <a:off x="5562" y="2976"/>
                <a:ext cx="2" cy="4"/>
              </a:xfrm>
              <a:custGeom>
                <a:avLst/>
                <a:gdLst>
                  <a:gd name="T0" fmla="*/ 0 w 1"/>
                  <a:gd name="T1" fmla="*/ 2 h 2"/>
                  <a:gd name="T2" fmla="*/ 0 w 1"/>
                  <a:gd name="T3" fmla="*/ 2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0"/>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115"/>
              <p:cNvSpPr>
                <a:spLocks/>
              </p:cNvSpPr>
              <p:nvPr/>
            </p:nvSpPr>
            <p:spPr bwMode="auto">
              <a:xfrm>
                <a:off x="5531" y="293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1"/>
                      <a:pt x="1"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3116"/>
              <p:cNvSpPr>
                <a:spLocks/>
              </p:cNvSpPr>
              <p:nvPr/>
            </p:nvSpPr>
            <p:spPr bwMode="auto">
              <a:xfrm>
                <a:off x="5615" y="2929"/>
                <a:ext cx="6" cy="8"/>
              </a:xfrm>
              <a:custGeom>
                <a:avLst/>
                <a:gdLst>
                  <a:gd name="T0" fmla="*/ 1 w 3"/>
                  <a:gd name="T1" fmla="*/ 4 h 4"/>
                  <a:gd name="T2" fmla="*/ 1 w 3"/>
                  <a:gd name="T3" fmla="*/ 2 h 4"/>
                  <a:gd name="T4" fmla="*/ 0 w 3"/>
                  <a:gd name="T5" fmla="*/ 4 h 4"/>
                  <a:gd name="T6" fmla="*/ 3 w 3"/>
                  <a:gd name="T7" fmla="*/ 4 h 4"/>
                  <a:gd name="T8" fmla="*/ 2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1" y="2"/>
                      <a:pt x="1" y="2"/>
                    </a:cubicBezTo>
                    <a:cubicBezTo>
                      <a:pt x="1" y="2"/>
                      <a:pt x="0" y="3"/>
                      <a:pt x="0" y="4"/>
                    </a:cubicBezTo>
                    <a:cubicBezTo>
                      <a:pt x="2" y="4"/>
                      <a:pt x="2" y="3"/>
                      <a:pt x="3" y="4"/>
                    </a:cubicBezTo>
                    <a:cubicBezTo>
                      <a:pt x="3" y="3"/>
                      <a:pt x="3" y="0"/>
                      <a:pt x="2" y="2"/>
                    </a:cubicBezTo>
                    <a:cubicBezTo>
                      <a:pt x="3" y="2"/>
                      <a:pt x="2"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3117"/>
              <p:cNvSpPr>
                <a:spLocks/>
              </p:cNvSpPr>
              <p:nvPr/>
            </p:nvSpPr>
            <p:spPr bwMode="auto">
              <a:xfrm>
                <a:off x="5640" y="2927"/>
                <a:ext cx="10" cy="12"/>
              </a:xfrm>
              <a:custGeom>
                <a:avLst/>
                <a:gdLst>
                  <a:gd name="T0" fmla="*/ 1 w 5"/>
                  <a:gd name="T1" fmla="*/ 3 h 6"/>
                  <a:gd name="T2" fmla="*/ 1 w 5"/>
                  <a:gd name="T3" fmla="*/ 6 h 6"/>
                  <a:gd name="T4" fmla="*/ 3 w 5"/>
                  <a:gd name="T5" fmla="*/ 5 h 6"/>
                  <a:gd name="T6" fmla="*/ 3 w 5"/>
                  <a:gd name="T7" fmla="*/ 3 h 6"/>
                  <a:gd name="T8" fmla="*/ 4 w 5"/>
                  <a:gd name="T9" fmla="*/ 5 h 6"/>
                  <a:gd name="T10" fmla="*/ 5 w 5"/>
                  <a:gd name="T11" fmla="*/ 4 h 6"/>
                  <a:gd name="T12" fmla="*/ 4 w 5"/>
                  <a:gd name="T13" fmla="*/ 2 h 6"/>
                  <a:gd name="T14" fmla="*/ 4 w 5"/>
                  <a:gd name="T15" fmla="*/ 1 h 6"/>
                  <a:gd name="T16" fmla="*/ 2 w 5"/>
                  <a:gd name="T17" fmla="*/ 0 h 6"/>
                  <a:gd name="T18" fmla="*/ 2 w 5"/>
                  <a:gd name="T19" fmla="*/ 4 h 6"/>
                  <a:gd name="T20" fmla="*/ 1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1" y="3"/>
                    </a:moveTo>
                    <a:cubicBezTo>
                      <a:pt x="0" y="3"/>
                      <a:pt x="0" y="6"/>
                      <a:pt x="1" y="6"/>
                    </a:cubicBezTo>
                    <a:cubicBezTo>
                      <a:pt x="1" y="5"/>
                      <a:pt x="2" y="4"/>
                      <a:pt x="3" y="5"/>
                    </a:cubicBezTo>
                    <a:cubicBezTo>
                      <a:pt x="3" y="4"/>
                      <a:pt x="2" y="3"/>
                      <a:pt x="3" y="3"/>
                    </a:cubicBezTo>
                    <a:cubicBezTo>
                      <a:pt x="4" y="3"/>
                      <a:pt x="4" y="4"/>
                      <a:pt x="4" y="5"/>
                    </a:cubicBezTo>
                    <a:cubicBezTo>
                      <a:pt x="4" y="5"/>
                      <a:pt x="5" y="5"/>
                      <a:pt x="5" y="4"/>
                    </a:cubicBezTo>
                    <a:cubicBezTo>
                      <a:pt x="3" y="4"/>
                      <a:pt x="5" y="2"/>
                      <a:pt x="4" y="2"/>
                    </a:cubicBezTo>
                    <a:cubicBezTo>
                      <a:pt x="4" y="2"/>
                      <a:pt x="4" y="1"/>
                      <a:pt x="4" y="1"/>
                    </a:cubicBezTo>
                    <a:cubicBezTo>
                      <a:pt x="3" y="1"/>
                      <a:pt x="2" y="1"/>
                      <a:pt x="2" y="0"/>
                    </a:cubicBezTo>
                    <a:cubicBezTo>
                      <a:pt x="1" y="2"/>
                      <a:pt x="2" y="3"/>
                      <a:pt x="2" y="4"/>
                    </a:cubicBezTo>
                    <a:cubicBezTo>
                      <a:pt x="2"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3118"/>
              <p:cNvSpPr>
                <a:spLocks/>
              </p:cNvSpPr>
              <p:nvPr/>
            </p:nvSpPr>
            <p:spPr bwMode="auto">
              <a:xfrm>
                <a:off x="5593" y="2931"/>
                <a:ext cx="8" cy="8"/>
              </a:xfrm>
              <a:custGeom>
                <a:avLst/>
                <a:gdLst>
                  <a:gd name="T0" fmla="*/ 2 w 4"/>
                  <a:gd name="T1" fmla="*/ 1 h 4"/>
                  <a:gd name="T2" fmla="*/ 1 w 4"/>
                  <a:gd name="T3" fmla="*/ 3 h 4"/>
                  <a:gd name="T4" fmla="*/ 0 w 4"/>
                  <a:gd name="T5" fmla="*/ 2 h 4"/>
                  <a:gd name="T6" fmla="*/ 1 w 4"/>
                  <a:gd name="T7" fmla="*/ 4 h 4"/>
                  <a:gd name="T8" fmla="*/ 3 w 4"/>
                  <a:gd name="T9" fmla="*/ 4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2" y="1"/>
                      <a:pt x="2" y="3"/>
                      <a:pt x="1" y="3"/>
                    </a:cubicBezTo>
                    <a:cubicBezTo>
                      <a:pt x="2" y="1"/>
                      <a:pt x="0" y="0"/>
                      <a:pt x="0" y="2"/>
                    </a:cubicBezTo>
                    <a:cubicBezTo>
                      <a:pt x="1" y="1"/>
                      <a:pt x="1" y="3"/>
                      <a:pt x="1" y="4"/>
                    </a:cubicBezTo>
                    <a:cubicBezTo>
                      <a:pt x="2" y="3"/>
                      <a:pt x="3" y="4"/>
                      <a:pt x="3" y="4"/>
                    </a:cubicBezTo>
                    <a:cubicBezTo>
                      <a:pt x="4" y="3"/>
                      <a:pt x="4"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3119"/>
              <p:cNvSpPr>
                <a:spLocks/>
              </p:cNvSpPr>
              <p:nvPr/>
            </p:nvSpPr>
            <p:spPr bwMode="auto">
              <a:xfrm>
                <a:off x="5578" y="2917"/>
                <a:ext cx="8" cy="10"/>
              </a:xfrm>
              <a:custGeom>
                <a:avLst/>
                <a:gdLst>
                  <a:gd name="T0" fmla="*/ 3 w 4"/>
                  <a:gd name="T1" fmla="*/ 5 h 5"/>
                  <a:gd name="T2" fmla="*/ 4 w 4"/>
                  <a:gd name="T3" fmla="*/ 5 h 5"/>
                  <a:gd name="T4" fmla="*/ 4 w 4"/>
                  <a:gd name="T5" fmla="*/ 1 h 5"/>
                  <a:gd name="T6" fmla="*/ 3 w 4"/>
                  <a:gd name="T7" fmla="*/ 2 h 5"/>
                  <a:gd name="T8" fmla="*/ 1 w 4"/>
                  <a:gd name="T9" fmla="*/ 3 h 5"/>
                  <a:gd name="T10" fmla="*/ 3 w 4"/>
                  <a:gd name="T11" fmla="*/ 3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3" y="5"/>
                      <a:pt x="4" y="5"/>
                      <a:pt x="4" y="5"/>
                    </a:cubicBezTo>
                    <a:cubicBezTo>
                      <a:pt x="4" y="3"/>
                      <a:pt x="4" y="3"/>
                      <a:pt x="4" y="1"/>
                    </a:cubicBezTo>
                    <a:cubicBezTo>
                      <a:pt x="4" y="0"/>
                      <a:pt x="3" y="1"/>
                      <a:pt x="3" y="2"/>
                    </a:cubicBezTo>
                    <a:cubicBezTo>
                      <a:pt x="2" y="2"/>
                      <a:pt x="0" y="1"/>
                      <a:pt x="1" y="3"/>
                    </a:cubicBezTo>
                    <a:cubicBezTo>
                      <a:pt x="2" y="3"/>
                      <a:pt x="4" y="2"/>
                      <a:pt x="3" y="3"/>
                    </a:cubicBezTo>
                    <a:cubicBezTo>
                      <a:pt x="3" y="4"/>
                      <a:pt x="2" y="4"/>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3120"/>
              <p:cNvSpPr>
                <a:spLocks/>
              </p:cNvSpPr>
              <p:nvPr/>
            </p:nvSpPr>
            <p:spPr bwMode="auto">
              <a:xfrm>
                <a:off x="5488" y="3019"/>
                <a:ext cx="6" cy="7"/>
              </a:xfrm>
              <a:custGeom>
                <a:avLst/>
                <a:gdLst>
                  <a:gd name="T0" fmla="*/ 3 w 3"/>
                  <a:gd name="T1" fmla="*/ 0 h 3"/>
                  <a:gd name="T2" fmla="*/ 2 w 3"/>
                  <a:gd name="T3" fmla="*/ 1 h 3"/>
                  <a:gd name="T4" fmla="*/ 0 w 3"/>
                  <a:gd name="T5" fmla="*/ 2 h 3"/>
                  <a:gd name="T6" fmla="*/ 3 w 3"/>
                  <a:gd name="T7" fmla="*/ 2 h 3"/>
                  <a:gd name="T8" fmla="*/ 2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2" y="1"/>
                    </a:cubicBezTo>
                    <a:cubicBezTo>
                      <a:pt x="1" y="0"/>
                      <a:pt x="0" y="0"/>
                      <a:pt x="0" y="2"/>
                    </a:cubicBezTo>
                    <a:cubicBezTo>
                      <a:pt x="1" y="1"/>
                      <a:pt x="2" y="3"/>
                      <a:pt x="3" y="2"/>
                    </a:cubicBezTo>
                    <a:cubicBezTo>
                      <a:pt x="2" y="1"/>
                      <a:pt x="2" y="1"/>
                      <a:pt x="2" y="1"/>
                    </a:cubicBezTo>
                    <a:cubicBezTo>
                      <a:pt x="3"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3121"/>
              <p:cNvSpPr>
                <a:spLocks/>
              </p:cNvSpPr>
              <p:nvPr/>
            </p:nvSpPr>
            <p:spPr bwMode="auto">
              <a:xfrm>
                <a:off x="5837" y="2972"/>
                <a:ext cx="4" cy="4"/>
              </a:xfrm>
              <a:custGeom>
                <a:avLst/>
                <a:gdLst>
                  <a:gd name="T0" fmla="*/ 2 w 2"/>
                  <a:gd name="T1" fmla="*/ 2 h 2"/>
                  <a:gd name="T2" fmla="*/ 2 w 2"/>
                  <a:gd name="T3" fmla="*/ 0 h 2"/>
                  <a:gd name="T4" fmla="*/ 0 w 2"/>
                  <a:gd name="T5" fmla="*/ 0 h 2"/>
                  <a:gd name="T6" fmla="*/ 0 w 2"/>
                  <a:gd name="T7" fmla="*/ 1 h 2"/>
                  <a:gd name="T8" fmla="*/ 1 w 2"/>
                  <a:gd name="T9" fmla="*/ 1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1"/>
                      <a:pt x="2" y="1"/>
                      <a:pt x="2" y="0"/>
                    </a:cubicBezTo>
                    <a:cubicBezTo>
                      <a:pt x="1" y="0"/>
                      <a:pt x="0" y="0"/>
                      <a:pt x="0" y="0"/>
                    </a:cubicBezTo>
                    <a:cubicBezTo>
                      <a:pt x="0" y="0"/>
                      <a:pt x="0" y="0"/>
                      <a:pt x="0" y="1"/>
                    </a:cubicBezTo>
                    <a:cubicBezTo>
                      <a:pt x="0" y="1"/>
                      <a:pt x="1" y="1"/>
                      <a:pt x="1"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3122"/>
              <p:cNvSpPr>
                <a:spLocks/>
              </p:cNvSpPr>
              <p:nvPr/>
            </p:nvSpPr>
            <p:spPr bwMode="auto">
              <a:xfrm>
                <a:off x="6221" y="2972"/>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3123"/>
              <p:cNvSpPr>
                <a:spLocks/>
              </p:cNvSpPr>
              <p:nvPr/>
            </p:nvSpPr>
            <p:spPr bwMode="auto">
              <a:xfrm>
                <a:off x="6178" y="2980"/>
                <a:ext cx="4" cy="3"/>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2" y="1"/>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3124"/>
              <p:cNvSpPr>
                <a:spLocks/>
              </p:cNvSpPr>
              <p:nvPr/>
            </p:nvSpPr>
            <p:spPr bwMode="auto">
              <a:xfrm>
                <a:off x="6164" y="2880"/>
                <a:ext cx="2" cy="2"/>
              </a:xfrm>
              <a:custGeom>
                <a:avLst/>
                <a:gdLst>
                  <a:gd name="T0" fmla="*/ 0 w 1"/>
                  <a:gd name="T1" fmla="*/ 1 h 1"/>
                  <a:gd name="T2" fmla="*/ 0 w 1"/>
                  <a:gd name="T3" fmla="*/ 1 h 1"/>
                </a:gdLst>
                <a:ahLst/>
                <a:cxnLst>
                  <a:cxn ang="0">
                    <a:pos x="T0" y="T1"/>
                  </a:cxn>
                  <a:cxn ang="0">
                    <a:pos x="T2" y="T3"/>
                  </a:cxn>
                </a:cxnLst>
                <a:rect l="0" t="0" r="r" b="b"/>
                <a:pathLst>
                  <a:path w="1" h="1">
                    <a:moveTo>
                      <a:pt x="0" y="1"/>
                    </a:move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3125"/>
              <p:cNvSpPr>
                <a:spLocks/>
              </p:cNvSpPr>
              <p:nvPr/>
            </p:nvSpPr>
            <p:spPr bwMode="auto">
              <a:xfrm>
                <a:off x="6112" y="3059"/>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0" y="0"/>
                      <a:pt x="0" y="0"/>
                    </a:cubicBezTo>
                    <a:cubicBezTo>
                      <a:pt x="0"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3126"/>
              <p:cNvSpPr>
                <a:spLocks/>
              </p:cNvSpPr>
              <p:nvPr/>
            </p:nvSpPr>
            <p:spPr bwMode="auto">
              <a:xfrm>
                <a:off x="6079" y="3052"/>
                <a:ext cx="15" cy="11"/>
              </a:xfrm>
              <a:custGeom>
                <a:avLst/>
                <a:gdLst>
                  <a:gd name="T0" fmla="*/ 7 w 7"/>
                  <a:gd name="T1" fmla="*/ 0 h 5"/>
                  <a:gd name="T2" fmla="*/ 0 w 7"/>
                  <a:gd name="T3" fmla="*/ 1 h 5"/>
                  <a:gd name="T4" fmla="*/ 0 w 7"/>
                  <a:gd name="T5" fmla="*/ 3 h 5"/>
                  <a:gd name="T6" fmla="*/ 2 w 7"/>
                  <a:gd name="T7" fmla="*/ 5 h 5"/>
                  <a:gd name="T8" fmla="*/ 5 w 7"/>
                  <a:gd name="T9" fmla="*/ 4 h 5"/>
                  <a:gd name="T10" fmla="*/ 5 w 7"/>
                  <a:gd name="T11" fmla="*/ 3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cubicBezTo>
                      <a:pt x="5" y="1"/>
                      <a:pt x="2" y="0"/>
                      <a:pt x="0" y="1"/>
                    </a:cubicBezTo>
                    <a:cubicBezTo>
                      <a:pt x="0" y="2"/>
                      <a:pt x="0" y="2"/>
                      <a:pt x="0" y="3"/>
                    </a:cubicBezTo>
                    <a:cubicBezTo>
                      <a:pt x="0" y="4"/>
                      <a:pt x="3" y="3"/>
                      <a:pt x="2" y="5"/>
                    </a:cubicBezTo>
                    <a:cubicBezTo>
                      <a:pt x="4" y="5"/>
                      <a:pt x="4" y="3"/>
                      <a:pt x="5" y="4"/>
                    </a:cubicBezTo>
                    <a:cubicBezTo>
                      <a:pt x="5" y="4"/>
                      <a:pt x="5" y="3"/>
                      <a:pt x="5" y="3"/>
                    </a:cubicBezTo>
                    <a:cubicBezTo>
                      <a:pt x="5" y="3"/>
                      <a:pt x="7" y="2"/>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3127"/>
              <p:cNvSpPr>
                <a:spLocks/>
              </p:cNvSpPr>
              <p:nvPr/>
            </p:nvSpPr>
            <p:spPr bwMode="auto">
              <a:xfrm>
                <a:off x="6139" y="3048"/>
                <a:ext cx="8" cy="4"/>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3128"/>
              <p:cNvSpPr>
                <a:spLocks/>
              </p:cNvSpPr>
              <p:nvPr/>
            </p:nvSpPr>
            <p:spPr bwMode="auto">
              <a:xfrm>
                <a:off x="6162" y="3052"/>
                <a:ext cx="6" cy="4"/>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cubicBezTo>
                      <a:pt x="3" y="1"/>
                      <a:pt x="2" y="0"/>
                      <a:pt x="0" y="0"/>
                    </a:cubicBezTo>
                    <a:cubicBezTo>
                      <a:pt x="0" y="1"/>
                      <a:pt x="2" y="1"/>
                      <a:pt x="1" y="2"/>
                    </a:cubicBezTo>
                    <a:cubicBezTo>
                      <a:pt x="1" y="2"/>
                      <a:pt x="2"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3129"/>
              <p:cNvSpPr>
                <a:spLocks/>
              </p:cNvSpPr>
              <p:nvPr/>
            </p:nvSpPr>
            <p:spPr bwMode="auto">
              <a:xfrm>
                <a:off x="6157" y="2894"/>
                <a:ext cx="5" cy="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1"/>
                      <a:pt x="1" y="0"/>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130"/>
              <p:cNvSpPr>
                <a:spLocks/>
              </p:cNvSpPr>
              <p:nvPr/>
            </p:nvSpPr>
            <p:spPr bwMode="auto">
              <a:xfrm>
                <a:off x="6145" y="2878"/>
                <a:ext cx="12" cy="6"/>
              </a:xfrm>
              <a:custGeom>
                <a:avLst/>
                <a:gdLst>
                  <a:gd name="T0" fmla="*/ 5 w 6"/>
                  <a:gd name="T1" fmla="*/ 0 h 3"/>
                  <a:gd name="T2" fmla="*/ 1 w 6"/>
                  <a:gd name="T3" fmla="*/ 1 h 3"/>
                  <a:gd name="T4" fmla="*/ 0 w 6"/>
                  <a:gd name="T5" fmla="*/ 3 h 3"/>
                  <a:gd name="T6" fmla="*/ 4 w 6"/>
                  <a:gd name="T7" fmla="*/ 2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cubicBezTo>
                      <a:pt x="3" y="0"/>
                      <a:pt x="3" y="1"/>
                      <a:pt x="1" y="1"/>
                    </a:cubicBezTo>
                    <a:cubicBezTo>
                      <a:pt x="2" y="3"/>
                      <a:pt x="0" y="2"/>
                      <a:pt x="0" y="3"/>
                    </a:cubicBezTo>
                    <a:cubicBezTo>
                      <a:pt x="1" y="3"/>
                      <a:pt x="4" y="3"/>
                      <a:pt x="4" y="2"/>
                    </a:cubicBezTo>
                    <a:cubicBezTo>
                      <a:pt x="3" y="2"/>
                      <a:pt x="6" y="2"/>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131"/>
              <p:cNvSpPr>
                <a:spLocks/>
              </p:cNvSpPr>
              <p:nvPr/>
            </p:nvSpPr>
            <p:spPr bwMode="auto">
              <a:xfrm>
                <a:off x="6178" y="2896"/>
                <a:ext cx="4" cy="4"/>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2" y="0"/>
                      <a:pt x="0" y="0"/>
                    </a:cubicBezTo>
                    <a:cubicBezTo>
                      <a:pt x="0"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132"/>
              <p:cNvSpPr>
                <a:spLocks/>
              </p:cNvSpPr>
              <p:nvPr/>
            </p:nvSpPr>
            <p:spPr bwMode="auto">
              <a:xfrm>
                <a:off x="6157" y="2880"/>
                <a:ext cx="15" cy="8"/>
              </a:xfrm>
              <a:custGeom>
                <a:avLst/>
                <a:gdLst>
                  <a:gd name="T0" fmla="*/ 5 w 7"/>
                  <a:gd name="T1" fmla="*/ 0 h 4"/>
                  <a:gd name="T2" fmla="*/ 3 w 7"/>
                  <a:gd name="T3" fmla="*/ 1 h 4"/>
                  <a:gd name="T4" fmla="*/ 1 w 7"/>
                  <a:gd name="T5" fmla="*/ 0 h 4"/>
                  <a:gd name="T6" fmla="*/ 1 w 7"/>
                  <a:gd name="T7" fmla="*/ 1 h 4"/>
                  <a:gd name="T8" fmla="*/ 0 w 7"/>
                  <a:gd name="T9" fmla="*/ 0 h 4"/>
                  <a:gd name="T10" fmla="*/ 0 w 7"/>
                  <a:gd name="T11" fmla="*/ 0 h 4"/>
                  <a:gd name="T12" fmla="*/ 0 w 7"/>
                  <a:gd name="T13" fmla="*/ 3 h 4"/>
                  <a:gd name="T14" fmla="*/ 0 w 7"/>
                  <a:gd name="T15" fmla="*/ 4 h 4"/>
                  <a:gd name="T16" fmla="*/ 6 w 7"/>
                  <a:gd name="T17" fmla="*/ 4 h 4"/>
                  <a:gd name="T18" fmla="*/ 7 w 7"/>
                  <a:gd name="T19" fmla="*/ 2 h 4"/>
                  <a:gd name="T20" fmla="*/ 5 w 7"/>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4">
                    <a:moveTo>
                      <a:pt x="5" y="0"/>
                    </a:moveTo>
                    <a:cubicBezTo>
                      <a:pt x="6" y="2"/>
                      <a:pt x="4" y="2"/>
                      <a:pt x="3" y="1"/>
                    </a:cubicBezTo>
                    <a:cubicBezTo>
                      <a:pt x="3" y="1"/>
                      <a:pt x="2" y="0"/>
                      <a:pt x="1" y="0"/>
                    </a:cubicBezTo>
                    <a:cubicBezTo>
                      <a:pt x="1" y="0"/>
                      <a:pt x="2" y="1"/>
                      <a:pt x="1" y="1"/>
                    </a:cubicBezTo>
                    <a:cubicBezTo>
                      <a:pt x="1" y="1"/>
                      <a:pt x="1" y="0"/>
                      <a:pt x="0" y="0"/>
                    </a:cubicBezTo>
                    <a:cubicBezTo>
                      <a:pt x="0" y="0"/>
                      <a:pt x="0" y="0"/>
                      <a:pt x="0" y="0"/>
                    </a:cubicBezTo>
                    <a:cubicBezTo>
                      <a:pt x="0" y="2"/>
                      <a:pt x="0" y="1"/>
                      <a:pt x="0" y="3"/>
                    </a:cubicBezTo>
                    <a:cubicBezTo>
                      <a:pt x="0" y="3"/>
                      <a:pt x="1" y="3"/>
                      <a:pt x="0" y="4"/>
                    </a:cubicBezTo>
                    <a:cubicBezTo>
                      <a:pt x="3" y="4"/>
                      <a:pt x="3" y="3"/>
                      <a:pt x="6" y="4"/>
                    </a:cubicBezTo>
                    <a:cubicBezTo>
                      <a:pt x="5" y="2"/>
                      <a:pt x="7" y="4"/>
                      <a:pt x="7" y="2"/>
                    </a:cubicBezTo>
                    <a:cubicBezTo>
                      <a:pt x="5" y="3"/>
                      <a:pt x="7"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133"/>
              <p:cNvSpPr>
                <a:spLocks/>
              </p:cNvSpPr>
              <p:nvPr/>
            </p:nvSpPr>
            <p:spPr bwMode="auto">
              <a:xfrm>
                <a:off x="6032" y="2976"/>
                <a:ext cx="2" cy="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134"/>
              <p:cNvSpPr>
                <a:spLocks/>
              </p:cNvSpPr>
              <p:nvPr/>
            </p:nvSpPr>
            <p:spPr bwMode="auto">
              <a:xfrm>
                <a:off x="6141" y="2890"/>
                <a:ext cx="12" cy="10"/>
              </a:xfrm>
              <a:custGeom>
                <a:avLst/>
                <a:gdLst>
                  <a:gd name="T0" fmla="*/ 4 w 6"/>
                  <a:gd name="T1" fmla="*/ 5 h 5"/>
                  <a:gd name="T2" fmla="*/ 5 w 6"/>
                  <a:gd name="T3" fmla="*/ 3 h 5"/>
                  <a:gd name="T4" fmla="*/ 4 w 6"/>
                  <a:gd name="T5" fmla="*/ 1 h 5"/>
                  <a:gd name="T6" fmla="*/ 2 w 6"/>
                  <a:gd name="T7" fmla="*/ 2 h 5"/>
                  <a:gd name="T8" fmla="*/ 1 w 6"/>
                  <a:gd name="T9" fmla="*/ 1 h 5"/>
                  <a:gd name="T10" fmla="*/ 4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4" y="5"/>
                    </a:moveTo>
                    <a:cubicBezTo>
                      <a:pt x="6" y="4"/>
                      <a:pt x="5" y="4"/>
                      <a:pt x="5" y="3"/>
                    </a:cubicBezTo>
                    <a:cubicBezTo>
                      <a:pt x="4" y="3"/>
                      <a:pt x="3" y="2"/>
                      <a:pt x="4" y="1"/>
                    </a:cubicBezTo>
                    <a:cubicBezTo>
                      <a:pt x="3" y="1"/>
                      <a:pt x="3" y="2"/>
                      <a:pt x="2" y="2"/>
                    </a:cubicBezTo>
                    <a:cubicBezTo>
                      <a:pt x="2" y="2"/>
                      <a:pt x="2" y="0"/>
                      <a:pt x="1" y="1"/>
                    </a:cubicBezTo>
                    <a:cubicBezTo>
                      <a:pt x="0" y="4"/>
                      <a:pt x="6"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135"/>
              <p:cNvSpPr>
                <a:spLocks/>
              </p:cNvSpPr>
              <p:nvPr/>
            </p:nvSpPr>
            <p:spPr bwMode="auto">
              <a:xfrm>
                <a:off x="6151" y="3052"/>
                <a:ext cx="6" cy="9"/>
              </a:xfrm>
              <a:custGeom>
                <a:avLst/>
                <a:gdLst>
                  <a:gd name="T0" fmla="*/ 2 w 3"/>
                  <a:gd name="T1" fmla="*/ 4 h 4"/>
                  <a:gd name="T2" fmla="*/ 3 w 3"/>
                  <a:gd name="T3" fmla="*/ 1 h 4"/>
                  <a:gd name="T4" fmla="*/ 0 w 3"/>
                  <a:gd name="T5" fmla="*/ 0 h 4"/>
                  <a:gd name="T6" fmla="*/ 0 w 3"/>
                  <a:gd name="T7" fmla="*/ 3 h 4"/>
                  <a:gd name="T8" fmla="*/ 2 w 3"/>
                  <a:gd name="T9" fmla="*/ 2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3" y="4"/>
                      <a:pt x="3" y="3"/>
                      <a:pt x="3" y="1"/>
                    </a:cubicBezTo>
                    <a:cubicBezTo>
                      <a:pt x="0" y="2"/>
                      <a:pt x="1" y="0"/>
                      <a:pt x="0" y="0"/>
                    </a:cubicBezTo>
                    <a:cubicBezTo>
                      <a:pt x="0" y="1"/>
                      <a:pt x="0" y="2"/>
                      <a:pt x="0" y="3"/>
                    </a:cubicBezTo>
                    <a:cubicBezTo>
                      <a:pt x="1" y="3"/>
                      <a:pt x="1" y="2"/>
                      <a:pt x="2" y="2"/>
                    </a:cubicBezTo>
                    <a:cubicBezTo>
                      <a:pt x="2"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136"/>
              <p:cNvSpPr>
                <a:spLocks/>
              </p:cNvSpPr>
              <p:nvPr/>
            </p:nvSpPr>
            <p:spPr bwMode="auto">
              <a:xfrm>
                <a:off x="6176" y="2898"/>
                <a:ext cx="2" cy="2"/>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137"/>
              <p:cNvSpPr>
                <a:spLocks/>
              </p:cNvSpPr>
              <p:nvPr/>
            </p:nvSpPr>
            <p:spPr bwMode="auto">
              <a:xfrm>
                <a:off x="6231" y="2974"/>
                <a:ext cx="4" cy="4"/>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1" y="2"/>
                      <a:pt x="2" y="2"/>
                      <a:pt x="2" y="1"/>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138"/>
              <p:cNvSpPr>
                <a:spLocks/>
              </p:cNvSpPr>
              <p:nvPr/>
            </p:nvSpPr>
            <p:spPr bwMode="auto">
              <a:xfrm>
                <a:off x="6108"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139"/>
              <p:cNvSpPr>
                <a:spLocks/>
              </p:cNvSpPr>
              <p:nvPr/>
            </p:nvSpPr>
            <p:spPr bwMode="auto">
              <a:xfrm>
                <a:off x="6079" y="3050"/>
                <a:ext cx="4" cy="2"/>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1"/>
                      <a:pt x="0"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3140"/>
              <p:cNvSpPr>
                <a:spLocks/>
              </p:cNvSpPr>
              <p:nvPr/>
            </p:nvSpPr>
            <p:spPr bwMode="auto">
              <a:xfrm>
                <a:off x="6083" y="3007"/>
                <a:ext cx="3" cy="4"/>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0"/>
                      <a:pt x="0" y="0"/>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3141"/>
              <p:cNvSpPr>
                <a:spLocks/>
              </p:cNvSpPr>
              <p:nvPr/>
            </p:nvSpPr>
            <p:spPr bwMode="auto">
              <a:xfrm>
                <a:off x="6083" y="3048"/>
                <a:ext cx="5" cy="6"/>
              </a:xfrm>
              <a:custGeom>
                <a:avLst/>
                <a:gdLst>
                  <a:gd name="T0" fmla="*/ 2 w 2"/>
                  <a:gd name="T1" fmla="*/ 1 h 3"/>
                  <a:gd name="T2" fmla="*/ 2 w 2"/>
                  <a:gd name="T3" fmla="*/ 0 h 3"/>
                  <a:gd name="T4" fmla="*/ 0 w 2"/>
                  <a:gd name="T5" fmla="*/ 0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1"/>
                      <a:pt x="2" y="0"/>
                    </a:cubicBezTo>
                    <a:cubicBezTo>
                      <a:pt x="1" y="0"/>
                      <a:pt x="0" y="0"/>
                      <a:pt x="0" y="0"/>
                    </a:cubicBezTo>
                    <a:cubicBezTo>
                      <a:pt x="2" y="0"/>
                      <a:pt x="1"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3142"/>
              <p:cNvSpPr>
                <a:spLocks/>
              </p:cNvSpPr>
              <p:nvPr/>
            </p:nvSpPr>
            <p:spPr bwMode="auto">
              <a:xfrm>
                <a:off x="6012" y="2687"/>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3143"/>
              <p:cNvSpPr>
                <a:spLocks/>
              </p:cNvSpPr>
              <p:nvPr/>
            </p:nvSpPr>
            <p:spPr bwMode="auto">
              <a:xfrm>
                <a:off x="6014" y="268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3144"/>
              <p:cNvSpPr>
                <a:spLocks/>
              </p:cNvSpPr>
              <p:nvPr/>
            </p:nvSpPr>
            <p:spPr bwMode="auto">
              <a:xfrm>
                <a:off x="6028" y="2876"/>
                <a:ext cx="4"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3145"/>
              <p:cNvSpPr>
                <a:spLocks/>
              </p:cNvSpPr>
              <p:nvPr/>
            </p:nvSpPr>
            <p:spPr bwMode="auto">
              <a:xfrm>
                <a:off x="6036" y="2869"/>
                <a:ext cx="6" cy="5"/>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3" y="0"/>
                      <a:pt x="2" y="0"/>
                      <a:pt x="1" y="0"/>
                    </a:cubicBezTo>
                    <a:cubicBezTo>
                      <a:pt x="0"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3146"/>
              <p:cNvSpPr>
                <a:spLocks/>
              </p:cNvSpPr>
              <p:nvPr/>
            </p:nvSpPr>
            <p:spPr bwMode="auto">
              <a:xfrm>
                <a:off x="6047" y="2882"/>
                <a:ext cx="2" cy="2"/>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3147"/>
              <p:cNvSpPr>
                <a:spLocks noEditPoints="1"/>
              </p:cNvSpPr>
              <p:nvPr/>
            </p:nvSpPr>
            <p:spPr bwMode="auto">
              <a:xfrm>
                <a:off x="5938" y="2534"/>
                <a:ext cx="10" cy="19"/>
              </a:xfrm>
              <a:custGeom>
                <a:avLst/>
                <a:gdLst>
                  <a:gd name="T0" fmla="*/ 2 w 5"/>
                  <a:gd name="T1" fmla="*/ 9 h 9"/>
                  <a:gd name="T2" fmla="*/ 4 w 5"/>
                  <a:gd name="T3" fmla="*/ 7 h 9"/>
                  <a:gd name="T4" fmla="*/ 5 w 5"/>
                  <a:gd name="T5" fmla="*/ 5 h 9"/>
                  <a:gd name="T6" fmla="*/ 4 w 5"/>
                  <a:gd name="T7" fmla="*/ 3 h 9"/>
                  <a:gd name="T8" fmla="*/ 0 w 5"/>
                  <a:gd name="T9" fmla="*/ 2 h 9"/>
                  <a:gd name="T10" fmla="*/ 0 w 5"/>
                  <a:gd name="T11" fmla="*/ 3 h 9"/>
                  <a:gd name="T12" fmla="*/ 1 w 5"/>
                  <a:gd name="T13" fmla="*/ 5 h 9"/>
                  <a:gd name="T14" fmla="*/ 2 w 5"/>
                  <a:gd name="T15" fmla="*/ 7 h 9"/>
                  <a:gd name="T16" fmla="*/ 2 w 5"/>
                  <a:gd name="T17" fmla="*/ 9 h 9"/>
                  <a:gd name="T18" fmla="*/ 3 w 5"/>
                  <a:gd name="T19" fmla="*/ 6 h 9"/>
                  <a:gd name="T20" fmla="*/ 3 w 5"/>
                  <a:gd name="T21" fmla="*/ 5 h 9"/>
                  <a:gd name="T22" fmla="*/ 3 w 5"/>
                  <a:gd name="T23" fmla="*/ 7 h 9"/>
                  <a:gd name="T24" fmla="*/ 3 w 5"/>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2" y="9"/>
                    </a:moveTo>
                    <a:cubicBezTo>
                      <a:pt x="4" y="9"/>
                      <a:pt x="4" y="7"/>
                      <a:pt x="4" y="7"/>
                    </a:cubicBezTo>
                    <a:cubicBezTo>
                      <a:pt x="5" y="7"/>
                      <a:pt x="5" y="6"/>
                      <a:pt x="5" y="5"/>
                    </a:cubicBezTo>
                    <a:cubicBezTo>
                      <a:pt x="4" y="5"/>
                      <a:pt x="4" y="4"/>
                      <a:pt x="4" y="3"/>
                    </a:cubicBezTo>
                    <a:cubicBezTo>
                      <a:pt x="2" y="4"/>
                      <a:pt x="2" y="0"/>
                      <a:pt x="0" y="2"/>
                    </a:cubicBezTo>
                    <a:cubicBezTo>
                      <a:pt x="3" y="2"/>
                      <a:pt x="0" y="4"/>
                      <a:pt x="0" y="3"/>
                    </a:cubicBezTo>
                    <a:cubicBezTo>
                      <a:pt x="0" y="4"/>
                      <a:pt x="1" y="4"/>
                      <a:pt x="1" y="5"/>
                    </a:cubicBezTo>
                    <a:cubicBezTo>
                      <a:pt x="1" y="7"/>
                      <a:pt x="2" y="6"/>
                      <a:pt x="2" y="7"/>
                    </a:cubicBezTo>
                    <a:cubicBezTo>
                      <a:pt x="2" y="8"/>
                      <a:pt x="1" y="8"/>
                      <a:pt x="2" y="9"/>
                    </a:cubicBezTo>
                    <a:close/>
                    <a:moveTo>
                      <a:pt x="3" y="6"/>
                    </a:moveTo>
                    <a:cubicBezTo>
                      <a:pt x="3" y="6"/>
                      <a:pt x="3" y="6"/>
                      <a:pt x="3" y="5"/>
                    </a:cubicBezTo>
                    <a:cubicBezTo>
                      <a:pt x="4" y="5"/>
                      <a:pt x="4" y="8"/>
                      <a:pt x="3" y="7"/>
                    </a:cubicBezTo>
                    <a:cubicBezTo>
                      <a:pt x="3" y="6"/>
                      <a:pt x="3"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3148"/>
              <p:cNvSpPr>
                <a:spLocks/>
              </p:cNvSpPr>
              <p:nvPr/>
            </p:nvSpPr>
            <p:spPr bwMode="auto">
              <a:xfrm>
                <a:off x="6003" y="2972"/>
                <a:ext cx="7" cy="2"/>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3149"/>
              <p:cNvSpPr>
                <a:spLocks/>
              </p:cNvSpPr>
              <p:nvPr/>
            </p:nvSpPr>
            <p:spPr bwMode="auto">
              <a:xfrm>
                <a:off x="6003" y="2787"/>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0"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3150"/>
              <p:cNvSpPr>
                <a:spLocks/>
              </p:cNvSpPr>
              <p:nvPr/>
            </p:nvSpPr>
            <p:spPr bwMode="auto">
              <a:xfrm>
                <a:off x="6016" y="2787"/>
                <a:ext cx="4" cy="4"/>
              </a:xfrm>
              <a:custGeom>
                <a:avLst/>
                <a:gdLst>
                  <a:gd name="T0" fmla="*/ 1 w 2"/>
                  <a:gd name="T1" fmla="*/ 0 h 2"/>
                  <a:gd name="T2" fmla="*/ 0 w 2"/>
                  <a:gd name="T3" fmla="*/ 2 h 2"/>
                  <a:gd name="T4" fmla="*/ 1 w 2"/>
                  <a:gd name="T5" fmla="*/ 0 h 2"/>
                </a:gdLst>
                <a:ahLst/>
                <a:cxnLst>
                  <a:cxn ang="0">
                    <a:pos x="T0" y="T1"/>
                  </a:cxn>
                  <a:cxn ang="0">
                    <a:pos x="T2" y="T3"/>
                  </a:cxn>
                  <a:cxn ang="0">
                    <a:pos x="T4" y="T5"/>
                  </a:cxn>
                </a:cxnLst>
                <a:rect l="0" t="0" r="r" b="b"/>
                <a:pathLst>
                  <a:path w="2" h="2">
                    <a:moveTo>
                      <a:pt x="1" y="0"/>
                    </a:moveTo>
                    <a:cubicBezTo>
                      <a:pt x="1"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151"/>
              <p:cNvSpPr>
                <a:spLocks/>
              </p:cNvSpPr>
              <p:nvPr/>
            </p:nvSpPr>
            <p:spPr bwMode="auto">
              <a:xfrm>
                <a:off x="6042" y="2785"/>
                <a:ext cx="7" cy="6"/>
              </a:xfrm>
              <a:custGeom>
                <a:avLst/>
                <a:gdLst>
                  <a:gd name="T0" fmla="*/ 2 w 3"/>
                  <a:gd name="T1" fmla="*/ 1 h 3"/>
                  <a:gd name="T2" fmla="*/ 3 w 3"/>
                  <a:gd name="T3" fmla="*/ 1 h 3"/>
                  <a:gd name="T4" fmla="*/ 1 w 3"/>
                  <a:gd name="T5" fmla="*/ 0 h 3"/>
                  <a:gd name="T6" fmla="*/ 0 w 3"/>
                  <a:gd name="T7" fmla="*/ 3 h 3"/>
                  <a:gd name="T8" fmla="*/ 2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3" y="1"/>
                      <a:pt x="3" y="2"/>
                      <a:pt x="3" y="1"/>
                    </a:cubicBezTo>
                    <a:cubicBezTo>
                      <a:pt x="2" y="1"/>
                      <a:pt x="2" y="0"/>
                      <a:pt x="1" y="0"/>
                    </a:cubicBezTo>
                    <a:cubicBezTo>
                      <a:pt x="1" y="1"/>
                      <a:pt x="1" y="2"/>
                      <a:pt x="0" y="3"/>
                    </a:cubicBezTo>
                    <a:cubicBezTo>
                      <a:pt x="1" y="2"/>
                      <a:pt x="2" y="3"/>
                      <a:pt x="2" y="2"/>
                    </a:cubicBezTo>
                    <a:cubicBezTo>
                      <a:pt x="2" y="2"/>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152"/>
              <p:cNvSpPr>
                <a:spLocks/>
              </p:cNvSpPr>
              <p:nvPr/>
            </p:nvSpPr>
            <p:spPr bwMode="auto">
              <a:xfrm>
                <a:off x="5851" y="2236"/>
                <a:ext cx="7" cy="5"/>
              </a:xfrm>
              <a:custGeom>
                <a:avLst/>
                <a:gdLst>
                  <a:gd name="T0" fmla="*/ 2 w 3"/>
                  <a:gd name="T1" fmla="*/ 1 h 2"/>
                  <a:gd name="T2" fmla="*/ 3 w 3"/>
                  <a:gd name="T3" fmla="*/ 2 h 2"/>
                  <a:gd name="T4" fmla="*/ 2 w 3"/>
                  <a:gd name="T5" fmla="*/ 1 h 2"/>
                </a:gdLst>
                <a:ahLst/>
                <a:cxnLst>
                  <a:cxn ang="0">
                    <a:pos x="T0" y="T1"/>
                  </a:cxn>
                  <a:cxn ang="0">
                    <a:pos x="T2" y="T3"/>
                  </a:cxn>
                  <a:cxn ang="0">
                    <a:pos x="T4" y="T5"/>
                  </a:cxn>
                </a:cxnLst>
                <a:rect l="0" t="0" r="r" b="b"/>
                <a:pathLst>
                  <a:path w="3" h="2">
                    <a:moveTo>
                      <a:pt x="2" y="1"/>
                    </a:moveTo>
                    <a:cubicBezTo>
                      <a:pt x="2" y="1"/>
                      <a:pt x="2" y="2"/>
                      <a:pt x="3" y="2"/>
                    </a:cubicBezTo>
                    <a:cubicBezTo>
                      <a:pt x="3" y="0"/>
                      <a:pt x="0"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153"/>
              <p:cNvSpPr>
                <a:spLocks noEditPoints="1"/>
              </p:cNvSpPr>
              <p:nvPr/>
            </p:nvSpPr>
            <p:spPr bwMode="auto">
              <a:xfrm>
                <a:off x="5802" y="2228"/>
                <a:ext cx="70" cy="23"/>
              </a:xfrm>
              <a:custGeom>
                <a:avLst/>
                <a:gdLst>
                  <a:gd name="T0" fmla="*/ 2 w 34"/>
                  <a:gd name="T1" fmla="*/ 7 h 11"/>
                  <a:gd name="T2" fmla="*/ 2 w 34"/>
                  <a:gd name="T3" fmla="*/ 8 h 11"/>
                  <a:gd name="T4" fmla="*/ 6 w 34"/>
                  <a:gd name="T5" fmla="*/ 10 h 11"/>
                  <a:gd name="T6" fmla="*/ 6 w 34"/>
                  <a:gd name="T7" fmla="*/ 9 h 11"/>
                  <a:gd name="T8" fmla="*/ 7 w 34"/>
                  <a:gd name="T9" fmla="*/ 9 h 11"/>
                  <a:gd name="T10" fmla="*/ 9 w 34"/>
                  <a:gd name="T11" fmla="*/ 11 h 11"/>
                  <a:gd name="T12" fmla="*/ 12 w 34"/>
                  <a:gd name="T13" fmla="*/ 10 h 11"/>
                  <a:gd name="T14" fmla="*/ 13 w 34"/>
                  <a:gd name="T15" fmla="*/ 7 h 11"/>
                  <a:gd name="T16" fmla="*/ 13 w 34"/>
                  <a:gd name="T17" fmla="*/ 7 h 11"/>
                  <a:gd name="T18" fmla="*/ 11 w 34"/>
                  <a:gd name="T19" fmla="*/ 3 h 11"/>
                  <a:gd name="T20" fmla="*/ 13 w 34"/>
                  <a:gd name="T21" fmla="*/ 4 h 11"/>
                  <a:gd name="T22" fmla="*/ 15 w 34"/>
                  <a:gd name="T23" fmla="*/ 5 h 11"/>
                  <a:gd name="T24" fmla="*/ 16 w 34"/>
                  <a:gd name="T25" fmla="*/ 7 h 11"/>
                  <a:gd name="T26" fmla="*/ 16 w 34"/>
                  <a:gd name="T27" fmla="*/ 8 h 11"/>
                  <a:gd name="T28" fmla="*/ 18 w 34"/>
                  <a:gd name="T29" fmla="*/ 11 h 11"/>
                  <a:gd name="T30" fmla="*/ 21 w 34"/>
                  <a:gd name="T31" fmla="*/ 9 h 11"/>
                  <a:gd name="T32" fmla="*/ 21 w 34"/>
                  <a:gd name="T33" fmla="*/ 7 h 11"/>
                  <a:gd name="T34" fmla="*/ 23 w 34"/>
                  <a:gd name="T35" fmla="*/ 5 h 11"/>
                  <a:gd name="T36" fmla="*/ 23 w 34"/>
                  <a:gd name="T37" fmla="*/ 7 h 11"/>
                  <a:gd name="T38" fmla="*/ 22 w 34"/>
                  <a:gd name="T39" fmla="*/ 9 h 11"/>
                  <a:gd name="T40" fmla="*/ 25 w 34"/>
                  <a:gd name="T41" fmla="*/ 10 h 11"/>
                  <a:gd name="T42" fmla="*/ 28 w 34"/>
                  <a:gd name="T43" fmla="*/ 9 h 11"/>
                  <a:gd name="T44" fmla="*/ 31 w 34"/>
                  <a:gd name="T45" fmla="*/ 10 h 11"/>
                  <a:gd name="T46" fmla="*/ 33 w 34"/>
                  <a:gd name="T47" fmla="*/ 10 h 11"/>
                  <a:gd name="T48" fmla="*/ 32 w 34"/>
                  <a:gd name="T49" fmla="*/ 5 h 11"/>
                  <a:gd name="T50" fmla="*/ 30 w 34"/>
                  <a:gd name="T51" fmla="*/ 6 h 11"/>
                  <a:gd name="T52" fmla="*/ 28 w 34"/>
                  <a:gd name="T53" fmla="*/ 6 h 11"/>
                  <a:gd name="T54" fmla="*/ 25 w 34"/>
                  <a:gd name="T55" fmla="*/ 4 h 11"/>
                  <a:gd name="T56" fmla="*/ 21 w 34"/>
                  <a:gd name="T57" fmla="*/ 5 h 11"/>
                  <a:gd name="T58" fmla="*/ 19 w 34"/>
                  <a:gd name="T59" fmla="*/ 2 h 11"/>
                  <a:gd name="T60" fmla="*/ 17 w 34"/>
                  <a:gd name="T61" fmla="*/ 0 h 11"/>
                  <a:gd name="T62" fmla="*/ 15 w 34"/>
                  <a:gd name="T63" fmla="*/ 3 h 11"/>
                  <a:gd name="T64" fmla="*/ 10 w 34"/>
                  <a:gd name="T65" fmla="*/ 2 h 11"/>
                  <a:gd name="T66" fmla="*/ 9 w 34"/>
                  <a:gd name="T67" fmla="*/ 3 h 11"/>
                  <a:gd name="T68" fmla="*/ 7 w 34"/>
                  <a:gd name="T69" fmla="*/ 5 h 11"/>
                  <a:gd name="T70" fmla="*/ 6 w 34"/>
                  <a:gd name="T71" fmla="*/ 5 h 11"/>
                  <a:gd name="T72" fmla="*/ 5 w 34"/>
                  <a:gd name="T73" fmla="*/ 5 h 11"/>
                  <a:gd name="T74" fmla="*/ 4 w 34"/>
                  <a:gd name="T75" fmla="*/ 4 h 11"/>
                  <a:gd name="T76" fmla="*/ 3 w 34"/>
                  <a:gd name="T77" fmla="*/ 4 h 11"/>
                  <a:gd name="T78" fmla="*/ 3 w 34"/>
                  <a:gd name="T79" fmla="*/ 4 h 11"/>
                  <a:gd name="T80" fmla="*/ 3 w 34"/>
                  <a:gd name="T81" fmla="*/ 4 h 11"/>
                  <a:gd name="T82" fmla="*/ 2 w 34"/>
                  <a:gd name="T83" fmla="*/ 6 h 11"/>
                  <a:gd name="T84" fmla="*/ 2 w 34"/>
                  <a:gd name="T85" fmla="*/ 8 h 11"/>
                  <a:gd name="T86" fmla="*/ 3 w 34"/>
                  <a:gd name="T87" fmla="*/ 8 h 11"/>
                  <a:gd name="T88" fmla="*/ 3 w 34"/>
                  <a:gd name="T89" fmla="*/ 8 h 11"/>
                  <a:gd name="T90" fmla="*/ 8 w 34"/>
                  <a:gd name="T91" fmla="*/ 7 h 11"/>
                  <a:gd name="T92" fmla="*/ 7 w 34"/>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 h="11">
                    <a:moveTo>
                      <a:pt x="2" y="8"/>
                    </a:moveTo>
                    <a:cubicBezTo>
                      <a:pt x="2" y="8"/>
                      <a:pt x="2" y="7"/>
                      <a:pt x="2" y="7"/>
                    </a:cubicBezTo>
                    <a:cubicBezTo>
                      <a:pt x="2" y="7"/>
                      <a:pt x="2" y="7"/>
                      <a:pt x="3" y="8"/>
                    </a:cubicBezTo>
                    <a:cubicBezTo>
                      <a:pt x="2" y="8"/>
                      <a:pt x="2" y="8"/>
                      <a:pt x="2" y="8"/>
                    </a:cubicBezTo>
                    <a:cubicBezTo>
                      <a:pt x="0" y="8"/>
                      <a:pt x="4" y="9"/>
                      <a:pt x="3" y="10"/>
                    </a:cubicBezTo>
                    <a:cubicBezTo>
                      <a:pt x="3" y="11"/>
                      <a:pt x="6" y="9"/>
                      <a:pt x="6" y="10"/>
                    </a:cubicBezTo>
                    <a:cubicBezTo>
                      <a:pt x="7" y="10"/>
                      <a:pt x="7" y="9"/>
                      <a:pt x="6" y="9"/>
                    </a:cubicBezTo>
                    <a:cubicBezTo>
                      <a:pt x="6" y="9"/>
                      <a:pt x="6" y="9"/>
                      <a:pt x="6" y="9"/>
                    </a:cubicBezTo>
                    <a:cubicBezTo>
                      <a:pt x="6" y="9"/>
                      <a:pt x="6" y="9"/>
                      <a:pt x="7" y="9"/>
                    </a:cubicBezTo>
                    <a:cubicBezTo>
                      <a:pt x="7" y="9"/>
                      <a:pt x="7" y="9"/>
                      <a:pt x="7" y="9"/>
                    </a:cubicBezTo>
                    <a:cubicBezTo>
                      <a:pt x="7" y="9"/>
                      <a:pt x="7" y="9"/>
                      <a:pt x="8" y="9"/>
                    </a:cubicBezTo>
                    <a:cubicBezTo>
                      <a:pt x="9" y="9"/>
                      <a:pt x="8" y="10"/>
                      <a:pt x="9" y="11"/>
                    </a:cubicBezTo>
                    <a:cubicBezTo>
                      <a:pt x="10" y="11"/>
                      <a:pt x="9" y="10"/>
                      <a:pt x="10" y="10"/>
                    </a:cubicBezTo>
                    <a:cubicBezTo>
                      <a:pt x="10" y="10"/>
                      <a:pt x="11" y="10"/>
                      <a:pt x="12" y="10"/>
                    </a:cubicBezTo>
                    <a:cubicBezTo>
                      <a:pt x="13" y="9"/>
                      <a:pt x="13" y="8"/>
                      <a:pt x="13" y="6"/>
                    </a:cubicBezTo>
                    <a:cubicBezTo>
                      <a:pt x="13" y="6"/>
                      <a:pt x="13" y="6"/>
                      <a:pt x="13" y="7"/>
                    </a:cubicBezTo>
                    <a:cubicBezTo>
                      <a:pt x="13" y="7"/>
                      <a:pt x="13" y="7"/>
                      <a:pt x="12" y="6"/>
                    </a:cubicBezTo>
                    <a:cubicBezTo>
                      <a:pt x="12" y="7"/>
                      <a:pt x="13" y="7"/>
                      <a:pt x="13" y="7"/>
                    </a:cubicBezTo>
                    <a:cubicBezTo>
                      <a:pt x="13" y="6"/>
                      <a:pt x="12" y="3"/>
                      <a:pt x="11" y="4"/>
                    </a:cubicBezTo>
                    <a:cubicBezTo>
                      <a:pt x="11" y="3"/>
                      <a:pt x="11" y="3"/>
                      <a:pt x="11" y="3"/>
                    </a:cubicBezTo>
                    <a:cubicBezTo>
                      <a:pt x="12" y="3"/>
                      <a:pt x="12" y="3"/>
                      <a:pt x="12" y="3"/>
                    </a:cubicBezTo>
                    <a:cubicBezTo>
                      <a:pt x="12" y="4"/>
                      <a:pt x="13" y="3"/>
                      <a:pt x="13" y="4"/>
                    </a:cubicBezTo>
                    <a:cubicBezTo>
                      <a:pt x="14" y="4"/>
                      <a:pt x="13" y="5"/>
                      <a:pt x="14" y="5"/>
                    </a:cubicBezTo>
                    <a:cubicBezTo>
                      <a:pt x="14" y="5"/>
                      <a:pt x="14" y="3"/>
                      <a:pt x="15" y="5"/>
                    </a:cubicBezTo>
                    <a:cubicBezTo>
                      <a:pt x="14" y="5"/>
                      <a:pt x="13" y="5"/>
                      <a:pt x="14" y="7"/>
                    </a:cubicBezTo>
                    <a:cubicBezTo>
                      <a:pt x="16" y="7"/>
                      <a:pt x="16" y="7"/>
                      <a:pt x="16" y="7"/>
                    </a:cubicBezTo>
                    <a:cubicBezTo>
                      <a:pt x="16" y="7"/>
                      <a:pt x="16" y="7"/>
                      <a:pt x="16" y="7"/>
                    </a:cubicBezTo>
                    <a:cubicBezTo>
                      <a:pt x="16" y="8"/>
                      <a:pt x="16" y="8"/>
                      <a:pt x="16" y="8"/>
                    </a:cubicBezTo>
                    <a:cubicBezTo>
                      <a:pt x="16" y="9"/>
                      <a:pt x="16" y="9"/>
                      <a:pt x="15" y="9"/>
                    </a:cubicBezTo>
                    <a:cubicBezTo>
                      <a:pt x="15" y="11"/>
                      <a:pt x="19" y="9"/>
                      <a:pt x="18" y="11"/>
                    </a:cubicBezTo>
                    <a:cubicBezTo>
                      <a:pt x="19" y="11"/>
                      <a:pt x="19" y="10"/>
                      <a:pt x="19" y="9"/>
                    </a:cubicBezTo>
                    <a:cubicBezTo>
                      <a:pt x="21" y="9"/>
                      <a:pt x="21" y="9"/>
                      <a:pt x="21" y="9"/>
                    </a:cubicBezTo>
                    <a:cubicBezTo>
                      <a:pt x="22" y="7"/>
                      <a:pt x="21" y="7"/>
                      <a:pt x="21" y="6"/>
                    </a:cubicBezTo>
                    <a:cubicBezTo>
                      <a:pt x="21" y="5"/>
                      <a:pt x="21" y="7"/>
                      <a:pt x="21" y="7"/>
                    </a:cubicBezTo>
                    <a:cubicBezTo>
                      <a:pt x="22" y="7"/>
                      <a:pt x="22" y="6"/>
                      <a:pt x="22" y="6"/>
                    </a:cubicBezTo>
                    <a:cubicBezTo>
                      <a:pt x="22" y="5"/>
                      <a:pt x="23" y="6"/>
                      <a:pt x="23" y="5"/>
                    </a:cubicBezTo>
                    <a:cubicBezTo>
                      <a:pt x="23" y="5"/>
                      <a:pt x="23" y="5"/>
                      <a:pt x="24" y="5"/>
                    </a:cubicBezTo>
                    <a:cubicBezTo>
                      <a:pt x="24" y="5"/>
                      <a:pt x="24" y="7"/>
                      <a:pt x="23" y="7"/>
                    </a:cubicBezTo>
                    <a:cubicBezTo>
                      <a:pt x="23" y="7"/>
                      <a:pt x="23" y="7"/>
                      <a:pt x="23" y="7"/>
                    </a:cubicBezTo>
                    <a:cubicBezTo>
                      <a:pt x="23" y="8"/>
                      <a:pt x="23" y="9"/>
                      <a:pt x="22" y="9"/>
                    </a:cubicBezTo>
                    <a:cubicBezTo>
                      <a:pt x="23" y="11"/>
                      <a:pt x="24" y="9"/>
                      <a:pt x="25" y="9"/>
                    </a:cubicBezTo>
                    <a:cubicBezTo>
                      <a:pt x="26" y="9"/>
                      <a:pt x="25" y="10"/>
                      <a:pt x="25" y="10"/>
                    </a:cubicBezTo>
                    <a:cubicBezTo>
                      <a:pt x="25" y="11"/>
                      <a:pt x="26" y="9"/>
                      <a:pt x="26" y="10"/>
                    </a:cubicBezTo>
                    <a:cubicBezTo>
                      <a:pt x="27" y="10"/>
                      <a:pt x="26" y="8"/>
                      <a:pt x="28" y="9"/>
                    </a:cubicBezTo>
                    <a:cubicBezTo>
                      <a:pt x="29" y="9"/>
                      <a:pt x="28" y="11"/>
                      <a:pt x="29" y="11"/>
                    </a:cubicBezTo>
                    <a:cubicBezTo>
                      <a:pt x="29" y="10"/>
                      <a:pt x="31" y="11"/>
                      <a:pt x="31" y="10"/>
                    </a:cubicBezTo>
                    <a:cubicBezTo>
                      <a:pt x="32" y="10"/>
                      <a:pt x="33" y="10"/>
                      <a:pt x="33" y="9"/>
                    </a:cubicBezTo>
                    <a:cubicBezTo>
                      <a:pt x="33" y="9"/>
                      <a:pt x="33" y="9"/>
                      <a:pt x="33" y="10"/>
                    </a:cubicBezTo>
                    <a:cubicBezTo>
                      <a:pt x="34" y="10"/>
                      <a:pt x="34" y="10"/>
                      <a:pt x="34" y="10"/>
                    </a:cubicBezTo>
                    <a:cubicBezTo>
                      <a:pt x="33" y="8"/>
                      <a:pt x="33" y="7"/>
                      <a:pt x="32" y="5"/>
                    </a:cubicBezTo>
                    <a:cubicBezTo>
                      <a:pt x="32" y="6"/>
                      <a:pt x="30" y="5"/>
                      <a:pt x="31" y="7"/>
                    </a:cubicBezTo>
                    <a:cubicBezTo>
                      <a:pt x="30" y="7"/>
                      <a:pt x="30" y="7"/>
                      <a:pt x="30" y="6"/>
                    </a:cubicBezTo>
                    <a:cubicBezTo>
                      <a:pt x="29" y="7"/>
                      <a:pt x="30" y="8"/>
                      <a:pt x="30" y="9"/>
                    </a:cubicBezTo>
                    <a:cubicBezTo>
                      <a:pt x="28" y="9"/>
                      <a:pt x="30" y="7"/>
                      <a:pt x="28" y="6"/>
                    </a:cubicBezTo>
                    <a:cubicBezTo>
                      <a:pt x="27" y="6"/>
                      <a:pt x="26" y="7"/>
                      <a:pt x="24" y="6"/>
                    </a:cubicBezTo>
                    <a:cubicBezTo>
                      <a:pt x="24" y="6"/>
                      <a:pt x="25" y="6"/>
                      <a:pt x="25" y="4"/>
                    </a:cubicBezTo>
                    <a:cubicBezTo>
                      <a:pt x="24" y="4"/>
                      <a:pt x="24" y="4"/>
                      <a:pt x="24" y="3"/>
                    </a:cubicBezTo>
                    <a:cubicBezTo>
                      <a:pt x="23" y="3"/>
                      <a:pt x="22" y="4"/>
                      <a:pt x="21" y="5"/>
                    </a:cubicBezTo>
                    <a:cubicBezTo>
                      <a:pt x="20" y="5"/>
                      <a:pt x="20" y="5"/>
                      <a:pt x="20" y="5"/>
                    </a:cubicBezTo>
                    <a:cubicBezTo>
                      <a:pt x="20" y="4"/>
                      <a:pt x="19" y="3"/>
                      <a:pt x="19" y="2"/>
                    </a:cubicBezTo>
                    <a:cubicBezTo>
                      <a:pt x="19" y="2"/>
                      <a:pt x="20" y="1"/>
                      <a:pt x="19" y="1"/>
                    </a:cubicBezTo>
                    <a:cubicBezTo>
                      <a:pt x="19" y="3"/>
                      <a:pt x="18" y="0"/>
                      <a:pt x="17" y="0"/>
                    </a:cubicBezTo>
                    <a:cubicBezTo>
                      <a:pt x="17" y="1"/>
                      <a:pt x="16" y="1"/>
                      <a:pt x="16" y="1"/>
                    </a:cubicBezTo>
                    <a:cubicBezTo>
                      <a:pt x="16" y="2"/>
                      <a:pt x="16" y="3"/>
                      <a:pt x="15" y="3"/>
                    </a:cubicBezTo>
                    <a:cubicBezTo>
                      <a:pt x="13" y="2"/>
                      <a:pt x="13" y="1"/>
                      <a:pt x="11" y="1"/>
                    </a:cubicBezTo>
                    <a:cubicBezTo>
                      <a:pt x="11" y="2"/>
                      <a:pt x="11" y="2"/>
                      <a:pt x="10" y="2"/>
                    </a:cubicBezTo>
                    <a:cubicBezTo>
                      <a:pt x="10" y="3"/>
                      <a:pt x="10" y="3"/>
                      <a:pt x="11" y="4"/>
                    </a:cubicBezTo>
                    <a:cubicBezTo>
                      <a:pt x="10" y="3"/>
                      <a:pt x="9" y="2"/>
                      <a:pt x="9" y="3"/>
                    </a:cubicBezTo>
                    <a:cubicBezTo>
                      <a:pt x="10" y="4"/>
                      <a:pt x="9" y="4"/>
                      <a:pt x="9" y="4"/>
                    </a:cubicBezTo>
                    <a:cubicBezTo>
                      <a:pt x="8" y="4"/>
                      <a:pt x="8" y="4"/>
                      <a:pt x="7" y="5"/>
                    </a:cubicBezTo>
                    <a:cubicBezTo>
                      <a:pt x="6" y="6"/>
                      <a:pt x="7" y="7"/>
                      <a:pt x="5" y="7"/>
                    </a:cubicBezTo>
                    <a:cubicBezTo>
                      <a:pt x="5" y="6"/>
                      <a:pt x="6" y="6"/>
                      <a:pt x="6" y="5"/>
                    </a:cubicBezTo>
                    <a:cubicBezTo>
                      <a:pt x="6" y="5"/>
                      <a:pt x="6" y="5"/>
                      <a:pt x="6" y="5"/>
                    </a:cubicBezTo>
                    <a:cubicBezTo>
                      <a:pt x="6" y="5"/>
                      <a:pt x="5" y="5"/>
                      <a:pt x="5" y="5"/>
                    </a:cubicBezTo>
                    <a:cubicBezTo>
                      <a:pt x="5" y="5"/>
                      <a:pt x="5" y="5"/>
                      <a:pt x="5" y="5"/>
                    </a:cubicBezTo>
                    <a:cubicBezTo>
                      <a:pt x="5" y="5"/>
                      <a:pt x="5" y="4"/>
                      <a:pt x="4" y="4"/>
                    </a:cubicBezTo>
                    <a:cubicBezTo>
                      <a:pt x="4" y="4"/>
                      <a:pt x="4" y="4"/>
                      <a:pt x="4" y="4"/>
                    </a:cubicBezTo>
                    <a:cubicBezTo>
                      <a:pt x="3" y="4"/>
                      <a:pt x="3" y="4"/>
                      <a:pt x="3" y="4"/>
                    </a:cubicBezTo>
                    <a:cubicBezTo>
                      <a:pt x="3" y="4"/>
                      <a:pt x="3" y="4"/>
                      <a:pt x="3" y="4"/>
                    </a:cubicBezTo>
                    <a:cubicBezTo>
                      <a:pt x="3" y="4"/>
                      <a:pt x="3" y="4"/>
                      <a:pt x="3" y="4"/>
                    </a:cubicBezTo>
                    <a:cubicBezTo>
                      <a:pt x="3" y="4"/>
                      <a:pt x="3" y="4"/>
                      <a:pt x="3" y="3"/>
                    </a:cubicBezTo>
                    <a:cubicBezTo>
                      <a:pt x="3" y="4"/>
                      <a:pt x="3" y="4"/>
                      <a:pt x="3" y="4"/>
                    </a:cubicBezTo>
                    <a:cubicBezTo>
                      <a:pt x="2" y="4"/>
                      <a:pt x="1" y="5"/>
                      <a:pt x="1" y="6"/>
                    </a:cubicBezTo>
                    <a:cubicBezTo>
                      <a:pt x="2" y="6"/>
                      <a:pt x="2" y="6"/>
                      <a:pt x="2" y="6"/>
                    </a:cubicBezTo>
                    <a:cubicBezTo>
                      <a:pt x="2" y="7"/>
                      <a:pt x="1" y="7"/>
                      <a:pt x="1" y="8"/>
                    </a:cubicBezTo>
                    <a:cubicBezTo>
                      <a:pt x="1" y="8"/>
                      <a:pt x="2" y="8"/>
                      <a:pt x="2" y="8"/>
                    </a:cubicBezTo>
                    <a:close/>
                    <a:moveTo>
                      <a:pt x="3" y="8"/>
                    </a:moveTo>
                    <a:cubicBezTo>
                      <a:pt x="3" y="8"/>
                      <a:pt x="3" y="8"/>
                      <a:pt x="3" y="8"/>
                    </a:cubicBezTo>
                    <a:cubicBezTo>
                      <a:pt x="3" y="8"/>
                      <a:pt x="3" y="8"/>
                      <a:pt x="3" y="8"/>
                    </a:cubicBezTo>
                    <a:cubicBezTo>
                      <a:pt x="3" y="8"/>
                      <a:pt x="3" y="8"/>
                      <a:pt x="3" y="8"/>
                    </a:cubicBezTo>
                    <a:close/>
                    <a:moveTo>
                      <a:pt x="7" y="7"/>
                    </a:moveTo>
                    <a:cubicBezTo>
                      <a:pt x="7" y="7"/>
                      <a:pt x="8" y="7"/>
                      <a:pt x="8" y="7"/>
                    </a:cubicBezTo>
                    <a:cubicBezTo>
                      <a:pt x="8" y="7"/>
                      <a:pt x="7" y="7"/>
                      <a:pt x="8" y="8"/>
                    </a:cubicBezTo>
                    <a:cubicBezTo>
                      <a:pt x="7" y="8"/>
                      <a:pt x="7" y="8"/>
                      <a:pt x="7" y="8"/>
                    </a:cubicBezTo>
                    <a:cubicBezTo>
                      <a:pt x="7" y="7"/>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154"/>
              <p:cNvSpPr>
                <a:spLocks noEditPoints="1"/>
              </p:cNvSpPr>
              <p:nvPr/>
            </p:nvSpPr>
            <p:spPr bwMode="auto">
              <a:xfrm>
                <a:off x="5823" y="2187"/>
                <a:ext cx="32" cy="17"/>
              </a:xfrm>
              <a:custGeom>
                <a:avLst/>
                <a:gdLst>
                  <a:gd name="T0" fmla="*/ 3 w 16"/>
                  <a:gd name="T1" fmla="*/ 6 h 8"/>
                  <a:gd name="T2" fmla="*/ 3 w 16"/>
                  <a:gd name="T3" fmla="*/ 7 h 8"/>
                  <a:gd name="T4" fmla="*/ 5 w 16"/>
                  <a:gd name="T5" fmla="*/ 7 h 8"/>
                  <a:gd name="T6" fmla="*/ 6 w 16"/>
                  <a:gd name="T7" fmla="*/ 5 h 8"/>
                  <a:gd name="T8" fmla="*/ 7 w 16"/>
                  <a:gd name="T9" fmla="*/ 5 h 8"/>
                  <a:gd name="T10" fmla="*/ 8 w 16"/>
                  <a:gd name="T11" fmla="*/ 3 h 8"/>
                  <a:gd name="T12" fmla="*/ 8 w 16"/>
                  <a:gd name="T13" fmla="*/ 5 h 8"/>
                  <a:gd name="T14" fmla="*/ 8 w 16"/>
                  <a:gd name="T15" fmla="*/ 5 h 8"/>
                  <a:gd name="T16" fmla="*/ 8 w 16"/>
                  <a:gd name="T17" fmla="*/ 7 h 8"/>
                  <a:gd name="T18" fmla="*/ 9 w 16"/>
                  <a:gd name="T19" fmla="*/ 7 h 8"/>
                  <a:gd name="T20" fmla="*/ 12 w 16"/>
                  <a:gd name="T21" fmla="*/ 7 h 8"/>
                  <a:gd name="T22" fmla="*/ 13 w 16"/>
                  <a:gd name="T23" fmla="*/ 7 h 8"/>
                  <a:gd name="T24" fmla="*/ 16 w 16"/>
                  <a:gd name="T25" fmla="*/ 7 h 8"/>
                  <a:gd name="T26" fmla="*/ 15 w 16"/>
                  <a:gd name="T27" fmla="*/ 4 h 8"/>
                  <a:gd name="T28" fmla="*/ 13 w 16"/>
                  <a:gd name="T29" fmla="*/ 5 h 8"/>
                  <a:gd name="T30" fmla="*/ 12 w 16"/>
                  <a:gd name="T31" fmla="*/ 5 h 8"/>
                  <a:gd name="T32" fmla="*/ 12 w 16"/>
                  <a:gd name="T33" fmla="*/ 3 h 8"/>
                  <a:gd name="T34" fmla="*/ 12 w 16"/>
                  <a:gd name="T35" fmla="*/ 0 h 8"/>
                  <a:gd name="T36" fmla="*/ 10 w 16"/>
                  <a:gd name="T37" fmla="*/ 0 h 8"/>
                  <a:gd name="T38" fmla="*/ 6 w 16"/>
                  <a:gd name="T39" fmla="*/ 0 h 8"/>
                  <a:gd name="T40" fmla="*/ 6 w 16"/>
                  <a:gd name="T41" fmla="*/ 3 h 8"/>
                  <a:gd name="T42" fmla="*/ 5 w 16"/>
                  <a:gd name="T43" fmla="*/ 2 h 8"/>
                  <a:gd name="T44" fmla="*/ 3 w 16"/>
                  <a:gd name="T45" fmla="*/ 2 h 8"/>
                  <a:gd name="T46" fmla="*/ 3 w 16"/>
                  <a:gd name="T47" fmla="*/ 3 h 8"/>
                  <a:gd name="T48" fmla="*/ 3 w 16"/>
                  <a:gd name="T49" fmla="*/ 5 h 8"/>
                  <a:gd name="T50" fmla="*/ 2 w 16"/>
                  <a:gd name="T51" fmla="*/ 3 h 8"/>
                  <a:gd name="T52" fmla="*/ 1 w 16"/>
                  <a:gd name="T53" fmla="*/ 3 h 8"/>
                  <a:gd name="T54" fmla="*/ 0 w 16"/>
                  <a:gd name="T55" fmla="*/ 5 h 8"/>
                  <a:gd name="T56" fmla="*/ 10 w 16"/>
                  <a:gd name="T57" fmla="*/ 5 h 8"/>
                  <a:gd name="T58" fmla="*/ 9 w 16"/>
                  <a:gd name="T59" fmla="*/ 5 h 8"/>
                  <a:gd name="T60" fmla="*/ 10 w 16"/>
                  <a:gd name="T61" fmla="*/ 5 h 8"/>
                  <a:gd name="T62" fmla="*/ 8 w 16"/>
                  <a:gd name="T63" fmla="*/ 2 h 8"/>
                  <a:gd name="T64" fmla="*/ 7 w 16"/>
                  <a:gd name="T65" fmla="*/ 3 h 8"/>
                  <a:gd name="T66" fmla="*/ 6 w 16"/>
                  <a:gd name="T6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8">
                    <a:moveTo>
                      <a:pt x="2" y="5"/>
                    </a:moveTo>
                    <a:cubicBezTo>
                      <a:pt x="1" y="6"/>
                      <a:pt x="3" y="6"/>
                      <a:pt x="3" y="6"/>
                    </a:cubicBezTo>
                    <a:cubicBezTo>
                      <a:pt x="3" y="6"/>
                      <a:pt x="3" y="6"/>
                      <a:pt x="3" y="5"/>
                    </a:cubicBezTo>
                    <a:cubicBezTo>
                      <a:pt x="3" y="6"/>
                      <a:pt x="3" y="6"/>
                      <a:pt x="3" y="7"/>
                    </a:cubicBezTo>
                    <a:cubicBezTo>
                      <a:pt x="3" y="8"/>
                      <a:pt x="5" y="6"/>
                      <a:pt x="5" y="8"/>
                    </a:cubicBezTo>
                    <a:cubicBezTo>
                      <a:pt x="5" y="8"/>
                      <a:pt x="5" y="7"/>
                      <a:pt x="5" y="7"/>
                    </a:cubicBezTo>
                    <a:cubicBezTo>
                      <a:pt x="7" y="7"/>
                      <a:pt x="7" y="7"/>
                      <a:pt x="7" y="7"/>
                    </a:cubicBezTo>
                    <a:cubicBezTo>
                      <a:pt x="7" y="6"/>
                      <a:pt x="7" y="5"/>
                      <a:pt x="6" y="5"/>
                    </a:cubicBezTo>
                    <a:cubicBezTo>
                      <a:pt x="7" y="5"/>
                      <a:pt x="7" y="6"/>
                      <a:pt x="8" y="5"/>
                    </a:cubicBezTo>
                    <a:cubicBezTo>
                      <a:pt x="7" y="5"/>
                      <a:pt x="7" y="5"/>
                      <a:pt x="7" y="5"/>
                    </a:cubicBezTo>
                    <a:cubicBezTo>
                      <a:pt x="7" y="4"/>
                      <a:pt x="7" y="4"/>
                      <a:pt x="7" y="4"/>
                    </a:cubicBezTo>
                    <a:cubicBezTo>
                      <a:pt x="7" y="4"/>
                      <a:pt x="8" y="4"/>
                      <a:pt x="8" y="3"/>
                    </a:cubicBezTo>
                    <a:cubicBezTo>
                      <a:pt x="8" y="3"/>
                      <a:pt x="8" y="4"/>
                      <a:pt x="8" y="4"/>
                    </a:cubicBezTo>
                    <a:cubicBezTo>
                      <a:pt x="8" y="4"/>
                      <a:pt x="8" y="4"/>
                      <a:pt x="8" y="5"/>
                    </a:cubicBezTo>
                    <a:cubicBezTo>
                      <a:pt x="9" y="5"/>
                      <a:pt x="9" y="5"/>
                      <a:pt x="9" y="5"/>
                    </a:cubicBezTo>
                    <a:cubicBezTo>
                      <a:pt x="8" y="5"/>
                      <a:pt x="8" y="5"/>
                      <a:pt x="8" y="5"/>
                    </a:cubicBezTo>
                    <a:cubicBezTo>
                      <a:pt x="8" y="5"/>
                      <a:pt x="8" y="5"/>
                      <a:pt x="8" y="5"/>
                    </a:cubicBezTo>
                    <a:cubicBezTo>
                      <a:pt x="8" y="6"/>
                      <a:pt x="8" y="7"/>
                      <a:pt x="8" y="7"/>
                    </a:cubicBezTo>
                    <a:cubicBezTo>
                      <a:pt x="8" y="8"/>
                      <a:pt x="9" y="7"/>
                      <a:pt x="9" y="7"/>
                    </a:cubicBezTo>
                    <a:cubicBezTo>
                      <a:pt x="10" y="7"/>
                      <a:pt x="9" y="7"/>
                      <a:pt x="9" y="7"/>
                    </a:cubicBezTo>
                    <a:cubicBezTo>
                      <a:pt x="10" y="8"/>
                      <a:pt x="10" y="7"/>
                      <a:pt x="10" y="8"/>
                    </a:cubicBezTo>
                    <a:cubicBezTo>
                      <a:pt x="11" y="8"/>
                      <a:pt x="10" y="6"/>
                      <a:pt x="12" y="7"/>
                    </a:cubicBezTo>
                    <a:cubicBezTo>
                      <a:pt x="13" y="6"/>
                      <a:pt x="12" y="8"/>
                      <a:pt x="12" y="8"/>
                    </a:cubicBezTo>
                    <a:cubicBezTo>
                      <a:pt x="12" y="8"/>
                      <a:pt x="14" y="8"/>
                      <a:pt x="13" y="7"/>
                    </a:cubicBezTo>
                    <a:cubicBezTo>
                      <a:pt x="14" y="7"/>
                      <a:pt x="15" y="7"/>
                      <a:pt x="15" y="7"/>
                    </a:cubicBezTo>
                    <a:cubicBezTo>
                      <a:pt x="16" y="7"/>
                      <a:pt x="15" y="7"/>
                      <a:pt x="16" y="7"/>
                    </a:cubicBezTo>
                    <a:cubicBezTo>
                      <a:pt x="16" y="7"/>
                      <a:pt x="16" y="7"/>
                      <a:pt x="16" y="7"/>
                    </a:cubicBezTo>
                    <a:cubicBezTo>
                      <a:pt x="16" y="6"/>
                      <a:pt x="15" y="5"/>
                      <a:pt x="15" y="4"/>
                    </a:cubicBezTo>
                    <a:cubicBezTo>
                      <a:pt x="15" y="5"/>
                      <a:pt x="13" y="4"/>
                      <a:pt x="13" y="5"/>
                    </a:cubicBezTo>
                    <a:cubicBezTo>
                      <a:pt x="13" y="5"/>
                      <a:pt x="13" y="5"/>
                      <a:pt x="13" y="5"/>
                    </a:cubicBezTo>
                    <a:cubicBezTo>
                      <a:pt x="12" y="5"/>
                      <a:pt x="13" y="6"/>
                      <a:pt x="13" y="7"/>
                    </a:cubicBezTo>
                    <a:cubicBezTo>
                      <a:pt x="12" y="6"/>
                      <a:pt x="12" y="6"/>
                      <a:pt x="12" y="5"/>
                    </a:cubicBezTo>
                    <a:cubicBezTo>
                      <a:pt x="12" y="5"/>
                      <a:pt x="13" y="5"/>
                      <a:pt x="13" y="5"/>
                    </a:cubicBezTo>
                    <a:cubicBezTo>
                      <a:pt x="12" y="5"/>
                      <a:pt x="12" y="3"/>
                      <a:pt x="12" y="3"/>
                    </a:cubicBezTo>
                    <a:cubicBezTo>
                      <a:pt x="13" y="3"/>
                      <a:pt x="12" y="2"/>
                      <a:pt x="12" y="1"/>
                    </a:cubicBezTo>
                    <a:cubicBezTo>
                      <a:pt x="12" y="1"/>
                      <a:pt x="13" y="1"/>
                      <a:pt x="12" y="0"/>
                    </a:cubicBezTo>
                    <a:cubicBezTo>
                      <a:pt x="12" y="1"/>
                      <a:pt x="11" y="0"/>
                      <a:pt x="11" y="0"/>
                    </a:cubicBezTo>
                    <a:cubicBezTo>
                      <a:pt x="11" y="0"/>
                      <a:pt x="10" y="0"/>
                      <a:pt x="10" y="0"/>
                    </a:cubicBezTo>
                    <a:cubicBezTo>
                      <a:pt x="10" y="1"/>
                      <a:pt x="10" y="2"/>
                      <a:pt x="9" y="2"/>
                    </a:cubicBezTo>
                    <a:cubicBezTo>
                      <a:pt x="8" y="1"/>
                      <a:pt x="7" y="0"/>
                      <a:pt x="6" y="0"/>
                    </a:cubicBezTo>
                    <a:cubicBezTo>
                      <a:pt x="6" y="1"/>
                      <a:pt x="6" y="1"/>
                      <a:pt x="6" y="1"/>
                    </a:cubicBezTo>
                    <a:cubicBezTo>
                      <a:pt x="6" y="2"/>
                      <a:pt x="6" y="2"/>
                      <a:pt x="6" y="3"/>
                    </a:cubicBezTo>
                    <a:cubicBezTo>
                      <a:pt x="6" y="3"/>
                      <a:pt x="6" y="3"/>
                      <a:pt x="5" y="3"/>
                    </a:cubicBezTo>
                    <a:cubicBezTo>
                      <a:pt x="5" y="3"/>
                      <a:pt x="5" y="2"/>
                      <a:pt x="5" y="2"/>
                    </a:cubicBezTo>
                    <a:cubicBezTo>
                      <a:pt x="5" y="2"/>
                      <a:pt x="4" y="2"/>
                      <a:pt x="5" y="2"/>
                    </a:cubicBezTo>
                    <a:cubicBezTo>
                      <a:pt x="4" y="2"/>
                      <a:pt x="4" y="3"/>
                      <a:pt x="3" y="2"/>
                    </a:cubicBezTo>
                    <a:cubicBezTo>
                      <a:pt x="3" y="2"/>
                      <a:pt x="3" y="3"/>
                      <a:pt x="3" y="3"/>
                    </a:cubicBezTo>
                    <a:cubicBezTo>
                      <a:pt x="3" y="3"/>
                      <a:pt x="3" y="3"/>
                      <a:pt x="3" y="3"/>
                    </a:cubicBezTo>
                    <a:cubicBezTo>
                      <a:pt x="3" y="3"/>
                      <a:pt x="3" y="3"/>
                      <a:pt x="3" y="4"/>
                    </a:cubicBezTo>
                    <a:cubicBezTo>
                      <a:pt x="3" y="4"/>
                      <a:pt x="3" y="4"/>
                      <a:pt x="3" y="5"/>
                    </a:cubicBezTo>
                    <a:cubicBezTo>
                      <a:pt x="2" y="5"/>
                      <a:pt x="2" y="5"/>
                      <a:pt x="2" y="5"/>
                    </a:cubicBezTo>
                    <a:cubicBezTo>
                      <a:pt x="2" y="4"/>
                      <a:pt x="3" y="3"/>
                      <a:pt x="2" y="3"/>
                    </a:cubicBezTo>
                    <a:cubicBezTo>
                      <a:pt x="2" y="3"/>
                      <a:pt x="2" y="3"/>
                      <a:pt x="2" y="3"/>
                    </a:cubicBezTo>
                    <a:cubicBezTo>
                      <a:pt x="2" y="3"/>
                      <a:pt x="2" y="3"/>
                      <a:pt x="1" y="3"/>
                    </a:cubicBezTo>
                    <a:cubicBezTo>
                      <a:pt x="1" y="3"/>
                      <a:pt x="1" y="3"/>
                      <a:pt x="1" y="3"/>
                    </a:cubicBezTo>
                    <a:cubicBezTo>
                      <a:pt x="1" y="4"/>
                      <a:pt x="1" y="5"/>
                      <a:pt x="0" y="5"/>
                    </a:cubicBezTo>
                    <a:cubicBezTo>
                      <a:pt x="1" y="5"/>
                      <a:pt x="1" y="5"/>
                      <a:pt x="2" y="5"/>
                    </a:cubicBezTo>
                    <a:close/>
                    <a:moveTo>
                      <a:pt x="10" y="5"/>
                    </a:moveTo>
                    <a:cubicBezTo>
                      <a:pt x="10" y="5"/>
                      <a:pt x="10" y="5"/>
                      <a:pt x="10" y="5"/>
                    </a:cubicBezTo>
                    <a:cubicBezTo>
                      <a:pt x="10" y="5"/>
                      <a:pt x="9" y="5"/>
                      <a:pt x="9" y="5"/>
                    </a:cubicBezTo>
                    <a:cubicBezTo>
                      <a:pt x="9" y="5"/>
                      <a:pt x="9" y="5"/>
                      <a:pt x="9" y="5"/>
                    </a:cubicBezTo>
                    <a:lnTo>
                      <a:pt x="10" y="5"/>
                    </a:lnTo>
                    <a:close/>
                    <a:moveTo>
                      <a:pt x="7" y="2"/>
                    </a:moveTo>
                    <a:cubicBezTo>
                      <a:pt x="7" y="2"/>
                      <a:pt x="8" y="2"/>
                      <a:pt x="8" y="2"/>
                    </a:cubicBezTo>
                    <a:cubicBezTo>
                      <a:pt x="8" y="2"/>
                      <a:pt x="8" y="2"/>
                      <a:pt x="8" y="3"/>
                    </a:cubicBezTo>
                    <a:cubicBezTo>
                      <a:pt x="8" y="3"/>
                      <a:pt x="7" y="3"/>
                      <a:pt x="7" y="3"/>
                    </a:cubicBezTo>
                    <a:cubicBezTo>
                      <a:pt x="7" y="3"/>
                      <a:pt x="7" y="3"/>
                      <a:pt x="7" y="3"/>
                    </a:cubicBezTo>
                    <a:cubicBezTo>
                      <a:pt x="7" y="3"/>
                      <a:pt x="7" y="2"/>
                      <a:pt x="6" y="2"/>
                    </a:cubicBezTo>
                    <a:cubicBezTo>
                      <a:pt x="7" y="2"/>
                      <a:pt x="7"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155"/>
              <p:cNvSpPr>
                <a:spLocks/>
              </p:cNvSpPr>
              <p:nvPr/>
            </p:nvSpPr>
            <p:spPr bwMode="auto">
              <a:xfrm>
                <a:off x="5701" y="2463"/>
                <a:ext cx="5"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156"/>
              <p:cNvSpPr>
                <a:spLocks/>
              </p:cNvSpPr>
              <p:nvPr/>
            </p:nvSpPr>
            <p:spPr bwMode="auto">
              <a:xfrm>
                <a:off x="5804" y="2489"/>
                <a:ext cx="4" cy="4"/>
              </a:xfrm>
              <a:custGeom>
                <a:avLst/>
                <a:gdLst>
                  <a:gd name="T0" fmla="*/ 2 w 2"/>
                  <a:gd name="T1" fmla="*/ 1 h 2"/>
                  <a:gd name="T2" fmla="*/ 1 w 2"/>
                  <a:gd name="T3" fmla="*/ 0 h 2"/>
                  <a:gd name="T4" fmla="*/ 2 w 2"/>
                  <a:gd name="T5" fmla="*/ 1 h 2"/>
                </a:gdLst>
                <a:ahLst/>
                <a:cxnLst>
                  <a:cxn ang="0">
                    <a:pos x="T0" y="T1"/>
                  </a:cxn>
                  <a:cxn ang="0">
                    <a:pos x="T2" y="T3"/>
                  </a:cxn>
                  <a:cxn ang="0">
                    <a:pos x="T4" y="T5"/>
                  </a:cxn>
                </a:cxnLst>
                <a:rect l="0" t="0" r="r" b="b"/>
                <a:pathLst>
                  <a:path w="2" h="2">
                    <a:moveTo>
                      <a:pt x="2" y="1"/>
                    </a:moveTo>
                    <a:cubicBezTo>
                      <a:pt x="2" y="1"/>
                      <a:pt x="2" y="0"/>
                      <a:pt x="1" y="0"/>
                    </a:cubicBezTo>
                    <a:cubicBezTo>
                      <a:pt x="0" y="1"/>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157"/>
              <p:cNvSpPr>
                <a:spLocks/>
              </p:cNvSpPr>
              <p:nvPr/>
            </p:nvSpPr>
            <p:spPr bwMode="auto">
              <a:xfrm>
                <a:off x="5862" y="2487"/>
                <a:ext cx="4" cy="6"/>
              </a:xfrm>
              <a:custGeom>
                <a:avLst/>
                <a:gdLst>
                  <a:gd name="T0" fmla="*/ 2 w 2"/>
                  <a:gd name="T1" fmla="*/ 2 h 3"/>
                  <a:gd name="T2" fmla="*/ 2 w 2"/>
                  <a:gd name="T3" fmla="*/ 2 h 3"/>
                </a:gdLst>
                <a:ahLst/>
                <a:cxnLst>
                  <a:cxn ang="0">
                    <a:pos x="T0" y="T1"/>
                  </a:cxn>
                  <a:cxn ang="0">
                    <a:pos x="T2" y="T3"/>
                  </a:cxn>
                </a:cxnLst>
                <a:rect l="0" t="0" r="r" b="b"/>
                <a:pathLst>
                  <a:path w="2" h="3">
                    <a:moveTo>
                      <a:pt x="2" y="2"/>
                    </a:moveTo>
                    <a:cubicBezTo>
                      <a:pt x="0" y="0"/>
                      <a:pt x="1" y="3"/>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158"/>
              <p:cNvSpPr>
                <a:spLocks/>
              </p:cNvSpPr>
              <p:nvPr/>
            </p:nvSpPr>
            <p:spPr bwMode="auto">
              <a:xfrm>
                <a:off x="5800" y="2602"/>
                <a:ext cx="4" cy="4"/>
              </a:xfrm>
              <a:custGeom>
                <a:avLst/>
                <a:gdLst>
                  <a:gd name="T0" fmla="*/ 0 w 2"/>
                  <a:gd name="T1" fmla="*/ 0 h 2"/>
                  <a:gd name="T2" fmla="*/ 2 w 2"/>
                  <a:gd name="T3" fmla="*/ 1 h 2"/>
                  <a:gd name="T4" fmla="*/ 0 w 2"/>
                  <a:gd name="T5" fmla="*/ 0 h 2"/>
                </a:gdLst>
                <a:ahLst/>
                <a:cxnLst>
                  <a:cxn ang="0">
                    <a:pos x="T0" y="T1"/>
                  </a:cxn>
                  <a:cxn ang="0">
                    <a:pos x="T2" y="T3"/>
                  </a:cxn>
                  <a:cxn ang="0">
                    <a:pos x="T4" y="T5"/>
                  </a:cxn>
                </a:cxnLst>
                <a:rect l="0" t="0" r="r" b="b"/>
                <a:pathLst>
                  <a:path w="2" h="2">
                    <a:moveTo>
                      <a:pt x="0" y="0"/>
                    </a:moveTo>
                    <a:cubicBezTo>
                      <a:pt x="0" y="2"/>
                      <a:pt x="2" y="2"/>
                      <a:pt x="2"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159"/>
              <p:cNvSpPr>
                <a:spLocks/>
              </p:cNvSpPr>
              <p:nvPr/>
            </p:nvSpPr>
            <p:spPr bwMode="auto">
              <a:xfrm>
                <a:off x="5749" y="2569"/>
                <a:ext cx="14" cy="11"/>
              </a:xfrm>
              <a:custGeom>
                <a:avLst/>
                <a:gdLst>
                  <a:gd name="T0" fmla="*/ 7 w 7"/>
                  <a:gd name="T1" fmla="*/ 3 h 5"/>
                  <a:gd name="T2" fmla="*/ 5 w 7"/>
                  <a:gd name="T3" fmla="*/ 2 h 5"/>
                  <a:gd name="T4" fmla="*/ 5 w 7"/>
                  <a:gd name="T5" fmla="*/ 2 h 5"/>
                  <a:gd name="T6" fmla="*/ 4 w 7"/>
                  <a:gd name="T7" fmla="*/ 1 h 5"/>
                  <a:gd name="T8" fmla="*/ 3 w 7"/>
                  <a:gd name="T9" fmla="*/ 0 h 5"/>
                  <a:gd name="T10" fmla="*/ 3 w 7"/>
                  <a:gd name="T11" fmla="*/ 0 h 5"/>
                  <a:gd name="T12" fmla="*/ 3 w 7"/>
                  <a:gd name="T13" fmla="*/ 0 h 5"/>
                  <a:gd name="T14" fmla="*/ 2 w 7"/>
                  <a:gd name="T15" fmla="*/ 0 h 5"/>
                  <a:gd name="T16" fmla="*/ 2 w 7"/>
                  <a:gd name="T17" fmla="*/ 0 h 5"/>
                  <a:gd name="T18" fmla="*/ 0 w 7"/>
                  <a:gd name="T19" fmla="*/ 2 h 5"/>
                  <a:gd name="T20" fmla="*/ 1 w 7"/>
                  <a:gd name="T21" fmla="*/ 2 h 5"/>
                  <a:gd name="T22" fmla="*/ 1 w 7"/>
                  <a:gd name="T23" fmla="*/ 1 h 5"/>
                  <a:gd name="T24" fmla="*/ 3 w 7"/>
                  <a:gd name="T25" fmla="*/ 2 h 5"/>
                  <a:gd name="T26" fmla="*/ 3 w 7"/>
                  <a:gd name="T27" fmla="*/ 2 h 5"/>
                  <a:gd name="T28" fmla="*/ 3 w 7"/>
                  <a:gd name="T29" fmla="*/ 2 h 5"/>
                  <a:gd name="T30" fmla="*/ 3 w 7"/>
                  <a:gd name="T31" fmla="*/ 2 h 5"/>
                  <a:gd name="T32" fmla="*/ 3 w 7"/>
                  <a:gd name="T33" fmla="*/ 1 h 5"/>
                  <a:gd name="T34" fmla="*/ 4 w 7"/>
                  <a:gd name="T35" fmla="*/ 2 h 5"/>
                  <a:gd name="T36" fmla="*/ 4 w 7"/>
                  <a:gd name="T37" fmla="*/ 4 h 5"/>
                  <a:gd name="T38" fmla="*/ 5 w 7"/>
                  <a:gd name="T39" fmla="*/ 3 h 5"/>
                  <a:gd name="T40" fmla="*/ 5 w 7"/>
                  <a:gd name="T41" fmla="*/ 4 h 5"/>
                  <a:gd name="T42" fmla="*/ 7 w 7"/>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7" y="3"/>
                    </a:moveTo>
                    <a:cubicBezTo>
                      <a:pt x="6" y="3"/>
                      <a:pt x="5" y="3"/>
                      <a:pt x="5" y="2"/>
                    </a:cubicBezTo>
                    <a:cubicBezTo>
                      <a:pt x="5" y="2"/>
                      <a:pt x="5" y="2"/>
                      <a:pt x="5" y="2"/>
                    </a:cubicBezTo>
                    <a:cubicBezTo>
                      <a:pt x="6" y="1"/>
                      <a:pt x="4" y="1"/>
                      <a:pt x="4" y="1"/>
                    </a:cubicBezTo>
                    <a:cubicBezTo>
                      <a:pt x="4" y="1"/>
                      <a:pt x="4" y="0"/>
                      <a:pt x="3" y="0"/>
                    </a:cubicBezTo>
                    <a:cubicBezTo>
                      <a:pt x="3" y="0"/>
                      <a:pt x="3" y="0"/>
                      <a:pt x="3" y="0"/>
                    </a:cubicBezTo>
                    <a:cubicBezTo>
                      <a:pt x="3" y="0"/>
                      <a:pt x="3" y="0"/>
                      <a:pt x="3" y="0"/>
                    </a:cubicBezTo>
                    <a:cubicBezTo>
                      <a:pt x="3" y="0"/>
                      <a:pt x="2" y="0"/>
                      <a:pt x="2" y="0"/>
                    </a:cubicBezTo>
                    <a:cubicBezTo>
                      <a:pt x="2" y="0"/>
                      <a:pt x="2" y="0"/>
                      <a:pt x="2" y="0"/>
                    </a:cubicBezTo>
                    <a:cubicBezTo>
                      <a:pt x="1" y="0"/>
                      <a:pt x="1" y="2"/>
                      <a:pt x="0" y="2"/>
                    </a:cubicBezTo>
                    <a:cubicBezTo>
                      <a:pt x="0" y="2"/>
                      <a:pt x="1" y="2"/>
                      <a:pt x="1" y="2"/>
                    </a:cubicBezTo>
                    <a:cubicBezTo>
                      <a:pt x="1" y="1"/>
                      <a:pt x="1" y="1"/>
                      <a:pt x="1" y="1"/>
                    </a:cubicBezTo>
                    <a:cubicBezTo>
                      <a:pt x="2" y="1"/>
                      <a:pt x="2" y="2"/>
                      <a:pt x="3" y="2"/>
                    </a:cubicBezTo>
                    <a:cubicBezTo>
                      <a:pt x="3" y="2"/>
                      <a:pt x="3" y="2"/>
                      <a:pt x="3" y="2"/>
                    </a:cubicBezTo>
                    <a:cubicBezTo>
                      <a:pt x="3" y="2"/>
                      <a:pt x="3" y="2"/>
                      <a:pt x="3" y="2"/>
                    </a:cubicBezTo>
                    <a:cubicBezTo>
                      <a:pt x="3" y="2"/>
                      <a:pt x="3" y="2"/>
                      <a:pt x="3" y="2"/>
                    </a:cubicBezTo>
                    <a:cubicBezTo>
                      <a:pt x="3" y="1"/>
                      <a:pt x="3" y="1"/>
                      <a:pt x="3" y="1"/>
                    </a:cubicBezTo>
                    <a:cubicBezTo>
                      <a:pt x="3" y="2"/>
                      <a:pt x="4" y="2"/>
                      <a:pt x="4" y="2"/>
                    </a:cubicBezTo>
                    <a:cubicBezTo>
                      <a:pt x="4" y="2"/>
                      <a:pt x="3" y="5"/>
                      <a:pt x="4" y="4"/>
                    </a:cubicBezTo>
                    <a:cubicBezTo>
                      <a:pt x="4" y="3"/>
                      <a:pt x="4" y="3"/>
                      <a:pt x="5" y="3"/>
                    </a:cubicBezTo>
                    <a:cubicBezTo>
                      <a:pt x="5" y="3"/>
                      <a:pt x="5" y="4"/>
                      <a:pt x="5" y="4"/>
                    </a:cubicBezTo>
                    <a:cubicBezTo>
                      <a:pt x="5" y="5"/>
                      <a:pt x="7" y="5"/>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160"/>
              <p:cNvSpPr>
                <a:spLocks/>
              </p:cNvSpPr>
              <p:nvPr/>
            </p:nvSpPr>
            <p:spPr bwMode="auto">
              <a:xfrm>
                <a:off x="5607" y="2625"/>
                <a:ext cx="4" cy="6"/>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1" y="0"/>
                      <a:pt x="0" y="0"/>
                    </a:cubicBezTo>
                    <a:cubicBezTo>
                      <a:pt x="0" y="1"/>
                      <a:pt x="2"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3161"/>
              <p:cNvSpPr>
                <a:spLocks/>
              </p:cNvSpPr>
              <p:nvPr/>
            </p:nvSpPr>
            <p:spPr bwMode="auto">
              <a:xfrm>
                <a:off x="5662" y="2580"/>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3162"/>
              <p:cNvSpPr>
                <a:spLocks/>
              </p:cNvSpPr>
              <p:nvPr/>
            </p:nvSpPr>
            <p:spPr bwMode="auto">
              <a:xfrm>
                <a:off x="5677" y="2489"/>
                <a:ext cx="4" cy="4"/>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0"/>
                      <a:pt x="1" y="0"/>
                      <a:pt x="1" y="0"/>
                    </a:cubicBezTo>
                    <a:cubicBezTo>
                      <a:pt x="1" y="1"/>
                      <a:pt x="0" y="1"/>
                      <a:pt x="0" y="2"/>
                    </a:cubicBezTo>
                    <a:cubicBezTo>
                      <a:pt x="1" y="2"/>
                      <a:pt x="1" y="2"/>
                      <a:pt x="1" y="2"/>
                    </a:cubicBezTo>
                    <a:cubicBezTo>
                      <a:pt x="1"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3163"/>
              <p:cNvSpPr>
                <a:spLocks/>
              </p:cNvSpPr>
              <p:nvPr/>
            </p:nvSpPr>
            <p:spPr bwMode="auto">
              <a:xfrm>
                <a:off x="6112" y="2867"/>
                <a:ext cx="15" cy="13"/>
              </a:xfrm>
              <a:custGeom>
                <a:avLst/>
                <a:gdLst>
                  <a:gd name="T0" fmla="*/ 1 w 7"/>
                  <a:gd name="T1" fmla="*/ 2 h 6"/>
                  <a:gd name="T2" fmla="*/ 0 w 7"/>
                  <a:gd name="T3" fmla="*/ 5 h 6"/>
                  <a:gd name="T4" fmla="*/ 4 w 7"/>
                  <a:gd name="T5" fmla="*/ 6 h 6"/>
                  <a:gd name="T6" fmla="*/ 6 w 7"/>
                  <a:gd name="T7" fmla="*/ 4 h 6"/>
                  <a:gd name="T8" fmla="*/ 5 w 7"/>
                  <a:gd name="T9" fmla="*/ 4 h 6"/>
                  <a:gd name="T10" fmla="*/ 6 w 7"/>
                  <a:gd name="T11" fmla="*/ 4 h 6"/>
                  <a:gd name="T12" fmla="*/ 6 w 7"/>
                  <a:gd name="T13" fmla="*/ 2 h 6"/>
                  <a:gd name="T14" fmla="*/ 5 w 7"/>
                  <a:gd name="T15" fmla="*/ 2 h 6"/>
                  <a:gd name="T16" fmla="*/ 4 w 7"/>
                  <a:gd name="T17" fmla="*/ 1 h 6"/>
                  <a:gd name="T18" fmla="*/ 2 w 7"/>
                  <a:gd name="T19" fmla="*/ 1 h 6"/>
                  <a:gd name="T20" fmla="*/ 3 w 7"/>
                  <a:gd name="T21" fmla="*/ 0 h 6"/>
                  <a:gd name="T22" fmla="*/ 1 w 7"/>
                  <a:gd name="T23" fmla="*/ 1 h 6"/>
                  <a:gd name="T24" fmla="*/ 2 w 7"/>
                  <a:gd name="T25" fmla="*/ 2 h 6"/>
                  <a:gd name="T26" fmla="*/ 2 w 7"/>
                  <a:gd name="T27" fmla="*/ 3 h 6"/>
                  <a:gd name="T28" fmla="*/ 1 w 7"/>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1" y="2"/>
                    </a:moveTo>
                    <a:cubicBezTo>
                      <a:pt x="1" y="3"/>
                      <a:pt x="0" y="3"/>
                      <a:pt x="0" y="5"/>
                    </a:cubicBezTo>
                    <a:cubicBezTo>
                      <a:pt x="2" y="5"/>
                      <a:pt x="2" y="6"/>
                      <a:pt x="4" y="6"/>
                    </a:cubicBezTo>
                    <a:cubicBezTo>
                      <a:pt x="4" y="4"/>
                      <a:pt x="5" y="5"/>
                      <a:pt x="6" y="4"/>
                    </a:cubicBezTo>
                    <a:cubicBezTo>
                      <a:pt x="6" y="4"/>
                      <a:pt x="5" y="4"/>
                      <a:pt x="5" y="4"/>
                    </a:cubicBezTo>
                    <a:cubicBezTo>
                      <a:pt x="5" y="3"/>
                      <a:pt x="6" y="4"/>
                      <a:pt x="6" y="4"/>
                    </a:cubicBezTo>
                    <a:cubicBezTo>
                      <a:pt x="7" y="3"/>
                      <a:pt x="6" y="2"/>
                      <a:pt x="6" y="2"/>
                    </a:cubicBezTo>
                    <a:cubicBezTo>
                      <a:pt x="6" y="1"/>
                      <a:pt x="5" y="2"/>
                      <a:pt x="5" y="2"/>
                    </a:cubicBezTo>
                    <a:cubicBezTo>
                      <a:pt x="4" y="2"/>
                      <a:pt x="5" y="1"/>
                      <a:pt x="4" y="1"/>
                    </a:cubicBezTo>
                    <a:cubicBezTo>
                      <a:pt x="4" y="1"/>
                      <a:pt x="3" y="2"/>
                      <a:pt x="2" y="1"/>
                    </a:cubicBezTo>
                    <a:cubicBezTo>
                      <a:pt x="2" y="1"/>
                      <a:pt x="3" y="0"/>
                      <a:pt x="3" y="0"/>
                    </a:cubicBezTo>
                    <a:cubicBezTo>
                      <a:pt x="2" y="0"/>
                      <a:pt x="1" y="0"/>
                      <a:pt x="1" y="1"/>
                    </a:cubicBezTo>
                    <a:cubicBezTo>
                      <a:pt x="2" y="1"/>
                      <a:pt x="2" y="1"/>
                      <a:pt x="2" y="2"/>
                    </a:cubicBezTo>
                    <a:cubicBezTo>
                      <a:pt x="2" y="2"/>
                      <a:pt x="2" y="2"/>
                      <a:pt x="2" y="3"/>
                    </a:cubicBezTo>
                    <a:cubicBezTo>
                      <a:pt x="2" y="3"/>
                      <a:pt x="2"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3164"/>
              <p:cNvSpPr>
                <a:spLocks/>
              </p:cNvSpPr>
              <p:nvPr/>
            </p:nvSpPr>
            <p:spPr bwMode="auto">
              <a:xfrm>
                <a:off x="6123" y="2892"/>
                <a:ext cx="2" cy="6"/>
              </a:xfrm>
              <a:custGeom>
                <a:avLst/>
                <a:gdLst>
                  <a:gd name="T0" fmla="*/ 1 w 1"/>
                  <a:gd name="T1" fmla="*/ 1 h 3"/>
                  <a:gd name="T2" fmla="*/ 1 w 1"/>
                  <a:gd name="T3" fmla="*/ 1 h 3"/>
                </a:gdLst>
                <a:ahLst/>
                <a:cxnLst>
                  <a:cxn ang="0">
                    <a:pos x="T0" y="T1"/>
                  </a:cxn>
                  <a:cxn ang="0">
                    <a:pos x="T2" y="T3"/>
                  </a:cxn>
                </a:cxnLst>
                <a:rect l="0" t="0" r="r" b="b"/>
                <a:pathLst>
                  <a:path w="1" h="3">
                    <a:moveTo>
                      <a:pt x="1" y="1"/>
                    </a:moveTo>
                    <a:cubicBezTo>
                      <a:pt x="0" y="0"/>
                      <a:pt x="0"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3165"/>
              <p:cNvSpPr>
                <a:spLocks/>
              </p:cNvSpPr>
              <p:nvPr/>
            </p:nvSpPr>
            <p:spPr bwMode="auto">
              <a:xfrm>
                <a:off x="6114" y="2880"/>
                <a:ext cx="4" cy="6"/>
              </a:xfrm>
              <a:custGeom>
                <a:avLst/>
                <a:gdLst>
                  <a:gd name="T0" fmla="*/ 0 w 2"/>
                  <a:gd name="T1" fmla="*/ 1 h 3"/>
                  <a:gd name="T2" fmla="*/ 2 w 2"/>
                  <a:gd name="T3" fmla="*/ 3 h 3"/>
                  <a:gd name="T4" fmla="*/ 1 w 2"/>
                  <a:gd name="T5" fmla="*/ 0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1" y="2"/>
                      <a:pt x="2" y="3"/>
                    </a:cubicBezTo>
                    <a:cubicBezTo>
                      <a:pt x="2" y="2"/>
                      <a:pt x="2" y="1"/>
                      <a:pt x="1" y="0"/>
                    </a:cubicBezTo>
                    <a:cubicBezTo>
                      <a:pt x="1" y="2"/>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3166"/>
              <p:cNvSpPr>
                <a:spLocks/>
              </p:cNvSpPr>
              <p:nvPr/>
            </p:nvSpPr>
            <p:spPr bwMode="auto">
              <a:xfrm>
                <a:off x="6081" y="2974"/>
                <a:ext cx="5" cy="6"/>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1"/>
                      <a:pt x="2" y="1"/>
                      <a:pt x="1" y="0"/>
                    </a:cubicBezTo>
                    <a:cubicBezTo>
                      <a:pt x="1" y="1"/>
                      <a:pt x="1" y="1"/>
                      <a:pt x="0" y="1"/>
                    </a:cubicBezTo>
                    <a:cubicBezTo>
                      <a:pt x="0" y="2"/>
                      <a:pt x="1" y="3"/>
                      <a:pt x="1" y="3"/>
                    </a:cubicBezTo>
                    <a:cubicBezTo>
                      <a:pt x="1" y="3"/>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3167"/>
              <p:cNvSpPr>
                <a:spLocks/>
              </p:cNvSpPr>
              <p:nvPr/>
            </p:nvSpPr>
            <p:spPr bwMode="auto">
              <a:xfrm>
                <a:off x="6069" y="2787"/>
                <a:ext cx="4" cy="4"/>
              </a:xfrm>
              <a:custGeom>
                <a:avLst/>
                <a:gdLst>
                  <a:gd name="T0" fmla="*/ 0 w 2"/>
                  <a:gd name="T1" fmla="*/ 2 h 2"/>
                  <a:gd name="T2" fmla="*/ 2 w 2"/>
                  <a:gd name="T3" fmla="*/ 2 h 2"/>
                  <a:gd name="T4" fmla="*/ 1 w 2"/>
                  <a:gd name="T5" fmla="*/ 0 h 2"/>
                  <a:gd name="T6" fmla="*/ 1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1" y="2"/>
                      <a:pt x="1" y="2"/>
                      <a:pt x="2" y="2"/>
                    </a:cubicBezTo>
                    <a:cubicBezTo>
                      <a:pt x="2" y="1"/>
                      <a:pt x="2" y="1"/>
                      <a:pt x="1" y="0"/>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3168"/>
              <p:cNvSpPr>
                <a:spLocks/>
              </p:cNvSpPr>
              <p:nvPr/>
            </p:nvSpPr>
            <p:spPr bwMode="auto">
              <a:xfrm>
                <a:off x="6067" y="2869"/>
                <a:ext cx="4"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1"/>
                    </a:cubicBezTo>
                    <a:cubicBezTo>
                      <a:pt x="0" y="1"/>
                      <a:pt x="0" y="1"/>
                      <a:pt x="0" y="2"/>
                    </a:cubicBezTo>
                    <a:cubicBezTo>
                      <a:pt x="1" y="2"/>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3169"/>
              <p:cNvSpPr>
                <a:spLocks/>
              </p:cNvSpPr>
              <p:nvPr/>
            </p:nvSpPr>
            <p:spPr bwMode="auto">
              <a:xfrm>
                <a:off x="5999" y="2543"/>
                <a:ext cx="4" cy="4"/>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3170"/>
              <p:cNvSpPr>
                <a:spLocks/>
              </p:cNvSpPr>
              <p:nvPr/>
            </p:nvSpPr>
            <p:spPr bwMode="auto">
              <a:xfrm>
                <a:off x="5999" y="2600"/>
                <a:ext cx="8" cy="4"/>
              </a:xfrm>
              <a:custGeom>
                <a:avLst/>
                <a:gdLst>
                  <a:gd name="T0" fmla="*/ 3 w 4"/>
                  <a:gd name="T1" fmla="*/ 1 h 2"/>
                  <a:gd name="T2" fmla="*/ 4 w 4"/>
                  <a:gd name="T3" fmla="*/ 1 h 2"/>
                  <a:gd name="T4" fmla="*/ 3 w 4"/>
                  <a:gd name="T5" fmla="*/ 1 h 2"/>
                </a:gdLst>
                <a:ahLst/>
                <a:cxnLst>
                  <a:cxn ang="0">
                    <a:pos x="T0" y="T1"/>
                  </a:cxn>
                  <a:cxn ang="0">
                    <a:pos x="T2" y="T3"/>
                  </a:cxn>
                  <a:cxn ang="0">
                    <a:pos x="T4" y="T5"/>
                  </a:cxn>
                </a:cxnLst>
                <a:rect l="0" t="0" r="r" b="b"/>
                <a:pathLst>
                  <a:path w="4" h="2">
                    <a:moveTo>
                      <a:pt x="3" y="1"/>
                    </a:moveTo>
                    <a:cubicBezTo>
                      <a:pt x="0" y="0"/>
                      <a:pt x="4" y="2"/>
                      <a:pt x="4" y="1"/>
                    </a:cubicBezTo>
                    <a:cubicBezTo>
                      <a:pt x="4" y="1"/>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3171"/>
              <p:cNvSpPr>
                <a:spLocks/>
              </p:cNvSpPr>
              <p:nvPr/>
            </p:nvSpPr>
            <p:spPr bwMode="auto">
              <a:xfrm>
                <a:off x="6007" y="2600"/>
                <a:ext cx="27" cy="15"/>
              </a:xfrm>
              <a:custGeom>
                <a:avLst/>
                <a:gdLst>
                  <a:gd name="T0" fmla="*/ 11 w 13"/>
                  <a:gd name="T1" fmla="*/ 4 h 7"/>
                  <a:gd name="T2" fmla="*/ 12 w 13"/>
                  <a:gd name="T3" fmla="*/ 5 h 7"/>
                  <a:gd name="T4" fmla="*/ 13 w 13"/>
                  <a:gd name="T5" fmla="*/ 7 h 7"/>
                  <a:gd name="T6" fmla="*/ 13 w 13"/>
                  <a:gd name="T7" fmla="*/ 2 h 7"/>
                  <a:gd name="T8" fmla="*/ 11 w 13"/>
                  <a:gd name="T9" fmla="*/ 2 h 7"/>
                  <a:gd name="T10" fmla="*/ 11 w 13"/>
                  <a:gd name="T11" fmla="*/ 1 h 7"/>
                  <a:gd name="T12" fmla="*/ 8 w 13"/>
                  <a:gd name="T13" fmla="*/ 1 h 7"/>
                  <a:gd name="T14" fmla="*/ 7 w 13"/>
                  <a:gd name="T15" fmla="*/ 1 h 7"/>
                  <a:gd name="T16" fmla="*/ 7 w 13"/>
                  <a:gd name="T17" fmla="*/ 2 h 7"/>
                  <a:gd name="T18" fmla="*/ 5 w 13"/>
                  <a:gd name="T19" fmla="*/ 1 h 7"/>
                  <a:gd name="T20" fmla="*/ 5 w 13"/>
                  <a:gd name="T21" fmla="*/ 1 h 7"/>
                  <a:gd name="T22" fmla="*/ 3 w 13"/>
                  <a:gd name="T23" fmla="*/ 2 h 7"/>
                  <a:gd name="T24" fmla="*/ 2 w 13"/>
                  <a:gd name="T25" fmla="*/ 1 h 7"/>
                  <a:gd name="T26" fmla="*/ 4 w 13"/>
                  <a:gd name="T27" fmla="*/ 0 h 7"/>
                  <a:gd name="T28" fmla="*/ 1 w 13"/>
                  <a:gd name="T29" fmla="*/ 1 h 7"/>
                  <a:gd name="T30" fmla="*/ 0 w 13"/>
                  <a:gd name="T31" fmla="*/ 1 h 7"/>
                  <a:gd name="T32" fmla="*/ 0 w 13"/>
                  <a:gd name="T33" fmla="*/ 5 h 7"/>
                  <a:gd name="T34" fmla="*/ 4 w 13"/>
                  <a:gd name="T35" fmla="*/ 6 h 7"/>
                  <a:gd name="T36" fmla="*/ 5 w 13"/>
                  <a:gd name="T37" fmla="*/ 5 h 7"/>
                  <a:gd name="T38" fmla="*/ 5 w 13"/>
                  <a:gd name="T39" fmla="*/ 3 h 7"/>
                  <a:gd name="T40" fmla="*/ 9 w 13"/>
                  <a:gd name="T41" fmla="*/ 2 h 7"/>
                  <a:gd name="T42" fmla="*/ 11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1" y="4"/>
                    </a:moveTo>
                    <a:cubicBezTo>
                      <a:pt x="12" y="5"/>
                      <a:pt x="11" y="5"/>
                      <a:pt x="12" y="5"/>
                    </a:cubicBezTo>
                    <a:cubicBezTo>
                      <a:pt x="13" y="5"/>
                      <a:pt x="12" y="7"/>
                      <a:pt x="13" y="7"/>
                    </a:cubicBezTo>
                    <a:cubicBezTo>
                      <a:pt x="13" y="5"/>
                      <a:pt x="13" y="5"/>
                      <a:pt x="13" y="2"/>
                    </a:cubicBezTo>
                    <a:cubicBezTo>
                      <a:pt x="13" y="2"/>
                      <a:pt x="12" y="3"/>
                      <a:pt x="11" y="2"/>
                    </a:cubicBezTo>
                    <a:cubicBezTo>
                      <a:pt x="11" y="2"/>
                      <a:pt x="12" y="2"/>
                      <a:pt x="11" y="1"/>
                    </a:cubicBezTo>
                    <a:cubicBezTo>
                      <a:pt x="10" y="1"/>
                      <a:pt x="9" y="1"/>
                      <a:pt x="8" y="1"/>
                    </a:cubicBezTo>
                    <a:cubicBezTo>
                      <a:pt x="8" y="1"/>
                      <a:pt x="7" y="1"/>
                      <a:pt x="7" y="1"/>
                    </a:cubicBezTo>
                    <a:cubicBezTo>
                      <a:pt x="8" y="1"/>
                      <a:pt x="8" y="2"/>
                      <a:pt x="7" y="2"/>
                    </a:cubicBezTo>
                    <a:cubicBezTo>
                      <a:pt x="7" y="2"/>
                      <a:pt x="5" y="2"/>
                      <a:pt x="5" y="1"/>
                    </a:cubicBezTo>
                    <a:cubicBezTo>
                      <a:pt x="6" y="1"/>
                      <a:pt x="6" y="0"/>
                      <a:pt x="5" y="1"/>
                    </a:cubicBezTo>
                    <a:cubicBezTo>
                      <a:pt x="4" y="1"/>
                      <a:pt x="4" y="2"/>
                      <a:pt x="3" y="2"/>
                    </a:cubicBezTo>
                    <a:cubicBezTo>
                      <a:pt x="3" y="2"/>
                      <a:pt x="2" y="1"/>
                      <a:pt x="2" y="1"/>
                    </a:cubicBezTo>
                    <a:cubicBezTo>
                      <a:pt x="3" y="1"/>
                      <a:pt x="4" y="1"/>
                      <a:pt x="4" y="0"/>
                    </a:cubicBezTo>
                    <a:cubicBezTo>
                      <a:pt x="2" y="0"/>
                      <a:pt x="2" y="1"/>
                      <a:pt x="1" y="1"/>
                    </a:cubicBezTo>
                    <a:cubicBezTo>
                      <a:pt x="1" y="1"/>
                      <a:pt x="1" y="2"/>
                      <a:pt x="0" y="1"/>
                    </a:cubicBezTo>
                    <a:cubicBezTo>
                      <a:pt x="1" y="3"/>
                      <a:pt x="0" y="3"/>
                      <a:pt x="0" y="5"/>
                    </a:cubicBezTo>
                    <a:cubicBezTo>
                      <a:pt x="1" y="6"/>
                      <a:pt x="2" y="6"/>
                      <a:pt x="4" y="6"/>
                    </a:cubicBezTo>
                    <a:cubicBezTo>
                      <a:pt x="4" y="6"/>
                      <a:pt x="4" y="5"/>
                      <a:pt x="5" y="5"/>
                    </a:cubicBezTo>
                    <a:cubicBezTo>
                      <a:pt x="5" y="4"/>
                      <a:pt x="5" y="4"/>
                      <a:pt x="5" y="3"/>
                    </a:cubicBezTo>
                    <a:cubicBezTo>
                      <a:pt x="7" y="4"/>
                      <a:pt x="7" y="3"/>
                      <a:pt x="9" y="2"/>
                    </a:cubicBezTo>
                    <a:cubicBezTo>
                      <a:pt x="7" y="4"/>
                      <a:pt x="11" y="3"/>
                      <a:pt x="1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3172"/>
              <p:cNvSpPr>
                <a:spLocks/>
              </p:cNvSpPr>
              <p:nvPr/>
            </p:nvSpPr>
            <p:spPr bwMode="auto">
              <a:xfrm>
                <a:off x="6079" y="2980"/>
                <a:ext cx="2" cy="5"/>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0" y="1"/>
                      <a:pt x="0"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3173"/>
              <p:cNvSpPr>
                <a:spLocks/>
              </p:cNvSpPr>
              <p:nvPr/>
            </p:nvSpPr>
            <p:spPr bwMode="auto">
              <a:xfrm>
                <a:off x="5860" y="3091"/>
                <a:ext cx="10" cy="13"/>
              </a:xfrm>
              <a:custGeom>
                <a:avLst/>
                <a:gdLst>
                  <a:gd name="T0" fmla="*/ 5 w 5"/>
                  <a:gd name="T1" fmla="*/ 3 h 6"/>
                  <a:gd name="T2" fmla="*/ 2 w 5"/>
                  <a:gd name="T3" fmla="*/ 1 h 6"/>
                  <a:gd name="T4" fmla="*/ 2 w 5"/>
                  <a:gd name="T5" fmla="*/ 0 h 6"/>
                  <a:gd name="T6" fmla="*/ 0 w 5"/>
                  <a:gd name="T7" fmla="*/ 1 h 6"/>
                  <a:gd name="T8" fmla="*/ 0 w 5"/>
                  <a:gd name="T9" fmla="*/ 4 h 6"/>
                  <a:gd name="T10" fmla="*/ 0 w 5"/>
                  <a:gd name="T11" fmla="*/ 4 h 6"/>
                  <a:gd name="T12" fmla="*/ 0 w 5"/>
                  <a:gd name="T13" fmla="*/ 4 h 6"/>
                  <a:gd name="T14" fmla="*/ 0 w 5"/>
                  <a:gd name="T15" fmla="*/ 5 h 6"/>
                  <a:gd name="T16" fmla="*/ 0 w 5"/>
                  <a:gd name="T17" fmla="*/ 5 h 6"/>
                  <a:gd name="T18" fmla="*/ 1 w 5"/>
                  <a:gd name="T19" fmla="*/ 6 h 6"/>
                  <a:gd name="T20" fmla="*/ 1 w 5"/>
                  <a:gd name="T21" fmla="*/ 4 h 6"/>
                  <a:gd name="T22" fmla="*/ 2 w 5"/>
                  <a:gd name="T23" fmla="*/ 2 h 6"/>
                  <a:gd name="T24" fmla="*/ 4 w 5"/>
                  <a:gd name="T25" fmla="*/ 3 h 6"/>
                  <a:gd name="T26" fmla="*/ 3 w 5"/>
                  <a:gd name="T27" fmla="*/ 5 h 6"/>
                  <a:gd name="T28" fmla="*/ 3 w 5"/>
                  <a:gd name="T29" fmla="*/ 5 h 6"/>
                  <a:gd name="T30" fmla="*/ 4 w 5"/>
                  <a:gd name="T31" fmla="*/ 6 h 6"/>
                  <a:gd name="T32" fmla="*/ 4 w 5"/>
                  <a:gd name="T33" fmla="*/ 5 h 6"/>
                  <a:gd name="T34" fmla="*/ 4 w 5"/>
                  <a:gd name="T35" fmla="*/ 5 h 6"/>
                  <a:gd name="T36" fmla="*/ 5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5" y="3"/>
                    </a:moveTo>
                    <a:cubicBezTo>
                      <a:pt x="4" y="2"/>
                      <a:pt x="2" y="2"/>
                      <a:pt x="2" y="1"/>
                    </a:cubicBezTo>
                    <a:cubicBezTo>
                      <a:pt x="3" y="1"/>
                      <a:pt x="3" y="1"/>
                      <a:pt x="2" y="0"/>
                    </a:cubicBezTo>
                    <a:cubicBezTo>
                      <a:pt x="2" y="1"/>
                      <a:pt x="1" y="1"/>
                      <a:pt x="0" y="1"/>
                    </a:cubicBezTo>
                    <a:cubicBezTo>
                      <a:pt x="1" y="2"/>
                      <a:pt x="0" y="3"/>
                      <a:pt x="0" y="4"/>
                    </a:cubicBezTo>
                    <a:cubicBezTo>
                      <a:pt x="0" y="4"/>
                      <a:pt x="0" y="4"/>
                      <a:pt x="0" y="4"/>
                    </a:cubicBezTo>
                    <a:cubicBezTo>
                      <a:pt x="0" y="4"/>
                      <a:pt x="0" y="4"/>
                      <a:pt x="0" y="4"/>
                    </a:cubicBezTo>
                    <a:cubicBezTo>
                      <a:pt x="0" y="5"/>
                      <a:pt x="0" y="5"/>
                      <a:pt x="0" y="5"/>
                    </a:cubicBezTo>
                    <a:cubicBezTo>
                      <a:pt x="0" y="5"/>
                      <a:pt x="0" y="5"/>
                      <a:pt x="0" y="5"/>
                    </a:cubicBezTo>
                    <a:cubicBezTo>
                      <a:pt x="0" y="5"/>
                      <a:pt x="1" y="5"/>
                      <a:pt x="1" y="6"/>
                    </a:cubicBezTo>
                    <a:cubicBezTo>
                      <a:pt x="2" y="5"/>
                      <a:pt x="2" y="5"/>
                      <a:pt x="1" y="4"/>
                    </a:cubicBezTo>
                    <a:cubicBezTo>
                      <a:pt x="1" y="4"/>
                      <a:pt x="1" y="3"/>
                      <a:pt x="2" y="2"/>
                    </a:cubicBezTo>
                    <a:cubicBezTo>
                      <a:pt x="3" y="2"/>
                      <a:pt x="4" y="3"/>
                      <a:pt x="4" y="3"/>
                    </a:cubicBezTo>
                    <a:cubicBezTo>
                      <a:pt x="4" y="4"/>
                      <a:pt x="3" y="4"/>
                      <a:pt x="3" y="5"/>
                    </a:cubicBezTo>
                    <a:cubicBezTo>
                      <a:pt x="3" y="5"/>
                      <a:pt x="3" y="5"/>
                      <a:pt x="3" y="5"/>
                    </a:cubicBezTo>
                    <a:cubicBezTo>
                      <a:pt x="3" y="5"/>
                      <a:pt x="4" y="6"/>
                      <a:pt x="4" y="6"/>
                    </a:cubicBezTo>
                    <a:cubicBezTo>
                      <a:pt x="4" y="5"/>
                      <a:pt x="4" y="5"/>
                      <a:pt x="4" y="5"/>
                    </a:cubicBezTo>
                    <a:cubicBezTo>
                      <a:pt x="4" y="5"/>
                      <a:pt x="4" y="5"/>
                      <a:pt x="4" y="5"/>
                    </a:cubicBezTo>
                    <a:cubicBezTo>
                      <a:pt x="5" y="4"/>
                      <a:pt x="5" y="4"/>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3174"/>
              <p:cNvSpPr>
                <a:spLocks/>
              </p:cNvSpPr>
              <p:nvPr/>
            </p:nvSpPr>
            <p:spPr bwMode="auto">
              <a:xfrm>
                <a:off x="6205" y="3050"/>
                <a:ext cx="10" cy="11"/>
              </a:xfrm>
              <a:custGeom>
                <a:avLst/>
                <a:gdLst>
                  <a:gd name="T0" fmla="*/ 1 w 5"/>
                  <a:gd name="T1" fmla="*/ 3 h 5"/>
                  <a:gd name="T2" fmla="*/ 0 w 5"/>
                  <a:gd name="T3" fmla="*/ 2 h 5"/>
                  <a:gd name="T4" fmla="*/ 3 w 5"/>
                  <a:gd name="T5" fmla="*/ 5 h 5"/>
                  <a:gd name="T6" fmla="*/ 5 w 5"/>
                  <a:gd name="T7" fmla="*/ 1 h 5"/>
                  <a:gd name="T8" fmla="*/ 2 w 5"/>
                  <a:gd name="T9" fmla="*/ 0 h 5"/>
                  <a:gd name="T10" fmla="*/ 2 w 5"/>
                  <a:gd name="T11" fmla="*/ 2 h 5"/>
                  <a:gd name="T12" fmla="*/ 1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3"/>
                    </a:moveTo>
                    <a:cubicBezTo>
                      <a:pt x="1" y="3"/>
                      <a:pt x="1" y="2"/>
                      <a:pt x="0" y="2"/>
                    </a:cubicBezTo>
                    <a:cubicBezTo>
                      <a:pt x="0" y="5"/>
                      <a:pt x="2" y="3"/>
                      <a:pt x="3" y="5"/>
                    </a:cubicBezTo>
                    <a:cubicBezTo>
                      <a:pt x="3" y="3"/>
                      <a:pt x="4" y="3"/>
                      <a:pt x="5" y="1"/>
                    </a:cubicBezTo>
                    <a:cubicBezTo>
                      <a:pt x="3" y="1"/>
                      <a:pt x="4" y="0"/>
                      <a:pt x="2" y="0"/>
                    </a:cubicBezTo>
                    <a:cubicBezTo>
                      <a:pt x="2" y="1"/>
                      <a:pt x="1" y="1"/>
                      <a:pt x="2" y="2"/>
                    </a:cubicBezTo>
                    <a:cubicBezTo>
                      <a:pt x="1"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3175"/>
              <p:cNvSpPr>
                <a:spLocks/>
              </p:cNvSpPr>
              <p:nvPr/>
            </p:nvSpPr>
            <p:spPr bwMode="auto">
              <a:xfrm>
                <a:off x="6190" y="3052"/>
                <a:ext cx="6" cy="13"/>
              </a:xfrm>
              <a:custGeom>
                <a:avLst/>
                <a:gdLst>
                  <a:gd name="T0" fmla="*/ 1 w 3"/>
                  <a:gd name="T1" fmla="*/ 0 h 6"/>
                  <a:gd name="T2" fmla="*/ 1 w 3"/>
                  <a:gd name="T3" fmla="*/ 3 h 6"/>
                  <a:gd name="T4" fmla="*/ 0 w 3"/>
                  <a:gd name="T5" fmla="*/ 4 h 6"/>
                  <a:gd name="T6" fmla="*/ 2 w 3"/>
                  <a:gd name="T7" fmla="*/ 2 h 6"/>
                  <a:gd name="T8" fmla="*/ 2 w 3"/>
                  <a:gd name="T9" fmla="*/ 3 h 6"/>
                  <a:gd name="T10" fmla="*/ 0 w 3"/>
                  <a:gd name="T11" fmla="*/ 5 h 6"/>
                  <a:gd name="T12" fmla="*/ 3 w 3"/>
                  <a:gd name="T13" fmla="*/ 4 h 6"/>
                  <a:gd name="T14" fmla="*/ 3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cubicBezTo>
                      <a:pt x="1" y="1"/>
                      <a:pt x="1" y="2"/>
                      <a:pt x="1" y="3"/>
                    </a:cubicBezTo>
                    <a:cubicBezTo>
                      <a:pt x="0" y="3"/>
                      <a:pt x="0" y="3"/>
                      <a:pt x="0" y="4"/>
                    </a:cubicBezTo>
                    <a:cubicBezTo>
                      <a:pt x="1" y="4"/>
                      <a:pt x="1" y="2"/>
                      <a:pt x="2" y="2"/>
                    </a:cubicBezTo>
                    <a:cubicBezTo>
                      <a:pt x="2" y="2"/>
                      <a:pt x="2" y="2"/>
                      <a:pt x="2" y="3"/>
                    </a:cubicBezTo>
                    <a:cubicBezTo>
                      <a:pt x="1" y="3"/>
                      <a:pt x="0" y="4"/>
                      <a:pt x="0" y="5"/>
                    </a:cubicBezTo>
                    <a:cubicBezTo>
                      <a:pt x="1" y="6"/>
                      <a:pt x="2" y="4"/>
                      <a:pt x="3" y="4"/>
                    </a:cubicBezTo>
                    <a:cubicBezTo>
                      <a:pt x="3" y="3"/>
                      <a:pt x="3" y="2"/>
                      <a:pt x="3"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3176"/>
              <p:cNvSpPr>
                <a:spLocks/>
              </p:cNvSpPr>
              <p:nvPr/>
            </p:nvSpPr>
            <p:spPr bwMode="auto">
              <a:xfrm>
                <a:off x="6174" y="3054"/>
                <a:ext cx="2"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1"/>
                      <a:pt x="0" y="2"/>
                    </a:cubicBezTo>
                    <a:cubicBezTo>
                      <a:pt x="1" y="2"/>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3177"/>
              <p:cNvSpPr>
                <a:spLocks/>
              </p:cNvSpPr>
              <p:nvPr/>
            </p:nvSpPr>
            <p:spPr bwMode="auto">
              <a:xfrm>
                <a:off x="6192" y="3048"/>
                <a:ext cx="9" cy="4"/>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2" y="1"/>
                      <a:pt x="0" y="2"/>
                      <a:pt x="2" y="2"/>
                    </a:cubicBezTo>
                    <a:cubicBezTo>
                      <a:pt x="2" y="1"/>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3178"/>
              <p:cNvSpPr>
                <a:spLocks/>
              </p:cNvSpPr>
              <p:nvPr/>
            </p:nvSpPr>
            <p:spPr bwMode="auto">
              <a:xfrm>
                <a:off x="6176" y="3054"/>
                <a:ext cx="8" cy="7"/>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cubicBezTo>
                      <a:pt x="3" y="2"/>
                      <a:pt x="2" y="2"/>
                      <a:pt x="2" y="0"/>
                    </a:cubicBezTo>
                    <a:cubicBezTo>
                      <a:pt x="1" y="0"/>
                      <a:pt x="0" y="0"/>
                      <a:pt x="0" y="2"/>
                    </a:cubicBezTo>
                    <a:cubicBezTo>
                      <a:pt x="1" y="1"/>
                      <a:pt x="2" y="3"/>
                      <a:pt x="2" y="3"/>
                    </a:cubicBezTo>
                    <a:cubicBezTo>
                      <a:pt x="3" y="3"/>
                      <a:pt x="4"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3179"/>
              <p:cNvSpPr>
                <a:spLocks/>
              </p:cNvSpPr>
              <p:nvPr/>
            </p:nvSpPr>
            <p:spPr bwMode="auto">
              <a:xfrm>
                <a:off x="6172" y="3050"/>
                <a:ext cx="6" cy="4"/>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0" y="0"/>
                      <a:pt x="0" y="2"/>
                    </a:cubicBezTo>
                    <a:cubicBezTo>
                      <a:pt x="1" y="2"/>
                      <a:pt x="1" y="2"/>
                      <a:pt x="2" y="2"/>
                    </a:cubicBezTo>
                    <a:cubicBezTo>
                      <a:pt x="2" y="0"/>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3180"/>
              <p:cNvSpPr>
                <a:spLocks/>
              </p:cNvSpPr>
              <p:nvPr/>
            </p:nvSpPr>
            <p:spPr bwMode="auto">
              <a:xfrm>
                <a:off x="6266" y="3052"/>
                <a:ext cx="6" cy="4"/>
              </a:xfrm>
              <a:custGeom>
                <a:avLst/>
                <a:gdLst>
                  <a:gd name="T0" fmla="*/ 2 w 3"/>
                  <a:gd name="T1" fmla="*/ 2 h 2"/>
                  <a:gd name="T2" fmla="*/ 2 w 3"/>
                  <a:gd name="T3" fmla="*/ 0 h 2"/>
                  <a:gd name="T4" fmla="*/ 0 w 3"/>
                  <a:gd name="T5" fmla="*/ 2 h 2"/>
                  <a:gd name="T6" fmla="*/ 2 w 3"/>
                  <a:gd name="T7" fmla="*/ 2 h 2"/>
                </a:gdLst>
                <a:ahLst/>
                <a:cxnLst>
                  <a:cxn ang="0">
                    <a:pos x="T0" y="T1"/>
                  </a:cxn>
                  <a:cxn ang="0">
                    <a:pos x="T2" y="T3"/>
                  </a:cxn>
                  <a:cxn ang="0">
                    <a:pos x="T4" y="T5"/>
                  </a:cxn>
                  <a:cxn ang="0">
                    <a:pos x="T6" y="T7"/>
                  </a:cxn>
                </a:cxnLst>
                <a:rect l="0" t="0" r="r" b="b"/>
                <a:pathLst>
                  <a:path w="3" h="2">
                    <a:moveTo>
                      <a:pt x="2" y="2"/>
                    </a:moveTo>
                    <a:cubicBezTo>
                      <a:pt x="2" y="1"/>
                      <a:pt x="3" y="1"/>
                      <a:pt x="2" y="0"/>
                    </a:cubicBezTo>
                    <a:cubicBezTo>
                      <a:pt x="2" y="1"/>
                      <a:pt x="0" y="1"/>
                      <a:pt x="0"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3181"/>
              <p:cNvSpPr>
                <a:spLocks/>
              </p:cNvSpPr>
              <p:nvPr/>
            </p:nvSpPr>
            <p:spPr bwMode="auto">
              <a:xfrm>
                <a:off x="6038" y="3048"/>
                <a:ext cx="4" cy="6"/>
              </a:xfrm>
              <a:custGeom>
                <a:avLst/>
                <a:gdLst>
                  <a:gd name="T0" fmla="*/ 0 w 2"/>
                  <a:gd name="T1" fmla="*/ 1 h 3"/>
                  <a:gd name="T2" fmla="*/ 0 w 2"/>
                  <a:gd name="T3" fmla="*/ 3 h 3"/>
                  <a:gd name="T4" fmla="*/ 1 w 2"/>
                  <a:gd name="T5" fmla="*/ 3 h 3"/>
                  <a:gd name="T6" fmla="*/ 2 w 2"/>
                  <a:gd name="T7" fmla="*/ 2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cubicBezTo>
                      <a:pt x="0" y="2"/>
                      <a:pt x="0" y="2"/>
                      <a:pt x="0" y="3"/>
                    </a:cubicBezTo>
                    <a:cubicBezTo>
                      <a:pt x="1" y="3"/>
                      <a:pt x="1" y="3"/>
                      <a:pt x="1" y="3"/>
                    </a:cubicBezTo>
                    <a:cubicBezTo>
                      <a:pt x="1" y="2"/>
                      <a:pt x="2" y="2"/>
                      <a:pt x="2" y="2"/>
                    </a:cubicBezTo>
                    <a:cubicBezTo>
                      <a:pt x="1" y="3"/>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3182"/>
              <p:cNvSpPr>
                <a:spLocks/>
              </p:cNvSpPr>
              <p:nvPr/>
            </p:nvSpPr>
            <p:spPr bwMode="auto">
              <a:xfrm>
                <a:off x="6012" y="3052"/>
                <a:ext cx="4" cy="7"/>
              </a:xfrm>
              <a:custGeom>
                <a:avLst/>
                <a:gdLst>
                  <a:gd name="T0" fmla="*/ 0 w 2"/>
                  <a:gd name="T1" fmla="*/ 1 h 3"/>
                  <a:gd name="T2" fmla="*/ 0 w 2"/>
                  <a:gd name="T3" fmla="*/ 1 h 3"/>
                </a:gdLst>
                <a:ahLst/>
                <a:cxnLst>
                  <a:cxn ang="0">
                    <a:pos x="T0" y="T1"/>
                  </a:cxn>
                  <a:cxn ang="0">
                    <a:pos x="T2" y="T3"/>
                  </a:cxn>
                </a:cxnLst>
                <a:rect l="0" t="0" r="r" b="b"/>
                <a:pathLst>
                  <a:path w="2" h="3">
                    <a:moveTo>
                      <a:pt x="0" y="1"/>
                    </a:moveTo>
                    <a:cubicBezTo>
                      <a:pt x="2" y="3"/>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3183"/>
              <p:cNvSpPr>
                <a:spLocks/>
              </p:cNvSpPr>
              <p:nvPr/>
            </p:nvSpPr>
            <p:spPr bwMode="auto">
              <a:xfrm>
                <a:off x="6020" y="3052"/>
                <a:ext cx="12" cy="9"/>
              </a:xfrm>
              <a:custGeom>
                <a:avLst/>
                <a:gdLst>
                  <a:gd name="T0" fmla="*/ 6 w 6"/>
                  <a:gd name="T1" fmla="*/ 1 h 4"/>
                  <a:gd name="T2" fmla="*/ 2 w 6"/>
                  <a:gd name="T3" fmla="*/ 0 h 4"/>
                  <a:gd name="T4" fmla="*/ 0 w 6"/>
                  <a:gd name="T5" fmla="*/ 2 h 4"/>
                  <a:gd name="T6" fmla="*/ 5 w 6"/>
                  <a:gd name="T7" fmla="*/ 4 h 4"/>
                  <a:gd name="T8" fmla="*/ 5 w 6"/>
                  <a:gd name="T9" fmla="*/ 2 h 4"/>
                  <a:gd name="T10" fmla="*/ 6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6" y="1"/>
                    </a:moveTo>
                    <a:cubicBezTo>
                      <a:pt x="4" y="1"/>
                      <a:pt x="4" y="0"/>
                      <a:pt x="2" y="0"/>
                    </a:cubicBezTo>
                    <a:cubicBezTo>
                      <a:pt x="2" y="2"/>
                      <a:pt x="1" y="1"/>
                      <a:pt x="0" y="2"/>
                    </a:cubicBezTo>
                    <a:cubicBezTo>
                      <a:pt x="2" y="3"/>
                      <a:pt x="3" y="4"/>
                      <a:pt x="5" y="4"/>
                    </a:cubicBezTo>
                    <a:cubicBezTo>
                      <a:pt x="6" y="3"/>
                      <a:pt x="5" y="3"/>
                      <a:pt x="5" y="2"/>
                    </a:cubicBezTo>
                    <a:cubicBezTo>
                      <a:pt x="6" y="2"/>
                      <a:pt x="6" y="2"/>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3184"/>
              <p:cNvSpPr>
                <a:spLocks/>
              </p:cNvSpPr>
              <p:nvPr/>
            </p:nvSpPr>
            <p:spPr bwMode="auto">
              <a:xfrm>
                <a:off x="6003" y="3048"/>
                <a:ext cx="9" cy="8"/>
              </a:xfrm>
              <a:custGeom>
                <a:avLst/>
                <a:gdLst>
                  <a:gd name="T0" fmla="*/ 2 w 4"/>
                  <a:gd name="T1" fmla="*/ 0 h 4"/>
                  <a:gd name="T2" fmla="*/ 1 w 4"/>
                  <a:gd name="T3" fmla="*/ 2 h 4"/>
                  <a:gd name="T4" fmla="*/ 3 w 4"/>
                  <a:gd name="T5" fmla="*/ 3 h 4"/>
                  <a:gd name="T6" fmla="*/ 4 w 4"/>
                  <a:gd name="T7" fmla="*/ 4 h 4"/>
                  <a:gd name="T8" fmla="*/ 3 w 4"/>
                  <a:gd name="T9" fmla="*/ 1 h 4"/>
                  <a:gd name="T10" fmla="*/ 2 w 4"/>
                  <a:gd name="T11" fmla="*/ 1 h 4"/>
                  <a:gd name="T12" fmla="*/ 2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0"/>
                    </a:moveTo>
                    <a:cubicBezTo>
                      <a:pt x="2" y="2"/>
                      <a:pt x="0" y="1"/>
                      <a:pt x="1" y="2"/>
                    </a:cubicBezTo>
                    <a:cubicBezTo>
                      <a:pt x="1" y="3"/>
                      <a:pt x="2" y="3"/>
                      <a:pt x="3" y="3"/>
                    </a:cubicBezTo>
                    <a:cubicBezTo>
                      <a:pt x="4" y="3"/>
                      <a:pt x="3" y="4"/>
                      <a:pt x="4" y="4"/>
                    </a:cubicBezTo>
                    <a:cubicBezTo>
                      <a:pt x="4" y="3"/>
                      <a:pt x="4" y="1"/>
                      <a:pt x="3" y="1"/>
                    </a:cubicBezTo>
                    <a:cubicBezTo>
                      <a:pt x="3" y="1"/>
                      <a:pt x="2" y="2"/>
                      <a:pt x="2" y="1"/>
                    </a:cubicBezTo>
                    <a:cubicBezTo>
                      <a:pt x="2" y="1"/>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3185"/>
              <p:cNvSpPr>
                <a:spLocks/>
              </p:cNvSpPr>
              <p:nvPr/>
            </p:nvSpPr>
            <p:spPr bwMode="auto">
              <a:xfrm>
                <a:off x="6272" y="3063"/>
                <a:ext cx="11" cy="12"/>
              </a:xfrm>
              <a:custGeom>
                <a:avLst/>
                <a:gdLst>
                  <a:gd name="T0" fmla="*/ 1 w 5"/>
                  <a:gd name="T1" fmla="*/ 3 h 6"/>
                  <a:gd name="T2" fmla="*/ 2 w 5"/>
                  <a:gd name="T3" fmla="*/ 3 h 6"/>
                  <a:gd name="T4" fmla="*/ 3 w 5"/>
                  <a:gd name="T5" fmla="*/ 4 h 6"/>
                  <a:gd name="T6" fmla="*/ 1 w 5"/>
                  <a:gd name="T7" fmla="*/ 4 h 6"/>
                  <a:gd name="T8" fmla="*/ 4 w 5"/>
                  <a:gd name="T9" fmla="*/ 5 h 6"/>
                  <a:gd name="T10" fmla="*/ 3 w 5"/>
                  <a:gd name="T11" fmla="*/ 3 h 6"/>
                  <a:gd name="T12" fmla="*/ 4 w 5"/>
                  <a:gd name="T13" fmla="*/ 3 h 6"/>
                  <a:gd name="T14" fmla="*/ 2 w 5"/>
                  <a:gd name="T15" fmla="*/ 3 h 6"/>
                  <a:gd name="T16" fmla="*/ 2 w 5"/>
                  <a:gd name="T17" fmla="*/ 2 h 6"/>
                  <a:gd name="T18" fmla="*/ 3 w 5"/>
                  <a:gd name="T19" fmla="*/ 2 h 6"/>
                  <a:gd name="T20" fmla="*/ 1 w 5"/>
                  <a:gd name="T21" fmla="*/ 0 h 6"/>
                  <a:gd name="T22" fmla="*/ 2 w 5"/>
                  <a:gd name="T23" fmla="*/ 0 h 6"/>
                  <a:gd name="T24" fmla="*/ 1 w 5"/>
                  <a:gd name="T25" fmla="*/ 1 h 6"/>
                  <a:gd name="T26" fmla="*/ 1 w 5"/>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1" y="3"/>
                    </a:moveTo>
                    <a:cubicBezTo>
                      <a:pt x="2" y="2"/>
                      <a:pt x="1" y="3"/>
                      <a:pt x="2" y="3"/>
                    </a:cubicBezTo>
                    <a:cubicBezTo>
                      <a:pt x="2" y="4"/>
                      <a:pt x="4" y="4"/>
                      <a:pt x="3" y="4"/>
                    </a:cubicBezTo>
                    <a:cubicBezTo>
                      <a:pt x="3" y="4"/>
                      <a:pt x="1" y="3"/>
                      <a:pt x="1" y="4"/>
                    </a:cubicBezTo>
                    <a:cubicBezTo>
                      <a:pt x="3" y="4"/>
                      <a:pt x="2" y="6"/>
                      <a:pt x="4" y="5"/>
                    </a:cubicBezTo>
                    <a:cubicBezTo>
                      <a:pt x="5" y="4"/>
                      <a:pt x="3" y="4"/>
                      <a:pt x="3" y="3"/>
                    </a:cubicBezTo>
                    <a:cubicBezTo>
                      <a:pt x="3" y="3"/>
                      <a:pt x="4" y="3"/>
                      <a:pt x="4" y="3"/>
                    </a:cubicBezTo>
                    <a:cubicBezTo>
                      <a:pt x="3" y="2"/>
                      <a:pt x="2" y="3"/>
                      <a:pt x="2" y="3"/>
                    </a:cubicBezTo>
                    <a:cubicBezTo>
                      <a:pt x="2" y="3"/>
                      <a:pt x="2" y="2"/>
                      <a:pt x="2" y="2"/>
                    </a:cubicBezTo>
                    <a:cubicBezTo>
                      <a:pt x="2" y="2"/>
                      <a:pt x="3" y="2"/>
                      <a:pt x="3" y="2"/>
                    </a:cubicBezTo>
                    <a:cubicBezTo>
                      <a:pt x="3" y="0"/>
                      <a:pt x="3" y="0"/>
                      <a:pt x="1" y="0"/>
                    </a:cubicBezTo>
                    <a:cubicBezTo>
                      <a:pt x="1" y="0"/>
                      <a:pt x="1" y="0"/>
                      <a:pt x="2" y="0"/>
                    </a:cubicBezTo>
                    <a:cubicBezTo>
                      <a:pt x="1" y="0"/>
                      <a:pt x="1" y="0"/>
                      <a:pt x="1" y="1"/>
                    </a:cubicBezTo>
                    <a:cubicBezTo>
                      <a:pt x="2" y="1"/>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3186"/>
              <p:cNvSpPr>
                <a:spLocks/>
              </p:cNvSpPr>
              <p:nvPr/>
            </p:nvSpPr>
            <p:spPr bwMode="auto">
              <a:xfrm>
                <a:off x="5808" y="3096"/>
                <a:ext cx="2" cy="6"/>
              </a:xfrm>
              <a:custGeom>
                <a:avLst/>
                <a:gdLst>
                  <a:gd name="T0" fmla="*/ 0 w 1"/>
                  <a:gd name="T1" fmla="*/ 0 h 3"/>
                  <a:gd name="T2" fmla="*/ 0 w 1"/>
                  <a:gd name="T3" fmla="*/ 1 h 3"/>
                  <a:gd name="T4" fmla="*/ 0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0" y="1"/>
                      <a:pt x="0" y="1"/>
                      <a:pt x="0" y="1"/>
                    </a:cubicBezTo>
                    <a:cubicBezTo>
                      <a:pt x="0" y="1"/>
                      <a:pt x="0" y="1"/>
                      <a:pt x="0" y="2"/>
                    </a:cubicBezTo>
                    <a:cubicBezTo>
                      <a:pt x="1" y="3"/>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3187"/>
              <p:cNvSpPr>
                <a:spLocks/>
              </p:cNvSpPr>
              <p:nvPr/>
            </p:nvSpPr>
            <p:spPr bwMode="auto">
              <a:xfrm>
                <a:off x="5833" y="3017"/>
                <a:ext cx="8" cy="5"/>
              </a:xfrm>
              <a:custGeom>
                <a:avLst/>
                <a:gdLst>
                  <a:gd name="T0" fmla="*/ 2 w 4"/>
                  <a:gd name="T1" fmla="*/ 0 h 2"/>
                  <a:gd name="T2" fmla="*/ 2 w 4"/>
                  <a:gd name="T3" fmla="*/ 0 h 2"/>
                </a:gdLst>
                <a:ahLst/>
                <a:cxnLst>
                  <a:cxn ang="0">
                    <a:pos x="T0" y="T1"/>
                  </a:cxn>
                  <a:cxn ang="0">
                    <a:pos x="T2" y="T3"/>
                  </a:cxn>
                </a:cxnLst>
                <a:rect l="0" t="0" r="r" b="b"/>
                <a:pathLst>
                  <a:path w="4" h="2">
                    <a:moveTo>
                      <a:pt x="2" y="0"/>
                    </a:moveTo>
                    <a:cubicBezTo>
                      <a:pt x="0" y="2"/>
                      <a:pt x="4"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3188"/>
              <p:cNvSpPr>
                <a:spLocks/>
              </p:cNvSpPr>
              <p:nvPr/>
            </p:nvSpPr>
            <p:spPr bwMode="auto">
              <a:xfrm>
                <a:off x="5769" y="3054"/>
                <a:ext cx="6" cy="5"/>
              </a:xfrm>
              <a:custGeom>
                <a:avLst/>
                <a:gdLst>
                  <a:gd name="T0" fmla="*/ 2 w 3"/>
                  <a:gd name="T1" fmla="*/ 2 h 2"/>
                  <a:gd name="T2" fmla="*/ 3 w 3"/>
                  <a:gd name="T3" fmla="*/ 1 h 2"/>
                  <a:gd name="T4" fmla="*/ 2 w 3"/>
                  <a:gd name="T5" fmla="*/ 2 h 2"/>
                </a:gdLst>
                <a:ahLst/>
                <a:cxnLst>
                  <a:cxn ang="0">
                    <a:pos x="T0" y="T1"/>
                  </a:cxn>
                  <a:cxn ang="0">
                    <a:pos x="T2" y="T3"/>
                  </a:cxn>
                  <a:cxn ang="0">
                    <a:pos x="T4" y="T5"/>
                  </a:cxn>
                </a:cxnLst>
                <a:rect l="0" t="0" r="r" b="b"/>
                <a:pathLst>
                  <a:path w="3" h="2">
                    <a:moveTo>
                      <a:pt x="2" y="2"/>
                    </a:moveTo>
                    <a:cubicBezTo>
                      <a:pt x="2" y="2"/>
                      <a:pt x="2" y="1"/>
                      <a:pt x="3" y="1"/>
                    </a:cubicBezTo>
                    <a:cubicBezTo>
                      <a:pt x="2"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3189"/>
              <p:cNvSpPr>
                <a:spLocks/>
              </p:cNvSpPr>
              <p:nvPr/>
            </p:nvSpPr>
            <p:spPr bwMode="auto">
              <a:xfrm>
                <a:off x="5954" y="3052"/>
                <a:ext cx="4" cy="4"/>
              </a:xfrm>
              <a:custGeom>
                <a:avLst/>
                <a:gdLst>
                  <a:gd name="T0" fmla="*/ 0 w 2"/>
                  <a:gd name="T1" fmla="*/ 0 h 2"/>
                  <a:gd name="T2" fmla="*/ 0 w 2"/>
                  <a:gd name="T3" fmla="*/ 2 h 2"/>
                  <a:gd name="T4" fmla="*/ 1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1"/>
                      <a:pt x="0" y="1"/>
                      <a:pt x="0" y="2"/>
                    </a:cubicBezTo>
                    <a:cubicBezTo>
                      <a:pt x="0" y="2"/>
                      <a:pt x="1" y="2"/>
                      <a:pt x="1" y="2"/>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3190"/>
              <p:cNvSpPr>
                <a:spLocks/>
              </p:cNvSpPr>
              <p:nvPr/>
            </p:nvSpPr>
            <p:spPr bwMode="auto">
              <a:xfrm>
                <a:off x="5948" y="3048"/>
                <a:ext cx="4" cy="15"/>
              </a:xfrm>
              <a:custGeom>
                <a:avLst/>
                <a:gdLst>
                  <a:gd name="T0" fmla="*/ 2 w 2"/>
                  <a:gd name="T1" fmla="*/ 5 h 7"/>
                  <a:gd name="T2" fmla="*/ 1 w 2"/>
                  <a:gd name="T3" fmla="*/ 5 h 7"/>
                  <a:gd name="T4" fmla="*/ 2 w 2"/>
                  <a:gd name="T5" fmla="*/ 5 h 7"/>
                </a:gdLst>
                <a:ahLst/>
                <a:cxnLst>
                  <a:cxn ang="0">
                    <a:pos x="T0" y="T1"/>
                  </a:cxn>
                  <a:cxn ang="0">
                    <a:pos x="T2" y="T3"/>
                  </a:cxn>
                  <a:cxn ang="0">
                    <a:pos x="T4" y="T5"/>
                  </a:cxn>
                </a:cxnLst>
                <a:rect l="0" t="0" r="r" b="b"/>
                <a:pathLst>
                  <a:path w="2" h="7">
                    <a:moveTo>
                      <a:pt x="2" y="5"/>
                    </a:moveTo>
                    <a:cubicBezTo>
                      <a:pt x="2" y="5"/>
                      <a:pt x="2" y="5"/>
                      <a:pt x="1" y="5"/>
                    </a:cubicBezTo>
                    <a:cubicBezTo>
                      <a:pt x="1" y="0"/>
                      <a:pt x="0" y="7"/>
                      <a:pt x="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3191"/>
              <p:cNvSpPr>
                <a:spLocks/>
              </p:cNvSpPr>
              <p:nvPr/>
            </p:nvSpPr>
            <p:spPr bwMode="auto">
              <a:xfrm>
                <a:off x="5977" y="3059"/>
                <a:ext cx="4" cy="2"/>
              </a:xfrm>
              <a:custGeom>
                <a:avLst/>
                <a:gdLst>
                  <a:gd name="T0" fmla="*/ 0 w 2"/>
                  <a:gd name="T1" fmla="*/ 1 h 1"/>
                  <a:gd name="T2" fmla="*/ 2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3192"/>
              <p:cNvSpPr>
                <a:spLocks/>
              </p:cNvSpPr>
              <p:nvPr/>
            </p:nvSpPr>
            <p:spPr bwMode="auto">
              <a:xfrm>
                <a:off x="5880" y="30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3193"/>
              <p:cNvSpPr>
                <a:spLocks/>
              </p:cNvSpPr>
              <p:nvPr/>
            </p:nvSpPr>
            <p:spPr bwMode="auto">
              <a:xfrm>
                <a:off x="5708" y="3100"/>
                <a:ext cx="6" cy="4"/>
              </a:xfrm>
              <a:custGeom>
                <a:avLst/>
                <a:gdLst>
                  <a:gd name="T0" fmla="*/ 1 w 3"/>
                  <a:gd name="T1" fmla="*/ 0 h 2"/>
                  <a:gd name="T2" fmla="*/ 3 w 3"/>
                  <a:gd name="T3" fmla="*/ 0 h 2"/>
                  <a:gd name="T4" fmla="*/ 1 w 3"/>
                  <a:gd name="T5" fmla="*/ 0 h 2"/>
                </a:gdLst>
                <a:ahLst/>
                <a:cxnLst>
                  <a:cxn ang="0">
                    <a:pos x="T0" y="T1"/>
                  </a:cxn>
                  <a:cxn ang="0">
                    <a:pos x="T2" y="T3"/>
                  </a:cxn>
                  <a:cxn ang="0">
                    <a:pos x="T4" y="T5"/>
                  </a:cxn>
                </a:cxnLst>
                <a:rect l="0" t="0" r="r" b="b"/>
                <a:pathLst>
                  <a:path w="3" h="2">
                    <a:moveTo>
                      <a:pt x="1" y="0"/>
                    </a:moveTo>
                    <a:cubicBezTo>
                      <a:pt x="0" y="2"/>
                      <a:pt x="3" y="1"/>
                      <a:pt x="3" y="0"/>
                    </a:cubicBezTo>
                    <a:cubicBezTo>
                      <a:pt x="2"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3194"/>
              <p:cNvSpPr>
                <a:spLocks noEditPoints="1"/>
              </p:cNvSpPr>
              <p:nvPr/>
            </p:nvSpPr>
            <p:spPr bwMode="auto">
              <a:xfrm>
                <a:off x="5414" y="2970"/>
                <a:ext cx="850" cy="62"/>
              </a:xfrm>
              <a:custGeom>
                <a:avLst/>
                <a:gdLst>
                  <a:gd name="T0" fmla="*/ 24 w 414"/>
                  <a:gd name="T1" fmla="*/ 27 h 30"/>
                  <a:gd name="T2" fmla="*/ 86 w 414"/>
                  <a:gd name="T3" fmla="*/ 22 h 30"/>
                  <a:gd name="T4" fmla="*/ 133 w 414"/>
                  <a:gd name="T5" fmla="*/ 17 h 30"/>
                  <a:gd name="T6" fmla="*/ 168 w 414"/>
                  <a:gd name="T7" fmla="*/ 26 h 30"/>
                  <a:gd name="T8" fmla="*/ 191 w 414"/>
                  <a:gd name="T9" fmla="*/ 24 h 30"/>
                  <a:gd name="T10" fmla="*/ 216 w 414"/>
                  <a:gd name="T11" fmla="*/ 22 h 30"/>
                  <a:gd name="T12" fmla="*/ 240 w 414"/>
                  <a:gd name="T13" fmla="*/ 23 h 30"/>
                  <a:gd name="T14" fmla="*/ 267 w 414"/>
                  <a:gd name="T15" fmla="*/ 24 h 30"/>
                  <a:gd name="T16" fmla="*/ 284 w 414"/>
                  <a:gd name="T17" fmla="*/ 23 h 30"/>
                  <a:gd name="T18" fmla="*/ 310 w 414"/>
                  <a:gd name="T19" fmla="*/ 28 h 30"/>
                  <a:gd name="T20" fmla="*/ 380 w 414"/>
                  <a:gd name="T21" fmla="*/ 26 h 30"/>
                  <a:gd name="T22" fmla="*/ 397 w 414"/>
                  <a:gd name="T23" fmla="*/ 28 h 30"/>
                  <a:gd name="T24" fmla="*/ 392 w 414"/>
                  <a:gd name="T25" fmla="*/ 8 h 30"/>
                  <a:gd name="T26" fmla="*/ 387 w 414"/>
                  <a:gd name="T27" fmla="*/ 7 h 30"/>
                  <a:gd name="T28" fmla="*/ 346 w 414"/>
                  <a:gd name="T29" fmla="*/ 3 h 30"/>
                  <a:gd name="T30" fmla="*/ 317 w 414"/>
                  <a:gd name="T31" fmla="*/ 6 h 30"/>
                  <a:gd name="T32" fmla="*/ 294 w 414"/>
                  <a:gd name="T33" fmla="*/ 7 h 30"/>
                  <a:gd name="T34" fmla="*/ 272 w 414"/>
                  <a:gd name="T35" fmla="*/ 10 h 30"/>
                  <a:gd name="T36" fmla="*/ 238 w 414"/>
                  <a:gd name="T37" fmla="*/ 3 h 30"/>
                  <a:gd name="T38" fmla="*/ 204 w 414"/>
                  <a:gd name="T39" fmla="*/ 3 h 30"/>
                  <a:gd name="T40" fmla="*/ 160 w 414"/>
                  <a:gd name="T41" fmla="*/ 7 h 30"/>
                  <a:gd name="T42" fmla="*/ 134 w 414"/>
                  <a:gd name="T43" fmla="*/ 7 h 30"/>
                  <a:gd name="T44" fmla="*/ 107 w 414"/>
                  <a:gd name="T45" fmla="*/ 5 h 30"/>
                  <a:gd name="T46" fmla="*/ 76 w 414"/>
                  <a:gd name="T47" fmla="*/ 5 h 30"/>
                  <a:gd name="T48" fmla="*/ 41 w 414"/>
                  <a:gd name="T49" fmla="*/ 7 h 30"/>
                  <a:gd name="T50" fmla="*/ 13 w 414"/>
                  <a:gd name="T51" fmla="*/ 12 h 30"/>
                  <a:gd name="T52" fmla="*/ 9 w 414"/>
                  <a:gd name="T53" fmla="*/ 15 h 30"/>
                  <a:gd name="T54" fmla="*/ 33 w 414"/>
                  <a:gd name="T55" fmla="*/ 14 h 30"/>
                  <a:gd name="T56" fmla="*/ 55 w 414"/>
                  <a:gd name="T57" fmla="*/ 7 h 30"/>
                  <a:gd name="T58" fmla="*/ 64 w 414"/>
                  <a:gd name="T59" fmla="*/ 10 h 30"/>
                  <a:gd name="T60" fmla="*/ 52 w 414"/>
                  <a:gd name="T61" fmla="*/ 17 h 30"/>
                  <a:gd name="T62" fmla="*/ 70 w 414"/>
                  <a:gd name="T63" fmla="*/ 18 h 30"/>
                  <a:gd name="T64" fmla="*/ 199 w 414"/>
                  <a:gd name="T65" fmla="*/ 14 h 30"/>
                  <a:gd name="T66" fmla="*/ 196 w 414"/>
                  <a:gd name="T67" fmla="*/ 13 h 30"/>
                  <a:gd name="T68" fmla="*/ 160 w 414"/>
                  <a:gd name="T69" fmla="*/ 18 h 30"/>
                  <a:gd name="T70" fmla="*/ 142 w 414"/>
                  <a:gd name="T71" fmla="*/ 20 h 30"/>
                  <a:gd name="T72" fmla="*/ 101 w 414"/>
                  <a:gd name="T73" fmla="*/ 13 h 30"/>
                  <a:gd name="T74" fmla="*/ 99 w 414"/>
                  <a:gd name="T75" fmla="*/ 20 h 30"/>
                  <a:gd name="T76" fmla="*/ 141 w 414"/>
                  <a:gd name="T77" fmla="*/ 22 h 30"/>
                  <a:gd name="T78" fmla="*/ 169 w 414"/>
                  <a:gd name="T79" fmla="*/ 24 h 30"/>
                  <a:gd name="T80" fmla="*/ 209 w 414"/>
                  <a:gd name="T81" fmla="*/ 14 h 30"/>
                  <a:gd name="T82" fmla="*/ 234 w 414"/>
                  <a:gd name="T83" fmla="*/ 15 h 30"/>
                  <a:gd name="T84" fmla="*/ 247 w 414"/>
                  <a:gd name="T85" fmla="*/ 20 h 30"/>
                  <a:gd name="T86" fmla="*/ 252 w 414"/>
                  <a:gd name="T87" fmla="*/ 20 h 30"/>
                  <a:gd name="T88" fmla="*/ 269 w 414"/>
                  <a:gd name="T89" fmla="*/ 19 h 30"/>
                  <a:gd name="T90" fmla="*/ 300 w 414"/>
                  <a:gd name="T91" fmla="*/ 11 h 30"/>
                  <a:gd name="T92" fmla="*/ 314 w 414"/>
                  <a:gd name="T93" fmla="*/ 11 h 30"/>
                  <a:gd name="T94" fmla="*/ 297 w 414"/>
                  <a:gd name="T95" fmla="*/ 15 h 30"/>
                  <a:gd name="T96" fmla="*/ 319 w 414"/>
                  <a:gd name="T97" fmla="*/ 19 h 30"/>
                  <a:gd name="T98" fmla="*/ 346 w 414"/>
                  <a:gd name="T99" fmla="*/ 7 h 30"/>
                  <a:gd name="T100" fmla="*/ 351 w 414"/>
                  <a:gd name="T101" fmla="*/ 19 h 30"/>
                  <a:gd name="T102" fmla="*/ 362 w 414"/>
                  <a:gd name="T103" fmla="*/ 20 h 30"/>
                  <a:gd name="T104" fmla="*/ 383 w 414"/>
                  <a:gd name="T105" fmla="*/ 9 h 30"/>
                  <a:gd name="T106" fmla="*/ 384 w 414"/>
                  <a:gd name="T107" fmla="*/ 6 h 30"/>
                  <a:gd name="T108" fmla="*/ 343 w 414"/>
                  <a:gd name="T109" fmla="*/ 7 h 30"/>
                  <a:gd name="T110" fmla="*/ 318 w 414"/>
                  <a:gd name="T111" fmla="*/ 7 h 30"/>
                  <a:gd name="T112" fmla="*/ 316 w 414"/>
                  <a:gd name="T113" fmla="*/ 12 h 30"/>
                  <a:gd name="T114" fmla="*/ 240 w 414"/>
                  <a:gd name="T115" fmla="*/ 6 h 30"/>
                  <a:gd name="T116" fmla="*/ 153 w 414"/>
                  <a:gd name="T117" fmla="*/ 10 h 30"/>
                  <a:gd name="T118" fmla="*/ 97 w 414"/>
                  <a:gd name="T119" fmla="*/ 5 h 30"/>
                  <a:gd name="T120" fmla="*/ 78 w 414"/>
                  <a:gd name="T121" fmla="*/ 17 h 30"/>
                  <a:gd name="T122" fmla="*/ 46 w 414"/>
                  <a:gd name="T12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 h="30">
                    <a:moveTo>
                      <a:pt x="1" y="24"/>
                    </a:moveTo>
                    <a:cubicBezTo>
                      <a:pt x="1" y="24"/>
                      <a:pt x="1" y="26"/>
                      <a:pt x="3" y="26"/>
                    </a:cubicBezTo>
                    <a:cubicBezTo>
                      <a:pt x="3" y="24"/>
                      <a:pt x="2" y="25"/>
                      <a:pt x="2" y="24"/>
                    </a:cubicBezTo>
                    <a:cubicBezTo>
                      <a:pt x="4" y="24"/>
                      <a:pt x="3" y="23"/>
                      <a:pt x="2" y="23"/>
                    </a:cubicBezTo>
                    <a:cubicBezTo>
                      <a:pt x="5" y="23"/>
                      <a:pt x="3" y="21"/>
                      <a:pt x="6" y="21"/>
                    </a:cubicBezTo>
                    <a:cubicBezTo>
                      <a:pt x="6" y="22"/>
                      <a:pt x="8" y="23"/>
                      <a:pt x="9" y="22"/>
                    </a:cubicBezTo>
                    <a:cubicBezTo>
                      <a:pt x="8" y="22"/>
                      <a:pt x="7" y="20"/>
                      <a:pt x="8" y="20"/>
                    </a:cubicBezTo>
                    <a:cubicBezTo>
                      <a:pt x="9" y="20"/>
                      <a:pt x="9" y="21"/>
                      <a:pt x="9" y="22"/>
                    </a:cubicBezTo>
                    <a:cubicBezTo>
                      <a:pt x="11" y="22"/>
                      <a:pt x="12" y="23"/>
                      <a:pt x="13" y="22"/>
                    </a:cubicBezTo>
                    <a:cubicBezTo>
                      <a:pt x="13" y="23"/>
                      <a:pt x="15" y="23"/>
                      <a:pt x="15" y="24"/>
                    </a:cubicBezTo>
                    <a:cubicBezTo>
                      <a:pt x="15" y="25"/>
                      <a:pt x="15" y="25"/>
                      <a:pt x="14" y="25"/>
                    </a:cubicBezTo>
                    <a:cubicBezTo>
                      <a:pt x="15" y="26"/>
                      <a:pt x="14" y="27"/>
                      <a:pt x="16" y="27"/>
                    </a:cubicBezTo>
                    <a:cubicBezTo>
                      <a:pt x="17" y="26"/>
                      <a:pt x="14" y="25"/>
                      <a:pt x="16" y="25"/>
                    </a:cubicBezTo>
                    <a:cubicBezTo>
                      <a:pt x="17" y="25"/>
                      <a:pt x="17" y="26"/>
                      <a:pt x="18" y="26"/>
                    </a:cubicBezTo>
                    <a:cubicBezTo>
                      <a:pt x="17" y="25"/>
                      <a:pt x="18" y="25"/>
                      <a:pt x="18" y="24"/>
                    </a:cubicBezTo>
                    <a:cubicBezTo>
                      <a:pt x="18" y="24"/>
                      <a:pt x="17" y="24"/>
                      <a:pt x="17" y="23"/>
                    </a:cubicBezTo>
                    <a:cubicBezTo>
                      <a:pt x="19" y="23"/>
                      <a:pt x="17" y="21"/>
                      <a:pt x="19" y="21"/>
                    </a:cubicBezTo>
                    <a:cubicBezTo>
                      <a:pt x="18" y="23"/>
                      <a:pt x="21" y="23"/>
                      <a:pt x="21" y="23"/>
                    </a:cubicBezTo>
                    <a:cubicBezTo>
                      <a:pt x="20" y="22"/>
                      <a:pt x="20" y="21"/>
                      <a:pt x="20" y="21"/>
                    </a:cubicBezTo>
                    <a:cubicBezTo>
                      <a:pt x="20" y="21"/>
                      <a:pt x="21" y="21"/>
                      <a:pt x="21" y="21"/>
                    </a:cubicBezTo>
                    <a:cubicBezTo>
                      <a:pt x="21" y="19"/>
                      <a:pt x="20" y="20"/>
                      <a:pt x="20" y="19"/>
                    </a:cubicBezTo>
                    <a:cubicBezTo>
                      <a:pt x="20" y="19"/>
                      <a:pt x="22" y="20"/>
                      <a:pt x="21" y="18"/>
                    </a:cubicBezTo>
                    <a:cubicBezTo>
                      <a:pt x="20" y="18"/>
                      <a:pt x="19" y="19"/>
                      <a:pt x="18" y="19"/>
                    </a:cubicBezTo>
                    <a:cubicBezTo>
                      <a:pt x="18" y="18"/>
                      <a:pt x="18" y="17"/>
                      <a:pt x="18" y="16"/>
                    </a:cubicBezTo>
                    <a:cubicBezTo>
                      <a:pt x="19" y="16"/>
                      <a:pt x="19" y="16"/>
                      <a:pt x="20" y="16"/>
                    </a:cubicBezTo>
                    <a:cubicBezTo>
                      <a:pt x="20" y="16"/>
                      <a:pt x="19" y="16"/>
                      <a:pt x="18" y="16"/>
                    </a:cubicBezTo>
                    <a:cubicBezTo>
                      <a:pt x="18" y="17"/>
                      <a:pt x="20" y="18"/>
                      <a:pt x="18" y="18"/>
                    </a:cubicBezTo>
                    <a:cubicBezTo>
                      <a:pt x="19" y="20"/>
                      <a:pt x="19" y="17"/>
                      <a:pt x="21" y="18"/>
                    </a:cubicBezTo>
                    <a:cubicBezTo>
                      <a:pt x="21" y="18"/>
                      <a:pt x="21" y="17"/>
                      <a:pt x="21" y="16"/>
                    </a:cubicBezTo>
                    <a:cubicBezTo>
                      <a:pt x="22" y="17"/>
                      <a:pt x="22" y="17"/>
                      <a:pt x="23" y="17"/>
                    </a:cubicBezTo>
                    <a:cubicBezTo>
                      <a:pt x="23" y="17"/>
                      <a:pt x="23" y="17"/>
                      <a:pt x="23" y="17"/>
                    </a:cubicBezTo>
                    <a:cubicBezTo>
                      <a:pt x="24" y="17"/>
                      <a:pt x="24" y="17"/>
                      <a:pt x="24" y="17"/>
                    </a:cubicBezTo>
                    <a:cubicBezTo>
                      <a:pt x="25" y="17"/>
                      <a:pt x="27" y="17"/>
                      <a:pt x="28" y="17"/>
                    </a:cubicBezTo>
                    <a:cubicBezTo>
                      <a:pt x="29" y="16"/>
                      <a:pt x="28" y="15"/>
                      <a:pt x="29" y="15"/>
                    </a:cubicBezTo>
                    <a:cubicBezTo>
                      <a:pt x="28" y="14"/>
                      <a:pt x="28" y="15"/>
                      <a:pt x="28" y="13"/>
                    </a:cubicBezTo>
                    <a:cubicBezTo>
                      <a:pt x="28" y="13"/>
                      <a:pt x="28" y="13"/>
                      <a:pt x="29" y="13"/>
                    </a:cubicBezTo>
                    <a:cubicBezTo>
                      <a:pt x="29" y="15"/>
                      <a:pt x="30" y="13"/>
                      <a:pt x="31" y="14"/>
                    </a:cubicBezTo>
                    <a:cubicBezTo>
                      <a:pt x="31" y="14"/>
                      <a:pt x="30" y="14"/>
                      <a:pt x="30" y="14"/>
                    </a:cubicBezTo>
                    <a:cubicBezTo>
                      <a:pt x="30" y="14"/>
                      <a:pt x="30" y="14"/>
                      <a:pt x="30" y="15"/>
                    </a:cubicBezTo>
                    <a:cubicBezTo>
                      <a:pt x="30" y="15"/>
                      <a:pt x="30" y="16"/>
                      <a:pt x="30" y="16"/>
                    </a:cubicBezTo>
                    <a:cubicBezTo>
                      <a:pt x="27" y="15"/>
                      <a:pt x="28" y="18"/>
                      <a:pt x="26" y="18"/>
                    </a:cubicBezTo>
                    <a:cubicBezTo>
                      <a:pt x="27" y="19"/>
                      <a:pt x="26" y="20"/>
                      <a:pt x="25" y="21"/>
                    </a:cubicBezTo>
                    <a:cubicBezTo>
                      <a:pt x="25" y="20"/>
                      <a:pt x="26" y="19"/>
                      <a:pt x="25" y="18"/>
                    </a:cubicBezTo>
                    <a:cubicBezTo>
                      <a:pt x="25" y="19"/>
                      <a:pt x="24" y="19"/>
                      <a:pt x="23" y="19"/>
                    </a:cubicBezTo>
                    <a:cubicBezTo>
                      <a:pt x="23" y="19"/>
                      <a:pt x="24" y="18"/>
                      <a:pt x="24" y="18"/>
                    </a:cubicBezTo>
                    <a:cubicBezTo>
                      <a:pt x="20" y="18"/>
                      <a:pt x="22" y="21"/>
                      <a:pt x="22" y="25"/>
                    </a:cubicBezTo>
                    <a:cubicBezTo>
                      <a:pt x="20" y="25"/>
                      <a:pt x="22" y="26"/>
                      <a:pt x="21" y="27"/>
                    </a:cubicBezTo>
                    <a:cubicBezTo>
                      <a:pt x="23" y="27"/>
                      <a:pt x="22" y="25"/>
                      <a:pt x="24" y="25"/>
                    </a:cubicBezTo>
                    <a:cubicBezTo>
                      <a:pt x="24" y="26"/>
                      <a:pt x="24" y="26"/>
                      <a:pt x="24" y="27"/>
                    </a:cubicBezTo>
                    <a:cubicBezTo>
                      <a:pt x="25" y="24"/>
                      <a:pt x="22" y="23"/>
                      <a:pt x="24" y="22"/>
                    </a:cubicBezTo>
                    <a:cubicBezTo>
                      <a:pt x="25" y="22"/>
                      <a:pt x="26" y="22"/>
                      <a:pt x="26" y="23"/>
                    </a:cubicBezTo>
                    <a:cubicBezTo>
                      <a:pt x="26" y="23"/>
                      <a:pt x="27" y="23"/>
                      <a:pt x="27" y="23"/>
                    </a:cubicBezTo>
                    <a:cubicBezTo>
                      <a:pt x="26" y="24"/>
                      <a:pt x="27" y="24"/>
                      <a:pt x="28" y="25"/>
                    </a:cubicBezTo>
                    <a:cubicBezTo>
                      <a:pt x="30" y="24"/>
                      <a:pt x="29" y="26"/>
                      <a:pt x="31" y="26"/>
                    </a:cubicBezTo>
                    <a:cubicBezTo>
                      <a:pt x="33" y="25"/>
                      <a:pt x="33" y="24"/>
                      <a:pt x="33" y="24"/>
                    </a:cubicBezTo>
                    <a:cubicBezTo>
                      <a:pt x="35" y="24"/>
                      <a:pt x="35" y="23"/>
                      <a:pt x="35" y="23"/>
                    </a:cubicBezTo>
                    <a:cubicBezTo>
                      <a:pt x="37" y="24"/>
                      <a:pt x="38" y="22"/>
                      <a:pt x="39" y="22"/>
                    </a:cubicBezTo>
                    <a:cubicBezTo>
                      <a:pt x="39" y="22"/>
                      <a:pt x="39" y="23"/>
                      <a:pt x="39" y="23"/>
                    </a:cubicBezTo>
                    <a:cubicBezTo>
                      <a:pt x="40" y="22"/>
                      <a:pt x="41" y="24"/>
                      <a:pt x="43" y="23"/>
                    </a:cubicBezTo>
                    <a:cubicBezTo>
                      <a:pt x="44" y="23"/>
                      <a:pt x="43" y="25"/>
                      <a:pt x="43" y="25"/>
                    </a:cubicBezTo>
                    <a:cubicBezTo>
                      <a:pt x="43" y="25"/>
                      <a:pt x="44" y="25"/>
                      <a:pt x="45" y="25"/>
                    </a:cubicBezTo>
                    <a:cubicBezTo>
                      <a:pt x="45" y="25"/>
                      <a:pt x="45" y="26"/>
                      <a:pt x="45" y="26"/>
                    </a:cubicBezTo>
                    <a:cubicBezTo>
                      <a:pt x="46" y="26"/>
                      <a:pt x="47" y="26"/>
                      <a:pt x="47" y="26"/>
                    </a:cubicBezTo>
                    <a:cubicBezTo>
                      <a:pt x="47" y="25"/>
                      <a:pt x="48" y="25"/>
                      <a:pt x="49" y="24"/>
                    </a:cubicBezTo>
                    <a:cubicBezTo>
                      <a:pt x="48" y="24"/>
                      <a:pt x="48" y="23"/>
                      <a:pt x="48" y="23"/>
                    </a:cubicBezTo>
                    <a:cubicBezTo>
                      <a:pt x="49" y="24"/>
                      <a:pt x="49" y="22"/>
                      <a:pt x="51" y="23"/>
                    </a:cubicBezTo>
                    <a:cubicBezTo>
                      <a:pt x="50" y="25"/>
                      <a:pt x="53" y="23"/>
                      <a:pt x="52" y="25"/>
                    </a:cubicBezTo>
                    <a:cubicBezTo>
                      <a:pt x="52" y="24"/>
                      <a:pt x="50" y="25"/>
                      <a:pt x="52" y="26"/>
                    </a:cubicBezTo>
                    <a:cubicBezTo>
                      <a:pt x="52" y="24"/>
                      <a:pt x="52" y="27"/>
                      <a:pt x="53" y="26"/>
                    </a:cubicBezTo>
                    <a:cubicBezTo>
                      <a:pt x="54" y="26"/>
                      <a:pt x="53" y="25"/>
                      <a:pt x="53" y="25"/>
                    </a:cubicBezTo>
                    <a:cubicBezTo>
                      <a:pt x="53" y="25"/>
                      <a:pt x="54" y="25"/>
                      <a:pt x="54" y="25"/>
                    </a:cubicBezTo>
                    <a:cubicBezTo>
                      <a:pt x="55" y="24"/>
                      <a:pt x="54" y="24"/>
                      <a:pt x="55" y="24"/>
                    </a:cubicBezTo>
                    <a:cubicBezTo>
                      <a:pt x="58" y="23"/>
                      <a:pt x="59" y="24"/>
                      <a:pt x="60" y="26"/>
                    </a:cubicBezTo>
                    <a:cubicBezTo>
                      <a:pt x="61" y="26"/>
                      <a:pt x="61" y="25"/>
                      <a:pt x="63" y="25"/>
                    </a:cubicBezTo>
                    <a:cubicBezTo>
                      <a:pt x="63" y="24"/>
                      <a:pt x="62" y="24"/>
                      <a:pt x="62" y="23"/>
                    </a:cubicBezTo>
                    <a:cubicBezTo>
                      <a:pt x="63" y="25"/>
                      <a:pt x="65" y="22"/>
                      <a:pt x="66" y="25"/>
                    </a:cubicBezTo>
                    <a:cubicBezTo>
                      <a:pt x="65" y="25"/>
                      <a:pt x="66" y="26"/>
                      <a:pt x="66" y="28"/>
                    </a:cubicBezTo>
                    <a:cubicBezTo>
                      <a:pt x="67" y="27"/>
                      <a:pt x="67" y="27"/>
                      <a:pt x="69" y="28"/>
                    </a:cubicBezTo>
                    <a:cubicBezTo>
                      <a:pt x="68" y="26"/>
                      <a:pt x="71" y="27"/>
                      <a:pt x="71" y="26"/>
                    </a:cubicBezTo>
                    <a:cubicBezTo>
                      <a:pt x="69" y="26"/>
                      <a:pt x="67" y="27"/>
                      <a:pt x="66" y="26"/>
                    </a:cubicBezTo>
                    <a:cubicBezTo>
                      <a:pt x="68" y="27"/>
                      <a:pt x="70" y="23"/>
                      <a:pt x="72" y="23"/>
                    </a:cubicBezTo>
                    <a:cubicBezTo>
                      <a:pt x="71" y="24"/>
                      <a:pt x="73" y="24"/>
                      <a:pt x="73" y="24"/>
                    </a:cubicBezTo>
                    <a:cubicBezTo>
                      <a:pt x="73" y="25"/>
                      <a:pt x="76" y="28"/>
                      <a:pt x="77" y="26"/>
                    </a:cubicBezTo>
                    <a:cubicBezTo>
                      <a:pt x="76" y="26"/>
                      <a:pt x="76" y="26"/>
                      <a:pt x="76" y="26"/>
                    </a:cubicBezTo>
                    <a:cubicBezTo>
                      <a:pt x="78" y="26"/>
                      <a:pt x="77" y="24"/>
                      <a:pt x="78" y="24"/>
                    </a:cubicBezTo>
                    <a:cubicBezTo>
                      <a:pt x="78" y="23"/>
                      <a:pt x="78" y="23"/>
                      <a:pt x="78" y="23"/>
                    </a:cubicBezTo>
                    <a:cubicBezTo>
                      <a:pt x="78" y="22"/>
                      <a:pt x="78" y="22"/>
                      <a:pt x="78" y="22"/>
                    </a:cubicBezTo>
                    <a:cubicBezTo>
                      <a:pt x="78" y="22"/>
                      <a:pt x="78" y="22"/>
                      <a:pt x="78" y="22"/>
                    </a:cubicBezTo>
                    <a:cubicBezTo>
                      <a:pt x="79" y="22"/>
                      <a:pt x="79" y="23"/>
                      <a:pt x="79" y="23"/>
                    </a:cubicBezTo>
                    <a:cubicBezTo>
                      <a:pt x="79" y="23"/>
                      <a:pt x="79" y="23"/>
                      <a:pt x="79" y="23"/>
                    </a:cubicBezTo>
                    <a:cubicBezTo>
                      <a:pt x="79" y="24"/>
                      <a:pt x="80" y="24"/>
                      <a:pt x="81" y="24"/>
                    </a:cubicBezTo>
                    <a:cubicBezTo>
                      <a:pt x="81" y="24"/>
                      <a:pt x="81" y="24"/>
                      <a:pt x="82" y="24"/>
                    </a:cubicBezTo>
                    <a:cubicBezTo>
                      <a:pt x="82" y="25"/>
                      <a:pt x="81" y="25"/>
                      <a:pt x="82" y="27"/>
                    </a:cubicBezTo>
                    <a:cubicBezTo>
                      <a:pt x="82" y="26"/>
                      <a:pt x="83" y="27"/>
                      <a:pt x="83" y="26"/>
                    </a:cubicBezTo>
                    <a:cubicBezTo>
                      <a:pt x="83" y="26"/>
                      <a:pt x="83" y="26"/>
                      <a:pt x="83" y="26"/>
                    </a:cubicBezTo>
                    <a:cubicBezTo>
                      <a:pt x="84" y="25"/>
                      <a:pt x="83" y="24"/>
                      <a:pt x="83" y="23"/>
                    </a:cubicBezTo>
                    <a:cubicBezTo>
                      <a:pt x="85" y="22"/>
                      <a:pt x="84" y="24"/>
                      <a:pt x="86" y="24"/>
                    </a:cubicBezTo>
                    <a:cubicBezTo>
                      <a:pt x="87" y="23"/>
                      <a:pt x="85" y="22"/>
                      <a:pt x="86" y="22"/>
                    </a:cubicBezTo>
                    <a:cubicBezTo>
                      <a:pt x="87" y="22"/>
                      <a:pt x="87" y="23"/>
                      <a:pt x="87" y="25"/>
                    </a:cubicBezTo>
                    <a:cubicBezTo>
                      <a:pt x="88" y="25"/>
                      <a:pt x="89" y="26"/>
                      <a:pt x="90" y="27"/>
                    </a:cubicBezTo>
                    <a:cubicBezTo>
                      <a:pt x="90" y="26"/>
                      <a:pt x="90" y="25"/>
                      <a:pt x="92" y="26"/>
                    </a:cubicBezTo>
                    <a:cubicBezTo>
                      <a:pt x="91" y="24"/>
                      <a:pt x="92" y="24"/>
                      <a:pt x="93" y="23"/>
                    </a:cubicBezTo>
                    <a:cubicBezTo>
                      <a:pt x="93" y="23"/>
                      <a:pt x="93" y="23"/>
                      <a:pt x="93" y="23"/>
                    </a:cubicBezTo>
                    <a:cubicBezTo>
                      <a:pt x="93" y="23"/>
                      <a:pt x="93" y="23"/>
                      <a:pt x="93" y="23"/>
                    </a:cubicBezTo>
                    <a:cubicBezTo>
                      <a:pt x="94" y="24"/>
                      <a:pt x="95" y="25"/>
                      <a:pt x="97" y="26"/>
                    </a:cubicBezTo>
                    <a:cubicBezTo>
                      <a:pt x="97" y="26"/>
                      <a:pt x="98" y="27"/>
                      <a:pt x="99" y="27"/>
                    </a:cubicBezTo>
                    <a:cubicBezTo>
                      <a:pt x="99" y="26"/>
                      <a:pt x="98" y="24"/>
                      <a:pt x="99" y="24"/>
                    </a:cubicBezTo>
                    <a:cubicBezTo>
                      <a:pt x="99" y="24"/>
                      <a:pt x="100" y="24"/>
                      <a:pt x="100" y="25"/>
                    </a:cubicBezTo>
                    <a:cubicBezTo>
                      <a:pt x="102" y="25"/>
                      <a:pt x="102" y="27"/>
                      <a:pt x="103" y="26"/>
                    </a:cubicBezTo>
                    <a:cubicBezTo>
                      <a:pt x="103" y="26"/>
                      <a:pt x="103" y="26"/>
                      <a:pt x="103" y="26"/>
                    </a:cubicBezTo>
                    <a:cubicBezTo>
                      <a:pt x="104" y="26"/>
                      <a:pt x="104" y="26"/>
                      <a:pt x="105" y="27"/>
                    </a:cubicBezTo>
                    <a:cubicBezTo>
                      <a:pt x="105" y="27"/>
                      <a:pt x="105" y="26"/>
                      <a:pt x="105" y="26"/>
                    </a:cubicBezTo>
                    <a:cubicBezTo>
                      <a:pt x="107" y="26"/>
                      <a:pt x="106" y="27"/>
                      <a:pt x="107" y="26"/>
                    </a:cubicBezTo>
                    <a:cubicBezTo>
                      <a:pt x="107" y="25"/>
                      <a:pt x="108" y="26"/>
                      <a:pt x="108" y="26"/>
                    </a:cubicBezTo>
                    <a:cubicBezTo>
                      <a:pt x="108" y="25"/>
                      <a:pt x="109" y="25"/>
                      <a:pt x="109" y="25"/>
                    </a:cubicBezTo>
                    <a:cubicBezTo>
                      <a:pt x="109" y="24"/>
                      <a:pt x="110" y="25"/>
                      <a:pt x="109" y="24"/>
                    </a:cubicBezTo>
                    <a:cubicBezTo>
                      <a:pt x="109" y="24"/>
                      <a:pt x="111" y="23"/>
                      <a:pt x="111" y="23"/>
                    </a:cubicBezTo>
                    <a:cubicBezTo>
                      <a:pt x="111" y="23"/>
                      <a:pt x="110" y="23"/>
                      <a:pt x="110" y="23"/>
                    </a:cubicBezTo>
                    <a:cubicBezTo>
                      <a:pt x="110" y="23"/>
                      <a:pt x="111" y="23"/>
                      <a:pt x="111" y="23"/>
                    </a:cubicBezTo>
                    <a:cubicBezTo>
                      <a:pt x="111" y="23"/>
                      <a:pt x="113" y="22"/>
                      <a:pt x="112" y="24"/>
                    </a:cubicBezTo>
                    <a:cubicBezTo>
                      <a:pt x="114" y="23"/>
                      <a:pt x="115" y="23"/>
                      <a:pt x="115" y="22"/>
                    </a:cubicBezTo>
                    <a:cubicBezTo>
                      <a:pt x="115" y="22"/>
                      <a:pt x="115" y="22"/>
                      <a:pt x="116" y="22"/>
                    </a:cubicBezTo>
                    <a:cubicBezTo>
                      <a:pt x="116" y="22"/>
                      <a:pt x="116" y="22"/>
                      <a:pt x="116" y="21"/>
                    </a:cubicBezTo>
                    <a:cubicBezTo>
                      <a:pt x="117" y="21"/>
                      <a:pt x="117" y="21"/>
                      <a:pt x="117" y="22"/>
                    </a:cubicBezTo>
                    <a:cubicBezTo>
                      <a:pt x="116" y="22"/>
                      <a:pt x="116" y="23"/>
                      <a:pt x="115" y="24"/>
                    </a:cubicBezTo>
                    <a:cubicBezTo>
                      <a:pt x="117" y="24"/>
                      <a:pt x="117" y="25"/>
                      <a:pt x="117" y="26"/>
                    </a:cubicBezTo>
                    <a:cubicBezTo>
                      <a:pt x="118" y="26"/>
                      <a:pt x="119" y="26"/>
                      <a:pt x="120" y="26"/>
                    </a:cubicBezTo>
                    <a:cubicBezTo>
                      <a:pt x="120" y="25"/>
                      <a:pt x="120" y="25"/>
                      <a:pt x="120" y="25"/>
                    </a:cubicBezTo>
                    <a:cubicBezTo>
                      <a:pt x="121" y="25"/>
                      <a:pt x="121" y="24"/>
                      <a:pt x="122" y="24"/>
                    </a:cubicBezTo>
                    <a:cubicBezTo>
                      <a:pt x="122" y="25"/>
                      <a:pt x="122" y="25"/>
                      <a:pt x="123" y="25"/>
                    </a:cubicBezTo>
                    <a:cubicBezTo>
                      <a:pt x="124" y="25"/>
                      <a:pt x="124" y="23"/>
                      <a:pt x="124" y="23"/>
                    </a:cubicBezTo>
                    <a:cubicBezTo>
                      <a:pt x="124" y="24"/>
                      <a:pt x="124" y="24"/>
                      <a:pt x="125" y="24"/>
                    </a:cubicBezTo>
                    <a:cubicBezTo>
                      <a:pt x="126" y="24"/>
                      <a:pt x="126" y="23"/>
                      <a:pt x="127" y="24"/>
                    </a:cubicBezTo>
                    <a:cubicBezTo>
                      <a:pt x="127" y="23"/>
                      <a:pt x="127" y="22"/>
                      <a:pt x="128" y="22"/>
                    </a:cubicBezTo>
                    <a:cubicBezTo>
                      <a:pt x="128" y="23"/>
                      <a:pt x="127" y="23"/>
                      <a:pt x="127" y="24"/>
                    </a:cubicBezTo>
                    <a:cubicBezTo>
                      <a:pt x="128" y="24"/>
                      <a:pt x="128" y="24"/>
                      <a:pt x="128" y="24"/>
                    </a:cubicBezTo>
                    <a:cubicBezTo>
                      <a:pt x="130" y="24"/>
                      <a:pt x="131" y="23"/>
                      <a:pt x="131" y="21"/>
                    </a:cubicBezTo>
                    <a:cubicBezTo>
                      <a:pt x="131" y="20"/>
                      <a:pt x="131" y="19"/>
                      <a:pt x="131" y="19"/>
                    </a:cubicBezTo>
                    <a:cubicBezTo>
                      <a:pt x="132" y="18"/>
                      <a:pt x="129" y="19"/>
                      <a:pt x="128" y="19"/>
                    </a:cubicBezTo>
                    <a:cubicBezTo>
                      <a:pt x="128" y="19"/>
                      <a:pt x="127" y="19"/>
                      <a:pt x="127" y="19"/>
                    </a:cubicBezTo>
                    <a:cubicBezTo>
                      <a:pt x="127" y="19"/>
                      <a:pt x="127" y="18"/>
                      <a:pt x="127" y="18"/>
                    </a:cubicBezTo>
                    <a:cubicBezTo>
                      <a:pt x="128" y="18"/>
                      <a:pt x="128" y="18"/>
                      <a:pt x="128" y="17"/>
                    </a:cubicBezTo>
                    <a:cubicBezTo>
                      <a:pt x="128" y="17"/>
                      <a:pt x="129" y="17"/>
                      <a:pt x="129" y="17"/>
                    </a:cubicBezTo>
                    <a:cubicBezTo>
                      <a:pt x="129" y="17"/>
                      <a:pt x="129" y="17"/>
                      <a:pt x="129" y="17"/>
                    </a:cubicBezTo>
                    <a:cubicBezTo>
                      <a:pt x="130" y="17"/>
                      <a:pt x="131" y="17"/>
                      <a:pt x="132" y="17"/>
                    </a:cubicBezTo>
                    <a:cubicBezTo>
                      <a:pt x="132" y="17"/>
                      <a:pt x="132" y="17"/>
                      <a:pt x="132" y="17"/>
                    </a:cubicBezTo>
                    <a:cubicBezTo>
                      <a:pt x="133" y="17"/>
                      <a:pt x="133" y="17"/>
                      <a:pt x="133" y="17"/>
                    </a:cubicBezTo>
                    <a:cubicBezTo>
                      <a:pt x="133" y="17"/>
                      <a:pt x="133" y="18"/>
                      <a:pt x="133" y="19"/>
                    </a:cubicBezTo>
                    <a:cubicBezTo>
                      <a:pt x="133" y="20"/>
                      <a:pt x="134" y="20"/>
                      <a:pt x="134" y="21"/>
                    </a:cubicBezTo>
                    <a:cubicBezTo>
                      <a:pt x="133" y="21"/>
                      <a:pt x="133" y="21"/>
                      <a:pt x="133" y="21"/>
                    </a:cubicBezTo>
                    <a:cubicBezTo>
                      <a:pt x="133" y="23"/>
                      <a:pt x="131" y="22"/>
                      <a:pt x="131" y="24"/>
                    </a:cubicBezTo>
                    <a:cubicBezTo>
                      <a:pt x="131" y="24"/>
                      <a:pt x="131" y="25"/>
                      <a:pt x="132" y="25"/>
                    </a:cubicBezTo>
                    <a:cubicBezTo>
                      <a:pt x="132" y="25"/>
                      <a:pt x="133" y="25"/>
                      <a:pt x="133" y="25"/>
                    </a:cubicBezTo>
                    <a:cubicBezTo>
                      <a:pt x="134" y="25"/>
                      <a:pt x="133" y="26"/>
                      <a:pt x="134" y="26"/>
                    </a:cubicBezTo>
                    <a:cubicBezTo>
                      <a:pt x="135" y="25"/>
                      <a:pt x="134" y="25"/>
                      <a:pt x="135" y="25"/>
                    </a:cubicBezTo>
                    <a:cubicBezTo>
                      <a:pt x="135" y="25"/>
                      <a:pt x="136" y="26"/>
                      <a:pt x="136" y="26"/>
                    </a:cubicBezTo>
                    <a:cubicBezTo>
                      <a:pt x="136" y="26"/>
                      <a:pt x="136" y="26"/>
                      <a:pt x="136" y="26"/>
                    </a:cubicBezTo>
                    <a:cubicBezTo>
                      <a:pt x="136" y="27"/>
                      <a:pt x="137" y="26"/>
                      <a:pt x="137" y="26"/>
                    </a:cubicBezTo>
                    <a:cubicBezTo>
                      <a:pt x="137" y="25"/>
                      <a:pt x="137" y="25"/>
                      <a:pt x="137" y="25"/>
                    </a:cubicBezTo>
                    <a:cubicBezTo>
                      <a:pt x="138" y="26"/>
                      <a:pt x="140" y="25"/>
                      <a:pt x="139" y="24"/>
                    </a:cubicBezTo>
                    <a:cubicBezTo>
                      <a:pt x="138" y="24"/>
                      <a:pt x="138" y="24"/>
                      <a:pt x="137" y="24"/>
                    </a:cubicBezTo>
                    <a:cubicBezTo>
                      <a:pt x="138" y="23"/>
                      <a:pt x="137" y="22"/>
                      <a:pt x="136" y="21"/>
                    </a:cubicBezTo>
                    <a:cubicBezTo>
                      <a:pt x="136" y="21"/>
                      <a:pt x="136" y="21"/>
                      <a:pt x="136" y="21"/>
                    </a:cubicBezTo>
                    <a:cubicBezTo>
                      <a:pt x="137" y="22"/>
                      <a:pt x="138" y="23"/>
                      <a:pt x="140" y="23"/>
                    </a:cubicBezTo>
                    <a:cubicBezTo>
                      <a:pt x="140" y="24"/>
                      <a:pt x="141" y="24"/>
                      <a:pt x="142" y="23"/>
                    </a:cubicBezTo>
                    <a:cubicBezTo>
                      <a:pt x="142" y="24"/>
                      <a:pt x="142" y="25"/>
                      <a:pt x="143" y="25"/>
                    </a:cubicBezTo>
                    <a:cubicBezTo>
                      <a:pt x="143" y="24"/>
                      <a:pt x="144" y="24"/>
                      <a:pt x="144" y="24"/>
                    </a:cubicBezTo>
                    <a:cubicBezTo>
                      <a:pt x="144" y="24"/>
                      <a:pt x="144" y="23"/>
                      <a:pt x="144" y="23"/>
                    </a:cubicBezTo>
                    <a:cubicBezTo>
                      <a:pt x="144" y="23"/>
                      <a:pt x="144" y="22"/>
                      <a:pt x="145" y="22"/>
                    </a:cubicBezTo>
                    <a:cubicBezTo>
                      <a:pt x="145" y="22"/>
                      <a:pt x="145" y="23"/>
                      <a:pt x="145" y="23"/>
                    </a:cubicBezTo>
                    <a:cubicBezTo>
                      <a:pt x="145" y="23"/>
                      <a:pt x="145" y="23"/>
                      <a:pt x="145" y="23"/>
                    </a:cubicBezTo>
                    <a:cubicBezTo>
                      <a:pt x="145" y="24"/>
                      <a:pt x="146" y="24"/>
                      <a:pt x="146" y="25"/>
                    </a:cubicBezTo>
                    <a:cubicBezTo>
                      <a:pt x="146" y="25"/>
                      <a:pt x="146" y="25"/>
                      <a:pt x="146" y="25"/>
                    </a:cubicBezTo>
                    <a:cubicBezTo>
                      <a:pt x="146" y="25"/>
                      <a:pt x="147" y="25"/>
                      <a:pt x="148" y="25"/>
                    </a:cubicBezTo>
                    <a:cubicBezTo>
                      <a:pt x="148" y="25"/>
                      <a:pt x="148" y="24"/>
                      <a:pt x="147" y="24"/>
                    </a:cubicBezTo>
                    <a:cubicBezTo>
                      <a:pt x="148" y="24"/>
                      <a:pt x="148" y="24"/>
                      <a:pt x="148" y="24"/>
                    </a:cubicBezTo>
                    <a:cubicBezTo>
                      <a:pt x="148" y="26"/>
                      <a:pt x="151" y="25"/>
                      <a:pt x="153" y="24"/>
                    </a:cubicBezTo>
                    <a:cubicBezTo>
                      <a:pt x="153" y="24"/>
                      <a:pt x="152" y="23"/>
                      <a:pt x="152" y="23"/>
                    </a:cubicBezTo>
                    <a:cubicBezTo>
                      <a:pt x="152" y="23"/>
                      <a:pt x="151" y="22"/>
                      <a:pt x="151" y="22"/>
                    </a:cubicBezTo>
                    <a:cubicBezTo>
                      <a:pt x="152" y="22"/>
                      <a:pt x="153" y="20"/>
                      <a:pt x="153" y="22"/>
                    </a:cubicBezTo>
                    <a:cubicBezTo>
                      <a:pt x="154" y="22"/>
                      <a:pt x="154" y="21"/>
                      <a:pt x="154" y="21"/>
                    </a:cubicBezTo>
                    <a:cubicBezTo>
                      <a:pt x="154" y="21"/>
                      <a:pt x="155" y="21"/>
                      <a:pt x="155" y="22"/>
                    </a:cubicBezTo>
                    <a:cubicBezTo>
                      <a:pt x="155" y="23"/>
                      <a:pt x="156" y="24"/>
                      <a:pt x="156" y="24"/>
                    </a:cubicBezTo>
                    <a:cubicBezTo>
                      <a:pt x="157" y="24"/>
                      <a:pt x="157" y="25"/>
                      <a:pt x="158" y="25"/>
                    </a:cubicBezTo>
                    <a:cubicBezTo>
                      <a:pt x="158" y="25"/>
                      <a:pt x="158" y="25"/>
                      <a:pt x="158" y="25"/>
                    </a:cubicBezTo>
                    <a:cubicBezTo>
                      <a:pt x="158" y="25"/>
                      <a:pt x="160" y="26"/>
                      <a:pt x="158" y="26"/>
                    </a:cubicBezTo>
                    <a:cubicBezTo>
                      <a:pt x="160" y="28"/>
                      <a:pt x="160" y="25"/>
                      <a:pt x="159" y="25"/>
                    </a:cubicBezTo>
                    <a:cubicBezTo>
                      <a:pt x="159" y="24"/>
                      <a:pt x="158" y="25"/>
                      <a:pt x="158" y="24"/>
                    </a:cubicBezTo>
                    <a:cubicBezTo>
                      <a:pt x="158" y="24"/>
                      <a:pt x="158" y="24"/>
                      <a:pt x="158" y="24"/>
                    </a:cubicBezTo>
                    <a:cubicBezTo>
                      <a:pt x="158" y="24"/>
                      <a:pt x="158" y="23"/>
                      <a:pt x="159" y="23"/>
                    </a:cubicBezTo>
                    <a:cubicBezTo>
                      <a:pt x="160" y="23"/>
                      <a:pt x="160" y="24"/>
                      <a:pt x="161" y="25"/>
                    </a:cubicBezTo>
                    <a:cubicBezTo>
                      <a:pt x="161" y="25"/>
                      <a:pt x="162" y="26"/>
                      <a:pt x="162" y="26"/>
                    </a:cubicBezTo>
                    <a:cubicBezTo>
                      <a:pt x="165" y="26"/>
                      <a:pt x="163" y="25"/>
                      <a:pt x="164" y="25"/>
                    </a:cubicBezTo>
                    <a:cubicBezTo>
                      <a:pt x="164" y="24"/>
                      <a:pt x="165" y="25"/>
                      <a:pt x="165" y="25"/>
                    </a:cubicBezTo>
                    <a:cubicBezTo>
                      <a:pt x="165" y="25"/>
                      <a:pt x="165" y="25"/>
                      <a:pt x="165" y="25"/>
                    </a:cubicBezTo>
                    <a:cubicBezTo>
                      <a:pt x="166" y="27"/>
                      <a:pt x="168" y="23"/>
                      <a:pt x="168" y="26"/>
                    </a:cubicBezTo>
                    <a:cubicBezTo>
                      <a:pt x="169" y="26"/>
                      <a:pt x="169" y="24"/>
                      <a:pt x="170" y="24"/>
                    </a:cubicBezTo>
                    <a:cubicBezTo>
                      <a:pt x="170" y="25"/>
                      <a:pt x="170" y="25"/>
                      <a:pt x="171" y="25"/>
                    </a:cubicBezTo>
                    <a:cubicBezTo>
                      <a:pt x="171" y="24"/>
                      <a:pt x="173" y="24"/>
                      <a:pt x="173" y="23"/>
                    </a:cubicBezTo>
                    <a:cubicBezTo>
                      <a:pt x="172" y="23"/>
                      <a:pt x="171" y="25"/>
                      <a:pt x="171" y="23"/>
                    </a:cubicBezTo>
                    <a:cubicBezTo>
                      <a:pt x="171" y="23"/>
                      <a:pt x="172" y="23"/>
                      <a:pt x="173" y="23"/>
                    </a:cubicBezTo>
                    <a:cubicBezTo>
                      <a:pt x="173" y="22"/>
                      <a:pt x="173" y="22"/>
                      <a:pt x="174" y="21"/>
                    </a:cubicBezTo>
                    <a:cubicBezTo>
                      <a:pt x="174" y="21"/>
                      <a:pt x="174" y="18"/>
                      <a:pt x="173" y="20"/>
                    </a:cubicBezTo>
                    <a:cubicBezTo>
                      <a:pt x="173" y="23"/>
                      <a:pt x="172" y="20"/>
                      <a:pt x="171" y="21"/>
                    </a:cubicBezTo>
                    <a:cubicBezTo>
                      <a:pt x="171" y="21"/>
                      <a:pt x="171" y="21"/>
                      <a:pt x="171" y="21"/>
                    </a:cubicBezTo>
                    <a:cubicBezTo>
                      <a:pt x="171" y="21"/>
                      <a:pt x="171" y="21"/>
                      <a:pt x="171" y="21"/>
                    </a:cubicBezTo>
                    <a:cubicBezTo>
                      <a:pt x="171" y="20"/>
                      <a:pt x="171" y="20"/>
                      <a:pt x="171" y="20"/>
                    </a:cubicBezTo>
                    <a:cubicBezTo>
                      <a:pt x="172" y="20"/>
                      <a:pt x="172" y="20"/>
                      <a:pt x="173" y="20"/>
                    </a:cubicBezTo>
                    <a:cubicBezTo>
                      <a:pt x="173" y="19"/>
                      <a:pt x="173" y="19"/>
                      <a:pt x="173" y="19"/>
                    </a:cubicBezTo>
                    <a:cubicBezTo>
                      <a:pt x="174" y="19"/>
                      <a:pt x="173" y="20"/>
                      <a:pt x="174" y="21"/>
                    </a:cubicBezTo>
                    <a:cubicBezTo>
                      <a:pt x="174" y="21"/>
                      <a:pt x="174" y="21"/>
                      <a:pt x="175" y="22"/>
                    </a:cubicBezTo>
                    <a:cubicBezTo>
                      <a:pt x="174" y="22"/>
                      <a:pt x="174" y="22"/>
                      <a:pt x="174" y="22"/>
                    </a:cubicBezTo>
                    <a:cubicBezTo>
                      <a:pt x="174" y="23"/>
                      <a:pt x="173" y="23"/>
                      <a:pt x="173" y="24"/>
                    </a:cubicBezTo>
                    <a:cubicBezTo>
                      <a:pt x="173" y="24"/>
                      <a:pt x="173" y="24"/>
                      <a:pt x="173" y="25"/>
                    </a:cubicBezTo>
                    <a:cubicBezTo>
                      <a:pt x="173" y="25"/>
                      <a:pt x="173" y="25"/>
                      <a:pt x="173" y="25"/>
                    </a:cubicBezTo>
                    <a:cubicBezTo>
                      <a:pt x="173" y="25"/>
                      <a:pt x="173" y="25"/>
                      <a:pt x="173" y="25"/>
                    </a:cubicBezTo>
                    <a:cubicBezTo>
                      <a:pt x="173" y="25"/>
                      <a:pt x="174" y="25"/>
                      <a:pt x="174" y="25"/>
                    </a:cubicBezTo>
                    <a:cubicBezTo>
                      <a:pt x="174" y="25"/>
                      <a:pt x="174" y="24"/>
                      <a:pt x="174" y="24"/>
                    </a:cubicBezTo>
                    <a:cubicBezTo>
                      <a:pt x="175" y="24"/>
                      <a:pt x="175" y="25"/>
                      <a:pt x="176" y="24"/>
                    </a:cubicBezTo>
                    <a:cubicBezTo>
                      <a:pt x="176" y="24"/>
                      <a:pt x="176" y="24"/>
                      <a:pt x="176" y="24"/>
                    </a:cubicBezTo>
                    <a:cubicBezTo>
                      <a:pt x="177" y="24"/>
                      <a:pt x="177" y="25"/>
                      <a:pt x="178" y="24"/>
                    </a:cubicBezTo>
                    <a:cubicBezTo>
                      <a:pt x="178" y="26"/>
                      <a:pt x="175" y="25"/>
                      <a:pt x="173" y="26"/>
                    </a:cubicBezTo>
                    <a:cubicBezTo>
                      <a:pt x="173" y="27"/>
                      <a:pt x="174" y="27"/>
                      <a:pt x="174" y="27"/>
                    </a:cubicBezTo>
                    <a:cubicBezTo>
                      <a:pt x="177" y="26"/>
                      <a:pt x="176" y="26"/>
                      <a:pt x="179" y="27"/>
                    </a:cubicBezTo>
                    <a:cubicBezTo>
                      <a:pt x="178" y="25"/>
                      <a:pt x="179" y="24"/>
                      <a:pt x="179" y="22"/>
                    </a:cubicBezTo>
                    <a:cubicBezTo>
                      <a:pt x="179" y="22"/>
                      <a:pt x="179" y="22"/>
                      <a:pt x="179" y="23"/>
                    </a:cubicBezTo>
                    <a:cubicBezTo>
                      <a:pt x="179" y="24"/>
                      <a:pt x="179" y="25"/>
                      <a:pt x="180" y="25"/>
                    </a:cubicBezTo>
                    <a:cubicBezTo>
                      <a:pt x="180" y="23"/>
                      <a:pt x="181" y="23"/>
                      <a:pt x="180" y="21"/>
                    </a:cubicBezTo>
                    <a:cubicBezTo>
                      <a:pt x="180" y="21"/>
                      <a:pt x="181" y="21"/>
                      <a:pt x="181" y="20"/>
                    </a:cubicBezTo>
                    <a:cubicBezTo>
                      <a:pt x="181" y="21"/>
                      <a:pt x="181" y="21"/>
                      <a:pt x="181" y="21"/>
                    </a:cubicBezTo>
                    <a:cubicBezTo>
                      <a:pt x="182" y="21"/>
                      <a:pt x="183" y="21"/>
                      <a:pt x="184" y="22"/>
                    </a:cubicBezTo>
                    <a:cubicBezTo>
                      <a:pt x="185" y="22"/>
                      <a:pt x="185" y="21"/>
                      <a:pt x="185" y="21"/>
                    </a:cubicBezTo>
                    <a:cubicBezTo>
                      <a:pt x="186" y="21"/>
                      <a:pt x="187" y="21"/>
                      <a:pt x="187" y="21"/>
                    </a:cubicBezTo>
                    <a:cubicBezTo>
                      <a:pt x="187" y="21"/>
                      <a:pt x="187" y="20"/>
                      <a:pt x="187" y="20"/>
                    </a:cubicBezTo>
                    <a:cubicBezTo>
                      <a:pt x="187" y="20"/>
                      <a:pt x="188" y="21"/>
                      <a:pt x="189" y="20"/>
                    </a:cubicBezTo>
                    <a:cubicBezTo>
                      <a:pt x="189" y="20"/>
                      <a:pt x="189" y="21"/>
                      <a:pt x="189" y="21"/>
                    </a:cubicBezTo>
                    <a:cubicBezTo>
                      <a:pt x="188" y="21"/>
                      <a:pt x="188" y="21"/>
                      <a:pt x="188" y="21"/>
                    </a:cubicBezTo>
                    <a:cubicBezTo>
                      <a:pt x="188" y="21"/>
                      <a:pt x="188" y="21"/>
                      <a:pt x="188" y="22"/>
                    </a:cubicBezTo>
                    <a:cubicBezTo>
                      <a:pt x="188" y="22"/>
                      <a:pt x="186" y="21"/>
                      <a:pt x="186" y="23"/>
                    </a:cubicBezTo>
                    <a:cubicBezTo>
                      <a:pt x="188" y="22"/>
                      <a:pt x="189" y="23"/>
                      <a:pt x="190" y="23"/>
                    </a:cubicBezTo>
                    <a:cubicBezTo>
                      <a:pt x="190" y="23"/>
                      <a:pt x="190" y="23"/>
                      <a:pt x="190" y="23"/>
                    </a:cubicBezTo>
                    <a:cubicBezTo>
                      <a:pt x="190" y="25"/>
                      <a:pt x="188" y="24"/>
                      <a:pt x="189" y="27"/>
                    </a:cubicBezTo>
                    <a:cubicBezTo>
                      <a:pt x="190" y="27"/>
                      <a:pt x="191" y="27"/>
                      <a:pt x="192" y="27"/>
                    </a:cubicBezTo>
                    <a:cubicBezTo>
                      <a:pt x="192" y="26"/>
                      <a:pt x="190" y="26"/>
                      <a:pt x="190" y="25"/>
                    </a:cubicBezTo>
                    <a:cubicBezTo>
                      <a:pt x="191" y="25"/>
                      <a:pt x="191" y="25"/>
                      <a:pt x="191" y="24"/>
                    </a:cubicBezTo>
                    <a:cubicBezTo>
                      <a:pt x="192" y="24"/>
                      <a:pt x="192" y="25"/>
                      <a:pt x="192" y="26"/>
                    </a:cubicBezTo>
                    <a:cubicBezTo>
                      <a:pt x="193" y="26"/>
                      <a:pt x="193" y="25"/>
                      <a:pt x="193" y="25"/>
                    </a:cubicBezTo>
                    <a:cubicBezTo>
                      <a:pt x="194" y="25"/>
                      <a:pt x="194" y="26"/>
                      <a:pt x="194" y="26"/>
                    </a:cubicBezTo>
                    <a:cubicBezTo>
                      <a:pt x="194" y="25"/>
                      <a:pt x="196" y="26"/>
                      <a:pt x="197" y="25"/>
                    </a:cubicBezTo>
                    <a:cubicBezTo>
                      <a:pt x="196" y="25"/>
                      <a:pt x="196" y="24"/>
                      <a:pt x="195" y="24"/>
                    </a:cubicBezTo>
                    <a:cubicBezTo>
                      <a:pt x="195" y="23"/>
                      <a:pt x="197" y="24"/>
                      <a:pt x="197" y="24"/>
                    </a:cubicBezTo>
                    <a:cubicBezTo>
                      <a:pt x="197" y="25"/>
                      <a:pt x="197" y="25"/>
                      <a:pt x="197" y="26"/>
                    </a:cubicBezTo>
                    <a:cubicBezTo>
                      <a:pt x="196" y="26"/>
                      <a:pt x="196" y="26"/>
                      <a:pt x="196" y="27"/>
                    </a:cubicBezTo>
                    <a:cubicBezTo>
                      <a:pt x="196" y="27"/>
                      <a:pt x="196" y="26"/>
                      <a:pt x="197" y="26"/>
                    </a:cubicBezTo>
                    <a:cubicBezTo>
                      <a:pt x="198" y="25"/>
                      <a:pt x="199" y="27"/>
                      <a:pt x="199" y="25"/>
                    </a:cubicBezTo>
                    <a:cubicBezTo>
                      <a:pt x="200" y="25"/>
                      <a:pt x="200" y="24"/>
                      <a:pt x="200" y="24"/>
                    </a:cubicBezTo>
                    <a:cubicBezTo>
                      <a:pt x="199" y="24"/>
                      <a:pt x="198" y="24"/>
                      <a:pt x="199" y="25"/>
                    </a:cubicBezTo>
                    <a:cubicBezTo>
                      <a:pt x="198" y="24"/>
                      <a:pt x="197" y="23"/>
                      <a:pt x="198" y="22"/>
                    </a:cubicBezTo>
                    <a:cubicBezTo>
                      <a:pt x="196" y="21"/>
                      <a:pt x="196" y="24"/>
                      <a:pt x="195" y="22"/>
                    </a:cubicBezTo>
                    <a:cubicBezTo>
                      <a:pt x="195" y="22"/>
                      <a:pt x="194" y="22"/>
                      <a:pt x="194" y="23"/>
                    </a:cubicBezTo>
                    <a:cubicBezTo>
                      <a:pt x="194" y="22"/>
                      <a:pt x="195" y="22"/>
                      <a:pt x="195" y="22"/>
                    </a:cubicBezTo>
                    <a:cubicBezTo>
                      <a:pt x="194" y="21"/>
                      <a:pt x="195" y="20"/>
                      <a:pt x="195" y="19"/>
                    </a:cubicBezTo>
                    <a:cubicBezTo>
                      <a:pt x="195" y="19"/>
                      <a:pt x="196" y="18"/>
                      <a:pt x="196" y="18"/>
                    </a:cubicBezTo>
                    <a:cubicBezTo>
                      <a:pt x="197" y="19"/>
                      <a:pt x="195" y="20"/>
                      <a:pt x="196" y="21"/>
                    </a:cubicBezTo>
                    <a:cubicBezTo>
                      <a:pt x="198" y="21"/>
                      <a:pt x="199" y="21"/>
                      <a:pt x="201" y="21"/>
                    </a:cubicBezTo>
                    <a:cubicBezTo>
                      <a:pt x="200" y="21"/>
                      <a:pt x="200" y="22"/>
                      <a:pt x="199" y="22"/>
                    </a:cubicBezTo>
                    <a:cubicBezTo>
                      <a:pt x="199" y="23"/>
                      <a:pt x="201" y="23"/>
                      <a:pt x="201" y="24"/>
                    </a:cubicBezTo>
                    <a:cubicBezTo>
                      <a:pt x="202" y="23"/>
                      <a:pt x="202" y="22"/>
                      <a:pt x="201" y="21"/>
                    </a:cubicBezTo>
                    <a:cubicBezTo>
                      <a:pt x="201" y="21"/>
                      <a:pt x="201" y="21"/>
                      <a:pt x="201" y="21"/>
                    </a:cubicBezTo>
                    <a:cubicBezTo>
                      <a:pt x="201" y="20"/>
                      <a:pt x="203" y="20"/>
                      <a:pt x="202" y="19"/>
                    </a:cubicBezTo>
                    <a:cubicBezTo>
                      <a:pt x="203" y="19"/>
                      <a:pt x="203" y="21"/>
                      <a:pt x="205" y="20"/>
                    </a:cubicBezTo>
                    <a:cubicBezTo>
                      <a:pt x="205" y="19"/>
                      <a:pt x="207" y="19"/>
                      <a:pt x="209" y="18"/>
                    </a:cubicBezTo>
                    <a:cubicBezTo>
                      <a:pt x="209" y="18"/>
                      <a:pt x="209" y="18"/>
                      <a:pt x="209" y="18"/>
                    </a:cubicBezTo>
                    <a:cubicBezTo>
                      <a:pt x="209" y="18"/>
                      <a:pt x="209" y="18"/>
                      <a:pt x="209" y="18"/>
                    </a:cubicBezTo>
                    <a:cubicBezTo>
                      <a:pt x="209" y="18"/>
                      <a:pt x="210" y="18"/>
                      <a:pt x="210" y="18"/>
                    </a:cubicBezTo>
                    <a:cubicBezTo>
                      <a:pt x="210" y="19"/>
                      <a:pt x="210" y="19"/>
                      <a:pt x="210" y="19"/>
                    </a:cubicBezTo>
                    <a:cubicBezTo>
                      <a:pt x="209" y="19"/>
                      <a:pt x="209" y="19"/>
                      <a:pt x="208" y="19"/>
                    </a:cubicBezTo>
                    <a:cubicBezTo>
                      <a:pt x="209" y="21"/>
                      <a:pt x="207" y="23"/>
                      <a:pt x="209" y="25"/>
                    </a:cubicBezTo>
                    <a:cubicBezTo>
                      <a:pt x="209" y="23"/>
                      <a:pt x="210" y="24"/>
                      <a:pt x="210" y="24"/>
                    </a:cubicBezTo>
                    <a:cubicBezTo>
                      <a:pt x="210" y="24"/>
                      <a:pt x="210" y="25"/>
                      <a:pt x="210" y="25"/>
                    </a:cubicBezTo>
                    <a:cubicBezTo>
                      <a:pt x="209" y="26"/>
                      <a:pt x="210" y="26"/>
                      <a:pt x="210" y="26"/>
                    </a:cubicBezTo>
                    <a:cubicBezTo>
                      <a:pt x="210" y="26"/>
                      <a:pt x="211" y="26"/>
                      <a:pt x="211" y="26"/>
                    </a:cubicBezTo>
                    <a:cubicBezTo>
                      <a:pt x="211" y="25"/>
                      <a:pt x="211" y="25"/>
                      <a:pt x="210" y="24"/>
                    </a:cubicBezTo>
                    <a:cubicBezTo>
                      <a:pt x="211" y="24"/>
                      <a:pt x="211" y="25"/>
                      <a:pt x="211" y="25"/>
                    </a:cubicBezTo>
                    <a:cubicBezTo>
                      <a:pt x="211" y="23"/>
                      <a:pt x="211" y="23"/>
                      <a:pt x="211" y="21"/>
                    </a:cubicBezTo>
                    <a:cubicBezTo>
                      <a:pt x="211" y="21"/>
                      <a:pt x="211" y="21"/>
                      <a:pt x="211" y="21"/>
                    </a:cubicBezTo>
                    <a:cubicBezTo>
                      <a:pt x="211" y="21"/>
                      <a:pt x="211" y="21"/>
                      <a:pt x="211" y="21"/>
                    </a:cubicBezTo>
                    <a:cubicBezTo>
                      <a:pt x="212" y="21"/>
                      <a:pt x="212" y="21"/>
                      <a:pt x="212" y="22"/>
                    </a:cubicBezTo>
                    <a:cubicBezTo>
                      <a:pt x="212" y="22"/>
                      <a:pt x="213" y="22"/>
                      <a:pt x="213" y="22"/>
                    </a:cubicBezTo>
                    <a:cubicBezTo>
                      <a:pt x="213" y="23"/>
                      <a:pt x="213" y="23"/>
                      <a:pt x="214" y="23"/>
                    </a:cubicBezTo>
                    <a:cubicBezTo>
                      <a:pt x="214" y="25"/>
                      <a:pt x="215" y="23"/>
                      <a:pt x="217" y="24"/>
                    </a:cubicBezTo>
                    <a:cubicBezTo>
                      <a:pt x="217" y="24"/>
                      <a:pt x="217" y="25"/>
                      <a:pt x="217" y="25"/>
                    </a:cubicBezTo>
                    <a:cubicBezTo>
                      <a:pt x="218" y="24"/>
                      <a:pt x="217" y="24"/>
                      <a:pt x="217" y="24"/>
                    </a:cubicBezTo>
                    <a:cubicBezTo>
                      <a:pt x="216" y="23"/>
                      <a:pt x="216" y="23"/>
                      <a:pt x="216" y="22"/>
                    </a:cubicBezTo>
                    <a:cubicBezTo>
                      <a:pt x="216" y="22"/>
                      <a:pt x="218" y="21"/>
                      <a:pt x="218" y="22"/>
                    </a:cubicBezTo>
                    <a:cubicBezTo>
                      <a:pt x="217" y="22"/>
                      <a:pt x="217" y="23"/>
                      <a:pt x="217" y="23"/>
                    </a:cubicBezTo>
                    <a:cubicBezTo>
                      <a:pt x="217" y="24"/>
                      <a:pt x="218" y="24"/>
                      <a:pt x="218" y="24"/>
                    </a:cubicBezTo>
                    <a:cubicBezTo>
                      <a:pt x="219" y="25"/>
                      <a:pt x="219" y="24"/>
                      <a:pt x="219" y="26"/>
                    </a:cubicBezTo>
                    <a:cubicBezTo>
                      <a:pt x="219" y="26"/>
                      <a:pt x="219" y="25"/>
                      <a:pt x="219" y="25"/>
                    </a:cubicBezTo>
                    <a:cubicBezTo>
                      <a:pt x="219" y="24"/>
                      <a:pt x="221" y="25"/>
                      <a:pt x="220" y="24"/>
                    </a:cubicBezTo>
                    <a:cubicBezTo>
                      <a:pt x="221" y="24"/>
                      <a:pt x="222" y="24"/>
                      <a:pt x="223" y="24"/>
                    </a:cubicBezTo>
                    <a:cubicBezTo>
                      <a:pt x="222" y="24"/>
                      <a:pt x="221" y="24"/>
                      <a:pt x="221" y="25"/>
                    </a:cubicBezTo>
                    <a:cubicBezTo>
                      <a:pt x="222" y="25"/>
                      <a:pt x="222" y="25"/>
                      <a:pt x="223" y="25"/>
                    </a:cubicBezTo>
                    <a:cubicBezTo>
                      <a:pt x="224" y="25"/>
                      <a:pt x="225" y="24"/>
                      <a:pt x="227" y="25"/>
                    </a:cubicBezTo>
                    <a:cubicBezTo>
                      <a:pt x="227" y="23"/>
                      <a:pt x="226" y="24"/>
                      <a:pt x="225" y="24"/>
                    </a:cubicBezTo>
                    <a:cubicBezTo>
                      <a:pt x="225" y="23"/>
                      <a:pt x="225" y="23"/>
                      <a:pt x="225" y="23"/>
                    </a:cubicBezTo>
                    <a:cubicBezTo>
                      <a:pt x="225" y="23"/>
                      <a:pt x="225" y="23"/>
                      <a:pt x="224" y="23"/>
                    </a:cubicBezTo>
                    <a:cubicBezTo>
                      <a:pt x="224" y="22"/>
                      <a:pt x="224" y="22"/>
                      <a:pt x="224" y="22"/>
                    </a:cubicBezTo>
                    <a:cubicBezTo>
                      <a:pt x="224" y="20"/>
                      <a:pt x="226" y="23"/>
                      <a:pt x="225" y="21"/>
                    </a:cubicBezTo>
                    <a:cubicBezTo>
                      <a:pt x="225" y="21"/>
                      <a:pt x="224" y="21"/>
                      <a:pt x="223" y="21"/>
                    </a:cubicBezTo>
                    <a:cubicBezTo>
                      <a:pt x="223" y="21"/>
                      <a:pt x="224" y="20"/>
                      <a:pt x="224" y="20"/>
                    </a:cubicBezTo>
                    <a:cubicBezTo>
                      <a:pt x="225" y="19"/>
                      <a:pt x="223" y="19"/>
                      <a:pt x="224" y="18"/>
                    </a:cubicBezTo>
                    <a:cubicBezTo>
                      <a:pt x="224" y="19"/>
                      <a:pt x="225" y="18"/>
                      <a:pt x="225" y="18"/>
                    </a:cubicBezTo>
                    <a:cubicBezTo>
                      <a:pt x="226" y="19"/>
                      <a:pt x="226" y="19"/>
                      <a:pt x="225" y="19"/>
                    </a:cubicBezTo>
                    <a:cubicBezTo>
                      <a:pt x="226" y="20"/>
                      <a:pt x="227" y="20"/>
                      <a:pt x="227" y="21"/>
                    </a:cubicBezTo>
                    <a:cubicBezTo>
                      <a:pt x="228" y="21"/>
                      <a:pt x="228" y="21"/>
                      <a:pt x="230" y="21"/>
                    </a:cubicBezTo>
                    <a:cubicBezTo>
                      <a:pt x="230" y="20"/>
                      <a:pt x="230" y="19"/>
                      <a:pt x="231" y="19"/>
                    </a:cubicBezTo>
                    <a:cubicBezTo>
                      <a:pt x="231" y="19"/>
                      <a:pt x="231" y="19"/>
                      <a:pt x="231" y="19"/>
                    </a:cubicBezTo>
                    <a:cubicBezTo>
                      <a:pt x="232" y="19"/>
                      <a:pt x="233" y="19"/>
                      <a:pt x="234" y="19"/>
                    </a:cubicBezTo>
                    <a:cubicBezTo>
                      <a:pt x="234" y="20"/>
                      <a:pt x="233" y="20"/>
                      <a:pt x="233" y="19"/>
                    </a:cubicBezTo>
                    <a:cubicBezTo>
                      <a:pt x="232" y="20"/>
                      <a:pt x="234" y="22"/>
                      <a:pt x="232" y="22"/>
                    </a:cubicBezTo>
                    <a:cubicBezTo>
                      <a:pt x="232" y="23"/>
                      <a:pt x="233" y="23"/>
                      <a:pt x="233" y="23"/>
                    </a:cubicBezTo>
                    <a:cubicBezTo>
                      <a:pt x="232" y="25"/>
                      <a:pt x="234" y="25"/>
                      <a:pt x="233" y="27"/>
                    </a:cubicBezTo>
                    <a:cubicBezTo>
                      <a:pt x="234" y="27"/>
                      <a:pt x="234" y="26"/>
                      <a:pt x="234" y="25"/>
                    </a:cubicBezTo>
                    <a:cubicBezTo>
                      <a:pt x="234" y="24"/>
                      <a:pt x="234" y="24"/>
                      <a:pt x="235" y="24"/>
                    </a:cubicBezTo>
                    <a:cubicBezTo>
                      <a:pt x="235" y="24"/>
                      <a:pt x="235" y="25"/>
                      <a:pt x="235" y="25"/>
                    </a:cubicBezTo>
                    <a:cubicBezTo>
                      <a:pt x="236" y="24"/>
                      <a:pt x="236" y="24"/>
                      <a:pt x="237" y="24"/>
                    </a:cubicBezTo>
                    <a:cubicBezTo>
                      <a:pt x="237" y="25"/>
                      <a:pt x="235" y="26"/>
                      <a:pt x="238" y="26"/>
                    </a:cubicBezTo>
                    <a:cubicBezTo>
                      <a:pt x="238" y="25"/>
                      <a:pt x="238" y="25"/>
                      <a:pt x="238" y="25"/>
                    </a:cubicBezTo>
                    <a:cubicBezTo>
                      <a:pt x="238" y="25"/>
                      <a:pt x="238" y="25"/>
                      <a:pt x="239" y="25"/>
                    </a:cubicBezTo>
                    <a:cubicBezTo>
                      <a:pt x="239" y="25"/>
                      <a:pt x="238" y="26"/>
                      <a:pt x="239" y="27"/>
                    </a:cubicBezTo>
                    <a:cubicBezTo>
                      <a:pt x="239" y="27"/>
                      <a:pt x="240" y="27"/>
                      <a:pt x="240" y="27"/>
                    </a:cubicBezTo>
                    <a:cubicBezTo>
                      <a:pt x="240" y="26"/>
                      <a:pt x="240" y="25"/>
                      <a:pt x="240" y="25"/>
                    </a:cubicBezTo>
                    <a:cubicBezTo>
                      <a:pt x="240" y="25"/>
                      <a:pt x="240" y="24"/>
                      <a:pt x="240" y="24"/>
                    </a:cubicBezTo>
                    <a:cubicBezTo>
                      <a:pt x="240" y="24"/>
                      <a:pt x="240" y="24"/>
                      <a:pt x="240" y="24"/>
                    </a:cubicBezTo>
                    <a:cubicBezTo>
                      <a:pt x="240" y="24"/>
                      <a:pt x="240" y="24"/>
                      <a:pt x="240" y="24"/>
                    </a:cubicBezTo>
                    <a:cubicBezTo>
                      <a:pt x="239" y="24"/>
                      <a:pt x="238" y="23"/>
                      <a:pt x="238" y="23"/>
                    </a:cubicBezTo>
                    <a:cubicBezTo>
                      <a:pt x="238" y="23"/>
                      <a:pt x="237" y="23"/>
                      <a:pt x="237" y="24"/>
                    </a:cubicBezTo>
                    <a:cubicBezTo>
                      <a:pt x="237" y="24"/>
                      <a:pt x="236" y="24"/>
                      <a:pt x="236" y="23"/>
                    </a:cubicBezTo>
                    <a:cubicBezTo>
                      <a:pt x="236" y="23"/>
                      <a:pt x="236" y="23"/>
                      <a:pt x="237" y="23"/>
                    </a:cubicBezTo>
                    <a:cubicBezTo>
                      <a:pt x="237" y="22"/>
                      <a:pt x="237" y="22"/>
                      <a:pt x="237" y="22"/>
                    </a:cubicBezTo>
                    <a:cubicBezTo>
                      <a:pt x="237" y="22"/>
                      <a:pt x="237" y="22"/>
                      <a:pt x="238" y="22"/>
                    </a:cubicBezTo>
                    <a:cubicBezTo>
                      <a:pt x="238" y="23"/>
                      <a:pt x="238" y="22"/>
                      <a:pt x="240" y="23"/>
                    </a:cubicBezTo>
                    <a:cubicBezTo>
                      <a:pt x="240" y="23"/>
                      <a:pt x="240" y="23"/>
                      <a:pt x="240" y="23"/>
                    </a:cubicBezTo>
                    <a:cubicBezTo>
                      <a:pt x="240" y="23"/>
                      <a:pt x="241" y="24"/>
                      <a:pt x="241" y="25"/>
                    </a:cubicBezTo>
                    <a:cubicBezTo>
                      <a:pt x="241" y="25"/>
                      <a:pt x="242" y="24"/>
                      <a:pt x="242" y="25"/>
                    </a:cubicBezTo>
                    <a:cubicBezTo>
                      <a:pt x="242" y="27"/>
                      <a:pt x="241" y="25"/>
                      <a:pt x="241" y="25"/>
                    </a:cubicBezTo>
                    <a:cubicBezTo>
                      <a:pt x="241" y="26"/>
                      <a:pt x="242" y="26"/>
                      <a:pt x="242" y="27"/>
                    </a:cubicBezTo>
                    <a:cubicBezTo>
                      <a:pt x="243" y="27"/>
                      <a:pt x="243" y="25"/>
                      <a:pt x="243" y="25"/>
                    </a:cubicBezTo>
                    <a:cubicBezTo>
                      <a:pt x="244" y="25"/>
                      <a:pt x="245" y="25"/>
                      <a:pt x="245" y="26"/>
                    </a:cubicBezTo>
                    <a:cubicBezTo>
                      <a:pt x="246" y="26"/>
                      <a:pt x="246" y="24"/>
                      <a:pt x="246" y="23"/>
                    </a:cubicBezTo>
                    <a:cubicBezTo>
                      <a:pt x="246" y="23"/>
                      <a:pt x="246" y="23"/>
                      <a:pt x="246" y="23"/>
                    </a:cubicBezTo>
                    <a:cubicBezTo>
                      <a:pt x="247" y="24"/>
                      <a:pt x="248" y="24"/>
                      <a:pt x="248" y="23"/>
                    </a:cubicBezTo>
                    <a:cubicBezTo>
                      <a:pt x="248" y="23"/>
                      <a:pt x="247" y="23"/>
                      <a:pt x="247" y="23"/>
                    </a:cubicBezTo>
                    <a:cubicBezTo>
                      <a:pt x="247" y="23"/>
                      <a:pt x="248" y="23"/>
                      <a:pt x="248" y="23"/>
                    </a:cubicBezTo>
                    <a:cubicBezTo>
                      <a:pt x="248" y="22"/>
                      <a:pt x="248" y="22"/>
                      <a:pt x="248" y="22"/>
                    </a:cubicBezTo>
                    <a:cubicBezTo>
                      <a:pt x="249" y="23"/>
                      <a:pt x="249" y="24"/>
                      <a:pt x="250" y="25"/>
                    </a:cubicBezTo>
                    <a:cubicBezTo>
                      <a:pt x="249" y="26"/>
                      <a:pt x="247" y="25"/>
                      <a:pt x="248" y="27"/>
                    </a:cubicBezTo>
                    <a:cubicBezTo>
                      <a:pt x="249" y="27"/>
                      <a:pt x="249" y="26"/>
                      <a:pt x="250" y="27"/>
                    </a:cubicBezTo>
                    <a:cubicBezTo>
                      <a:pt x="251" y="27"/>
                      <a:pt x="249" y="28"/>
                      <a:pt x="251" y="28"/>
                    </a:cubicBezTo>
                    <a:cubicBezTo>
                      <a:pt x="251" y="27"/>
                      <a:pt x="252" y="27"/>
                      <a:pt x="252" y="27"/>
                    </a:cubicBezTo>
                    <a:cubicBezTo>
                      <a:pt x="253" y="26"/>
                      <a:pt x="254" y="25"/>
                      <a:pt x="254" y="25"/>
                    </a:cubicBezTo>
                    <a:cubicBezTo>
                      <a:pt x="255" y="25"/>
                      <a:pt x="255" y="26"/>
                      <a:pt x="255" y="27"/>
                    </a:cubicBezTo>
                    <a:cubicBezTo>
                      <a:pt x="256" y="26"/>
                      <a:pt x="256" y="26"/>
                      <a:pt x="257" y="26"/>
                    </a:cubicBezTo>
                    <a:cubicBezTo>
                      <a:pt x="257" y="26"/>
                      <a:pt x="259" y="25"/>
                      <a:pt x="259" y="24"/>
                    </a:cubicBezTo>
                    <a:cubicBezTo>
                      <a:pt x="259" y="23"/>
                      <a:pt x="259" y="23"/>
                      <a:pt x="260" y="23"/>
                    </a:cubicBezTo>
                    <a:cubicBezTo>
                      <a:pt x="259" y="23"/>
                      <a:pt x="259" y="23"/>
                      <a:pt x="259" y="24"/>
                    </a:cubicBezTo>
                    <a:cubicBezTo>
                      <a:pt x="260" y="24"/>
                      <a:pt x="260" y="24"/>
                      <a:pt x="260" y="24"/>
                    </a:cubicBezTo>
                    <a:cubicBezTo>
                      <a:pt x="261" y="24"/>
                      <a:pt x="261" y="24"/>
                      <a:pt x="261" y="23"/>
                    </a:cubicBezTo>
                    <a:cubicBezTo>
                      <a:pt x="261" y="23"/>
                      <a:pt x="260" y="23"/>
                      <a:pt x="260" y="23"/>
                    </a:cubicBezTo>
                    <a:cubicBezTo>
                      <a:pt x="260" y="23"/>
                      <a:pt x="260" y="23"/>
                      <a:pt x="261" y="23"/>
                    </a:cubicBezTo>
                    <a:cubicBezTo>
                      <a:pt x="261" y="22"/>
                      <a:pt x="260" y="22"/>
                      <a:pt x="260" y="22"/>
                    </a:cubicBezTo>
                    <a:cubicBezTo>
                      <a:pt x="260" y="22"/>
                      <a:pt x="260" y="22"/>
                      <a:pt x="260" y="22"/>
                    </a:cubicBezTo>
                    <a:cubicBezTo>
                      <a:pt x="260" y="22"/>
                      <a:pt x="260" y="22"/>
                      <a:pt x="260" y="22"/>
                    </a:cubicBezTo>
                    <a:cubicBezTo>
                      <a:pt x="260" y="22"/>
                      <a:pt x="260" y="22"/>
                      <a:pt x="260" y="22"/>
                    </a:cubicBezTo>
                    <a:cubicBezTo>
                      <a:pt x="259" y="20"/>
                      <a:pt x="261" y="20"/>
                      <a:pt x="261" y="20"/>
                    </a:cubicBezTo>
                    <a:cubicBezTo>
                      <a:pt x="262" y="20"/>
                      <a:pt x="262" y="20"/>
                      <a:pt x="262" y="20"/>
                    </a:cubicBezTo>
                    <a:cubicBezTo>
                      <a:pt x="262" y="20"/>
                      <a:pt x="263" y="21"/>
                      <a:pt x="263" y="20"/>
                    </a:cubicBezTo>
                    <a:cubicBezTo>
                      <a:pt x="262" y="20"/>
                      <a:pt x="263" y="19"/>
                      <a:pt x="263" y="19"/>
                    </a:cubicBezTo>
                    <a:cubicBezTo>
                      <a:pt x="263" y="18"/>
                      <a:pt x="262" y="19"/>
                      <a:pt x="262" y="19"/>
                    </a:cubicBezTo>
                    <a:cubicBezTo>
                      <a:pt x="262" y="18"/>
                      <a:pt x="262" y="18"/>
                      <a:pt x="263" y="18"/>
                    </a:cubicBezTo>
                    <a:cubicBezTo>
                      <a:pt x="264" y="19"/>
                      <a:pt x="262" y="20"/>
                      <a:pt x="263" y="21"/>
                    </a:cubicBezTo>
                    <a:cubicBezTo>
                      <a:pt x="263" y="21"/>
                      <a:pt x="264" y="22"/>
                      <a:pt x="264" y="21"/>
                    </a:cubicBezTo>
                    <a:cubicBezTo>
                      <a:pt x="264" y="22"/>
                      <a:pt x="262" y="23"/>
                      <a:pt x="264" y="23"/>
                    </a:cubicBezTo>
                    <a:cubicBezTo>
                      <a:pt x="264" y="24"/>
                      <a:pt x="263" y="24"/>
                      <a:pt x="263" y="25"/>
                    </a:cubicBezTo>
                    <a:cubicBezTo>
                      <a:pt x="263" y="25"/>
                      <a:pt x="263" y="24"/>
                      <a:pt x="262" y="24"/>
                    </a:cubicBezTo>
                    <a:cubicBezTo>
                      <a:pt x="262" y="24"/>
                      <a:pt x="262" y="25"/>
                      <a:pt x="261" y="25"/>
                    </a:cubicBezTo>
                    <a:cubicBezTo>
                      <a:pt x="261" y="25"/>
                      <a:pt x="261" y="25"/>
                      <a:pt x="261" y="26"/>
                    </a:cubicBezTo>
                    <a:cubicBezTo>
                      <a:pt x="262" y="27"/>
                      <a:pt x="265" y="27"/>
                      <a:pt x="265" y="26"/>
                    </a:cubicBezTo>
                    <a:cubicBezTo>
                      <a:pt x="266" y="26"/>
                      <a:pt x="266" y="27"/>
                      <a:pt x="267" y="27"/>
                    </a:cubicBezTo>
                    <a:cubicBezTo>
                      <a:pt x="267" y="26"/>
                      <a:pt x="269" y="26"/>
                      <a:pt x="268" y="25"/>
                    </a:cubicBezTo>
                    <a:cubicBezTo>
                      <a:pt x="268" y="24"/>
                      <a:pt x="267" y="24"/>
                      <a:pt x="267" y="24"/>
                    </a:cubicBezTo>
                    <a:cubicBezTo>
                      <a:pt x="266" y="24"/>
                      <a:pt x="266" y="25"/>
                      <a:pt x="266" y="25"/>
                    </a:cubicBezTo>
                    <a:cubicBezTo>
                      <a:pt x="265" y="25"/>
                      <a:pt x="265" y="24"/>
                      <a:pt x="264" y="24"/>
                    </a:cubicBezTo>
                    <a:cubicBezTo>
                      <a:pt x="264" y="23"/>
                      <a:pt x="264" y="22"/>
                      <a:pt x="266" y="23"/>
                    </a:cubicBezTo>
                    <a:cubicBezTo>
                      <a:pt x="266" y="23"/>
                      <a:pt x="266" y="23"/>
                      <a:pt x="266" y="23"/>
                    </a:cubicBezTo>
                    <a:cubicBezTo>
                      <a:pt x="266" y="23"/>
                      <a:pt x="267" y="23"/>
                      <a:pt x="267" y="23"/>
                    </a:cubicBezTo>
                    <a:cubicBezTo>
                      <a:pt x="267" y="23"/>
                      <a:pt x="267" y="23"/>
                      <a:pt x="268" y="23"/>
                    </a:cubicBezTo>
                    <a:cubicBezTo>
                      <a:pt x="267" y="24"/>
                      <a:pt x="269" y="24"/>
                      <a:pt x="269" y="25"/>
                    </a:cubicBezTo>
                    <a:cubicBezTo>
                      <a:pt x="269" y="25"/>
                      <a:pt x="269" y="25"/>
                      <a:pt x="269" y="26"/>
                    </a:cubicBezTo>
                    <a:cubicBezTo>
                      <a:pt x="269" y="26"/>
                      <a:pt x="270" y="26"/>
                      <a:pt x="270" y="27"/>
                    </a:cubicBezTo>
                    <a:cubicBezTo>
                      <a:pt x="271" y="27"/>
                      <a:pt x="272" y="26"/>
                      <a:pt x="272" y="25"/>
                    </a:cubicBezTo>
                    <a:cubicBezTo>
                      <a:pt x="273" y="26"/>
                      <a:pt x="273" y="25"/>
                      <a:pt x="273" y="24"/>
                    </a:cubicBezTo>
                    <a:cubicBezTo>
                      <a:pt x="272" y="24"/>
                      <a:pt x="273" y="24"/>
                      <a:pt x="271" y="24"/>
                    </a:cubicBezTo>
                    <a:cubicBezTo>
                      <a:pt x="272" y="23"/>
                      <a:pt x="272" y="22"/>
                      <a:pt x="271" y="21"/>
                    </a:cubicBezTo>
                    <a:cubicBezTo>
                      <a:pt x="271" y="21"/>
                      <a:pt x="272" y="21"/>
                      <a:pt x="272" y="21"/>
                    </a:cubicBezTo>
                    <a:cubicBezTo>
                      <a:pt x="272" y="21"/>
                      <a:pt x="272" y="21"/>
                      <a:pt x="272" y="21"/>
                    </a:cubicBezTo>
                    <a:cubicBezTo>
                      <a:pt x="273" y="21"/>
                      <a:pt x="273" y="21"/>
                      <a:pt x="273" y="21"/>
                    </a:cubicBezTo>
                    <a:cubicBezTo>
                      <a:pt x="273" y="21"/>
                      <a:pt x="273" y="21"/>
                      <a:pt x="273" y="21"/>
                    </a:cubicBezTo>
                    <a:cubicBezTo>
                      <a:pt x="275" y="21"/>
                      <a:pt x="276" y="20"/>
                      <a:pt x="277" y="19"/>
                    </a:cubicBezTo>
                    <a:cubicBezTo>
                      <a:pt x="277" y="20"/>
                      <a:pt x="276" y="20"/>
                      <a:pt x="277" y="21"/>
                    </a:cubicBezTo>
                    <a:cubicBezTo>
                      <a:pt x="277" y="21"/>
                      <a:pt x="276" y="21"/>
                      <a:pt x="276" y="21"/>
                    </a:cubicBezTo>
                    <a:cubicBezTo>
                      <a:pt x="275" y="23"/>
                      <a:pt x="277" y="22"/>
                      <a:pt x="277" y="23"/>
                    </a:cubicBezTo>
                    <a:cubicBezTo>
                      <a:pt x="277" y="23"/>
                      <a:pt x="277" y="23"/>
                      <a:pt x="277" y="23"/>
                    </a:cubicBezTo>
                    <a:cubicBezTo>
                      <a:pt x="277" y="23"/>
                      <a:pt x="277" y="23"/>
                      <a:pt x="277" y="23"/>
                    </a:cubicBezTo>
                    <a:cubicBezTo>
                      <a:pt x="277" y="23"/>
                      <a:pt x="277" y="23"/>
                      <a:pt x="277" y="23"/>
                    </a:cubicBezTo>
                    <a:cubicBezTo>
                      <a:pt x="276" y="24"/>
                      <a:pt x="275" y="25"/>
                      <a:pt x="276" y="26"/>
                    </a:cubicBezTo>
                    <a:cubicBezTo>
                      <a:pt x="275" y="26"/>
                      <a:pt x="275" y="25"/>
                      <a:pt x="274" y="26"/>
                    </a:cubicBezTo>
                    <a:cubicBezTo>
                      <a:pt x="274" y="27"/>
                      <a:pt x="276" y="28"/>
                      <a:pt x="276" y="27"/>
                    </a:cubicBezTo>
                    <a:cubicBezTo>
                      <a:pt x="276" y="27"/>
                      <a:pt x="277" y="27"/>
                      <a:pt x="277" y="28"/>
                    </a:cubicBezTo>
                    <a:cubicBezTo>
                      <a:pt x="277" y="28"/>
                      <a:pt x="278" y="27"/>
                      <a:pt x="278" y="27"/>
                    </a:cubicBezTo>
                    <a:cubicBezTo>
                      <a:pt x="279" y="27"/>
                      <a:pt x="279" y="27"/>
                      <a:pt x="279" y="28"/>
                    </a:cubicBezTo>
                    <a:cubicBezTo>
                      <a:pt x="280" y="28"/>
                      <a:pt x="280" y="27"/>
                      <a:pt x="280" y="27"/>
                    </a:cubicBezTo>
                    <a:cubicBezTo>
                      <a:pt x="280" y="26"/>
                      <a:pt x="281" y="27"/>
                      <a:pt x="282" y="27"/>
                    </a:cubicBezTo>
                    <a:cubicBezTo>
                      <a:pt x="282" y="27"/>
                      <a:pt x="282" y="26"/>
                      <a:pt x="282" y="26"/>
                    </a:cubicBezTo>
                    <a:cubicBezTo>
                      <a:pt x="283" y="25"/>
                      <a:pt x="282" y="25"/>
                      <a:pt x="282" y="25"/>
                    </a:cubicBezTo>
                    <a:cubicBezTo>
                      <a:pt x="282" y="25"/>
                      <a:pt x="282" y="25"/>
                      <a:pt x="282" y="25"/>
                    </a:cubicBezTo>
                    <a:cubicBezTo>
                      <a:pt x="282" y="24"/>
                      <a:pt x="281" y="23"/>
                      <a:pt x="281" y="23"/>
                    </a:cubicBezTo>
                    <a:cubicBezTo>
                      <a:pt x="281" y="23"/>
                      <a:pt x="281" y="24"/>
                      <a:pt x="281" y="24"/>
                    </a:cubicBezTo>
                    <a:cubicBezTo>
                      <a:pt x="281" y="23"/>
                      <a:pt x="281" y="23"/>
                      <a:pt x="281" y="23"/>
                    </a:cubicBezTo>
                    <a:cubicBezTo>
                      <a:pt x="280" y="23"/>
                      <a:pt x="280" y="23"/>
                      <a:pt x="280" y="23"/>
                    </a:cubicBezTo>
                    <a:cubicBezTo>
                      <a:pt x="279" y="22"/>
                      <a:pt x="280" y="22"/>
                      <a:pt x="281" y="21"/>
                    </a:cubicBezTo>
                    <a:cubicBezTo>
                      <a:pt x="281" y="20"/>
                      <a:pt x="280" y="19"/>
                      <a:pt x="280" y="19"/>
                    </a:cubicBezTo>
                    <a:cubicBezTo>
                      <a:pt x="280" y="19"/>
                      <a:pt x="281" y="19"/>
                      <a:pt x="282" y="17"/>
                    </a:cubicBezTo>
                    <a:cubicBezTo>
                      <a:pt x="282" y="17"/>
                      <a:pt x="282" y="18"/>
                      <a:pt x="282" y="18"/>
                    </a:cubicBezTo>
                    <a:cubicBezTo>
                      <a:pt x="282" y="18"/>
                      <a:pt x="282" y="18"/>
                      <a:pt x="282" y="18"/>
                    </a:cubicBezTo>
                    <a:cubicBezTo>
                      <a:pt x="283" y="19"/>
                      <a:pt x="283" y="20"/>
                      <a:pt x="284" y="20"/>
                    </a:cubicBezTo>
                    <a:cubicBezTo>
                      <a:pt x="284" y="20"/>
                      <a:pt x="284" y="19"/>
                      <a:pt x="284" y="19"/>
                    </a:cubicBezTo>
                    <a:cubicBezTo>
                      <a:pt x="284" y="19"/>
                      <a:pt x="285" y="19"/>
                      <a:pt x="285" y="19"/>
                    </a:cubicBezTo>
                    <a:cubicBezTo>
                      <a:pt x="286" y="20"/>
                      <a:pt x="286" y="20"/>
                      <a:pt x="286" y="20"/>
                    </a:cubicBezTo>
                    <a:cubicBezTo>
                      <a:pt x="286" y="21"/>
                      <a:pt x="285" y="22"/>
                      <a:pt x="284" y="23"/>
                    </a:cubicBezTo>
                    <a:cubicBezTo>
                      <a:pt x="284" y="23"/>
                      <a:pt x="283" y="22"/>
                      <a:pt x="282" y="22"/>
                    </a:cubicBezTo>
                    <a:cubicBezTo>
                      <a:pt x="282" y="25"/>
                      <a:pt x="283" y="26"/>
                      <a:pt x="285" y="26"/>
                    </a:cubicBezTo>
                    <a:cubicBezTo>
                      <a:pt x="285" y="26"/>
                      <a:pt x="285" y="26"/>
                      <a:pt x="286" y="26"/>
                    </a:cubicBezTo>
                    <a:cubicBezTo>
                      <a:pt x="286" y="25"/>
                      <a:pt x="285" y="25"/>
                      <a:pt x="285" y="24"/>
                    </a:cubicBezTo>
                    <a:cubicBezTo>
                      <a:pt x="286" y="24"/>
                      <a:pt x="286" y="25"/>
                      <a:pt x="286" y="26"/>
                    </a:cubicBezTo>
                    <a:cubicBezTo>
                      <a:pt x="287" y="24"/>
                      <a:pt x="288" y="27"/>
                      <a:pt x="289" y="25"/>
                    </a:cubicBezTo>
                    <a:cubicBezTo>
                      <a:pt x="290" y="25"/>
                      <a:pt x="290" y="26"/>
                      <a:pt x="290" y="27"/>
                    </a:cubicBezTo>
                    <a:cubicBezTo>
                      <a:pt x="291" y="27"/>
                      <a:pt x="292" y="27"/>
                      <a:pt x="292" y="26"/>
                    </a:cubicBezTo>
                    <a:cubicBezTo>
                      <a:pt x="292" y="26"/>
                      <a:pt x="292" y="27"/>
                      <a:pt x="293" y="27"/>
                    </a:cubicBezTo>
                    <a:cubicBezTo>
                      <a:pt x="293" y="27"/>
                      <a:pt x="293" y="27"/>
                      <a:pt x="293" y="28"/>
                    </a:cubicBezTo>
                    <a:cubicBezTo>
                      <a:pt x="294" y="28"/>
                      <a:pt x="295" y="28"/>
                      <a:pt x="296" y="28"/>
                    </a:cubicBezTo>
                    <a:cubicBezTo>
                      <a:pt x="297" y="27"/>
                      <a:pt x="296" y="26"/>
                      <a:pt x="298" y="26"/>
                    </a:cubicBezTo>
                    <a:cubicBezTo>
                      <a:pt x="297" y="25"/>
                      <a:pt x="297" y="24"/>
                      <a:pt x="296" y="24"/>
                    </a:cubicBezTo>
                    <a:cubicBezTo>
                      <a:pt x="297" y="22"/>
                      <a:pt x="297" y="22"/>
                      <a:pt x="299" y="23"/>
                    </a:cubicBezTo>
                    <a:cubicBezTo>
                      <a:pt x="299" y="21"/>
                      <a:pt x="297" y="22"/>
                      <a:pt x="297" y="21"/>
                    </a:cubicBezTo>
                    <a:cubicBezTo>
                      <a:pt x="297" y="20"/>
                      <a:pt x="296" y="20"/>
                      <a:pt x="295" y="20"/>
                    </a:cubicBezTo>
                    <a:cubicBezTo>
                      <a:pt x="295" y="21"/>
                      <a:pt x="295" y="21"/>
                      <a:pt x="295" y="21"/>
                    </a:cubicBezTo>
                    <a:cubicBezTo>
                      <a:pt x="293" y="21"/>
                      <a:pt x="296" y="20"/>
                      <a:pt x="296" y="19"/>
                    </a:cubicBezTo>
                    <a:cubicBezTo>
                      <a:pt x="296" y="19"/>
                      <a:pt x="296" y="19"/>
                      <a:pt x="296" y="19"/>
                    </a:cubicBezTo>
                    <a:cubicBezTo>
                      <a:pt x="296" y="19"/>
                      <a:pt x="296" y="19"/>
                      <a:pt x="297" y="19"/>
                    </a:cubicBezTo>
                    <a:cubicBezTo>
                      <a:pt x="297" y="20"/>
                      <a:pt x="297" y="20"/>
                      <a:pt x="298" y="20"/>
                    </a:cubicBezTo>
                    <a:cubicBezTo>
                      <a:pt x="298" y="19"/>
                      <a:pt x="298" y="21"/>
                      <a:pt x="300" y="21"/>
                    </a:cubicBezTo>
                    <a:cubicBezTo>
                      <a:pt x="300" y="20"/>
                      <a:pt x="300" y="20"/>
                      <a:pt x="300" y="19"/>
                    </a:cubicBezTo>
                    <a:cubicBezTo>
                      <a:pt x="301" y="19"/>
                      <a:pt x="301" y="20"/>
                      <a:pt x="301" y="20"/>
                    </a:cubicBezTo>
                    <a:cubicBezTo>
                      <a:pt x="301" y="20"/>
                      <a:pt x="301" y="20"/>
                      <a:pt x="302" y="20"/>
                    </a:cubicBezTo>
                    <a:cubicBezTo>
                      <a:pt x="302" y="20"/>
                      <a:pt x="302" y="20"/>
                      <a:pt x="302" y="20"/>
                    </a:cubicBezTo>
                    <a:cubicBezTo>
                      <a:pt x="302" y="21"/>
                      <a:pt x="303" y="21"/>
                      <a:pt x="303" y="21"/>
                    </a:cubicBezTo>
                    <a:cubicBezTo>
                      <a:pt x="303" y="21"/>
                      <a:pt x="303" y="22"/>
                      <a:pt x="303" y="22"/>
                    </a:cubicBezTo>
                    <a:cubicBezTo>
                      <a:pt x="303" y="22"/>
                      <a:pt x="304" y="22"/>
                      <a:pt x="304" y="22"/>
                    </a:cubicBezTo>
                    <a:cubicBezTo>
                      <a:pt x="304" y="22"/>
                      <a:pt x="304" y="22"/>
                      <a:pt x="304" y="22"/>
                    </a:cubicBezTo>
                    <a:cubicBezTo>
                      <a:pt x="304" y="22"/>
                      <a:pt x="304" y="22"/>
                      <a:pt x="304" y="22"/>
                    </a:cubicBezTo>
                    <a:cubicBezTo>
                      <a:pt x="304" y="20"/>
                      <a:pt x="304" y="21"/>
                      <a:pt x="305" y="22"/>
                    </a:cubicBezTo>
                    <a:cubicBezTo>
                      <a:pt x="305" y="22"/>
                      <a:pt x="305" y="23"/>
                      <a:pt x="305" y="24"/>
                    </a:cubicBezTo>
                    <a:cubicBezTo>
                      <a:pt x="304" y="23"/>
                      <a:pt x="303" y="22"/>
                      <a:pt x="303" y="21"/>
                    </a:cubicBezTo>
                    <a:cubicBezTo>
                      <a:pt x="302" y="22"/>
                      <a:pt x="301" y="22"/>
                      <a:pt x="301" y="21"/>
                    </a:cubicBezTo>
                    <a:cubicBezTo>
                      <a:pt x="300" y="22"/>
                      <a:pt x="300" y="22"/>
                      <a:pt x="299" y="23"/>
                    </a:cubicBezTo>
                    <a:cubicBezTo>
                      <a:pt x="299" y="24"/>
                      <a:pt x="300" y="23"/>
                      <a:pt x="301" y="23"/>
                    </a:cubicBezTo>
                    <a:cubicBezTo>
                      <a:pt x="301" y="24"/>
                      <a:pt x="300" y="24"/>
                      <a:pt x="300" y="25"/>
                    </a:cubicBezTo>
                    <a:cubicBezTo>
                      <a:pt x="299" y="25"/>
                      <a:pt x="299" y="23"/>
                      <a:pt x="298" y="23"/>
                    </a:cubicBezTo>
                    <a:cubicBezTo>
                      <a:pt x="298" y="25"/>
                      <a:pt x="299" y="25"/>
                      <a:pt x="301" y="26"/>
                    </a:cubicBezTo>
                    <a:cubicBezTo>
                      <a:pt x="300" y="24"/>
                      <a:pt x="303" y="25"/>
                      <a:pt x="303" y="24"/>
                    </a:cubicBezTo>
                    <a:cubicBezTo>
                      <a:pt x="303" y="24"/>
                      <a:pt x="303" y="25"/>
                      <a:pt x="303" y="25"/>
                    </a:cubicBezTo>
                    <a:cubicBezTo>
                      <a:pt x="303" y="25"/>
                      <a:pt x="304" y="26"/>
                      <a:pt x="304" y="26"/>
                    </a:cubicBezTo>
                    <a:cubicBezTo>
                      <a:pt x="303" y="27"/>
                      <a:pt x="304" y="26"/>
                      <a:pt x="304" y="27"/>
                    </a:cubicBezTo>
                    <a:cubicBezTo>
                      <a:pt x="305" y="27"/>
                      <a:pt x="305" y="27"/>
                      <a:pt x="305" y="28"/>
                    </a:cubicBezTo>
                    <a:cubicBezTo>
                      <a:pt x="305" y="28"/>
                      <a:pt x="306" y="27"/>
                      <a:pt x="306" y="28"/>
                    </a:cubicBezTo>
                    <a:cubicBezTo>
                      <a:pt x="307" y="29"/>
                      <a:pt x="306" y="28"/>
                      <a:pt x="308" y="28"/>
                    </a:cubicBezTo>
                    <a:cubicBezTo>
                      <a:pt x="308" y="27"/>
                      <a:pt x="308" y="28"/>
                      <a:pt x="308" y="28"/>
                    </a:cubicBezTo>
                    <a:cubicBezTo>
                      <a:pt x="309" y="28"/>
                      <a:pt x="309" y="28"/>
                      <a:pt x="310" y="28"/>
                    </a:cubicBezTo>
                    <a:cubicBezTo>
                      <a:pt x="310" y="28"/>
                      <a:pt x="310" y="28"/>
                      <a:pt x="310" y="28"/>
                    </a:cubicBezTo>
                    <a:cubicBezTo>
                      <a:pt x="311" y="29"/>
                      <a:pt x="312" y="26"/>
                      <a:pt x="313" y="27"/>
                    </a:cubicBezTo>
                    <a:cubicBezTo>
                      <a:pt x="313" y="26"/>
                      <a:pt x="314" y="26"/>
                      <a:pt x="314" y="26"/>
                    </a:cubicBezTo>
                    <a:cubicBezTo>
                      <a:pt x="315" y="26"/>
                      <a:pt x="314" y="28"/>
                      <a:pt x="314" y="28"/>
                    </a:cubicBezTo>
                    <a:cubicBezTo>
                      <a:pt x="315" y="29"/>
                      <a:pt x="316" y="28"/>
                      <a:pt x="316" y="28"/>
                    </a:cubicBezTo>
                    <a:cubicBezTo>
                      <a:pt x="318" y="27"/>
                      <a:pt x="319" y="26"/>
                      <a:pt x="320" y="25"/>
                    </a:cubicBezTo>
                    <a:cubicBezTo>
                      <a:pt x="321" y="25"/>
                      <a:pt x="322" y="26"/>
                      <a:pt x="322" y="28"/>
                    </a:cubicBezTo>
                    <a:cubicBezTo>
                      <a:pt x="323" y="27"/>
                      <a:pt x="323" y="28"/>
                      <a:pt x="323" y="28"/>
                    </a:cubicBezTo>
                    <a:cubicBezTo>
                      <a:pt x="324" y="28"/>
                      <a:pt x="325" y="27"/>
                      <a:pt x="326" y="27"/>
                    </a:cubicBezTo>
                    <a:cubicBezTo>
                      <a:pt x="326" y="25"/>
                      <a:pt x="326" y="24"/>
                      <a:pt x="327" y="24"/>
                    </a:cubicBezTo>
                    <a:cubicBezTo>
                      <a:pt x="328" y="24"/>
                      <a:pt x="326" y="25"/>
                      <a:pt x="327" y="26"/>
                    </a:cubicBezTo>
                    <a:cubicBezTo>
                      <a:pt x="329" y="26"/>
                      <a:pt x="328" y="24"/>
                      <a:pt x="331" y="25"/>
                    </a:cubicBezTo>
                    <a:cubicBezTo>
                      <a:pt x="330" y="26"/>
                      <a:pt x="329" y="26"/>
                      <a:pt x="331" y="28"/>
                    </a:cubicBezTo>
                    <a:cubicBezTo>
                      <a:pt x="331" y="28"/>
                      <a:pt x="330" y="28"/>
                      <a:pt x="330" y="28"/>
                    </a:cubicBezTo>
                    <a:cubicBezTo>
                      <a:pt x="330" y="29"/>
                      <a:pt x="331" y="28"/>
                      <a:pt x="332" y="28"/>
                    </a:cubicBezTo>
                    <a:cubicBezTo>
                      <a:pt x="332" y="27"/>
                      <a:pt x="331" y="27"/>
                      <a:pt x="332" y="26"/>
                    </a:cubicBezTo>
                    <a:cubicBezTo>
                      <a:pt x="332" y="25"/>
                      <a:pt x="333" y="25"/>
                      <a:pt x="334" y="25"/>
                    </a:cubicBezTo>
                    <a:cubicBezTo>
                      <a:pt x="334" y="25"/>
                      <a:pt x="334" y="24"/>
                      <a:pt x="335" y="24"/>
                    </a:cubicBezTo>
                    <a:cubicBezTo>
                      <a:pt x="336" y="24"/>
                      <a:pt x="334" y="25"/>
                      <a:pt x="335" y="26"/>
                    </a:cubicBezTo>
                    <a:cubicBezTo>
                      <a:pt x="336" y="26"/>
                      <a:pt x="335" y="28"/>
                      <a:pt x="337" y="28"/>
                    </a:cubicBezTo>
                    <a:cubicBezTo>
                      <a:pt x="337" y="28"/>
                      <a:pt x="337" y="28"/>
                      <a:pt x="336" y="28"/>
                    </a:cubicBezTo>
                    <a:cubicBezTo>
                      <a:pt x="337" y="30"/>
                      <a:pt x="340" y="27"/>
                      <a:pt x="340" y="26"/>
                    </a:cubicBezTo>
                    <a:cubicBezTo>
                      <a:pt x="341" y="25"/>
                      <a:pt x="342" y="26"/>
                      <a:pt x="342" y="25"/>
                    </a:cubicBezTo>
                    <a:cubicBezTo>
                      <a:pt x="344" y="25"/>
                      <a:pt x="345" y="29"/>
                      <a:pt x="347" y="28"/>
                    </a:cubicBezTo>
                    <a:cubicBezTo>
                      <a:pt x="347" y="29"/>
                      <a:pt x="344" y="28"/>
                      <a:pt x="343" y="28"/>
                    </a:cubicBezTo>
                    <a:cubicBezTo>
                      <a:pt x="342" y="29"/>
                      <a:pt x="345" y="28"/>
                      <a:pt x="344" y="29"/>
                    </a:cubicBezTo>
                    <a:cubicBezTo>
                      <a:pt x="346" y="29"/>
                      <a:pt x="346" y="29"/>
                      <a:pt x="347" y="29"/>
                    </a:cubicBezTo>
                    <a:cubicBezTo>
                      <a:pt x="347" y="28"/>
                      <a:pt x="348" y="27"/>
                      <a:pt x="347" y="27"/>
                    </a:cubicBezTo>
                    <a:cubicBezTo>
                      <a:pt x="348" y="24"/>
                      <a:pt x="350" y="26"/>
                      <a:pt x="351" y="25"/>
                    </a:cubicBezTo>
                    <a:cubicBezTo>
                      <a:pt x="352" y="26"/>
                      <a:pt x="350" y="26"/>
                      <a:pt x="350" y="27"/>
                    </a:cubicBezTo>
                    <a:cubicBezTo>
                      <a:pt x="352" y="27"/>
                      <a:pt x="352" y="28"/>
                      <a:pt x="353" y="28"/>
                    </a:cubicBezTo>
                    <a:cubicBezTo>
                      <a:pt x="354" y="26"/>
                      <a:pt x="356" y="25"/>
                      <a:pt x="358" y="26"/>
                    </a:cubicBezTo>
                    <a:cubicBezTo>
                      <a:pt x="359" y="25"/>
                      <a:pt x="359" y="26"/>
                      <a:pt x="359" y="27"/>
                    </a:cubicBezTo>
                    <a:cubicBezTo>
                      <a:pt x="359" y="27"/>
                      <a:pt x="360" y="26"/>
                      <a:pt x="360" y="27"/>
                    </a:cubicBezTo>
                    <a:cubicBezTo>
                      <a:pt x="360" y="27"/>
                      <a:pt x="360" y="28"/>
                      <a:pt x="360" y="28"/>
                    </a:cubicBezTo>
                    <a:cubicBezTo>
                      <a:pt x="361" y="29"/>
                      <a:pt x="361" y="26"/>
                      <a:pt x="362" y="28"/>
                    </a:cubicBezTo>
                    <a:cubicBezTo>
                      <a:pt x="363" y="27"/>
                      <a:pt x="361" y="26"/>
                      <a:pt x="361" y="27"/>
                    </a:cubicBezTo>
                    <a:cubicBezTo>
                      <a:pt x="360" y="25"/>
                      <a:pt x="363" y="26"/>
                      <a:pt x="363" y="25"/>
                    </a:cubicBezTo>
                    <a:cubicBezTo>
                      <a:pt x="364" y="24"/>
                      <a:pt x="364" y="26"/>
                      <a:pt x="365" y="25"/>
                    </a:cubicBezTo>
                    <a:cubicBezTo>
                      <a:pt x="365" y="25"/>
                      <a:pt x="365" y="26"/>
                      <a:pt x="365" y="26"/>
                    </a:cubicBezTo>
                    <a:cubicBezTo>
                      <a:pt x="365" y="27"/>
                      <a:pt x="366" y="27"/>
                      <a:pt x="366" y="28"/>
                    </a:cubicBezTo>
                    <a:cubicBezTo>
                      <a:pt x="367" y="27"/>
                      <a:pt x="367" y="28"/>
                      <a:pt x="368" y="28"/>
                    </a:cubicBezTo>
                    <a:cubicBezTo>
                      <a:pt x="368" y="27"/>
                      <a:pt x="368" y="27"/>
                      <a:pt x="368" y="27"/>
                    </a:cubicBezTo>
                    <a:cubicBezTo>
                      <a:pt x="369" y="26"/>
                      <a:pt x="370" y="27"/>
                      <a:pt x="370" y="27"/>
                    </a:cubicBezTo>
                    <a:cubicBezTo>
                      <a:pt x="370" y="27"/>
                      <a:pt x="370" y="25"/>
                      <a:pt x="370" y="25"/>
                    </a:cubicBezTo>
                    <a:cubicBezTo>
                      <a:pt x="372" y="26"/>
                      <a:pt x="373" y="24"/>
                      <a:pt x="374" y="25"/>
                    </a:cubicBezTo>
                    <a:cubicBezTo>
                      <a:pt x="375" y="25"/>
                      <a:pt x="374" y="24"/>
                      <a:pt x="375" y="24"/>
                    </a:cubicBezTo>
                    <a:cubicBezTo>
                      <a:pt x="376" y="24"/>
                      <a:pt x="377" y="26"/>
                      <a:pt x="378" y="25"/>
                    </a:cubicBezTo>
                    <a:cubicBezTo>
                      <a:pt x="379" y="25"/>
                      <a:pt x="378" y="26"/>
                      <a:pt x="380" y="26"/>
                    </a:cubicBezTo>
                    <a:cubicBezTo>
                      <a:pt x="381" y="26"/>
                      <a:pt x="381" y="27"/>
                      <a:pt x="382" y="28"/>
                    </a:cubicBezTo>
                    <a:cubicBezTo>
                      <a:pt x="384" y="27"/>
                      <a:pt x="383" y="26"/>
                      <a:pt x="385" y="27"/>
                    </a:cubicBezTo>
                    <a:cubicBezTo>
                      <a:pt x="386" y="26"/>
                      <a:pt x="387" y="26"/>
                      <a:pt x="386" y="25"/>
                    </a:cubicBezTo>
                    <a:cubicBezTo>
                      <a:pt x="386" y="25"/>
                      <a:pt x="387" y="25"/>
                      <a:pt x="387" y="25"/>
                    </a:cubicBezTo>
                    <a:cubicBezTo>
                      <a:pt x="388" y="24"/>
                      <a:pt x="388" y="24"/>
                      <a:pt x="389" y="24"/>
                    </a:cubicBezTo>
                    <a:cubicBezTo>
                      <a:pt x="391" y="25"/>
                      <a:pt x="388" y="26"/>
                      <a:pt x="389" y="28"/>
                    </a:cubicBezTo>
                    <a:cubicBezTo>
                      <a:pt x="389" y="28"/>
                      <a:pt x="389" y="28"/>
                      <a:pt x="389" y="27"/>
                    </a:cubicBezTo>
                    <a:cubicBezTo>
                      <a:pt x="391" y="27"/>
                      <a:pt x="390" y="29"/>
                      <a:pt x="392" y="28"/>
                    </a:cubicBezTo>
                    <a:cubicBezTo>
                      <a:pt x="391" y="28"/>
                      <a:pt x="393" y="26"/>
                      <a:pt x="391" y="27"/>
                    </a:cubicBezTo>
                    <a:cubicBezTo>
                      <a:pt x="391" y="23"/>
                      <a:pt x="393" y="20"/>
                      <a:pt x="389" y="20"/>
                    </a:cubicBezTo>
                    <a:cubicBezTo>
                      <a:pt x="389" y="20"/>
                      <a:pt x="390" y="21"/>
                      <a:pt x="390" y="21"/>
                    </a:cubicBezTo>
                    <a:cubicBezTo>
                      <a:pt x="389" y="21"/>
                      <a:pt x="388" y="21"/>
                      <a:pt x="388" y="20"/>
                    </a:cubicBezTo>
                    <a:cubicBezTo>
                      <a:pt x="388" y="21"/>
                      <a:pt x="388" y="21"/>
                      <a:pt x="388" y="23"/>
                    </a:cubicBezTo>
                    <a:cubicBezTo>
                      <a:pt x="387" y="22"/>
                      <a:pt x="386" y="21"/>
                      <a:pt x="387" y="20"/>
                    </a:cubicBezTo>
                    <a:cubicBezTo>
                      <a:pt x="385" y="20"/>
                      <a:pt x="386" y="17"/>
                      <a:pt x="384" y="18"/>
                    </a:cubicBezTo>
                    <a:cubicBezTo>
                      <a:pt x="383" y="18"/>
                      <a:pt x="384" y="16"/>
                      <a:pt x="382" y="16"/>
                    </a:cubicBezTo>
                    <a:cubicBezTo>
                      <a:pt x="383" y="15"/>
                      <a:pt x="384" y="17"/>
                      <a:pt x="385" y="15"/>
                    </a:cubicBezTo>
                    <a:cubicBezTo>
                      <a:pt x="385" y="15"/>
                      <a:pt x="385" y="16"/>
                      <a:pt x="385" y="16"/>
                    </a:cubicBezTo>
                    <a:cubicBezTo>
                      <a:pt x="387" y="15"/>
                      <a:pt x="383" y="15"/>
                      <a:pt x="384" y="12"/>
                    </a:cubicBezTo>
                    <a:cubicBezTo>
                      <a:pt x="384" y="12"/>
                      <a:pt x="384" y="12"/>
                      <a:pt x="384" y="13"/>
                    </a:cubicBezTo>
                    <a:cubicBezTo>
                      <a:pt x="384" y="13"/>
                      <a:pt x="384" y="13"/>
                      <a:pt x="384" y="13"/>
                    </a:cubicBezTo>
                    <a:cubicBezTo>
                      <a:pt x="384" y="13"/>
                      <a:pt x="384" y="13"/>
                      <a:pt x="384" y="13"/>
                    </a:cubicBezTo>
                    <a:cubicBezTo>
                      <a:pt x="384" y="13"/>
                      <a:pt x="385" y="14"/>
                      <a:pt x="385" y="14"/>
                    </a:cubicBezTo>
                    <a:cubicBezTo>
                      <a:pt x="385" y="14"/>
                      <a:pt x="385" y="15"/>
                      <a:pt x="385" y="15"/>
                    </a:cubicBezTo>
                    <a:cubicBezTo>
                      <a:pt x="386" y="15"/>
                      <a:pt x="387" y="15"/>
                      <a:pt x="388" y="15"/>
                    </a:cubicBezTo>
                    <a:cubicBezTo>
                      <a:pt x="389" y="16"/>
                      <a:pt x="390" y="17"/>
                      <a:pt x="389" y="18"/>
                    </a:cubicBezTo>
                    <a:cubicBezTo>
                      <a:pt x="390" y="18"/>
                      <a:pt x="390" y="19"/>
                      <a:pt x="390" y="19"/>
                    </a:cubicBezTo>
                    <a:cubicBezTo>
                      <a:pt x="392" y="19"/>
                      <a:pt x="392" y="18"/>
                      <a:pt x="393" y="17"/>
                    </a:cubicBezTo>
                    <a:cubicBezTo>
                      <a:pt x="393" y="17"/>
                      <a:pt x="393" y="16"/>
                      <a:pt x="393" y="16"/>
                    </a:cubicBezTo>
                    <a:cubicBezTo>
                      <a:pt x="394" y="16"/>
                      <a:pt x="394" y="18"/>
                      <a:pt x="395" y="17"/>
                    </a:cubicBezTo>
                    <a:cubicBezTo>
                      <a:pt x="393" y="16"/>
                      <a:pt x="395" y="15"/>
                      <a:pt x="395" y="14"/>
                    </a:cubicBezTo>
                    <a:cubicBezTo>
                      <a:pt x="394" y="14"/>
                      <a:pt x="394" y="14"/>
                      <a:pt x="393" y="14"/>
                    </a:cubicBezTo>
                    <a:cubicBezTo>
                      <a:pt x="394" y="14"/>
                      <a:pt x="395" y="14"/>
                      <a:pt x="395" y="14"/>
                    </a:cubicBezTo>
                    <a:cubicBezTo>
                      <a:pt x="395" y="14"/>
                      <a:pt x="395" y="14"/>
                      <a:pt x="395" y="14"/>
                    </a:cubicBezTo>
                    <a:cubicBezTo>
                      <a:pt x="396" y="14"/>
                      <a:pt x="396" y="14"/>
                      <a:pt x="396" y="14"/>
                    </a:cubicBezTo>
                    <a:cubicBezTo>
                      <a:pt x="396" y="14"/>
                      <a:pt x="396" y="16"/>
                      <a:pt x="397" y="16"/>
                    </a:cubicBezTo>
                    <a:cubicBezTo>
                      <a:pt x="397" y="17"/>
                      <a:pt x="396" y="15"/>
                      <a:pt x="395" y="16"/>
                    </a:cubicBezTo>
                    <a:cubicBezTo>
                      <a:pt x="395" y="18"/>
                      <a:pt x="395" y="19"/>
                      <a:pt x="395" y="21"/>
                    </a:cubicBezTo>
                    <a:cubicBezTo>
                      <a:pt x="394" y="21"/>
                      <a:pt x="393" y="20"/>
                      <a:pt x="392" y="20"/>
                    </a:cubicBezTo>
                    <a:cubicBezTo>
                      <a:pt x="391" y="22"/>
                      <a:pt x="393" y="21"/>
                      <a:pt x="393" y="21"/>
                    </a:cubicBezTo>
                    <a:cubicBezTo>
                      <a:pt x="393" y="22"/>
                      <a:pt x="392" y="21"/>
                      <a:pt x="392" y="23"/>
                    </a:cubicBezTo>
                    <a:cubicBezTo>
                      <a:pt x="392" y="23"/>
                      <a:pt x="393" y="23"/>
                      <a:pt x="393" y="23"/>
                    </a:cubicBezTo>
                    <a:cubicBezTo>
                      <a:pt x="393" y="23"/>
                      <a:pt x="393" y="24"/>
                      <a:pt x="392" y="25"/>
                    </a:cubicBezTo>
                    <a:cubicBezTo>
                      <a:pt x="392" y="25"/>
                      <a:pt x="395" y="25"/>
                      <a:pt x="395" y="23"/>
                    </a:cubicBezTo>
                    <a:cubicBezTo>
                      <a:pt x="396" y="23"/>
                      <a:pt x="394" y="25"/>
                      <a:pt x="396" y="25"/>
                    </a:cubicBezTo>
                    <a:cubicBezTo>
                      <a:pt x="396" y="25"/>
                      <a:pt x="396" y="26"/>
                      <a:pt x="395" y="26"/>
                    </a:cubicBezTo>
                    <a:cubicBezTo>
                      <a:pt x="395" y="27"/>
                      <a:pt x="396" y="27"/>
                      <a:pt x="396" y="28"/>
                    </a:cubicBezTo>
                    <a:cubicBezTo>
                      <a:pt x="396" y="28"/>
                      <a:pt x="396" y="27"/>
                      <a:pt x="397" y="27"/>
                    </a:cubicBezTo>
                    <a:cubicBezTo>
                      <a:pt x="399" y="27"/>
                      <a:pt x="396" y="28"/>
                      <a:pt x="397" y="28"/>
                    </a:cubicBezTo>
                    <a:cubicBezTo>
                      <a:pt x="399" y="29"/>
                      <a:pt x="399" y="27"/>
                      <a:pt x="399" y="27"/>
                    </a:cubicBezTo>
                    <a:cubicBezTo>
                      <a:pt x="398" y="27"/>
                      <a:pt x="398" y="26"/>
                      <a:pt x="398" y="26"/>
                    </a:cubicBezTo>
                    <a:cubicBezTo>
                      <a:pt x="398" y="25"/>
                      <a:pt x="400" y="25"/>
                      <a:pt x="400" y="24"/>
                    </a:cubicBezTo>
                    <a:cubicBezTo>
                      <a:pt x="401" y="25"/>
                      <a:pt x="403" y="24"/>
                      <a:pt x="404" y="24"/>
                    </a:cubicBezTo>
                    <a:cubicBezTo>
                      <a:pt x="404" y="23"/>
                      <a:pt x="404" y="22"/>
                      <a:pt x="405" y="22"/>
                    </a:cubicBezTo>
                    <a:cubicBezTo>
                      <a:pt x="406" y="22"/>
                      <a:pt x="405" y="24"/>
                      <a:pt x="405" y="24"/>
                    </a:cubicBezTo>
                    <a:cubicBezTo>
                      <a:pt x="405" y="25"/>
                      <a:pt x="408" y="24"/>
                      <a:pt x="407" y="23"/>
                    </a:cubicBezTo>
                    <a:cubicBezTo>
                      <a:pt x="410" y="23"/>
                      <a:pt x="408" y="25"/>
                      <a:pt x="411" y="25"/>
                    </a:cubicBezTo>
                    <a:cubicBezTo>
                      <a:pt x="410" y="25"/>
                      <a:pt x="409" y="26"/>
                      <a:pt x="411" y="26"/>
                    </a:cubicBezTo>
                    <a:cubicBezTo>
                      <a:pt x="411" y="27"/>
                      <a:pt x="410" y="26"/>
                      <a:pt x="410" y="28"/>
                    </a:cubicBezTo>
                    <a:cubicBezTo>
                      <a:pt x="412" y="28"/>
                      <a:pt x="412" y="26"/>
                      <a:pt x="412" y="26"/>
                    </a:cubicBezTo>
                    <a:cubicBezTo>
                      <a:pt x="413" y="26"/>
                      <a:pt x="413" y="27"/>
                      <a:pt x="414" y="27"/>
                    </a:cubicBezTo>
                    <a:cubicBezTo>
                      <a:pt x="413" y="26"/>
                      <a:pt x="413" y="25"/>
                      <a:pt x="412" y="24"/>
                    </a:cubicBezTo>
                    <a:cubicBezTo>
                      <a:pt x="412" y="24"/>
                      <a:pt x="412" y="24"/>
                      <a:pt x="412" y="24"/>
                    </a:cubicBezTo>
                    <a:cubicBezTo>
                      <a:pt x="411" y="24"/>
                      <a:pt x="411" y="23"/>
                      <a:pt x="410" y="23"/>
                    </a:cubicBezTo>
                    <a:cubicBezTo>
                      <a:pt x="411" y="23"/>
                      <a:pt x="411" y="23"/>
                      <a:pt x="412" y="23"/>
                    </a:cubicBezTo>
                    <a:cubicBezTo>
                      <a:pt x="411" y="21"/>
                      <a:pt x="410" y="20"/>
                      <a:pt x="410" y="18"/>
                    </a:cubicBezTo>
                    <a:cubicBezTo>
                      <a:pt x="409" y="18"/>
                      <a:pt x="409" y="19"/>
                      <a:pt x="409" y="19"/>
                    </a:cubicBezTo>
                    <a:cubicBezTo>
                      <a:pt x="406" y="19"/>
                      <a:pt x="406" y="19"/>
                      <a:pt x="406" y="19"/>
                    </a:cubicBezTo>
                    <a:cubicBezTo>
                      <a:pt x="407" y="18"/>
                      <a:pt x="407" y="18"/>
                      <a:pt x="407" y="18"/>
                    </a:cubicBezTo>
                    <a:cubicBezTo>
                      <a:pt x="408" y="18"/>
                      <a:pt x="409" y="17"/>
                      <a:pt x="409" y="17"/>
                    </a:cubicBezTo>
                    <a:cubicBezTo>
                      <a:pt x="409" y="16"/>
                      <a:pt x="408" y="16"/>
                      <a:pt x="408" y="15"/>
                    </a:cubicBezTo>
                    <a:cubicBezTo>
                      <a:pt x="406" y="15"/>
                      <a:pt x="406" y="15"/>
                      <a:pt x="406" y="15"/>
                    </a:cubicBezTo>
                    <a:cubicBezTo>
                      <a:pt x="407" y="16"/>
                      <a:pt x="407" y="16"/>
                      <a:pt x="406" y="16"/>
                    </a:cubicBezTo>
                    <a:cubicBezTo>
                      <a:pt x="405" y="16"/>
                      <a:pt x="406" y="15"/>
                      <a:pt x="404" y="15"/>
                    </a:cubicBezTo>
                    <a:cubicBezTo>
                      <a:pt x="404" y="15"/>
                      <a:pt x="404" y="15"/>
                      <a:pt x="404" y="15"/>
                    </a:cubicBezTo>
                    <a:cubicBezTo>
                      <a:pt x="404" y="15"/>
                      <a:pt x="404" y="15"/>
                      <a:pt x="404" y="15"/>
                    </a:cubicBezTo>
                    <a:cubicBezTo>
                      <a:pt x="404" y="15"/>
                      <a:pt x="405" y="14"/>
                      <a:pt x="405" y="14"/>
                    </a:cubicBezTo>
                    <a:cubicBezTo>
                      <a:pt x="405" y="14"/>
                      <a:pt x="405" y="13"/>
                      <a:pt x="405" y="13"/>
                    </a:cubicBezTo>
                    <a:cubicBezTo>
                      <a:pt x="405" y="13"/>
                      <a:pt x="405" y="13"/>
                      <a:pt x="405" y="13"/>
                    </a:cubicBezTo>
                    <a:cubicBezTo>
                      <a:pt x="405" y="13"/>
                      <a:pt x="405" y="13"/>
                      <a:pt x="405" y="13"/>
                    </a:cubicBezTo>
                    <a:cubicBezTo>
                      <a:pt x="406" y="13"/>
                      <a:pt x="406" y="14"/>
                      <a:pt x="407" y="15"/>
                    </a:cubicBezTo>
                    <a:cubicBezTo>
                      <a:pt x="407" y="15"/>
                      <a:pt x="407" y="14"/>
                      <a:pt x="408" y="14"/>
                    </a:cubicBezTo>
                    <a:cubicBezTo>
                      <a:pt x="407" y="13"/>
                      <a:pt x="407" y="12"/>
                      <a:pt x="406" y="11"/>
                    </a:cubicBezTo>
                    <a:cubicBezTo>
                      <a:pt x="406" y="11"/>
                      <a:pt x="406" y="11"/>
                      <a:pt x="406" y="11"/>
                    </a:cubicBezTo>
                    <a:cubicBezTo>
                      <a:pt x="406" y="10"/>
                      <a:pt x="405" y="10"/>
                      <a:pt x="405" y="9"/>
                    </a:cubicBezTo>
                    <a:cubicBezTo>
                      <a:pt x="405" y="9"/>
                      <a:pt x="405" y="9"/>
                      <a:pt x="405" y="9"/>
                    </a:cubicBezTo>
                    <a:cubicBezTo>
                      <a:pt x="405" y="8"/>
                      <a:pt x="404" y="7"/>
                      <a:pt x="404" y="7"/>
                    </a:cubicBezTo>
                    <a:cubicBezTo>
                      <a:pt x="403" y="7"/>
                      <a:pt x="403" y="6"/>
                      <a:pt x="402" y="6"/>
                    </a:cubicBezTo>
                    <a:cubicBezTo>
                      <a:pt x="400" y="6"/>
                      <a:pt x="400" y="5"/>
                      <a:pt x="398" y="5"/>
                    </a:cubicBezTo>
                    <a:cubicBezTo>
                      <a:pt x="398" y="7"/>
                      <a:pt x="397" y="7"/>
                      <a:pt x="398" y="8"/>
                    </a:cubicBezTo>
                    <a:cubicBezTo>
                      <a:pt x="397" y="8"/>
                      <a:pt x="397" y="7"/>
                      <a:pt x="396" y="7"/>
                    </a:cubicBezTo>
                    <a:cubicBezTo>
                      <a:pt x="396" y="6"/>
                      <a:pt x="396" y="6"/>
                      <a:pt x="396" y="6"/>
                    </a:cubicBezTo>
                    <a:cubicBezTo>
                      <a:pt x="396" y="6"/>
                      <a:pt x="396" y="6"/>
                      <a:pt x="396" y="6"/>
                    </a:cubicBezTo>
                    <a:cubicBezTo>
                      <a:pt x="395" y="5"/>
                      <a:pt x="395" y="6"/>
                      <a:pt x="395" y="7"/>
                    </a:cubicBezTo>
                    <a:cubicBezTo>
                      <a:pt x="396" y="5"/>
                      <a:pt x="395" y="4"/>
                      <a:pt x="393" y="4"/>
                    </a:cubicBezTo>
                    <a:cubicBezTo>
                      <a:pt x="393" y="5"/>
                      <a:pt x="392" y="6"/>
                      <a:pt x="392" y="6"/>
                    </a:cubicBezTo>
                    <a:cubicBezTo>
                      <a:pt x="392" y="6"/>
                      <a:pt x="391" y="6"/>
                      <a:pt x="391" y="7"/>
                    </a:cubicBezTo>
                    <a:cubicBezTo>
                      <a:pt x="391" y="7"/>
                      <a:pt x="391" y="7"/>
                      <a:pt x="392" y="8"/>
                    </a:cubicBezTo>
                    <a:cubicBezTo>
                      <a:pt x="392" y="8"/>
                      <a:pt x="392" y="8"/>
                      <a:pt x="392" y="8"/>
                    </a:cubicBezTo>
                    <a:cubicBezTo>
                      <a:pt x="392" y="8"/>
                      <a:pt x="393" y="8"/>
                      <a:pt x="394" y="9"/>
                    </a:cubicBezTo>
                    <a:cubicBezTo>
                      <a:pt x="394" y="9"/>
                      <a:pt x="394" y="9"/>
                      <a:pt x="394" y="9"/>
                    </a:cubicBezTo>
                    <a:cubicBezTo>
                      <a:pt x="394" y="9"/>
                      <a:pt x="394" y="9"/>
                      <a:pt x="394" y="9"/>
                    </a:cubicBezTo>
                    <a:cubicBezTo>
                      <a:pt x="394" y="9"/>
                      <a:pt x="395" y="9"/>
                      <a:pt x="395" y="9"/>
                    </a:cubicBezTo>
                    <a:cubicBezTo>
                      <a:pt x="395" y="9"/>
                      <a:pt x="395" y="8"/>
                      <a:pt x="395" y="8"/>
                    </a:cubicBezTo>
                    <a:cubicBezTo>
                      <a:pt x="395" y="9"/>
                      <a:pt x="395" y="9"/>
                      <a:pt x="395" y="10"/>
                    </a:cubicBezTo>
                    <a:cubicBezTo>
                      <a:pt x="395" y="10"/>
                      <a:pt x="395" y="11"/>
                      <a:pt x="396" y="11"/>
                    </a:cubicBezTo>
                    <a:cubicBezTo>
                      <a:pt x="397" y="12"/>
                      <a:pt x="397" y="10"/>
                      <a:pt x="399" y="10"/>
                    </a:cubicBezTo>
                    <a:cubicBezTo>
                      <a:pt x="399" y="7"/>
                      <a:pt x="399" y="7"/>
                      <a:pt x="399" y="7"/>
                    </a:cubicBezTo>
                    <a:cubicBezTo>
                      <a:pt x="399" y="6"/>
                      <a:pt x="400" y="6"/>
                      <a:pt x="400" y="6"/>
                    </a:cubicBezTo>
                    <a:cubicBezTo>
                      <a:pt x="401" y="6"/>
                      <a:pt x="400" y="7"/>
                      <a:pt x="401" y="7"/>
                    </a:cubicBezTo>
                    <a:cubicBezTo>
                      <a:pt x="401" y="8"/>
                      <a:pt x="402" y="7"/>
                      <a:pt x="402" y="7"/>
                    </a:cubicBezTo>
                    <a:cubicBezTo>
                      <a:pt x="402" y="8"/>
                      <a:pt x="402" y="8"/>
                      <a:pt x="402" y="8"/>
                    </a:cubicBezTo>
                    <a:cubicBezTo>
                      <a:pt x="402" y="8"/>
                      <a:pt x="401" y="8"/>
                      <a:pt x="401" y="8"/>
                    </a:cubicBezTo>
                    <a:cubicBezTo>
                      <a:pt x="400" y="9"/>
                      <a:pt x="403" y="9"/>
                      <a:pt x="402" y="10"/>
                    </a:cubicBezTo>
                    <a:cubicBezTo>
                      <a:pt x="401" y="10"/>
                      <a:pt x="401" y="9"/>
                      <a:pt x="400" y="8"/>
                    </a:cubicBezTo>
                    <a:cubicBezTo>
                      <a:pt x="399" y="10"/>
                      <a:pt x="400" y="11"/>
                      <a:pt x="401" y="11"/>
                    </a:cubicBezTo>
                    <a:cubicBezTo>
                      <a:pt x="401" y="11"/>
                      <a:pt x="402" y="10"/>
                      <a:pt x="403" y="10"/>
                    </a:cubicBezTo>
                    <a:cubicBezTo>
                      <a:pt x="402" y="11"/>
                      <a:pt x="402" y="12"/>
                      <a:pt x="403" y="12"/>
                    </a:cubicBezTo>
                    <a:cubicBezTo>
                      <a:pt x="403" y="12"/>
                      <a:pt x="403" y="13"/>
                      <a:pt x="403" y="12"/>
                    </a:cubicBezTo>
                    <a:cubicBezTo>
                      <a:pt x="402" y="12"/>
                      <a:pt x="402" y="12"/>
                      <a:pt x="402" y="13"/>
                    </a:cubicBezTo>
                    <a:cubicBezTo>
                      <a:pt x="401" y="14"/>
                      <a:pt x="401" y="14"/>
                      <a:pt x="400" y="14"/>
                    </a:cubicBezTo>
                    <a:cubicBezTo>
                      <a:pt x="400" y="13"/>
                      <a:pt x="400" y="13"/>
                      <a:pt x="400" y="12"/>
                    </a:cubicBezTo>
                    <a:cubicBezTo>
                      <a:pt x="400" y="12"/>
                      <a:pt x="399" y="11"/>
                      <a:pt x="399" y="11"/>
                    </a:cubicBezTo>
                    <a:cubicBezTo>
                      <a:pt x="399" y="11"/>
                      <a:pt x="399" y="10"/>
                      <a:pt x="398" y="10"/>
                    </a:cubicBezTo>
                    <a:cubicBezTo>
                      <a:pt x="398" y="11"/>
                      <a:pt x="398" y="11"/>
                      <a:pt x="398" y="12"/>
                    </a:cubicBezTo>
                    <a:cubicBezTo>
                      <a:pt x="398" y="12"/>
                      <a:pt x="399" y="13"/>
                      <a:pt x="399" y="13"/>
                    </a:cubicBezTo>
                    <a:cubicBezTo>
                      <a:pt x="397" y="13"/>
                      <a:pt x="396" y="12"/>
                      <a:pt x="395" y="13"/>
                    </a:cubicBezTo>
                    <a:cubicBezTo>
                      <a:pt x="395" y="12"/>
                      <a:pt x="395" y="12"/>
                      <a:pt x="395" y="11"/>
                    </a:cubicBezTo>
                    <a:cubicBezTo>
                      <a:pt x="394" y="11"/>
                      <a:pt x="393" y="12"/>
                      <a:pt x="394" y="10"/>
                    </a:cubicBezTo>
                    <a:cubicBezTo>
                      <a:pt x="393" y="10"/>
                      <a:pt x="393" y="11"/>
                      <a:pt x="392" y="10"/>
                    </a:cubicBezTo>
                    <a:cubicBezTo>
                      <a:pt x="391" y="12"/>
                      <a:pt x="394" y="11"/>
                      <a:pt x="393" y="12"/>
                    </a:cubicBezTo>
                    <a:cubicBezTo>
                      <a:pt x="392" y="12"/>
                      <a:pt x="392" y="11"/>
                      <a:pt x="391" y="11"/>
                    </a:cubicBezTo>
                    <a:cubicBezTo>
                      <a:pt x="391" y="12"/>
                      <a:pt x="391" y="12"/>
                      <a:pt x="391" y="12"/>
                    </a:cubicBezTo>
                    <a:cubicBezTo>
                      <a:pt x="391" y="12"/>
                      <a:pt x="390" y="12"/>
                      <a:pt x="390" y="11"/>
                    </a:cubicBezTo>
                    <a:cubicBezTo>
                      <a:pt x="390" y="11"/>
                      <a:pt x="390" y="11"/>
                      <a:pt x="390" y="12"/>
                    </a:cubicBezTo>
                    <a:cubicBezTo>
                      <a:pt x="390" y="13"/>
                      <a:pt x="389" y="13"/>
                      <a:pt x="389" y="13"/>
                    </a:cubicBezTo>
                    <a:cubicBezTo>
                      <a:pt x="389" y="13"/>
                      <a:pt x="389" y="13"/>
                      <a:pt x="388" y="13"/>
                    </a:cubicBezTo>
                    <a:cubicBezTo>
                      <a:pt x="388" y="14"/>
                      <a:pt x="388" y="14"/>
                      <a:pt x="387" y="14"/>
                    </a:cubicBezTo>
                    <a:cubicBezTo>
                      <a:pt x="387" y="13"/>
                      <a:pt x="387" y="13"/>
                      <a:pt x="386" y="13"/>
                    </a:cubicBezTo>
                    <a:cubicBezTo>
                      <a:pt x="386" y="12"/>
                      <a:pt x="386" y="12"/>
                      <a:pt x="385" y="11"/>
                    </a:cubicBezTo>
                    <a:cubicBezTo>
                      <a:pt x="386" y="11"/>
                      <a:pt x="386" y="11"/>
                      <a:pt x="386" y="11"/>
                    </a:cubicBezTo>
                    <a:cubicBezTo>
                      <a:pt x="386" y="9"/>
                      <a:pt x="385" y="10"/>
                      <a:pt x="384" y="9"/>
                    </a:cubicBezTo>
                    <a:cubicBezTo>
                      <a:pt x="384" y="9"/>
                      <a:pt x="385" y="9"/>
                      <a:pt x="385" y="9"/>
                    </a:cubicBezTo>
                    <a:cubicBezTo>
                      <a:pt x="385" y="8"/>
                      <a:pt x="385" y="7"/>
                      <a:pt x="385" y="7"/>
                    </a:cubicBezTo>
                    <a:cubicBezTo>
                      <a:pt x="385" y="6"/>
                      <a:pt x="385" y="8"/>
                      <a:pt x="386" y="7"/>
                    </a:cubicBezTo>
                    <a:cubicBezTo>
                      <a:pt x="386" y="7"/>
                      <a:pt x="386" y="7"/>
                      <a:pt x="386" y="7"/>
                    </a:cubicBezTo>
                    <a:cubicBezTo>
                      <a:pt x="387" y="7"/>
                      <a:pt x="387" y="7"/>
                      <a:pt x="387" y="7"/>
                    </a:cubicBezTo>
                    <a:cubicBezTo>
                      <a:pt x="386" y="6"/>
                      <a:pt x="386" y="5"/>
                      <a:pt x="387" y="5"/>
                    </a:cubicBezTo>
                    <a:cubicBezTo>
                      <a:pt x="386" y="5"/>
                      <a:pt x="384" y="5"/>
                      <a:pt x="385" y="4"/>
                    </a:cubicBezTo>
                    <a:cubicBezTo>
                      <a:pt x="383" y="4"/>
                      <a:pt x="382" y="4"/>
                      <a:pt x="382" y="5"/>
                    </a:cubicBezTo>
                    <a:cubicBezTo>
                      <a:pt x="381" y="4"/>
                      <a:pt x="380" y="4"/>
                      <a:pt x="379" y="3"/>
                    </a:cubicBezTo>
                    <a:cubicBezTo>
                      <a:pt x="378" y="5"/>
                      <a:pt x="376" y="5"/>
                      <a:pt x="375" y="5"/>
                    </a:cubicBezTo>
                    <a:cubicBezTo>
                      <a:pt x="374" y="6"/>
                      <a:pt x="376" y="6"/>
                      <a:pt x="376" y="6"/>
                    </a:cubicBezTo>
                    <a:cubicBezTo>
                      <a:pt x="376" y="6"/>
                      <a:pt x="376" y="7"/>
                      <a:pt x="376" y="7"/>
                    </a:cubicBezTo>
                    <a:cubicBezTo>
                      <a:pt x="377" y="8"/>
                      <a:pt x="377" y="8"/>
                      <a:pt x="378" y="8"/>
                    </a:cubicBezTo>
                    <a:cubicBezTo>
                      <a:pt x="378" y="8"/>
                      <a:pt x="378" y="8"/>
                      <a:pt x="379" y="8"/>
                    </a:cubicBezTo>
                    <a:cubicBezTo>
                      <a:pt x="379" y="9"/>
                      <a:pt x="379" y="9"/>
                      <a:pt x="379" y="9"/>
                    </a:cubicBezTo>
                    <a:cubicBezTo>
                      <a:pt x="379" y="10"/>
                      <a:pt x="379" y="11"/>
                      <a:pt x="378" y="11"/>
                    </a:cubicBezTo>
                    <a:cubicBezTo>
                      <a:pt x="377" y="10"/>
                      <a:pt x="376" y="11"/>
                      <a:pt x="375" y="11"/>
                    </a:cubicBezTo>
                    <a:cubicBezTo>
                      <a:pt x="375" y="11"/>
                      <a:pt x="377" y="10"/>
                      <a:pt x="376" y="8"/>
                    </a:cubicBezTo>
                    <a:cubicBezTo>
                      <a:pt x="375" y="8"/>
                      <a:pt x="373" y="8"/>
                      <a:pt x="374" y="8"/>
                    </a:cubicBezTo>
                    <a:cubicBezTo>
                      <a:pt x="373" y="8"/>
                      <a:pt x="373" y="7"/>
                      <a:pt x="372" y="7"/>
                    </a:cubicBezTo>
                    <a:cubicBezTo>
                      <a:pt x="372" y="7"/>
                      <a:pt x="373" y="6"/>
                      <a:pt x="372" y="6"/>
                    </a:cubicBezTo>
                    <a:cubicBezTo>
                      <a:pt x="371" y="6"/>
                      <a:pt x="371" y="7"/>
                      <a:pt x="370" y="7"/>
                    </a:cubicBezTo>
                    <a:cubicBezTo>
                      <a:pt x="370" y="7"/>
                      <a:pt x="370" y="7"/>
                      <a:pt x="370" y="7"/>
                    </a:cubicBezTo>
                    <a:cubicBezTo>
                      <a:pt x="370" y="6"/>
                      <a:pt x="369" y="5"/>
                      <a:pt x="369" y="5"/>
                    </a:cubicBezTo>
                    <a:cubicBezTo>
                      <a:pt x="367" y="5"/>
                      <a:pt x="367" y="4"/>
                      <a:pt x="366" y="4"/>
                    </a:cubicBezTo>
                    <a:cubicBezTo>
                      <a:pt x="365" y="4"/>
                      <a:pt x="365" y="5"/>
                      <a:pt x="364" y="5"/>
                    </a:cubicBezTo>
                    <a:cubicBezTo>
                      <a:pt x="364" y="5"/>
                      <a:pt x="364" y="3"/>
                      <a:pt x="363" y="4"/>
                    </a:cubicBezTo>
                    <a:cubicBezTo>
                      <a:pt x="362" y="4"/>
                      <a:pt x="362" y="5"/>
                      <a:pt x="361" y="5"/>
                    </a:cubicBezTo>
                    <a:cubicBezTo>
                      <a:pt x="360" y="2"/>
                      <a:pt x="359" y="4"/>
                      <a:pt x="357" y="2"/>
                    </a:cubicBezTo>
                    <a:cubicBezTo>
                      <a:pt x="358" y="2"/>
                      <a:pt x="358" y="2"/>
                      <a:pt x="358" y="2"/>
                    </a:cubicBezTo>
                    <a:cubicBezTo>
                      <a:pt x="356" y="1"/>
                      <a:pt x="357" y="3"/>
                      <a:pt x="356" y="3"/>
                    </a:cubicBezTo>
                    <a:cubicBezTo>
                      <a:pt x="358" y="4"/>
                      <a:pt x="360" y="4"/>
                      <a:pt x="360" y="6"/>
                    </a:cubicBezTo>
                    <a:cubicBezTo>
                      <a:pt x="361" y="6"/>
                      <a:pt x="363" y="5"/>
                      <a:pt x="362" y="6"/>
                    </a:cubicBezTo>
                    <a:cubicBezTo>
                      <a:pt x="362" y="6"/>
                      <a:pt x="362" y="6"/>
                      <a:pt x="362" y="7"/>
                    </a:cubicBezTo>
                    <a:cubicBezTo>
                      <a:pt x="361" y="6"/>
                      <a:pt x="360" y="6"/>
                      <a:pt x="360" y="6"/>
                    </a:cubicBezTo>
                    <a:cubicBezTo>
                      <a:pt x="359" y="6"/>
                      <a:pt x="359" y="6"/>
                      <a:pt x="359" y="7"/>
                    </a:cubicBezTo>
                    <a:cubicBezTo>
                      <a:pt x="359" y="7"/>
                      <a:pt x="358" y="7"/>
                      <a:pt x="358" y="7"/>
                    </a:cubicBezTo>
                    <a:cubicBezTo>
                      <a:pt x="358" y="6"/>
                      <a:pt x="358" y="5"/>
                      <a:pt x="357" y="5"/>
                    </a:cubicBezTo>
                    <a:cubicBezTo>
                      <a:pt x="358" y="5"/>
                      <a:pt x="358" y="5"/>
                      <a:pt x="358" y="5"/>
                    </a:cubicBezTo>
                    <a:cubicBezTo>
                      <a:pt x="358" y="5"/>
                      <a:pt x="358" y="5"/>
                      <a:pt x="357" y="5"/>
                    </a:cubicBezTo>
                    <a:cubicBezTo>
                      <a:pt x="357" y="4"/>
                      <a:pt x="357" y="4"/>
                      <a:pt x="357" y="4"/>
                    </a:cubicBezTo>
                    <a:cubicBezTo>
                      <a:pt x="357" y="4"/>
                      <a:pt x="357" y="5"/>
                      <a:pt x="357" y="6"/>
                    </a:cubicBezTo>
                    <a:cubicBezTo>
                      <a:pt x="357" y="6"/>
                      <a:pt x="356" y="5"/>
                      <a:pt x="356" y="6"/>
                    </a:cubicBezTo>
                    <a:cubicBezTo>
                      <a:pt x="356" y="6"/>
                      <a:pt x="356" y="7"/>
                      <a:pt x="355" y="7"/>
                    </a:cubicBezTo>
                    <a:cubicBezTo>
                      <a:pt x="354" y="6"/>
                      <a:pt x="356" y="6"/>
                      <a:pt x="355" y="5"/>
                    </a:cubicBezTo>
                    <a:cubicBezTo>
                      <a:pt x="355" y="4"/>
                      <a:pt x="354" y="5"/>
                      <a:pt x="354" y="5"/>
                    </a:cubicBezTo>
                    <a:cubicBezTo>
                      <a:pt x="354" y="5"/>
                      <a:pt x="354" y="4"/>
                      <a:pt x="354" y="4"/>
                    </a:cubicBezTo>
                    <a:cubicBezTo>
                      <a:pt x="354" y="4"/>
                      <a:pt x="353" y="4"/>
                      <a:pt x="353" y="4"/>
                    </a:cubicBezTo>
                    <a:cubicBezTo>
                      <a:pt x="353" y="4"/>
                      <a:pt x="353" y="3"/>
                      <a:pt x="352" y="3"/>
                    </a:cubicBezTo>
                    <a:cubicBezTo>
                      <a:pt x="352" y="3"/>
                      <a:pt x="351" y="3"/>
                      <a:pt x="352" y="3"/>
                    </a:cubicBezTo>
                    <a:cubicBezTo>
                      <a:pt x="352" y="3"/>
                      <a:pt x="353" y="3"/>
                      <a:pt x="352" y="4"/>
                    </a:cubicBezTo>
                    <a:cubicBezTo>
                      <a:pt x="351" y="5"/>
                      <a:pt x="350" y="3"/>
                      <a:pt x="349" y="2"/>
                    </a:cubicBezTo>
                    <a:cubicBezTo>
                      <a:pt x="349" y="3"/>
                      <a:pt x="349" y="4"/>
                      <a:pt x="349" y="4"/>
                    </a:cubicBezTo>
                    <a:cubicBezTo>
                      <a:pt x="347" y="4"/>
                      <a:pt x="347" y="4"/>
                      <a:pt x="346" y="3"/>
                    </a:cubicBezTo>
                    <a:cubicBezTo>
                      <a:pt x="346" y="3"/>
                      <a:pt x="347" y="2"/>
                      <a:pt x="346" y="2"/>
                    </a:cubicBezTo>
                    <a:cubicBezTo>
                      <a:pt x="346" y="3"/>
                      <a:pt x="345" y="3"/>
                      <a:pt x="344" y="3"/>
                    </a:cubicBezTo>
                    <a:cubicBezTo>
                      <a:pt x="344" y="4"/>
                      <a:pt x="343" y="4"/>
                      <a:pt x="343" y="5"/>
                    </a:cubicBezTo>
                    <a:cubicBezTo>
                      <a:pt x="343" y="4"/>
                      <a:pt x="342" y="4"/>
                      <a:pt x="341" y="4"/>
                    </a:cubicBezTo>
                    <a:cubicBezTo>
                      <a:pt x="340" y="4"/>
                      <a:pt x="340" y="7"/>
                      <a:pt x="341" y="8"/>
                    </a:cubicBezTo>
                    <a:cubicBezTo>
                      <a:pt x="340" y="8"/>
                      <a:pt x="340" y="7"/>
                      <a:pt x="340" y="7"/>
                    </a:cubicBezTo>
                    <a:cubicBezTo>
                      <a:pt x="340" y="8"/>
                      <a:pt x="340" y="8"/>
                      <a:pt x="340" y="8"/>
                    </a:cubicBezTo>
                    <a:cubicBezTo>
                      <a:pt x="340" y="8"/>
                      <a:pt x="339" y="8"/>
                      <a:pt x="339" y="8"/>
                    </a:cubicBezTo>
                    <a:cubicBezTo>
                      <a:pt x="338" y="8"/>
                      <a:pt x="339" y="7"/>
                      <a:pt x="339" y="7"/>
                    </a:cubicBezTo>
                    <a:cubicBezTo>
                      <a:pt x="339" y="6"/>
                      <a:pt x="338" y="6"/>
                      <a:pt x="337" y="6"/>
                    </a:cubicBezTo>
                    <a:cubicBezTo>
                      <a:pt x="337" y="6"/>
                      <a:pt x="337" y="6"/>
                      <a:pt x="337" y="6"/>
                    </a:cubicBezTo>
                    <a:cubicBezTo>
                      <a:pt x="337" y="6"/>
                      <a:pt x="337" y="6"/>
                      <a:pt x="337" y="6"/>
                    </a:cubicBezTo>
                    <a:cubicBezTo>
                      <a:pt x="337" y="5"/>
                      <a:pt x="338" y="6"/>
                      <a:pt x="338" y="5"/>
                    </a:cubicBezTo>
                    <a:cubicBezTo>
                      <a:pt x="337" y="5"/>
                      <a:pt x="337" y="5"/>
                      <a:pt x="338" y="4"/>
                    </a:cubicBezTo>
                    <a:cubicBezTo>
                      <a:pt x="337" y="4"/>
                      <a:pt x="337" y="5"/>
                      <a:pt x="336" y="5"/>
                    </a:cubicBezTo>
                    <a:cubicBezTo>
                      <a:pt x="336" y="3"/>
                      <a:pt x="334" y="3"/>
                      <a:pt x="332" y="3"/>
                    </a:cubicBezTo>
                    <a:cubicBezTo>
                      <a:pt x="332" y="4"/>
                      <a:pt x="334" y="4"/>
                      <a:pt x="333" y="6"/>
                    </a:cubicBezTo>
                    <a:cubicBezTo>
                      <a:pt x="332" y="6"/>
                      <a:pt x="333" y="6"/>
                      <a:pt x="333" y="7"/>
                    </a:cubicBezTo>
                    <a:cubicBezTo>
                      <a:pt x="333" y="7"/>
                      <a:pt x="332" y="7"/>
                      <a:pt x="332" y="8"/>
                    </a:cubicBezTo>
                    <a:cubicBezTo>
                      <a:pt x="333" y="9"/>
                      <a:pt x="334" y="8"/>
                      <a:pt x="334" y="8"/>
                    </a:cubicBezTo>
                    <a:cubicBezTo>
                      <a:pt x="335" y="9"/>
                      <a:pt x="334" y="9"/>
                      <a:pt x="334" y="9"/>
                    </a:cubicBezTo>
                    <a:cubicBezTo>
                      <a:pt x="334" y="10"/>
                      <a:pt x="334" y="10"/>
                      <a:pt x="334" y="10"/>
                    </a:cubicBezTo>
                    <a:cubicBezTo>
                      <a:pt x="333" y="11"/>
                      <a:pt x="332" y="11"/>
                      <a:pt x="331" y="12"/>
                    </a:cubicBezTo>
                    <a:cubicBezTo>
                      <a:pt x="331" y="12"/>
                      <a:pt x="330" y="12"/>
                      <a:pt x="331" y="11"/>
                    </a:cubicBezTo>
                    <a:cubicBezTo>
                      <a:pt x="331" y="11"/>
                      <a:pt x="331" y="11"/>
                      <a:pt x="330" y="11"/>
                    </a:cubicBezTo>
                    <a:cubicBezTo>
                      <a:pt x="330" y="11"/>
                      <a:pt x="330" y="10"/>
                      <a:pt x="330" y="10"/>
                    </a:cubicBezTo>
                    <a:cubicBezTo>
                      <a:pt x="331" y="10"/>
                      <a:pt x="332" y="10"/>
                      <a:pt x="332" y="8"/>
                    </a:cubicBezTo>
                    <a:cubicBezTo>
                      <a:pt x="331" y="9"/>
                      <a:pt x="331" y="8"/>
                      <a:pt x="331" y="7"/>
                    </a:cubicBezTo>
                    <a:cubicBezTo>
                      <a:pt x="331" y="8"/>
                      <a:pt x="330" y="8"/>
                      <a:pt x="330" y="8"/>
                    </a:cubicBezTo>
                    <a:cubicBezTo>
                      <a:pt x="330" y="8"/>
                      <a:pt x="330" y="8"/>
                      <a:pt x="330" y="8"/>
                    </a:cubicBezTo>
                    <a:cubicBezTo>
                      <a:pt x="329" y="8"/>
                      <a:pt x="329" y="8"/>
                      <a:pt x="329" y="7"/>
                    </a:cubicBezTo>
                    <a:cubicBezTo>
                      <a:pt x="329" y="7"/>
                      <a:pt x="330" y="6"/>
                      <a:pt x="328" y="6"/>
                    </a:cubicBezTo>
                    <a:cubicBezTo>
                      <a:pt x="328" y="6"/>
                      <a:pt x="328" y="7"/>
                      <a:pt x="327" y="7"/>
                    </a:cubicBezTo>
                    <a:cubicBezTo>
                      <a:pt x="327" y="7"/>
                      <a:pt x="327" y="7"/>
                      <a:pt x="327" y="7"/>
                    </a:cubicBezTo>
                    <a:cubicBezTo>
                      <a:pt x="326" y="7"/>
                      <a:pt x="326" y="7"/>
                      <a:pt x="325" y="7"/>
                    </a:cubicBezTo>
                    <a:cubicBezTo>
                      <a:pt x="325" y="8"/>
                      <a:pt x="325" y="8"/>
                      <a:pt x="325" y="8"/>
                    </a:cubicBezTo>
                    <a:cubicBezTo>
                      <a:pt x="325" y="8"/>
                      <a:pt x="325" y="9"/>
                      <a:pt x="324" y="9"/>
                    </a:cubicBezTo>
                    <a:cubicBezTo>
                      <a:pt x="324" y="9"/>
                      <a:pt x="324" y="9"/>
                      <a:pt x="324" y="8"/>
                    </a:cubicBezTo>
                    <a:cubicBezTo>
                      <a:pt x="324" y="9"/>
                      <a:pt x="323" y="9"/>
                      <a:pt x="323" y="9"/>
                    </a:cubicBezTo>
                    <a:cubicBezTo>
                      <a:pt x="323" y="9"/>
                      <a:pt x="322" y="9"/>
                      <a:pt x="322" y="8"/>
                    </a:cubicBezTo>
                    <a:cubicBezTo>
                      <a:pt x="322" y="7"/>
                      <a:pt x="323" y="5"/>
                      <a:pt x="322" y="5"/>
                    </a:cubicBezTo>
                    <a:cubicBezTo>
                      <a:pt x="321" y="7"/>
                      <a:pt x="320" y="5"/>
                      <a:pt x="320" y="4"/>
                    </a:cubicBezTo>
                    <a:cubicBezTo>
                      <a:pt x="320" y="4"/>
                      <a:pt x="319" y="5"/>
                      <a:pt x="318" y="5"/>
                    </a:cubicBezTo>
                    <a:cubicBezTo>
                      <a:pt x="318" y="5"/>
                      <a:pt x="317" y="3"/>
                      <a:pt x="317" y="3"/>
                    </a:cubicBezTo>
                    <a:cubicBezTo>
                      <a:pt x="318" y="3"/>
                      <a:pt x="318" y="2"/>
                      <a:pt x="318" y="2"/>
                    </a:cubicBezTo>
                    <a:cubicBezTo>
                      <a:pt x="318" y="2"/>
                      <a:pt x="317" y="2"/>
                      <a:pt x="316" y="2"/>
                    </a:cubicBezTo>
                    <a:cubicBezTo>
                      <a:pt x="316" y="2"/>
                      <a:pt x="316" y="2"/>
                      <a:pt x="316" y="3"/>
                    </a:cubicBezTo>
                    <a:cubicBezTo>
                      <a:pt x="316" y="3"/>
                      <a:pt x="317" y="3"/>
                      <a:pt x="317" y="3"/>
                    </a:cubicBezTo>
                    <a:cubicBezTo>
                      <a:pt x="316" y="4"/>
                      <a:pt x="316" y="5"/>
                      <a:pt x="317" y="6"/>
                    </a:cubicBezTo>
                    <a:cubicBezTo>
                      <a:pt x="317" y="6"/>
                      <a:pt x="317" y="6"/>
                      <a:pt x="318" y="6"/>
                    </a:cubicBezTo>
                    <a:cubicBezTo>
                      <a:pt x="318" y="6"/>
                      <a:pt x="318" y="7"/>
                      <a:pt x="318" y="7"/>
                    </a:cubicBezTo>
                    <a:cubicBezTo>
                      <a:pt x="317" y="7"/>
                      <a:pt x="317" y="8"/>
                      <a:pt x="316" y="7"/>
                    </a:cubicBezTo>
                    <a:cubicBezTo>
                      <a:pt x="316" y="7"/>
                      <a:pt x="316" y="7"/>
                      <a:pt x="316" y="7"/>
                    </a:cubicBezTo>
                    <a:cubicBezTo>
                      <a:pt x="317" y="6"/>
                      <a:pt x="314" y="7"/>
                      <a:pt x="315" y="6"/>
                    </a:cubicBezTo>
                    <a:cubicBezTo>
                      <a:pt x="313" y="5"/>
                      <a:pt x="314" y="7"/>
                      <a:pt x="313" y="7"/>
                    </a:cubicBezTo>
                    <a:cubicBezTo>
                      <a:pt x="313" y="8"/>
                      <a:pt x="315" y="7"/>
                      <a:pt x="315" y="8"/>
                    </a:cubicBezTo>
                    <a:cubicBezTo>
                      <a:pt x="315" y="9"/>
                      <a:pt x="314" y="8"/>
                      <a:pt x="314" y="8"/>
                    </a:cubicBezTo>
                    <a:cubicBezTo>
                      <a:pt x="314" y="7"/>
                      <a:pt x="312" y="8"/>
                      <a:pt x="312" y="6"/>
                    </a:cubicBezTo>
                    <a:cubicBezTo>
                      <a:pt x="315" y="7"/>
                      <a:pt x="314" y="5"/>
                      <a:pt x="314" y="4"/>
                    </a:cubicBezTo>
                    <a:cubicBezTo>
                      <a:pt x="314" y="4"/>
                      <a:pt x="316" y="4"/>
                      <a:pt x="316" y="3"/>
                    </a:cubicBezTo>
                    <a:cubicBezTo>
                      <a:pt x="314" y="3"/>
                      <a:pt x="313" y="4"/>
                      <a:pt x="312" y="5"/>
                    </a:cubicBezTo>
                    <a:cubicBezTo>
                      <a:pt x="311" y="4"/>
                      <a:pt x="311" y="5"/>
                      <a:pt x="310" y="6"/>
                    </a:cubicBezTo>
                    <a:cubicBezTo>
                      <a:pt x="311" y="6"/>
                      <a:pt x="310" y="5"/>
                      <a:pt x="310" y="6"/>
                    </a:cubicBezTo>
                    <a:cubicBezTo>
                      <a:pt x="310" y="6"/>
                      <a:pt x="310" y="6"/>
                      <a:pt x="310" y="7"/>
                    </a:cubicBezTo>
                    <a:cubicBezTo>
                      <a:pt x="309" y="7"/>
                      <a:pt x="309" y="7"/>
                      <a:pt x="309" y="7"/>
                    </a:cubicBezTo>
                    <a:cubicBezTo>
                      <a:pt x="308" y="8"/>
                      <a:pt x="307" y="6"/>
                      <a:pt x="307" y="7"/>
                    </a:cubicBezTo>
                    <a:cubicBezTo>
                      <a:pt x="306" y="7"/>
                      <a:pt x="307" y="7"/>
                      <a:pt x="306" y="7"/>
                    </a:cubicBezTo>
                    <a:cubicBezTo>
                      <a:pt x="306" y="7"/>
                      <a:pt x="306" y="7"/>
                      <a:pt x="306" y="7"/>
                    </a:cubicBezTo>
                    <a:cubicBezTo>
                      <a:pt x="307" y="7"/>
                      <a:pt x="308" y="6"/>
                      <a:pt x="308" y="6"/>
                    </a:cubicBezTo>
                    <a:cubicBezTo>
                      <a:pt x="309" y="5"/>
                      <a:pt x="308" y="5"/>
                      <a:pt x="308" y="5"/>
                    </a:cubicBezTo>
                    <a:cubicBezTo>
                      <a:pt x="309" y="4"/>
                      <a:pt x="310" y="5"/>
                      <a:pt x="310" y="3"/>
                    </a:cubicBezTo>
                    <a:cubicBezTo>
                      <a:pt x="308" y="3"/>
                      <a:pt x="305" y="6"/>
                      <a:pt x="306" y="4"/>
                    </a:cubicBezTo>
                    <a:cubicBezTo>
                      <a:pt x="305" y="3"/>
                      <a:pt x="305" y="5"/>
                      <a:pt x="303" y="5"/>
                    </a:cubicBezTo>
                    <a:cubicBezTo>
                      <a:pt x="303" y="5"/>
                      <a:pt x="303" y="6"/>
                      <a:pt x="303" y="6"/>
                    </a:cubicBezTo>
                    <a:cubicBezTo>
                      <a:pt x="302" y="4"/>
                      <a:pt x="304" y="5"/>
                      <a:pt x="304" y="4"/>
                    </a:cubicBezTo>
                    <a:cubicBezTo>
                      <a:pt x="303" y="4"/>
                      <a:pt x="303" y="4"/>
                      <a:pt x="302" y="4"/>
                    </a:cubicBezTo>
                    <a:cubicBezTo>
                      <a:pt x="303" y="6"/>
                      <a:pt x="301" y="6"/>
                      <a:pt x="301" y="7"/>
                    </a:cubicBezTo>
                    <a:cubicBezTo>
                      <a:pt x="301" y="7"/>
                      <a:pt x="301" y="7"/>
                      <a:pt x="301" y="7"/>
                    </a:cubicBezTo>
                    <a:cubicBezTo>
                      <a:pt x="301" y="7"/>
                      <a:pt x="300" y="8"/>
                      <a:pt x="300" y="8"/>
                    </a:cubicBezTo>
                    <a:cubicBezTo>
                      <a:pt x="299" y="8"/>
                      <a:pt x="299" y="7"/>
                      <a:pt x="298" y="7"/>
                    </a:cubicBezTo>
                    <a:cubicBezTo>
                      <a:pt x="298" y="7"/>
                      <a:pt x="298" y="8"/>
                      <a:pt x="298" y="8"/>
                    </a:cubicBezTo>
                    <a:cubicBezTo>
                      <a:pt x="298" y="8"/>
                      <a:pt x="298" y="7"/>
                      <a:pt x="298" y="7"/>
                    </a:cubicBezTo>
                    <a:cubicBezTo>
                      <a:pt x="298" y="8"/>
                      <a:pt x="297" y="8"/>
                      <a:pt x="297" y="8"/>
                    </a:cubicBezTo>
                    <a:cubicBezTo>
                      <a:pt x="297" y="8"/>
                      <a:pt x="297" y="7"/>
                      <a:pt x="296" y="7"/>
                    </a:cubicBezTo>
                    <a:cubicBezTo>
                      <a:pt x="296" y="7"/>
                      <a:pt x="296" y="7"/>
                      <a:pt x="296" y="6"/>
                    </a:cubicBezTo>
                    <a:cubicBezTo>
                      <a:pt x="297" y="7"/>
                      <a:pt x="297" y="7"/>
                      <a:pt x="298" y="7"/>
                    </a:cubicBezTo>
                    <a:cubicBezTo>
                      <a:pt x="299" y="7"/>
                      <a:pt x="299" y="5"/>
                      <a:pt x="299" y="3"/>
                    </a:cubicBezTo>
                    <a:cubicBezTo>
                      <a:pt x="298" y="3"/>
                      <a:pt x="297" y="4"/>
                      <a:pt x="297" y="4"/>
                    </a:cubicBezTo>
                    <a:cubicBezTo>
                      <a:pt x="297" y="4"/>
                      <a:pt x="296" y="3"/>
                      <a:pt x="296" y="3"/>
                    </a:cubicBezTo>
                    <a:cubicBezTo>
                      <a:pt x="296" y="3"/>
                      <a:pt x="295" y="3"/>
                      <a:pt x="295" y="3"/>
                    </a:cubicBezTo>
                    <a:cubicBezTo>
                      <a:pt x="295" y="3"/>
                      <a:pt x="295" y="4"/>
                      <a:pt x="295" y="4"/>
                    </a:cubicBezTo>
                    <a:cubicBezTo>
                      <a:pt x="295" y="4"/>
                      <a:pt x="292" y="3"/>
                      <a:pt x="292" y="4"/>
                    </a:cubicBezTo>
                    <a:cubicBezTo>
                      <a:pt x="293" y="5"/>
                      <a:pt x="295" y="5"/>
                      <a:pt x="296" y="5"/>
                    </a:cubicBezTo>
                    <a:cubicBezTo>
                      <a:pt x="296" y="5"/>
                      <a:pt x="296" y="6"/>
                      <a:pt x="296" y="6"/>
                    </a:cubicBezTo>
                    <a:cubicBezTo>
                      <a:pt x="296" y="6"/>
                      <a:pt x="295" y="7"/>
                      <a:pt x="294" y="7"/>
                    </a:cubicBezTo>
                    <a:cubicBezTo>
                      <a:pt x="294" y="7"/>
                      <a:pt x="294" y="7"/>
                      <a:pt x="293" y="7"/>
                    </a:cubicBezTo>
                    <a:cubicBezTo>
                      <a:pt x="292" y="7"/>
                      <a:pt x="293" y="7"/>
                      <a:pt x="294" y="7"/>
                    </a:cubicBezTo>
                    <a:cubicBezTo>
                      <a:pt x="294" y="7"/>
                      <a:pt x="294" y="7"/>
                      <a:pt x="294" y="7"/>
                    </a:cubicBezTo>
                    <a:cubicBezTo>
                      <a:pt x="294" y="6"/>
                      <a:pt x="294" y="6"/>
                      <a:pt x="294" y="6"/>
                    </a:cubicBezTo>
                    <a:cubicBezTo>
                      <a:pt x="294" y="6"/>
                      <a:pt x="294" y="6"/>
                      <a:pt x="294" y="6"/>
                    </a:cubicBezTo>
                    <a:cubicBezTo>
                      <a:pt x="294" y="6"/>
                      <a:pt x="294" y="6"/>
                      <a:pt x="294" y="6"/>
                    </a:cubicBezTo>
                    <a:cubicBezTo>
                      <a:pt x="293" y="5"/>
                      <a:pt x="292" y="5"/>
                      <a:pt x="292" y="6"/>
                    </a:cubicBezTo>
                    <a:cubicBezTo>
                      <a:pt x="292" y="6"/>
                      <a:pt x="292" y="6"/>
                      <a:pt x="292" y="6"/>
                    </a:cubicBezTo>
                    <a:cubicBezTo>
                      <a:pt x="292" y="5"/>
                      <a:pt x="292" y="4"/>
                      <a:pt x="292" y="3"/>
                    </a:cubicBezTo>
                    <a:cubicBezTo>
                      <a:pt x="290" y="3"/>
                      <a:pt x="289" y="4"/>
                      <a:pt x="289" y="5"/>
                    </a:cubicBezTo>
                    <a:cubicBezTo>
                      <a:pt x="288" y="3"/>
                      <a:pt x="287" y="5"/>
                      <a:pt x="285" y="5"/>
                    </a:cubicBezTo>
                    <a:cubicBezTo>
                      <a:pt x="285" y="5"/>
                      <a:pt x="285" y="5"/>
                      <a:pt x="285" y="5"/>
                    </a:cubicBezTo>
                    <a:cubicBezTo>
                      <a:pt x="285" y="6"/>
                      <a:pt x="285" y="6"/>
                      <a:pt x="285" y="7"/>
                    </a:cubicBezTo>
                    <a:cubicBezTo>
                      <a:pt x="285" y="8"/>
                      <a:pt x="285" y="7"/>
                      <a:pt x="284" y="7"/>
                    </a:cubicBezTo>
                    <a:cubicBezTo>
                      <a:pt x="284" y="7"/>
                      <a:pt x="284" y="7"/>
                      <a:pt x="283" y="7"/>
                    </a:cubicBezTo>
                    <a:cubicBezTo>
                      <a:pt x="283" y="8"/>
                      <a:pt x="283" y="7"/>
                      <a:pt x="283" y="7"/>
                    </a:cubicBezTo>
                    <a:cubicBezTo>
                      <a:pt x="283" y="7"/>
                      <a:pt x="283" y="7"/>
                      <a:pt x="283" y="7"/>
                    </a:cubicBezTo>
                    <a:cubicBezTo>
                      <a:pt x="283" y="6"/>
                      <a:pt x="282" y="7"/>
                      <a:pt x="282" y="6"/>
                    </a:cubicBezTo>
                    <a:cubicBezTo>
                      <a:pt x="283" y="6"/>
                      <a:pt x="283" y="5"/>
                      <a:pt x="284" y="6"/>
                    </a:cubicBezTo>
                    <a:cubicBezTo>
                      <a:pt x="284" y="5"/>
                      <a:pt x="284" y="5"/>
                      <a:pt x="285" y="4"/>
                    </a:cubicBezTo>
                    <a:cubicBezTo>
                      <a:pt x="284" y="4"/>
                      <a:pt x="285" y="1"/>
                      <a:pt x="283" y="2"/>
                    </a:cubicBezTo>
                    <a:cubicBezTo>
                      <a:pt x="283" y="3"/>
                      <a:pt x="283" y="3"/>
                      <a:pt x="283" y="4"/>
                    </a:cubicBezTo>
                    <a:cubicBezTo>
                      <a:pt x="283" y="4"/>
                      <a:pt x="284" y="4"/>
                      <a:pt x="284" y="5"/>
                    </a:cubicBezTo>
                    <a:cubicBezTo>
                      <a:pt x="283" y="4"/>
                      <a:pt x="282" y="6"/>
                      <a:pt x="282" y="4"/>
                    </a:cubicBezTo>
                    <a:cubicBezTo>
                      <a:pt x="282" y="4"/>
                      <a:pt x="283" y="3"/>
                      <a:pt x="282" y="3"/>
                    </a:cubicBezTo>
                    <a:cubicBezTo>
                      <a:pt x="282" y="4"/>
                      <a:pt x="280" y="3"/>
                      <a:pt x="280" y="4"/>
                    </a:cubicBezTo>
                    <a:cubicBezTo>
                      <a:pt x="281" y="4"/>
                      <a:pt x="280" y="5"/>
                      <a:pt x="280" y="5"/>
                    </a:cubicBezTo>
                    <a:cubicBezTo>
                      <a:pt x="281" y="5"/>
                      <a:pt x="281" y="5"/>
                      <a:pt x="281" y="7"/>
                    </a:cubicBezTo>
                    <a:cubicBezTo>
                      <a:pt x="280" y="6"/>
                      <a:pt x="281" y="8"/>
                      <a:pt x="280" y="8"/>
                    </a:cubicBezTo>
                    <a:cubicBezTo>
                      <a:pt x="280" y="8"/>
                      <a:pt x="279" y="8"/>
                      <a:pt x="279" y="8"/>
                    </a:cubicBezTo>
                    <a:cubicBezTo>
                      <a:pt x="279" y="8"/>
                      <a:pt x="279" y="7"/>
                      <a:pt x="278" y="7"/>
                    </a:cubicBezTo>
                    <a:cubicBezTo>
                      <a:pt x="278" y="7"/>
                      <a:pt x="278" y="7"/>
                      <a:pt x="278" y="7"/>
                    </a:cubicBezTo>
                    <a:cubicBezTo>
                      <a:pt x="278" y="6"/>
                      <a:pt x="278" y="5"/>
                      <a:pt x="279" y="5"/>
                    </a:cubicBezTo>
                    <a:cubicBezTo>
                      <a:pt x="279" y="5"/>
                      <a:pt x="280" y="5"/>
                      <a:pt x="280" y="4"/>
                    </a:cubicBezTo>
                    <a:cubicBezTo>
                      <a:pt x="279" y="4"/>
                      <a:pt x="279" y="2"/>
                      <a:pt x="278" y="2"/>
                    </a:cubicBezTo>
                    <a:cubicBezTo>
                      <a:pt x="278" y="2"/>
                      <a:pt x="277" y="3"/>
                      <a:pt x="276" y="3"/>
                    </a:cubicBezTo>
                    <a:cubicBezTo>
                      <a:pt x="276" y="2"/>
                      <a:pt x="276" y="1"/>
                      <a:pt x="275" y="1"/>
                    </a:cubicBezTo>
                    <a:cubicBezTo>
                      <a:pt x="275" y="2"/>
                      <a:pt x="274" y="1"/>
                      <a:pt x="273" y="1"/>
                    </a:cubicBezTo>
                    <a:cubicBezTo>
                      <a:pt x="272" y="2"/>
                      <a:pt x="274" y="2"/>
                      <a:pt x="273" y="3"/>
                    </a:cubicBezTo>
                    <a:cubicBezTo>
                      <a:pt x="271" y="3"/>
                      <a:pt x="272" y="1"/>
                      <a:pt x="270" y="2"/>
                    </a:cubicBezTo>
                    <a:cubicBezTo>
                      <a:pt x="271" y="4"/>
                      <a:pt x="270" y="4"/>
                      <a:pt x="270" y="6"/>
                    </a:cubicBezTo>
                    <a:cubicBezTo>
                      <a:pt x="271" y="6"/>
                      <a:pt x="271" y="6"/>
                      <a:pt x="272" y="6"/>
                    </a:cubicBezTo>
                    <a:cubicBezTo>
                      <a:pt x="271" y="7"/>
                      <a:pt x="272" y="8"/>
                      <a:pt x="274" y="7"/>
                    </a:cubicBezTo>
                    <a:cubicBezTo>
                      <a:pt x="275" y="6"/>
                      <a:pt x="274" y="6"/>
                      <a:pt x="275" y="6"/>
                    </a:cubicBezTo>
                    <a:cubicBezTo>
                      <a:pt x="276" y="6"/>
                      <a:pt x="276" y="6"/>
                      <a:pt x="277" y="6"/>
                    </a:cubicBezTo>
                    <a:cubicBezTo>
                      <a:pt x="277" y="6"/>
                      <a:pt x="277" y="6"/>
                      <a:pt x="277" y="6"/>
                    </a:cubicBezTo>
                    <a:cubicBezTo>
                      <a:pt x="276" y="6"/>
                      <a:pt x="275" y="7"/>
                      <a:pt x="274" y="8"/>
                    </a:cubicBezTo>
                    <a:cubicBezTo>
                      <a:pt x="275" y="8"/>
                      <a:pt x="275" y="8"/>
                      <a:pt x="275" y="8"/>
                    </a:cubicBezTo>
                    <a:cubicBezTo>
                      <a:pt x="275" y="8"/>
                      <a:pt x="275" y="8"/>
                      <a:pt x="275" y="9"/>
                    </a:cubicBezTo>
                    <a:cubicBezTo>
                      <a:pt x="273" y="9"/>
                      <a:pt x="273" y="7"/>
                      <a:pt x="272" y="7"/>
                    </a:cubicBezTo>
                    <a:cubicBezTo>
                      <a:pt x="272" y="8"/>
                      <a:pt x="272" y="10"/>
                      <a:pt x="273" y="9"/>
                    </a:cubicBezTo>
                    <a:cubicBezTo>
                      <a:pt x="273" y="10"/>
                      <a:pt x="272" y="10"/>
                      <a:pt x="272" y="10"/>
                    </a:cubicBezTo>
                    <a:cubicBezTo>
                      <a:pt x="272" y="10"/>
                      <a:pt x="271" y="10"/>
                      <a:pt x="271" y="10"/>
                    </a:cubicBezTo>
                    <a:cubicBezTo>
                      <a:pt x="271" y="9"/>
                      <a:pt x="271" y="8"/>
                      <a:pt x="271" y="8"/>
                    </a:cubicBezTo>
                    <a:cubicBezTo>
                      <a:pt x="270" y="8"/>
                      <a:pt x="270" y="8"/>
                      <a:pt x="269" y="8"/>
                    </a:cubicBezTo>
                    <a:cubicBezTo>
                      <a:pt x="269" y="8"/>
                      <a:pt x="269" y="8"/>
                      <a:pt x="269" y="7"/>
                    </a:cubicBezTo>
                    <a:cubicBezTo>
                      <a:pt x="267" y="8"/>
                      <a:pt x="268" y="7"/>
                      <a:pt x="266" y="7"/>
                    </a:cubicBezTo>
                    <a:cubicBezTo>
                      <a:pt x="266" y="7"/>
                      <a:pt x="266" y="7"/>
                      <a:pt x="266" y="7"/>
                    </a:cubicBezTo>
                    <a:cubicBezTo>
                      <a:pt x="266" y="7"/>
                      <a:pt x="265" y="7"/>
                      <a:pt x="265" y="7"/>
                    </a:cubicBezTo>
                    <a:cubicBezTo>
                      <a:pt x="264" y="7"/>
                      <a:pt x="261" y="6"/>
                      <a:pt x="262" y="7"/>
                    </a:cubicBezTo>
                    <a:cubicBezTo>
                      <a:pt x="262" y="7"/>
                      <a:pt x="262" y="8"/>
                      <a:pt x="262" y="8"/>
                    </a:cubicBezTo>
                    <a:cubicBezTo>
                      <a:pt x="261" y="7"/>
                      <a:pt x="261" y="7"/>
                      <a:pt x="262" y="7"/>
                    </a:cubicBezTo>
                    <a:cubicBezTo>
                      <a:pt x="261" y="6"/>
                      <a:pt x="260" y="5"/>
                      <a:pt x="261" y="5"/>
                    </a:cubicBezTo>
                    <a:cubicBezTo>
                      <a:pt x="262" y="5"/>
                      <a:pt x="262" y="6"/>
                      <a:pt x="263" y="6"/>
                    </a:cubicBezTo>
                    <a:cubicBezTo>
                      <a:pt x="263" y="4"/>
                      <a:pt x="264" y="4"/>
                      <a:pt x="263" y="3"/>
                    </a:cubicBezTo>
                    <a:cubicBezTo>
                      <a:pt x="262" y="2"/>
                      <a:pt x="261" y="4"/>
                      <a:pt x="261" y="1"/>
                    </a:cubicBezTo>
                    <a:cubicBezTo>
                      <a:pt x="259" y="0"/>
                      <a:pt x="261" y="3"/>
                      <a:pt x="260" y="3"/>
                    </a:cubicBezTo>
                    <a:cubicBezTo>
                      <a:pt x="260" y="3"/>
                      <a:pt x="259" y="2"/>
                      <a:pt x="259" y="2"/>
                    </a:cubicBezTo>
                    <a:cubicBezTo>
                      <a:pt x="258" y="2"/>
                      <a:pt x="258" y="2"/>
                      <a:pt x="257" y="2"/>
                    </a:cubicBezTo>
                    <a:cubicBezTo>
                      <a:pt x="257" y="3"/>
                      <a:pt x="257" y="3"/>
                      <a:pt x="256" y="4"/>
                    </a:cubicBezTo>
                    <a:cubicBezTo>
                      <a:pt x="256" y="4"/>
                      <a:pt x="256" y="4"/>
                      <a:pt x="256" y="4"/>
                    </a:cubicBezTo>
                    <a:cubicBezTo>
                      <a:pt x="256" y="4"/>
                      <a:pt x="256" y="5"/>
                      <a:pt x="256" y="5"/>
                    </a:cubicBezTo>
                    <a:cubicBezTo>
                      <a:pt x="256" y="6"/>
                      <a:pt x="256" y="6"/>
                      <a:pt x="257" y="5"/>
                    </a:cubicBezTo>
                    <a:cubicBezTo>
                      <a:pt x="257" y="5"/>
                      <a:pt x="257" y="6"/>
                      <a:pt x="257" y="6"/>
                    </a:cubicBezTo>
                    <a:cubicBezTo>
                      <a:pt x="258" y="6"/>
                      <a:pt x="259" y="6"/>
                      <a:pt x="259" y="7"/>
                    </a:cubicBezTo>
                    <a:cubicBezTo>
                      <a:pt x="259" y="6"/>
                      <a:pt x="261" y="7"/>
                      <a:pt x="260" y="8"/>
                    </a:cubicBezTo>
                    <a:cubicBezTo>
                      <a:pt x="260" y="8"/>
                      <a:pt x="260" y="8"/>
                      <a:pt x="259" y="7"/>
                    </a:cubicBezTo>
                    <a:cubicBezTo>
                      <a:pt x="259" y="8"/>
                      <a:pt x="259" y="8"/>
                      <a:pt x="259" y="8"/>
                    </a:cubicBezTo>
                    <a:cubicBezTo>
                      <a:pt x="259" y="8"/>
                      <a:pt x="258" y="7"/>
                      <a:pt x="259" y="7"/>
                    </a:cubicBezTo>
                    <a:cubicBezTo>
                      <a:pt x="258" y="7"/>
                      <a:pt x="256" y="6"/>
                      <a:pt x="257" y="7"/>
                    </a:cubicBezTo>
                    <a:cubicBezTo>
                      <a:pt x="256" y="7"/>
                      <a:pt x="255" y="8"/>
                      <a:pt x="255" y="8"/>
                    </a:cubicBezTo>
                    <a:cubicBezTo>
                      <a:pt x="255" y="8"/>
                      <a:pt x="254" y="8"/>
                      <a:pt x="254" y="7"/>
                    </a:cubicBezTo>
                    <a:cubicBezTo>
                      <a:pt x="254" y="8"/>
                      <a:pt x="253" y="9"/>
                      <a:pt x="252" y="8"/>
                    </a:cubicBezTo>
                    <a:cubicBezTo>
                      <a:pt x="252" y="8"/>
                      <a:pt x="252" y="8"/>
                      <a:pt x="252" y="8"/>
                    </a:cubicBezTo>
                    <a:cubicBezTo>
                      <a:pt x="252" y="8"/>
                      <a:pt x="252" y="8"/>
                      <a:pt x="252" y="8"/>
                    </a:cubicBezTo>
                    <a:cubicBezTo>
                      <a:pt x="252" y="8"/>
                      <a:pt x="252" y="8"/>
                      <a:pt x="252" y="8"/>
                    </a:cubicBezTo>
                    <a:cubicBezTo>
                      <a:pt x="252" y="8"/>
                      <a:pt x="253" y="8"/>
                      <a:pt x="253" y="7"/>
                    </a:cubicBezTo>
                    <a:cubicBezTo>
                      <a:pt x="253" y="7"/>
                      <a:pt x="252" y="6"/>
                      <a:pt x="253" y="5"/>
                    </a:cubicBezTo>
                    <a:cubicBezTo>
                      <a:pt x="252" y="5"/>
                      <a:pt x="251" y="4"/>
                      <a:pt x="251" y="3"/>
                    </a:cubicBezTo>
                    <a:cubicBezTo>
                      <a:pt x="250" y="3"/>
                      <a:pt x="249" y="3"/>
                      <a:pt x="248" y="4"/>
                    </a:cubicBezTo>
                    <a:cubicBezTo>
                      <a:pt x="248" y="3"/>
                      <a:pt x="248" y="3"/>
                      <a:pt x="247" y="3"/>
                    </a:cubicBezTo>
                    <a:cubicBezTo>
                      <a:pt x="247" y="3"/>
                      <a:pt x="247" y="4"/>
                      <a:pt x="247" y="4"/>
                    </a:cubicBezTo>
                    <a:cubicBezTo>
                      <a:pt x="247" y="4"/>
                      <a:pt x="247" y="4"/>
                      <a:pt x="246" y="4"/>
                    </a:cubicBezTo>
                    <a:cubicBezTo>
                      <a:pt x="245" y="3"/>
                      <a:pt x="245" y="4"/>
                      <a:pt x="245" y="5"/>
                    </a:cubicBezTo>
                    <a:cubicBezTo>
                      <a:pt x="244" y="5"/>
                      <a:pt x="243" y="4"/>
                      <a:pt x="242" y="5"/>
                    </a:cubicBezTo>
                    <a:cubicBezTo>
                      <a:pt x="242" y="5"/>
                      <a:pt x="242" y="4"/>
                      <a:pt x="242" y="4"/>
                    </a:cubicBezTo>
                    <a:cubicBezTo>
                      <a:pt x="241" y="3"/>
                      <a:pt x="241" y="4"/>
                      <a:pt x="240" y="4"/>
                    </a:cubicBezTo>
                    <a:cubicBezTo>
                      <a:pt x="240" y="4"/>
                      <a:pt x="240" y="4"/>
                      <a:pt x="240" y="4"/>
                    </a:cubicBezTo>
                    <a:cubicBezTo>
                      <a:pt x="240" y="4"/>
                      <a:pt x="240" y="4"/>
                      <a:pt x="240" y="4"/>
                    </a:cubicBezTo>
                    <a:cubicBezTo>
                      <a:pt x="240" y="4"/>
                      <a:pt x="240" y="4"/>
                      <a:pt x="240" y="4"/>
                    </a:cubicBezTo>
                    <a:cubicBezTo>
                      <a:pt x="239" y="3"/>
                      <a:pt x="239" y="3"/>
                      <a:pt x="238" y="3"/>
                    </a:cubicBezTo>
                    <a:cubicBezTo>
                      <a:pt x="238" y="3"/>
                      <a:pt x="237" y="4"/>
                      <a:pt x="236" y="4"/>
                    </a:cubicBezTo>
                    <a:cubicBezTo>
                      <a:pt x="236" y="3"/>
                      <a:pt x="235" y="3"/>
                      <a:pt x="235" y="2"/>
                    </a:cubicBezTo>
                    <a:cubicBezTo>
                      <a:pt x="232" y="3"/>
                      <a:pt x="231" y="2"/>
                      <a:pt x="227" y="3"/>
                    </a:cubicBezTo>
                    <a:cubicBezTo>
                      <a:pt x="228" y="1"/>
                      <a:pt x="225" y="1"/>
                      <a:pt x="224" y="2"/>
                    </a:cubicBezTo>
                    <a:cubicBezTo>
                      <a:pt x="224" y="2"/>
                      <a:pt x="224" y="3"/>
                      <a:pt x="224" y="3"/>
                    </a:cubicBezTo>
                    <a:cubicBezTo>
                      <a:pt x="223" y="3"/>
                      <a:pt x="223" y="2"/>
                      <a:pt x="223" y="2"/>
                    </a:cubicBezTo>
                    <a:cubicBezTo>
                      <a:pt x="223" y="2"/>
                      <a:pt x="223" y="2"/>
                      <a:pt x="222" y="2"/>
                    </a:cubicBezTo>
                    <a:cubicBezTo>
                      <a:pt x="222" y="3"/>
                      <a:pt x="222" y="3"/>
                      <a:pt x="222" y="3"/>
                    </a:cubicBezTo>
                    <a:cubicBezTo>
                      <a:pt x="223" y="4"/>
                      <a:pt x="224" y="3"/>
                      <a:pt x="226" y="4"/>
                    </a:cubicBezTo>
                    <a:cubicBezTo>
                      <a:pt x="226" y="4"/>
                      <a:pt x="226" y="4"/>
                      <a:pt x="226" y="5"/>
                    </a:cubicBezTo>
                    <a:cubicBezTo>
                      <a:pt x="226" y="5"/>
                      <a:pt x="226" y="6"/>
                      <a:pt x="226" y="7"/>
                    </a:cubicBezTo>
                    <a:cubicBezTo>
                      <a:pt x="227" y="7"/>
                      <a:pt x="227" y="7"/>
                      <a:pt x="228" y="7"/>
                    </a:cubicBezTo>
                    <a:cubicBezTo>
                      <a:pt x="228" y="6"/>
                      <a:pt x="228" y="5"/>
                      <a:pt x="227" y="5"/>
                    </a:cubicBezTo>
                    <a:cubicBezTo>
                      <a:pt x="228" y="5"/>
                      <a:pt x="228" y="5"/>
                      <a:pt x="228" y="6"/>
                    </a:cubicBezTo>
                    <a:cubicBezTo>
                      <a:pt x="229" y="6"/>
                      <a:pt x="231" y="8"/>
                      <a:pt x="232" y="6"/>
                    </a:cubicBezTo>
                    <a:cubicBezTo>
                      <a:pt x="231" y="6"/>
                      <a:pt x="232" y="4"/>
                      <a:pt x="232" y="5"/>
                    </a:cubicBezTo>
                    <a:cubicBezTo>
                      <a:pt x="232" y="5"/>
                      <a:pt x="233" y="5"/>
                      <a:pt x="233" y="5"/>
                    </a:cubicBezTo>
                    <a:cubicBezTo>
                      <a:pt x="232" y="6"/>
                      <a:pt x="233" y="7"/>
                      <a:pt x="231" y="7"/>
                    </a:cubicBezTo>
                    <a:cubicBezTo>
                      <a:pt x="230" y="7"/>
                      <a:pt x="230" y="8"/>
                      <a:pt x="230" y="9"/>
                    </a:cubicBezTo>
                    <a:cubicBezTo>
                      <a:pt x="230" y="8"/>
                      <a:pt x="229" y="8"/>
                      <a:pt x="229" y="7"/>
                    </a:cubicBezTo>
                    <a:cubicBezTo>
                      <a:pt x="228" y="7"/>
                      <a:pt x="227" y="8"/>
                      <a:pt x="226" y="8"/>
                    </a:cubicBezTo>
                    <a:cubicBezTo>
                      <a:pt x="225" y="7"/>
                      <a:pt x="224" y="7"/>
                      <a:pt x="224" y="5"/>
                    </a:cubicBezTo>
                    <a:cubicBezTo>
                      <a:pt x="224" y="5"/>
                      <a:pt x="225" y="6"/>
                      <a:pt x="225" y="5"/>
                    </a:cubicBezTo>
                    <a:cubicBezTo>
                      <a:pt x="225" y="3"/>
                      <a:pt x="224" y="5"/>
                      <a:pt x="223" y="5"/>
                    </a:cubicBezTo>
                    <a:cubicBezTo>
                      <a:pt x="223" y="6"/>
                      <a:pt x="223" y="7"/>
                      <a:pt x="221" y="7"/>
                    </a:cubicBezTo>
                    <a:cubicBezTo>
                      <a:pt x="220" y="7"/>
                      <a:pt x="220" y="7"/>
                      <a:pt x="219" y="7"/>
                    </a:cubicBezTo>
                    <a:cubicBezTo>
                      <a:pt x="219" y="7"/>
                      <a:pt x="219" y="7"/>
                      <a:pt x="219" y="7"/>
                    </a:cubicBezTo>
                    <a:cubicBezTo>
                      <a:pt x="218" y="7"/>
                      <a:pt x="218" y="7"/>
                      <a:pt x="217" y="7"/>
                    </a:cubicBezTo>
                    <a:cubicBezTo>
                      <a:pt x="217" y="7"/>
                      <a:pt x="217" y="7"/>
                      <a:pt x="217" y="7"/>
                    </a:cubicBezTo>
                    <a:cubicBezTo>
                      <a:pt x="217" y="7"/>
                      <a:pt x="217" y="7"/>
                      <a:pt x="216" y="7"/>
                    </a:cubicBezTo>
                    <a:cubicBezTo>
                      <a:pt x="216" y="7"/>
                      <a:pt x="217" y="7"/>
                      <a:pt x="217" y="7"/>
                    </a:cubicBezTo>
                    <a:cubicBezTo>
                      <a:pt x="217" y="6"/>
                      <a:pt x="216" y="6"/>
                      <a:pt x="216" y="6"/>
                    </a:cubicBezTo>
                    <a:cubicBezTo>
                      <a:pt x="216" y="5"/>
                      <a:pt x="217" y="4"/>
                      <a:pt x="217" y="4"/>
                    </a:cubicBezTo>
                    <a:cubicBezTo>
                      <a:pt x="218" y="3"/>
                      <a:pt x="219" y="3"/>
                      <a:pt x="219" y="2"/>
                    </a:cubicBezTo>
                    <a:cubicBezTo>
                      <a:pt x="217" y="0"/>
                      <a:pt x="215" y="1"/>
                      <a:pt x="213" y="1"/>
                    </a:cubicBezTo>
                    <a:cubicBezTo>
                      <a:pt x="213" y="2"/>
                      <a:pt x="212" y="2"/>
                      <a:pt x="212" y="2"/>
                    </a:cubicBezTo>
                    <a:cubicBezTo>
                      <a:pt x="212" y="3"/>
                      <a:pt x="214" y="2"/>
                      <a:pt x="214" y="3"/>
                    </a:cubicBezTo>
                    <a:cubicBezTo>
                      <a:pt x="214" y="3"/>
                      <a:pt x="214" y="4"/>
                      <a:pt x="214" y="4"/>
                    </a:cubicBezTo>
                    <a:cubicBezTo>
                      <a:pt x="213" y="4"/>
                      <a:pt x="212" y="4"/>
                      <a:pt x="212" y="3"/>
                    </a:cubicBezTo>
                    <a:cubicBezTo>
                      <a:pt x="211" y="2"/>
                      <a:pt x="211" y="5"/>
                      <a:pt x="210" y="5"/>
                    </a:cubicBezTo>
                    <a:cubicBezTo>
                      <a:pt x="209" y="5"/>
                      <a:pt x="209" y="5"/>
                      <a:pt x="208" y="5"/>
                    </a:cubicBezTo>
                    <a:cubicBezTo>
                      <a:pt x="208" y="6"/>
                      <a:pt x="207" y="5"/>
                      <a:pt x="207" y="7"/>
                    </a:cubicBezTo>
                    <a:cubicBezTo>
                      <a:pt x="206" y="7"/>
                      <a:pt x="206" y="7"/>
                      <a:pt x="206" y="7"/>
                    </a:cubicBezTo>
                    <a:cubicBezTo>
                      <a:pt x="205" y="7"/>
                      <a:pt x="205" y="7"/>
                      <a:pt x="205" y="7"/>
                    </a:cubicBezTo>
                    <a:cubicBezTo>
                      <a:pt x="205" y="7"/>
                      <a:pt x="204" y="7"/>
                      <a:pt x="204" y="7"/>
                    </a:cubicBezTo>
                    <a:cubicBezTo>
                      <a:pt x="204" y="7"/>
                      <a:pt x="204" y="7"/>
                      <a:pt x="204" y="7"/>
                    </a:cubicBezTo>
                    <a:cubicBezTo>
                      <a:pt x="204" y="6"/>
                      <a:pt x="204" y="5"/>
                      <a:pt x="204" y="5"/>
                    </a:cubicBezTo>
                    <a:cubicBezTo>
                      <a:pt x="204" y="5"/>
                      <a:pt x="204" y="5"/>
                      <a:pt x="204" y="5"/>
                    </a:cubicBezTo>
                    <a:cubicBezTo>
                      <a:pt x="204" y="4"/>
                      <a:pt x="204" y="3"/>
                      <a:pt x="204" y="3"/>
                    </a:cubicBezTo>
                    <a:cubicBezTo>
                      <a:pt x="204" y="3"/>
                      <a:pt x="203" y="3"/>
                      <a:pt x="203" y="4"/>
                    </a:cubicBezTo>
                    <a:cubicBezTo>
                      <a:pt x="203" y="3"/>
                      <a:pt x="203" y="1"/>
                      <a:pt x="201" y="1"/>
                    </a:cubicBezTo>
                    <a:cubicBezTo>
                      <a:pt x="202" y="2"/>
                      <a:pt x="200" y="2"/>
                      <a:pt x="199" y="2"/>
                    </a:cubicBezTo>
                    <a:cubicBezTo>
                      <a:pt x="198" y="2"/>
                      <a:pt x="198" y="2"/>
                      <a:pt x="197" y="2"/>
                    </a:cubicBezTo>
                    <a:cubicBezTo>
                      <a:pt x="197" y="2"/>
                      <a:pt x="198" y="1"/>
                      <a:pt x="197" y="1"/>
                    </a:cubicBezTo>
                    <a:cubicBezTo>
                      <a:pt x="197" y="1"/>
                      <a:pt x="196" y="1"/>
                      <a:pt x="196" y="1"/>
                    </a:cubicBezTo>
                    <a:cubicBezTo>
                      <a:pt x="196" y="2"/>
                      <a:pt x="196" y="2"/>
                      <a:pt x="196" y="3"/>
                    </a:cubicBezTo>
                    <a:cubicBezTo>
                      <a:pt x="196" y="3"/>
                      <a:pt x="195" y="3"/>
                      <a:pt x="194" y="4"/>
                    </a:cubicBezTo>
                    <a:cubicBezTo>
                      <a:pt x="194" y="4"/>
                      <a:pt x="194" y="4"/>
                      <a:pt x="195" y="5"/>
                    </a:cubicBezTo>
                    <a:cubicBezTo>
                      <a:pt x="193" y="5"/>
                      <a:pt x="192" y="5"/>
                      <a:pt x="191" y="5"/>
                    </a:cubicBezTo>
                    <a:cubicBezTo>
                      <a:pt x="191" y="5"/>
                      <a:pt x="191" y="5"/>
                      <a:pt x="191" y="5"/>
                    </a:cubicBezTo>
                    <a:cubicBezTo>
                      <a:pt x="191" y="5"/>
                      <a:pt x="191" y="4"/>
                      <a:pt x="191" y="4"/>
                    </a:cubicBezTo>
                    <a:cubicBezTo>
                      <a:pt x="191" y="4"/>
                      <a:pt x="190" y="4"/>
                      <a:pt x="190" y="4"/>
                    </a:cubicBezTo>
                    <a:cubicBezTo>
                      <a:pt x="190" y="4"/>
                      <a:pt x="190" y="5"/>
                      <a:pt x="189" y="5"/>
                    </a:cubicBezTo>
                    <a:cubicBezTo>
                      <a:pt x="189" y="5"/>
                      <a:pt x="189" y="4"/>
                      <a:pt x="189" y="4"/>
                    </a:cubicBezTo>
                    <a:cubicBezTo>
                      <a:pt x="189" y="3"/>
                      <a:pt x="188" y="3"/>
                      <a:pt x="187" y="4"/>
                    </a:cubicBezTo>
                    <a:cubicBezTo>
                      <a:pt x="187" y="3"/>
                      <a:pt x="187" y="2"/>
                      <a:pt x="186" y="3"/>
                    </a:cubicBezTo>
                    <a:cubicBezTo>
                      <a:pt x="186" y="3"/>
                      <a:pt x="185" y="4"/>
                      <a:pt x="186" y="5"/>
                    </a:cubicBezTo>
                    <a:cubicBezTo>
                      <a:pt x="184" y="4"/>
                      <a:pt x="182" y="4"/>
                      <a:pt x="181" y="4"/>
                    </a:cubicBezTo>
                    <a:cubicBezTo>
                      <a:pt x="181" y="4"/>
                      <a:pt x="180" y="3"/>
                      <a:pt x="180" y="3"/>
                    </a:cubicBezTo>
                    <a:cubicBezTo>
                      <a:pt x="181" y="3"/>
                      <a:pt x="181" y="3"/>
                      <a:pt x="181" y="2"/>
                    </a:cubicBezTo>
                    <a:cubicBezTo>
                      <a:pt x="179" y="2"/>
                      <a:pt x="180" y="3"/>
                      <a:pt x="179" y="4"/>
                    </a:cubicBezTo>
                    <a:cubicBezTo>
                      <a:pt x="179" y="4"/>
                      <a:pt x="178" y="4"/>
                      <a:pt x="178" y="4"/>
                    </a:cubicBezTo>
                    <a:cubicBezTo>
                      <a:pt x="178" y="4"/>
                      <a:pt x="178" y="4"/>
                      <a:pt x="178" y="4"/>
                    </a:cubicBezTo>
                    <a:cubicBezTo>
                      <a:pt x="178" y="4"/>
                      <a:pt x="178" y="4"/>
                      <a:pt x="178" y="4"/>
                    </a:cubicBezTo>
                    <a:cubicBezTo>
                      <a:pt x="178" y="4"/>
                      <a:pt x="178" y="5"/>
                      <a:pt x="178" y="5"/>
                    </a:cubicBezTo>
                    <a:cubicBezTo>
                      <a:pt x="177" y="4"/>
                      <a:pt x="178" y="3"/>
                      <a:pt x="177" y="3"/>
                    </a:cubicBezTo>
                    <a:cubicBezTo>
                      <a:pt x="177" y="5"/>
                      <a:pt x="177" y="2"/>
                      <a:pt x="176" y="2"/>
                    </a:cubicBezTo>
                    <a:cubicBezTo>
                      <a:pt x="175" y="3"/>
                      <a:pt x="174" y="3"/>
                      <a:pt x="173" y="2"/>
                    </a:cubicBezTo>
                    <a:cubicBezTo>
                      <a:pt x="173" y="3"/>
                      <a:pt x="174" y="4"/>
                      <a:pt x="174" y="5"/>
                    </a:cubicBezTo>
                    <a:cubicBezTo>
                      <a:pt x="173" y="5"/>
                      <a:pt x="173" y="5"/>
                      <a:pt x="172" y="5"/>
                    </a:cubicBezTo>
                    <a:cubicBezTo>
                      <a:pt x="172" y="4"/>
                      <a:pt x="173" y="4"/>
                      <a:pt x="173" y="3"/>
                    </a:cubicBezTo>
                    <a:cubicBezTo>
                      <a:pt x="171" y="2"/>
                      <a:pt x="172" y="4"/>
                      <a:pt x="171" y="4"/>
                    </a:cubicBezTo>
                    <a:cubicBezTo>
                      <a:pt x="171" y="5"/>
                      <a:pt x="170" y="6"/>
                      <a:pt x="170" y="7"/>
                    </a:cubicBezTo>
                    <a:cubicBezTo>
                      <a:pt x="169" y="6"/>
                      <a:pt x="168" y="7"/>
                      <a:pt x="167" y="7"/>
                    </a:cubicBezTo>
                    <a:cubicBezTo>
                      <a:pt x="167" y="7"/>
                      <a:pt x="167" y="7"/>
                      <a:pt x="166" y="6"/>
                    </a:cubicBezTo>
                    <a:cubicBezTo>
                      <a:pt x="166" y="6"/>
                      <a:pt x="167" y="5"/>
                      <a:pt x="166" y="5"/>
                    </a:cubicBezTo>
                    <a:cubicBezTo>
                      <a:pt x="166" y="5"/>
                      <a:pt x="166" y="5"/>
                      <a:pt x="166" y="5"/>
                    </a:cubicBezTo>
                    <a:cubicBezTo>
                      <a:pt x="167" y="5"/>
                      <a:pt x="168" y="4"/>
                      <a:pt x="169" y="3"/>
                    </a:cubicBezTo>
                    <a:cubicBezTo>
                      <a:pt x="168" y="3"/>
                      <a:pt x="168" y="1"/>
                      <a:pt x="167" y="2"/>
                    </a:cubicBezTo>
                    <a:cubicBezTo>
                      <a:pt x="166" y="2"/>
                      <a:pt x="166" y="3"/>
                      <a:pt x="166" y="3"/>
                    </a:cubicBezTo>
                    <a:cubicBezTo>
                      <a:pt x="166" y="2"/>
                      <a:pt x="164" y="2"/>
                      <a:pt x="164" y="3"/>
                    </a:cubicBezTo>
                    <a:cubicBezTo>
                      <a:pt x="164" y="3"/>
                      <a:pt x="164" y="3"/>
                      <a:pt x="164" y="3"/>
                    </a:cubicBezTo>
                    <a:cubicBezTo>
                      <a:pt x="163" y="3"/>
                      <a:pt x="163" y="3"/>
                      <a:pt x="163" y="3"/>
                    </a:cubicBezTo>
                    <a:cubicBezTo>
                      <a:pt x="162" y="3"/>
                      <a:pt x="162" y="3"/>
                      <a:pt x="162" y="4"/>
                    </a:cubicBezTo>
                    <a:cubicBezTo>
                      <a:pt x="162" y="5"/>
                      <a:pt x="161" y="5"/>
                      <a:pt x="161" y="6"/>
                    </a:cubicBezTo>
                    <a:cubicBezTo>
                      <a:pt x="161" y="6"/>
                      <a:pt x="161" y="6"/>
                      <a:pt x="160" y="7"/>
                    </a:cubicBezTo>
                    <a:cubicBezTo>
                      <a:pt x="160" y="7"/>
                      <a:pt x="159" y="7"/>
                      <a:pt x="159" y="7"/>
                    </a:cubicBezTo>
                    <a:cubicBezTo>
                      <a:pt x="159" y="7"/>
                      <a:pt x="160" y="7"/>
                      <a:pt x="160" y="7"/>
                    </a:cubicBezTo>
                    <a:cubicBezTo>
                      <a:pt x="160" y="8"/>
                      <a:pt x="160" y="8"/>
                      <a:pt x="160" y="8"/>
                    </a:cubicBezTo>
                    <a:cubicBezTo>
                      <a:pt x="159" y="8"/>
                      <a:pt x="158" y="8"/>
                      <a:pt x="159" y="9"/>
                    </a:cubicBezTo>
                    <a:cubicBezTo>
                      <a:pt x="159" y="9"/>
                      <a:pt x="159" y="8"/>
                      <a:pt x="159" y="8"/>
                    </a:cubicBezTo>
                    <a:cubicBezTo>
                      <a:pt x="159" y="9"/>
                      <a:pt x="159" y="10"/>
                      <a:pt x="160" y="10"/>
                    </a:cubicBezTo>
                    <a:cubicBezTo>
                      <a:pt x="159" y="10"/>
                      <a:pt x="159" y="10"/>
                      <a:pt x="159" y="9"/>
                    </a:cubicBezTo>
                    <a:cubicBezTo>
                      <a:pt x="158" y="10"/>
                      <a:pt x="159" y="11"/>
                      <a:pt x="157" y="10"/>
                    </a:cubicBezTo>
                    <a:cubicBezTo>
                      <a:pt x="158" y="11"/>
                      <a:pt x="157" y="11"/>
                      <a:pt x="156" y="12"/>
                    </a:cubicBezTo>
                    <a:cubicBezTo>
                      <a:pt x="156" y="12"/>
                      <a:pt x="156" y="12"/>
                      <a:pt x="156" y="11"/>
                    </a:cubicBezTo>
                    <a:cubicBezTo>
                      <a:pt x="156" y="11"/>
                      <a:pt x="156" y="11"/>
                      <a:pt x="156" y="11"/>
                    </a:cubicBezTo>
                    <a:cubicBezTo>
                      <a:pt x="156" y="10"/>
                      <a:pt x="155" y="12"/>
                      <a:pt x="155" y="10"/>
                    </a:cubicBezTo>
                    <a:cubicBezTo>
                      <a:pt x="154" y="10"/>
                      <a:pt x="154" y="10"/>
                      <a:pt x="154" y="9"/>
                    </a:cubicBezTo>
                    <a:cubicBezTo>
                      <a:pt x="155" y="10"/>
                      <a:pt x="155" y="11"/>
                      <a:pt x="157" y="10"/>
                    </a:cubicBezTo>
                    <a:cubicBezTo>
                      <a:pt x="157" y="9"/>
                      <a:pt x="158" y="9"/>
                      <a:pt x="157" y="7"/>
                    </a:cubicBezTo>
                    <a:cubicBezTo>
                      <a:pt x="158" y="7"/>
                      <a:pt x="159" y="7"/>
                      <a:pt x="159" y="6"/>
                    </a:cubicBezTo>
                    <a:cubicBezTo>
                      <a:pt x="158" y="6"/>
                      <a:pt x="158" y="6"/>
                      <a:pt x="157" y="6"/>
                    </a:cubicBezTo>
                    <a:cubicBezTo>
                      <a:pt x="157" y="5"/>
                      <a:pt x="156" y="5"/>
                      <a:pt x="157" y="4"/>
                    </a:cubicBezTo>
                    <a:cubicBezTo>
                      <a:pt x="156" y="4"/>
                      <a:pt x="156" y="4"/>
                      <a:pt x="155" y="4"/>
                    </a:cubicBezTo>
                    <a:cubicBezTo>
                      <a:pt x="155" y="1"/>
                      <a:pt x="157" y="5"/>
                      <a:pt x="157" y="3"/>
                    </a:cubicBezTo>
                    <a:cubicBezTo>
                      <a:pt x="157" y="3"/>
                      <a:pt x="157" y="2"/>
                      <a:pt x="157" y="2"/>
                    </a:cubicBezTo>
                    <a:cubicBezTo>
                      <a:pt x="156" y="1"/>
                      <a:pt x="156" y="3"/>
                      <a:pt x="155" y="3"/>
                    </a:cubicBezTo>
                    <a:cubicBezTo>
                      <a:pt x="154" y="3"/>
                      <a:pt x="155" y="1"/>
                      <a:pt x="154" y="2"/>
                    </a:cubicBezTo>
                    <a:cubicBezTo>
                      <a:pt x="154" y="3"/>
                      <a:pt x="154" y="4"/>
                      <a:pt x="155" y="4"/>
                    </a:cubicBezTo>
                    <a:cubicBezTo>
                      <a:pt x="155" y="4"/>
                      <a:pt x="154" y="4"/>
                      <a:pt x="154" y="4"/>
                    </a:cubicBezTo>
                    <a:cubicBezTo>
                      <a:pt x="154" y="4"/>
                      <a:pt x="154" y="5"/>
                      <a:pt x="153" y="5"/>
                    </a:cubicBezTo>
                    <a:cubicBezTo>
                      <a:pt x="152" y="5"/>
                      <a:pt x="154" y="2"/>
                      <a:pt x="152" y="3"/>
                    </a:cubicBezTo>
                    <a:cubicBezTo>
                      <a:pt x="152" y="5"/>
                      <a:pt x="151" y="4"/>
                      <a:pt x="150" y="5"/>
                    </a:cubicBezTo>
                    <a:cubicBezTo>
                      <a:pt x="150" y="5"/>
                      <a:pt x="150" y="5"/>
                      <a:pt x="150" y="5"/>
                    </a:cubicBezTo>
                    <a:cubicBezTo>
                      <a:pt x="150" y="5"/>
                      <a:pt x="149" y="5"/>
                      <a:pt x="149" y="5"/>
                    </a:cubicBezTo>
                    <a:cubicBezTo>
                      <a:pt x="149" y="5"/>
                      <a:pt x="149" y="4"/>
                      <a:pt x="149" y="4"/>
                    </a:cubicBezTo>
                    <a:cubicBezTo>
                      <a:pt x="149" y="4"/>
                      <a:pt x="149" y="4"/>
                      <a:pt x="148" y="5"/>
                    </a:cubicBezTo>
                    <a:cubicBezTo>
                      <a:pt x="148" y="5"/>
                      <a:pt x="148" y="5"/>
                      <a:pt x="148" y="5"/>
                    </a:cubicBezTo>
                    <a:cubicBezTo>
                      <a:pt x="148" y="6"/>
                      <a:pt x="147" y="5"/>
                      <a:pt x="146" y="6"/>
                    </a:cubicBezTo>
                    <a:cubicBezTo>
                      <a:pt x="146" y="6"/>
                      <a:pt x="146" y="7"/>
                      <a:pt x="145" y="7"/>
                    </a:cubicBezTo>
                    <a:cubicBezTo>
                      <a:pt x="145" y="7"/>
                      <a:pt x="144" y="6"/>
                      <a:pt x="143" y="6"/>
                    </a:cubicBezTo>
                    <a:cubicBezTo>
                      <a:pt x="143" y="5"/>
                      <a:pt x="143" y="5"/>
                      <a:pt x="143" y="4"/>
                    </a:cubicBezTo>
                    <a:cubicBezTo>
                      <a:pt x="143" y="4"/>
                      <a:pt x="142" y="4"/>
                      <a:pt x="142" y="4"/>
                    </a:cubicBezTo>
                    <a:cubicBezTo>
                      <a:pt x="143" y="3"/>
                      <a:pt x="142" y="1"/>
                      <a:pt x="141" y="2"/>
                    </a:cubicBezTo>
                    <a:cubicBezTo>
                      <a:pt x="141" y="3"/>
                      <a:pt x="141" y="3"/>
                      <a:pt x="142" y="4"/>
                    </a:cubicBezTo>
                    <a:cubicBezTo>
                      <a:pt x="141" y="4"/>
                      <a:pt x="141" y="5"/>
                      <a:pt x="140" y="5"/>
                    </a:cubicBezTo>
                    <a:cubicBezTo>
                      <a:pt x="139" y="4"/>
                      <a:pt x="141" y="4"/>
                      <a:pt x="140" y="3"/>
                    </a:cubicBezTo>
                    <a:cubicBezTo>
                      <a:pt x="140" y="3"/>
                      <a:pt x="138" y="4"/>
                      <a:pt x="138" y="3"/>
                    </a:cubicBezTo>
                    <a:cubicBezTo>
                      <a:pt x="137" y="3"/>
                      <a:pt x="137" y="4"/>
                      <a:pt x="137" y="5"/>
                    </a:cubicBezTo>
                    <a:cubicBezTo>
                      <a:pt x="137" y="5"/>
                      <a:pt x="136" y="5"/>
                      <a:pt x="136" y="5"/>
                    </a:cubicBezTo>
                    <a:cubicBezTo>
                      <a:pt x="136" y="4"/>
                      <a:pt x="137" y="4"/>
                      <a:pt x="136" y="3"/>
                    </a:cubicBezTo>
                    <a:cubicBezTo>
                      <a:pt x="136" y="4"/>
                      <a:pt x="136" y="4"/>
                      <a:pt x="135" y="4"/>
                    </a:cubicBezTo>
                    <a:cubicBezTo>
                      <a:pt x="135" y="4"/>
                      <a:pt x="135" y="4"/>
                      <a:pt x="135" y="4"/>
                    </a:cubicBezTo>
                    <a:cubicBezTo>
                      <a:pt x="134" y="4"/>
                      <a:pt x="135" y="6"/>
                      <a:pt x="133" y="6"/>
                    </a:cubicBezTo>
                    <a:cubicBezTo>
                      <a:pt x="133" y="6"/>
                      <a:pt x="133" y="6"/>
                      <a:pt x="134" y="6"/>
                    </a:cubicBezTo>
                    <a:cubicBezTo>
                      <a:pt x="134" y="6"/>
                      <a:pt x="134" y="7"/>
                      <a:pt x="134" y="7"/>
                    </a:cubicBezTo>
                    <a:cubicBezTo>
                      <a:pt x="133" y="6"/>
                      <a:pt x="133" y="6"/>
                      <a:pt x="133" y="6"/>
                    </a:cubicBezTo>
                    <a:cubicBezTo>
                      <a:pt x="133" y="6"/>
                      <a:pt x="133" y="6"/>
                      <a:pt x="133" y="6"/>
                    </a:cubicBezTo>
                    <a:cubicBezTo>
                      <a:pt x="133" y="5"/>
                      <a:pt x="131" y="6"/>
                      <a:pt x="131" y="5"/>
                    </a:cubicBezTo>
                    <a:cubicBezTo>
                      <a:pt x="130" y="5"/>
                      <a:pt x="131" y="5"/>
                      <a:pt x="131" y="6"/>
                    </a:cubicBezTo>
                    <a:cubicBezTo>
                      <a:pt x="131" y="6"/>
                      <a:pt x="131" y="6"/>
                      <a:pt x="131" y="7"/>
                    </a:cubicBezTo>
                    <a:cubicBezTo>
                      <a:pt x="131" y="6"/>
                      <a:pt x="131" y="6"/>
                      <a:pt x="131" y="6"/>
                    </a:cubicBezTo>
                    <a:cubicBezTo>
                      <a:pt x="131" y="6"/>
                      <a:pt x="130" y="6"/>
                      <a:pt x="130" y="6"/>
                    </a:cubicBezTo>
                    <a:cubicBezTo>
                      <a:pt x="130" y="5"/>
                      <a:pt x="130" y="4"/>
                      <a:pt x="130" y="4"/>
                    </a:cubicBezTo>
                    <a:cubicBezTo>
                      <a:pt x="129" y="3"/>
                      <a:pt x="129" y="4"/>
                      <a:pt x="129" y="5"/>
                    </a:cubicBezTo>
                    <a:cubicBezTo>
                      <a:pt x="128" y="5"/>
                      <a:pt x="128" y="6"/>
                      <a:pt x="128" y="5"/>
                    </a:cubicBezTo>
                    <a:cubicBezTo>
                      <a:pt x="128" y="4"/>
                      <a:pt x="129" y="4"/>
                      <a:pt x="128" y="3"/>
                    </a:cubicBezTo>
                    <a:cubicBezTo>
                      <a:pt x="127" y="3"/>
                      <a:pt x="126" y="4"/>
                      <a:pt x="126" y="5"/>
                    </a:cubicBezTo>
                    <a:cubicBezTo>
                      <a:pt x="126" y="6"/>
                      <a:pt x="128" y="5"/>
                      <a:pt x="127" y="7"/>
                    </a:cubicBezTo>
                    <a:cubicBezTo>
                      <a:pt x="127" y="7"/>
                      <a:pt x="127" y="7"/>
                      <a:pt x="127" y="7"/>
                    </a:cubicBezTo>
                    <a:cubicBezTo>
                      <a:pt x="127" y="6"/>
                      <a:pt x="127" y="6"/>
                      <a:pt x="126" y="6"/>
                    </a:cubicBezTo>
                    <a:cubicBezTo>
                      <a:pt x="126" y="6"/>
                      <a:pt x="126" y="6"/>
                      <a:pt x="125" y="6"/>
                    </a:cubicBezTo>
                    <a:cubicBezTo>
                      <a:pt x="125" y="6"/>
                      <a:pt x="125" y="6"/>
                      <a:pt x="125" y="6"/>
                    </a:cubicBezTo>
                    <a:cubicBezTo>
                      <a:pt x="125" y="6"/>
                      <a:pt x="125" y="6"/>
                      <a:pt x="125" y="7"/>
                    </a:cubicBezTo>
                    <a:cubicBezTo>
                      <a:pt x="124" y="6"/>
                      <a:pt x="123" y="5"/>
                      <a:pt x="122" y="5"/>
                    </a:cubicBezTo>
                    <a:cubicBezTo>
                      <a:pt x="122" y="5"/>
                      <a:pt x="122" y="4"/>
                      <a:pt x="122" y="4"/>
                    </a:cubicBezTo>
                    <a:cubicBezTo>
                      <a:pt x="121" y="4"/>
                      <a:pt x="120" y="4"/>
                      <a:pt x="119" y="4"/>
                    </a:cubicBezTo>
                    <a:cubicBezTo>
                      <a:pt x="119" y="5"/>
                      <a:pt x="121" y="5"/>
                      <a:pt x="120" y="5"/>
                    </a:cubicBezTo>
                    <a:cubicBezTo>
                      <a:pt x="120" y="5"/>
                      <a:pt x="120" y="5"/>
                      <a:pt x="119" y="5"/>
                    </a:cubicBezTo>
                    <a:cubicBezTo>
                      <a:pt x="119" y="5"/>
                      <a:pt x="119" y="5"/>
                      <a:pt x="119" y="5"/>
                    </a:cubicBezTo>
                    <a:cubicBezTo>
                      <a:pt x="119" y="5"/>
                      <a:pt x="119" y="5"/>
                      <a:pt x="118" y="5"/>
                    </a:cubicBezTo>
                    <a:cubicBezTo>
                      <a:pt x="118" y="5"/>
                      <a:pt x="118" y="5"/>
                      <a:pt x="118" y="5"/>
                    </a:cubicBezTo>
                    <a:cubicBezTo>
                      <a:pt x="117" y="4"/>
                      <a:pt x="117" y="4"/>
                      <a:pt x="117" y="4"/>
                    </a:cubicBezTo>
                    <a:cubicBezTo>
                      <a:pt x="117" y="4"/>
                      <a:pt x="117" y="5"/>
                      <a:pt x="117" y="5"/>
                    </a:cubicBezTo>
                    <a:cubicBezTo>
                      <a:pt x="117" y="5"/>
                      <a:pt x="117" y="6"/>
                      <a:pt x="117" y="6"/>
                    </a:cubicBezTo>
                    <a:cubicBezTo>
                      <a:pt x="116" y="6"/>
                      <a:pt x="115" y="5"/>
                      <a:pt x="114" y="5"/>
                    </a:cubicBezTo>
                    <a:cubicBezTo>
                      <a:pt x="114" y="5"/>
                      <a:pt x="114" y="6"/>
                      <a:pt x="114" y="6"/>
                    </a:cubicBezTo>
                    <a:cubicBezTo>
                      <a:pt x="114" y="6"/>
                      <a:pt x="114" y="6"/>
                      <a:pt x="114" y="6"/>
                    </a:cubicBezTo>
                    <a:cubicBezTo>
                      <a:pt x="113" y="6"/>
                      <a:pt x="112" y="5"/>
                      <a:pt x="112" y="5"/>
                    </a:cubicBezTo>
                    <a:cubicBezTo>
                      <a:pt x="112" y="5"/>
                      <a:pt x="112" y="5"/>
                      <a:pt x="112" y="5"/>
                    </a:cubicBezTo>
                    <a:cubicBezTo>
                      <a:pt x="111" y="5"/>
                      <a:pt x="111" y="5"/>
                      <a:pt x="111" y="5"/>
                    </a:cubicBezTo>
                    <a:cubicBezTo>
                      <a:pt x="111" y="6"/>
                      <a:pt x="111" y="6"/>
                      <a:pt x="111" y="6"/>
                    </a:cubicBezTo>
                    <a:cubicBezTo>
                      <a:pt x="111" y="6"/>
                      <a:pt x="111" y="6"/>
                      <a:pt x="111" y="6"/>
                    </a:cubicBezTo>
                    <a:cubicBezTo>
                      <a:pt x="111" y="6"/>
                      <a:pt x="111" y="6"/>
                      <a:pt x="111" y="7"/>
                    </a:cubicBezTo>
                    <a:cubicBezTo>
                      <a:pt x="111" y="7"/>
                      <a:pt x="111" y="7"/>
                      <a:pt x="111" y="7"/>
                    </a:cubicBezTo>
                    <a:cubicBezTo>
                      <a:pt x="111" y="6"/>
                      <a:pt x="111" y="6"/>
                      <a:pt x="111" y="6"/>
                    </a:cubicBezTo>
                    <a:cubicBezTo>
                      <a:pt x="110" y="6"/>
                      <a:pt x="110" y="5"/>
                      <a:pt x="109" y="6"/>
                    </a:cubicBezTo>
                    <a:cubicBezTo>
                      <a:pt x="109" y="6"/>
                      <a:pt x="110" y="6"/>
                      <a:pt x="110" y="7"/>
                    </a:cubicBezTo>
                    <a:cubicBezTo>
                      <a:pt x="110" y="7"/>
                      <a:pt x="110" y="7"/>
                      <a:pt x="110" y="7"/>
                    </a:cubicBezTo>
                    <a:cubicBezTo>
                      <a:pt x="110" y="7"/>
                      <a:pt x="110" y="7"/>
                      <a:pt x="110" y="7"/>
                    </a:cubicBezTo>
                    <a:cubicBezTo>
                      <a:pt x="110" y="7"/>
                      <a:pt x="110" y="7"/>
                      <a:pt x="110" y="7"/>
                    </a:cubicBezTo>
                    <a:cubicBezTo>
                      <a:pt x="109" y="7"/>
                      <a:pt x="109" y="7"/>
                      <a:pt x="109" y="7"/>
                    </a:cubicBezTo>
                    <a:cubicBezTo>
                      <a:pt x="109" y="7"/>
                      <a:pt x="109" y="6"/>
                      <a:pt x="109" y="6"/>
                    </a:cubicBezTo>
                    <a:cubicBezTo>
                      <a:pt x="109" y="6"/>
                      <a:pt x="109" y="6"/>
                      <a:pt x="108" y="6"/>
                    </a:cubicBezTo>
                    <a:cubicBezTo>
                      <a:pt x="108" y="6"/>
                      <a:pt x="108" y="4"/>
                      <a:pt x="107" y="5"/>
                    </a:cubicBezTo>
                    <a:cubicBezTo>
                      <a:pt x="106" y="5"/>
                      <a:pt x="107" y="5"/>
                      <a:pt x="106" y="6"/>
                    </a:cubicBezTo>
                    <a:cubicBezTo>
                      <a:pt x="106" y="5"/>
                      <a:pt x="105" y="5"/>
                      <a:pt x="105" y="5"/>
                    </a:cubicBezTo>
                    <a:cubicBezTo>
                      <a:pt x="104" y="5"/>
                      <a:pt x="104" y="5"/>
                      <a:pt x="104" y="5"/>
                    </a:cubicBezTo>
                    <a:cubicBezTo>
                      <a:pt x="104" y="5"/>
                      <a:pt x="104" y="4"/>
                      <a:pt x="103" y="5"/>
                    </a:cubicBezTo>
                    <a:cubicBezTo>
                      <a:pt x="103" y="5"/>
                      <a:pt x="103" y="6"/>
                      <a:pt x="103" y="7"/>
                    </a:cubicBezTo>
                    <a:cubicBezTo>
                      <a:pt x="101" y="7"/>
                      <a:pt x="102" y="6"/>
                      <a:pt x="101" y="6"/>
                    </a:cubicBezTo>
                    <a:cubicBezTo>
                      <a:pt x="101" y="6"/>
                      <a:pt x="100" y="6"/>
                      <a:pt x="100" y="6"/>
                    </a:cubicBezTo>
                    <a:cubicBezTo>
                      <a:pt x="100" y="6"/>
                      <a:pt x="100" y="6"/>
                      <a:pt x="100" y="6"/>
                    </a:cubicBezTo>
                    <a:cubicBezTo>
                      <a:pt x="100" y="5"/>
                      <a:pt x="100" y="5"/>
                      <a:pt x="100" y="5"/>
                    </a:cubicBezTo>
                    <a:cubicBezTo>
                      <a:pt x="99" y="5"/>
                      <a:pt x="100" y="3"/>
                      <a:pt x="98" y="4"/>
                    </a:cubicBezTo>
                    <a:cubicBezTo>
                      <a:pt x="99" y="5"/>
                      <a:pt x="98" y="5"/>
                      <a:pt x="97" y="5"/>
                    </a:cubicBezTo>
                    <a:cubicBezTo>
                      <a:pt x="97" y="4"/>
                      <a:pt x="97" y="4"/>
                      <a:pt x="97" y="4"/>
                    </a:cubicBezTo>
                    <a:cubicBezTo>
                      <a:pt x="96" y="4"/>
                      <a:pt x="96" y="4"/>
                      <a:pt x="95" y="4"/>
                    </a:cubicBezTo>
                    <a:cubicBezTo>
                      <a:pt x="95" y="4"/>
                      <a:pt x="95" y="5"/>
                      <a:pt x="96" y="5"/>
                    </a:cubicBezTo>
                    <a:cubicBezTo>
                      <a:pt x="96" y="5"/>
                      <a:pt x="96" y="5"/>
                      <a:pt x="96" y="5"/>
                    </a:cubicBezTo>
                    <a:cubicBezTo>
                      <a:pt x="95" y="5"/>
                      <a:pt x="95" y="5"/>
                      <a:pt x="95" y="6"/>
                    </a:cubicBezTo>
                    <a:cubicBezTo>
                      <a:pt x="95" y="6"/>
                      <a:pt x="95" y="6"/>
                      <a:pt x="96" y="6"/>
                    </a:cubicBezTo>
                    <a:cubicBezTo>
                      <a:pt x="95" y="6"/>
                      <a:pt x="95" y="6"/>
                      <a:pt x="95" y="6"/>
                    </a:cubicBezTo>
                    <a:cubicBezTo>
                      <a:pt x="94" y="6"/>
                      <a:pt x="93" y="5"/>
                      <a:pt x="91" y="5"/>
                    </a:cubicBezTo>
                    <a:cubicBezTo>
                      <a:pt x="91" y="6"/>
                      <a:pt x="91" y="7"/>
                      <a:pt x="90" y="7"/>
                    </a:cubicBezTo>
                    <a:cubicBezTo>
                      <a:pt x="90" y="8"/>
                      <a:pt x="90" y="7"/>
                      <a:pt x="89" y="7"/>
                    </a:cubicBezTo>
                    <a:cubicBezTo>
                      <a:pt x="89" y="7"/>
                      <a:pt x="89" y="7"/>
                      <a:pt x="89" y="7"/>
                    </a:cubicBezTo>
                    <a:cubicBezTo>
                      <a:pt x="89" y="7"/>
                      <a:pt x="89" y="7"/>
                      <a:pt x="89" y="7"/>
                    </a:cubicBezTo>
                    <a:cubicBezTo>
                      <a:pt x="88" y="7"/>
                      <a:pt x="88" y="6"/>
                      <a:pt x="88" y="6"/>
                    </a:cubicBezTo>
                    <a:cubicBezTo>
                      <a:pt x="88" y="6"/>
                      <a:pt x="88" y="5"/>
                      <a:pt x="88" y="5"/>
                    </a:cubicBezTo>
                    <a:cubicBezTo>
                      <a:pt x="87" y="5"/>
                      <a:pt x="87" y="5"/>
                      <a:pt x="87" y="4"/>
                    </a:cubicBezTo>
                    <a:cubicBezTo>
                      <a:pt x="87" y="4"/>
                      <a:pt x="86" y="5"/>
                      <a:pt x="86" y="5"/>
                    </a:cubicBezTo>
                    <a:cubicBezTo>
                      <a:pt x="86" y="5"/>
                      <a:pt x="86" y="5"/>
                      <a:pt x="85" y="6"/>
                    </a:cubicBezTo>
                    <a:cubicBezTo>
                      <a:pt x="86" y="6"/>
                      <a:pt x="86" y="6"/>
                      <a:pt x="86" y="6"/>
                    </a:cubicBezTo>
                    <a:cubicBezTo>
                      <a:pt x="86" y="6"/>
                      <a:pt x="86" y="6"/>
                      <a:pt x="86" y="6"/>
                    </a:cubicBezTo>
                    <a:cubicBezTo>
                      <a:pt x="86" y="6"/>
                      <a:pt x="86" y="6"/>
                      <a:pt x="86" y="6"/>
                    </a:cubicBezTo>
                    <a:cubicBezTo>
                      <a:pt x="86" y="7"/>
                      <a:pt x="88" y="8"/>
                      <a:pt x="86" y="9"/>
                    </a:cubicBezTo>
                    <a:cubicBezTo>
                      <a:pt x="86" y="9"/>
                      <a:pt x="85" y="8"/>
                      <a:pt x="85" y="7"/>
                    </a:cubicBezTo>
                    <a:cubicBezTo>
                      <a:pt x="83" y="8"/>
                      <a:pt x="85" y="9"/>
                      <a:pt x="85" y="10"/>
                    </a:cubicBezTo>
                    <a:cubicBezTo>
                      <a:pt x="84" y="10"/>
                      <a:pt x="84" y="10"/>
                      <a:pt x="83" y="10"/>
                    </a:cubicBezTo>
                    <a:cubicBezTo>
                      <a:pt x="83" y="10"/>
                      <a:pt x="84" y="9"/>
                      <a:pt x="83" y="9"/>
                    </a:cubicBezTo>
                    <a:cubicBezTo>
                      <a:pt x="83" y="9"/>
                      <a:pt x="82" y="9"/>
                      <a:pt x="82" y="9"/>
                    </a:cubicBezTo>
                    <a:cubicBezTo>
                      <a:pt x="84" y="10"/>
                      <a:pt x="81" y="10"/>
                      <a:pt x="81" y="10"/>
                    </a:cubicBezTo>
                    <a:cubicBezTo>
                      <a:pt x="81" y="9"/>
                      <a:pt x="80" y="9"/>
                      <a:pt x="80" y="8"/>
                    </a:cubicBezTo>
                    <a:cubicBezTo>
                      <a:pt x="80" y="8"/>
                      <a:pt x="81" y="7"/>
                      <a:pt x="80" y="7"/>
                    </a:cubicBezTo>
                    <a:cubicBezTo>
                      <a:pt x="80" y="6"/>
                      <a:pt x="81" y="6"/>
                      <a:pt x="81" y="5"/>
                    </a:cubicBezTo>
                    <a:cubicBezTo>
                      <a:pt x="80" y="5"/>
                      <a:pt x="79" y="5"/>
                      <a:pt x="79" y="5"/>
                    </a:cubicBezTo>
                    <a:cubicBezTo>
                      <a:pt x="78" y="5"/>
                      <a:pt x="78" y="5"/>
                      <a:pt x="78" y="5"/>
                    </a:cubicBezTo>
                    <a:cubicBezTo>
                      <a:pt x="78" y="5"/>
                      <a:pt x="78" y="5"/>
                      <a:pt x="78" y="5"/>
                    </a:cubicBezTo>
                    <a:cubicBezTo>
                      <a:pt x="78" y="6"/>
                      <a:pt x="78" y="6"/>
                      <a:pt x="78" y="6"/>
                    </a:cubicBezTo>
                    <a:cubicBezTo>
                      <a:pt x="77" y="6"/>
                      <a:pt x="77" y="6"/>
                      <a:pt x="77" y="6"/>
                    </a:cubicBezTo>
                    <a:cubicBezTo>
                      <a:pt x="77" y="6"/>
                      <a:pt x="76" y="6"/>
                      <a:pt x="76" y="6"/>
                    </a:cubicBezTo>
                    <a:cubicBezTo>
                      <a:pt x="75" y="5"/>
                      <a:pt x="76" y="5"/>
                      <a:pt x="76" y="4"/>
                    </a:cubicBezTo>
                    <a:cubicBezTo>
                      <a:pt x="76" y="4"/>
                      <a:pt x="76" y="4"/>
                      <a:pt x="76" y="5"/>
                    </a:cubicBezTo>
                    <a:cubicBezTo>
                      <a:pt x="77" y="5"/>
                      <a:pt x="77" y="5"/>
                      <a:pt x="77" y="5"/>
                    </a:cubicBezTo>
                    <a:cubicBezTo>
                      <a:pt x="77" y="4"/>
                      <a:pt x="77" y="4"/>
                      <a:pt x="77" y="4"/>
                    </a:cubicBezTo>
                    <a:cubicBezTo>
                      <a:pt x="77" y="4"/>
                      <a:pt x="77" y="4"/>
                      <a:pt x="77" y="4"/>
                    </a:cubicBezTo>
                    <a:cubicBezTo>
                      <a:pt x="76" y="4"/>
                      <a:pt x="76" y="4"/>
                      <a:pt x="76" y="4"/>
                    </a:cubicBezTo>
                    <a:cubicBezTo>
                      <a:pt x="76" y="4"/>
                      <a:pt x="75" y="4"/>
                      <a:pt x="74" y="5"/>
                    </a:cubicBezTo>
                    <a:cubicBezTo>
                      <a:pt x="74" y="5"/>
                      <a:pt x="75" y="6"/>
                      <a:pt x="74" y="7"/>
                    </a:cubicBezTo>
                    <a:cubicBezTo>
                      <a:pt x="73" y="7"/>
                      <a:pt x="73" y="6"/>
                      <a:pt x="73" y="6"/>
                    </a:cubicBezTo>
                    <a:cubicBezTo>
                      <a:pt x="73" y="8"/>
                      <a:pt x="75" y="7"/>
                      <a:pt x="74" y="8"/>
                    </a:cubicBezTo>
                    <a:cubicBezTo>
                      <a:pt x="74" y="9"/>
                      <a:pt x="73" y="8"/>
                      <a:pt x="73" y="8"/>
                    </a:cubicBezTo>
                    <a:cubicBezTo>
                      <a:pt x="73" y="7"/>
                      <a:pt x="73" y="6"/>
                      <a:pt x="72" y="6"/>
                    </a:cubicBezTo>
                    <a:cubicBezTo>
                      <a:pt x="71" y="5"/>
                      <a:pt x="70" y="6"/>
                      <a:pt x="70" y="6"/>
                    </a:cubicBezTo>
                    <a:cubicBezTo>
                      <a:pt x="70" y="6"/>
                      <a:pt x="70" y="6"/>
                      <a:pt x="70" y="6"/>
                    </a:cubicBezTo>
                    <a:cubicBezTo>
                      <a:pt x="70" y="6"/>
                      <a:pt x="70" y="6"/>
                      <a:pt x="69" y="5"/>
                    </a:cubicBezTo>
                    <a:cubicBezTo>
                      <a:pt x="70" y="5"/>
                      <a:pt x="70" y="5"/>
                      <a:pt x="70" y="5"/>
                    </a:cubicBezTo>
                    <a:cubicBezTo>
                      <a:pt x="69" y="5"/>
                      <a:pt x="68" y="4"/>
                      <a:pt x="67" y="4"/>
                    </a:cubicBezTo>
                    <a:cubicBezTo>
                      <a:pt x="67" y="4"/>
                      <a:pt x="67" y="4"/>
                      <a:pt x="67" y="4"/>
                    </a:cubicBezTo>
                    <a:cubicBezTo>
                      <a:pt x="66" y="4"/>
                      <a:pt x="67" y="5"/>
                      <a:pt x="67" y="5"/>
                    </a:cubicBezTo>
                    <a:cubicBezTo>
                      <a:pt x="67" y="5"/>
                      <a:pt x="67" y="5"/>
                      <a:pt x="66" y="6"/>
                    </a:cubicBezTo>
                    <a:cubicBezTo>
                      <a:pt x="66" y="6"/>
                      <a:pt x="66" y="6"/>
                      <a:pt x="66" y="6"/>
                    </a:cubicBezTo>
                    <a:cubicBezTo>
                      <a:pt x="65" y="6"/>
                      <a:pt x="64" y="5"/>
                      <a:pt x="64" y="5"/>
                    </a:cubicBezTo>
                    <a:cubicBezTo>
                      <a:pt x="64" y="5"/>
                      <a:pt x="64" y="4"/>
                      <a:pt x="64" y="4"/>
                    </a:cubicBezTo>
                    <a:cubicBezTo>
                      <a:pt x="64" y="4"/>
                      <a:pt x="64" y="4"/>
                      <a:pt x="64" y="4"/>
                    </a:cubicBezTo>
                    <a:cubicBezTo>
                      <a:pt x="64" y="4"/>
                      <a:pt x="64" y="4"/>
                      <a:pt x="64" y="4"/>
                    </a:cubicBezTo>
                    <a:cubicBezTo>
                      <a:pt x="62" y="3"/>
                      <a:pt x="62" y="5"/>
                      <a:pt x="60" y="5"/>
                    </a:cubicBezTo>
                    <a:cubicBezTo>
                      <a:pt x="60" y="5"/>
                      <a:pt x="60" y="5"/>
                      <a:pt x="60" y="6"/>
                    </a:cubicBezTo>
                    <a:cubicBezTo>
                      <a:pt x="59" y="6"/>
                      <a:pt x="59" y="6"/>
                      <a:pt x="59" y="6"/>
                    </a:cubicBezTo>
                    <a:cubicBezTo>
                      <a:pt x="59" y="6"/>
                      <a:pt x="59" y="6"/>
                      <a:pt x="59" y="6"/>
                    </a:cubicBezTo>
                    <a:cubicBezTo>
                      <a:pt x="59" y="7"/>
                      <a:pt x="58" y="6"/>
                      <a:pt x="57" y="6"/>
                    </a:cubicBezTo>
                    <a:cubicBezTo>
                      <a:pt x="57" y="6"/>
                      <a:pt x="57" y="5"/>
                      <a:pt x="57" y="5"/>
                    </a:cubicBezTo>
                    <a:cubicBezTo>
                      <a:pt x="57" y="5"/>
                      <a:pt x="57" y="5"/>
                      <a:pt x="57" y="5"/>
                    </a:cubicBezTo>
                    <a:cubicBezTo>
                      <a:pt x="57" y="5"/>
                      <a:pt x="57" y="5"/>
                      <a:pt x="57" y="5"/>
                    </a:cubicBezTo>
                    <a:cubicBezTo>
                      <a:pt x="57" y="5"/>
                      <a:pt x="57" y="5"/>
                      <a:pt x="57" y="5"/>
                    </a:cubicBezTo>
                    <a:cubicBezTo>
                      <a:pt x="57" y="5"/>
                      <a:pt x="57" y="5"/>
                      <a:pt x="57" y="5"/>
                    </a:cubicBezTo>
                    <a:cubicBezTo>
                      <a:pt x="56" y="4"/>
                      <a:pt x="56" y="3"/>
                      <a:pt x="55" y="4"/>
                    </a:cubicBezTo>
                    <a:cubicBezTo>
                      <a:pt x="55" y="4"/>
                      <a:pt x="56" y="4"/>
                      <a:pt x="56" y="4"/>
                    </a:cubicBezTo>
                    <a:cubicBezTo>
                      <a:pt x="55" y="5"/>
                      <a:pt x="55" y="5"/>
                      <a:pt x="54" y="5"/>
                    </a:cubicBezTo>
                    <a:cubicBezTo>
                      <a:pt x="54" y="4"/>
                      <a:pt x="54" y="4"/>
                      <a:pt x="53" y="4"/>
                    </a:cubicBezTo>
                    <a:cubicBezTo>
                      <a:pt x="53" y="4"/>
                      <a:pt x="51" y="4"/>
                      <a:pt x="51" y="5"/>
                    </a:cubicBezTo>
                    <a:cubicBezTo>
                      <a:pt x="50" y="4"/>
                      <a:pt x="50" y="5"/>
                      <a:pt x="49" y="5"/>
                    </a:cubicBezTo>
                    <a:cubicBezTo>
                      <a:pt x="49" y="4"/>
                      <a:pt x="48" y="4"/>
                      <a:pt x="47" y="4"/>
                    </a:cubicBezTo>
                    <a:cubicBezTo>
                      <a:pt x="47" y="3"/>
                      <a:pt x="46" y="4"/>
                      <a:pt x="46" y="4"/>
                    </a:cubicBezTo>
                    <a:cubicBezTo>
                      <a:pt x="46" y="4"/>
                      <a:pt x="46" y="4"/>
                      <a:pt x="45" y="4"/>
                    </a:cubicBezTo>
                    <a:cubicBezTo>
                      <a:pt x="44" y="3"/>
                      <a:pt x="43" y="4"/>
                      <a:pt x="43" y="5"/>
                    </a:cubicBezTo>
                    <a:cubicBezTo>
                      <a:pt x="43" y="5"/>
                      <a:pt x="46" y="4"/>
                      <a:pt x="44" y="5"/>
                    </a:cubicBezTo>
                    <a:cubicBezTo>
                      <a:pt x="44" y="6"/>
                      <a:pt x="44" y="7"/>
                      <a:pt x="45" y="7"/>
                    </a:cubicBezTo>
                    <a:cubicBezTo>
                      <a:pt x="45" y="7"/>
                      <a:pt x="44" y="7"/>
                      <a:pt x="44" y="7"/>
                    </a:cubicBezTo>
                    <a:cubicBezTo>
                      <a:pt x="44" y="8"/>
                      <a:pt x="44" y="8"/>
                      <a:pt x="44" y="8"/>
                    </a:cubicBezTo>
                    <a:cubicBezTo>
                      <a:pt x="42" y="9"/>
                      <a:pt x="42" y="8"/>
                      <a:pt x="41" y="8"/>
                    </a:cubicBezTo>
                    <a:cubicBezTo>
                      <a:pt x="41" y="8"/>
                      <a:pt x="41" y="8"/>
                      <a:pt x="41" y="7"/>
                    </a:cubicBezTo>
                    <a:cubicBezTo>
                      <a:pt x="41" y="8"/>
                      <a:pt x="41" y="7"/>
                      <a:pt x="41" y="7"/>
                    </a:cubicBezTo>
                    <a:cubicBezTo>
                      <a:pt x="41" y="7"/>
                      <a:pt x="41" y="7"/>
                      <a:pt x="41" y="7"/>
                    </a:cubicBezTo>
                    <a:cubicBezTo>
                      <a:pt x="41" y="7"/>
                      <a:pt x="41" y="7"/>
                      <a:pt x="41" y="7"/>
                    </a:cubicBezTo>
                    <a:cubicBezTo>
                      <a:pt x="41" y="6"/>
                      <a:pt x="42" y="5"/>
                      <a:pt x="42" y="5"/>
                    </a:cubicBezTo>
                    <a:cubicBezTo>
                      <a:pt x="43" y="6"/>
                      <a:pt x="41" y="7"/>
                      <a:pt x="42" y="7"/>
                    </a:cubicBezTo>
                    <a:cubicBezTo>
                      <a:pt x="43" y="6"/>
                      <a:pt x="43" y="5"/>
                      <a:pt x="42" y="5"/>
                    </a:cubicBezTo>
                    <a:cubicBezTo>
                      <a:pt x="40" y="5"/>
                      <a:pt x="41" y="6"/>
                      <a:pt x="39" y="7"/>
                    </a:cubicBezTo>
                    <a:cubicBezTo>
                      <a:pt x="40" y="6"/>
                      <a:pt x="38" y="6"/>
                      <a:pt x="37" y="7"/>
                    </a:cubicBezTo>
                    <a:cubicBezTo>
                      <a:pt x="37" y="7"/>
                      <a:pt x="37" y="7"/>
                      <a:pt x="37" y="7"/>
                    </a:cubicBezTo>
                    <a:cubicBezTo>
                      <a:pt x="37" y="7"/>
                      <a:pt x="36" y="6"/>
                      <a:pt x="36" y="6"/>
                    </a:cubicBezTo>
                    <a:cubicBezTo>
                      <a:pt x="36" y="6"/>
                      <a:pt x="36" y="5"/>
                      <a:pt x="36" y="5"/>
                    </a:cubicBezTo>
                    <a:cubicBezTo>
                      <a:pt x="35" y="5"/>
                      <a:pt x="35" y="5"/>
                      <a:pt x="34" y="5"/>
                    </a:cubicBezTo>
                    <a:cubicBezTo>
                      <a:pt x="34" y="5"/>
                      <a:pt x="34" y="5"/>
                      <a:pt x="34" y="5"/>
                    </a:cubicBezTo>
                    <a:cubicBezTo>
                      <a:pt x="34" y="5"/>
                      <a:pt x="34" y="5"/>
                      <a:pt x="34" y="5"/>
                    </a:cubicBezTo>
                    <a:cubicBezTo>
                      <a:pt x="33" y="5"/>
                      <a:pt x="33" y="5"/>
                      <a:pt x="32" y="4"/>
                    </a:cubicBezTo>
                    <a:cubicBezTo>
                      <a:pt x="32" y="5"/>
                      <a:pt x="32" y="6"/>
                      <a:pt x="31" y="6"/>
                    </a:cubicBezTo>
                    <a:cubicBezTo>
                      <a:pt x="30" y="6"/>
                      <a:pt x="31" y="5"/>
                      <a:pt x="30" y="5"/>
                    </a:cubicBezTo>
                    <a:cubicBezTo>
                      <a:pt x="30" y="5"/>
                      <a:pt x="29" y="4"/>
                      <a:pt x="29" y="4"/>
                    </a:cubicBezTo>
                    <a:cubicBezTo>
                      <a:pt x="29" y="4"/>
                      <a:pt x="30" y="4"/>
                      <a:pt x="30" y="3"/>
                    </a:cubicBezTo>
                    <a:cubicBezTo>
                      <a:pt x="28" y="4"/>
                      <a:pt x="26" y="3"/>
                      <a:pt x="27" y="6"/>
                    </a:cubicBezTo>
                    <a:cubicBezTo>
                      <a:pt x="28" y="6"/>
                      <a:pt x="28" y="4"/>
                      <a:pt x="29" y="5"/>
                    </a:cubicBezTo>
                    <a:cubicBezTo>
                      <a:pt x="28" y="5"/>
                      <a:pt x="28" y="6"/>
                      <a:pt x="28" y="7"/>
                    </a:cubicBezTo>
                    <a:cubicBezTo>
                      <a:pt x="27" y="7"/>
                      <a:pt x="27" y="6"/>
                      <a:pt x="26" y="7"/>
                    </a:cubicBezTo>
                    <a:cubicBezTo>
                      <a:pt x="27" y="7"/>
                      <a:pt x="27" y="8"/>
                      <a:pt x="26" y="8"/>
                    </a:cubicBezTo>
                    <a:cubicBezTo>
                      <a:pt x="26" y="9"/>
                      <a:pt x="27" y="9"/>
                      <a:pt x="27" y="9"/>
                    </a:cubicBezTo>
                    <a:cubicBezTo>
                      <a:pt x="27" y="10"/>
                      <a:pt x="29" y="9"/>
                      <a:pt x="29" y="10"/>
                    </a:cubicBezTo>
                    <a:cubicBezTo>
                      <a:pt x="28" y="10"/>
                      <a:pt x="28" y="12"/>
                      <a:pt x="27" y="12"/>
                    </a:cubicBezTo>
                    <a:cubicBezTo>
                      <a:pt x="29" y="13"/>
                      <a:pt x="28" y="11"/>
                      <a:pt x="30" y="10"/>
                    </a:cubicBezTo>
                    <a:cubicBezTo>
                      <a:pt x="30" y="12"/>
                      <a:pt x="28" y="13"/>
                      <a:pt x="27" y="13"/>
                    </a:cubicBezTo>
                    <a:cubicBezTo>
                      <a:pt x="27" y="14"/>
                      <a:pt x="27" y="14"/>
                      <a:pt x="27" y="15"/>
                    </a:cubicBezTo>
                    <a:cubicBezTo>
                      <a:pt x="27" y="15"/>
                      <a:pt x="26" y="15"/>
                      <a:pt x="26" y="16"/>
                    </a:cubicBezTo>
                    <a:cubicBezTo>
                      <a:pt x="25" y="16"/>
                      <a:pt x="25" y="16"/>
                      <a:pt x="25" y="15"/>
                    </a:cubicBezTo>
                    <a:cubicBezTo>
                      <a:pt x="24" y="15"/>
                      <a:pt x="24" y="15"/>
                      <a:pt x="24" y="15"/>
                    </a:cubicBezTo>
                    <a:cubicBezTo>
                      <a:pt x="24" y="14"/>
                      <a:pt x="25" y="14"/>
                      <a:pt x="25" y="13"/>
                    </a:cubicBezTo>
                    <a:cubicBezTo>
                      <a:pt x="25" y="12"/>
                      <a:pt x="25" y="12"/>
                      <a:pt x="24" y="12"/>
                    </a:cubicBezTo>
                    <a:cubicBezTo>
                      <a:pt x="24" y="12"/>
                      <a:pt x="24" y="12"/>
                      <a:pt x="24" y="12"/>
                    </a:cubicBezTo>
                    <a:cubicBezTo>
                      <a:pt x="25" y="11"/>
                      <a:pt x="26" y="12"/>
                      <a:pt x="26" y="10"/>
                    </a:cubicBezTo>
                    <a:cubicBezTo>
                      <a:pt x="25" y="10"/>
                      <a:pt x="24" y="11"/>
                      <a:pt x="24" y="11"/>
                    </a:cubicBezTo>
                    <a:cubicBezTo>
                      <a:pt x="24" y="11"/>
                      <a:pt x="23" y="11"/>
                      <a:pt x="23" y="10"/>
                    </a:cubicBezTo>
                    <a:cubicBezTo>
                      <a:pt x="23" y="10"/>
                      <a:pt x="23" y="9"/>
                      <a:pt x="23" y="9"/>
                    </a:cubicBezTo>
                    <a:cubicBezTo>
                      <a:pt x="22" y="10"/>
                      <a:pt x="21" y="10"/>
                      <a:pt x="20" y="11"/>
                    </a:cubicBezTo>
                    <a:cubicBezTo>
                      <a:pt x="20" y="11"/>
                      <a:pt x="20" y="12"/>
                      <a:pt x="20" y="12"/>
                    </a:cubicBezTo>
                    <a:cubicBezTo>
                      <a:pt x="20" y="12"/>
                      <a:pt x="20" y="12"/>
                      <a:pt x="19" y="12"/>
                    </a:cubicBezTo>
                    <a:cubicBezTo>
                      <a:pt x="20" y="13"/>
                      <a:pt x="19" y="13"/>
                      <a:pt x="18" y="13"/>
                    </a:cubicBezTo>
                    <a:cubicBezTo>
                      <a:pt x="18" y="13"/>
                      <a:pt x="18" y="13"/>
                      <a:pt x="18" y="14"/>
                    </a:cubicBezTo>
                    <a:cubicBezTo>
                      <a:pt x="17" y="14"/>
                      <a:pt x="17" y="15"/>
                      <a:pt x="16" y="14"/>
                    </a:cubicBezTo>
                    <a:cubicBezTo>
                      <a:pt x="18" y="14"/>
                      <a:pt x="17" y="12"/>
                      <a:pt x="17" y="12"/>
                    </a:cubicBezTo>
                    <a:cubicBezTo>
                      <a:pt x="17" y="12"/>
                      <a:pt x="18" y="12"/>
                      <a:pt x="18" y="11"/>
                    </a:cubicBezTo>
                    <a:cubicBezTo>
                      <a:pt x="17" y="9"/>
                      <a:pt x="15" y="11"/>
                      <a:pt x="13" y="12"/>
                    </a:cubicBezTo>
                    <a:cubicBezTo>
                      <a:pt x="14" y="11"/>
                      <a:pt x="14" y="11"/>
                      <a:pt x="14" y="10"/>
                    </a:cubicBezTo>
                    <a:cubicBezTo>
                      <a:pt x="13" y="10"/>
                      <a:pt x="13" y="12"/>
                      <a:pt x="12" y="12"/>
                    </a:cubicBezTo>
                    <a:cubicBezTo>
                      <a:pt x="12" y="12"/>
                      <a:pt x="11" y="12"/>
                      <a:pt x="11" y="12"/>
                    </a:cubicBezTo>
                    <a:cubicBezTo>
                      <a:pt x="11" y="12"/>
                      <a:pt x="11" y="12"/>
                      <a:pt x="11" y="11"/>
                    </a:cubicBezTo>
                    <a:cubicBezTo>
                      <a:pt x="11" y="11"/>
                      <a:pt x="13" y="11"/>
                      <a:pt x="12" y="10"/>
                    </a:cubicBezTo>
                    <a:cubicBezTo>
                      <a:pt x="12" y="10"/>
                      <a:pt x="11" y="10"/>
                      <a:pt x="11" y="10"/>
                    </a:cubicBezTo>
                    <a:cubicBezTo>
                      <a:pt x="11" y="10"/>
                      <a:pt x="11" y="10"/>
                      <a:pt x="10" y="10"/>
                    </a:cubicBezTo>
                    <a:cubicBezTo>
                      <a:pt x="10" y="11"/>
                      <a:pt x="11" y="9"/>
                      <a:pt x="10" y="9"/>
                    </a:cubicBezTo>
                    <a:cubicBezTo>
                      <a:pt x="10" y="9"/>
                      <a:pt x="9" y="8"/>
                      <a:pt x="10" y="8"/>
                    </a:cubicBezTo>
                    <a:cubicBezTo>
                      <a:pt x="10" y="8"/>
                      <a:pt x="10" y="8"/>
                      <a:pt x="10" y="7"/>
                    </a:cubicBezTo>
                    <a:cubicBezTo>
                      <a:pt x="11" y="7"/>
                      <a:pt x="11" y="7"/>
                      <a:pt x="11" y="7"/>
                    </a:cubicBezTo>
                    <a:cubicBezTo>
                      <a:pt x="11" y="7"/>
                      <a:pt x="11" y="6"/>
                      <a:pt x="11" y="6"/>
                    </a:cubicBezTo>
                    <a:cubicBezTo>
                      <a:pt x="12" y="5"/>
                      <a:pt x="12" y="6"/>
                      <a:pt x="12" y="6"/>
                    </a:cubicBezTo>
                    <a:cubicBezTo>
                      <a:pt x="13" y="5"/>
                      <a:pt x="12" y="4"/>
                      <a:pt x="13" y="4"/>
                    </a:cubicBezTo>
                    <a:cubicBezTo>
                      <a:pt x="14" y="4"/>
                      <a:pt x="14" y="4"/>
                      <a:pt x="14" y="5"/>
                    </a:cubicBezTo>
                    <a:cubicBezTo>
                      <a:pt x="14" y="5"/>
                      <a:pt x="14" y="5"/>
                      <a:pt x="14" y="5"/>
                    </a:cubicBezTo>
                    <a:cubicBezTo>
                      <a:pt x="14" y="5"/>
                      <a:pt x="13" y="5"/>
                      <a:pt x="13" y="5"/>
                    </a:cubicBezTo>
                    <a:cubicBezTo>
                      <a:pt x="13" y="5"/>
                      <a:pt x="13" y="6"/>
                      <a:pt x="14" y="6"/>
                    </a:cubicBezTo>
                    <a:cubicBezTo>
                      <a:pt x="14" y="8"/>
                      <a:pt x="14" y="8"/>
                      <a:pt x="14" y="8"/>
                    </a:cubicBezTo>
                    <a:cubicBezTo>
                      <a:pt x="16" y="8"/>
                      <a:pt x="16" y="10"/>
                      <a:pt x="17" y="9"/>
                    </a:cubicBezTo>
                    <a:cubicBezTo>
                      <a:pt x="17" y="10"/>
                      <a:pt x="17" y="10"/>
                      <a:pt x="17" y="10"/>
                    </a:cubicBezTo>
                    <a:cubicBezTo>
                      <a:pt x="18" y="10"/>
                      <a:pt x="18" y="10"/>
                      <a:pt x="18" y="11"/>
                    </a:cubicBezTo>
                    <a:cubicBezTo>
                      <a:pt x="19" y="10"/>
                      <a:pt x="21" y="10"/>
                      <a:pt x="22" y="10"/>
                    </a:cubicBezTo>
                    <a:cubicBezTo>
                      <a:pt x="22" y="8"/>
                      <a:pt x="21" y="8"/>
                      <a:pt x="20" y="6"/>
                    </a:cubicBezTo>
                    <a:cubicBezTo>
                      <a:pt x="21" y="6"/>
                      <a:pt x="22" y="6"/>
                      <a:pt x="22" y="5"/>
                    </a:cubicBezTo>
                    <a:cubicBezTo>
                      <a:pt x="21" y="4"/>
                      <a:pt x="21" y="5"/>
                      <a:pt x="20" y="6"/>
                    </a:cubicBezTo>
                    <a:cubicBezTo>
                      <a:pt x="20" y="6"/>
                      <a:pt x="18" y="6"/>
                      <a:pt x="19" y="7"/>
                    </a:cubicBezTo>
                    <a:cubicBezTo>
                      <a:pt x="18" y="7"/>
                      <a:pt x="18" y="7"/>
                      <a:pt x="18" y="8"/>
                    </a:cubicBezTo>
                    <a:cubicBezTo>
                      <a:pt x="18" y="8"/>
                      <a:pt x="18" y="8"/>
                      <a:pt x="18" y="8"/>
                    </a:cubicBezTo>
                    <a:cubicBezTo>
                      <a:pt x="18" y="7"/>
                      <a:pt x="18" y="7"/>
                      <a:pt x="18" y="6"/>
                    </a:cubicBezTo>
                    <a:cubicBezTo>
                      <a:pt x="17" y="6"/>
                      <a:pt x="18" y="4"/>
                      <a:pt x="17" y="5"/>
                    </a:cubicBezTo>
                    <a:cubicBezTo>
                      <a:pt x="16" y="5"/>
                      <a:pt x="16" y="6"/>
                      <a:pt x="15" y="7"/>
                    </a:cubicBezTo>
                    <a:cubicBezTo>
                      <a:pt x="16" y="5"/>
                      <a:pt x="15" y="5"/>
                      <a:pt x="15" y="3"/>
                    </a:cubicBezTo>
                    <a:cubicBezTo>
                      <a:pt x="13" y="3"/>
                      <a:pt x="13" y="4"/>
                      <a:pt x="11" y="4"/>
                    </a:cubicBezTo>
                    <a:cubicBezTo>
                      <a:pt x="10" y="4"/>
                      <a:pt x="10" y="5"/>
                      <a:pt x="9" y="5"/>
                    </a:cubicBezTo>
                    <a:cubicBezTo>
                      <a:pt x="9" y="5"/>
                      <a:pt x="8" y="6"/>
                      <a:pt x="8" y="7"/>
                    </a:cubicBezTo>
                    <a:cubicBezTo>
                      <a:pt x="8" y="7"/>
                      <a:pt x="8" y="7"/>
                      <a:pt x="9" y="7"/>
                    </a:cubicBezTo>
                    <a:cubicBezTo>
                      <a:pt x="8" y="8"/>
                      <a:pt x="8" y="8"/>
                      <a:pt x="8" y="9"/>
                    </a:cubicBezTo>
                    <a:cubicBezTo>
                      <a:pt x="7" y="10"/>
                      <a:pt x="7" y="9"/>
                      <a:pt x="7" y="9"/>
                    </a:cubicBezTo>
                    <a:cubicBezTo>
                      <a:pt x="7" y="10"/>
                      <a:pt x="6" y="11"/>
                      <a:pt x="6" y="12"/>
                    </a:cubicBezTo>
                    <a:cubicBezTo>
                      <a:pt x="6" y="12"/>
                      <a:pt x="6" y="13"/>
                      <a:pt x="6" y="13"/>
                    </a:cubicBezTo>
                    <a:cubicBezTo>
                      <a:pt x="7" y="12"/>
                      <a:pt x="8" y="11"/>
                      <a:pt x="8" y="10"/>
                    </a:cubicBezTo>
                    <a:cubicBezTo>
                      <a:pt x="9" y="10"/>
                      <a:pt x="8" y="12"/>
                      <a:pt x="8" y="12"/>
                    </a:cubicBezTo>
                    <a:cubicBezTo>
                      <a:pt x="8" y="12"/>
                      <a:pt x="9" y="13"/>
                      <a:pt x="9" y="13"/>
                    </a:cubicBezTo>
                    <a:cubicBezTo>
                      <a:pt x="9" y="13"/>
                      <a:pt x="9" y="13"/>
                      <a:pt x="9" y="13"/>
                    </a:cubicBezTo>
                    <a:cubicBezTo>
                      <a:pt x="9" y="13"/>
                      <a:pt x="8" y="13"/>
                      <a:pt x="8" y="13"/>
                    </a:cubicBezTo>
                    <a:cubicBezTo>
                      <a:pt x="8" y="14"/>
                      <a:pt x="8" y="14"/>
                      <a:pt x="8" y="15"/>
                    </a:cubicBezTo>
                    <a:cubicBezTo>
                      <a:pt x="8" y="15"/>
                      <a:pt x="8" y="15"/>
                      <a:pt x="9" y="15"/>
                    </a:cubicBezTo>
                    <a:cubicBezTo>
                      <a:pt x="9" y="15"/>
                      <a:pt x="9" y="15"/>
                      <a:pt x="9" y="15"/>
                    </a:cubicBezTo>
                    <a:cubicBezTo>
                      <a:pt x="8" y="16"/>
                      <a:pt x="8" y="14"/>
                      <a:pt x="8" y="14"/>
                    </a:cubicBezTo>
                    <a:cubicBezTo>
                      <a:pt x="7" y="14"/>
                      <a:pt x="6" y="15"/>
                      <a:pt x="7" y="13"/>
                    </a:cubicBezTo>
                    <a:cubicBezTo>
                      <a:pt x="5" y="13"/>
                      <a:pt x="5" y="13"/>
                      <a:pt x="5" y="13"/>
                    </a:cubicBezTo>
                    <a:cubicBezTo>
                      <a:pt x="5" y="14"/>
                      <a:pt x="4" y="15"/>
                      <a:pt x="4" y="15"/>
                    </a:cubicBezTo>
                    <a:cubicBezTo>
                      <a:pt x="5" y="15"/>
                      <a:pt x="5" y="16"/>
                      <a:pt x="6" y="16"/>
                    </a:cubicBezTo>
                    <a:cubicBezTo>
                      <a:pt x="7" y="16"/>
                      <a:pt x="7" y="16"/>
                      <a:pt x="7" y="17"/>
                    </a:cubicBezTo>
                    <a:cubicBezTo>
                      <a:pt x="4" y="17"/>
                      <a:pt x="4" y="17"/>
                      <a:pt x="4" y="17"/>
                    </a:cubicBezTo>
                    <a:cubicBezTo>
                      <a:pt x="4" y="17"/>
                      <a:pt x="4" y="16"/>
                      <a:pt x="4" y="16"/>
                    </a:cubicBezTo>
                    <a:cubicBezTo>
                      <a:pt x="3" y="18"/>
                      <a:pt x="2" y="19"/>
                      <a:pt x="1" y="21"/>
                    </a:cubicBezTo>
                    <a:cubicBezTo>
                      <a:pt x="2" y="21"/>
                      <a:pt x="3" y="21"/>
                      <a:pt x="3" y="21"/>
                    </a:cubicBezTo>
                    <a:cubicBezTo>
                      <a:pt x="3" y="21"/>
                      <a:pt x="2" y="22"/>
                      <a:pt x="1" y="22"/>
                    </a:cubicBezTo>
                    <a:cubicBezTo>
                      <a:pt x="1" y="22"/>
                      <a:pt x="1" y="22"/>
                      <a:pt x="1" y="22"/>
                    </a:cubicBezTo>
                    <a:cubicBezTo>
                      <a:pt x="0" y="23"/>
                      <a:pt x="0" y="24"/>
                      <a:pt x="0" y="25"/>
                    </a:cubicBezTo>
                    <a:cubicBezTo>
                      <a:pt x="0" y="25"/>
                      <a:pt x="0" y="24"/>
                      <a:pt x="1" y="24"/>
                    </a:cubicBezTo>
                    <a:close/>
                    <a:moveTo>
                      <a:pt x="238" y="24"/>
                    </a:moveTo>
                    <a:cubicBezTo>
                      <a:pt x="238" y="24"/>
                      <a:pt x="238" y="24"/>
                      <a:pt x="238" y="24"/>
                    </a:cubicBezTo>
                    <a:cubicBezTo>
                      <a:pt x="238" y="24"/>
                      <a:pt x="238" y="24"/>
                      <a:pt x="238" y="24"/>
                    </a:cubicBezTo>
                    <a:cubicBezTo>
                      <a:pt x="238" y="24"/>
                      <a:pt x="238" y="24"/>
                      <a:pt x="238" y="24"/>
                    </a:cubicBezTo>
                    <a:close/>
                    <a:moveTo>
                      <a:pt x="405" y="17"/>
                    </a:moveTo>
                    <a:cubicBezTo>
                      <a:pt x="405" y="17"/>
                      <a:pt x="405" y="17"/>
                      <a:pt x="405" y="17"/>
                    </a:cubicBezTo>
                    <a:cubicBezTo>
                      <a:pt x="405" y="17"/>
                      <a:pt x="405" y="16"/>
                      <a:pt x="405" y="16"/>
                    </a:cubicBezTo>
                    <a:cubicBezTo>
                      <a:pt x="405" y="16"/>
                      <a:pt x="405" y="16"/>
                      <a:pt x="405" y="17"/>
                    </a:cubicBezTo>
                    <a:close/>
                    <a:moveTo>
                      <a:pt x="398" y="23"/>
                    </a:moveTo>
                    <a:cubicBezTo>
                      <a:pt x="397" y="23"/>
                      <a:pt x="397" y="24"/>
                      <a:pt x="397" y="24"/>
                    </a:cubicBezTo>
                    <a:cubicBezTo>
                      <a:pt x="397" y="23"/>
                      <a:pt x="397" y="22"/>
                      <a:pt x="398" y="22"/>
                    </a:cubicBezTo>
                    <a:lnTo>
                      <a:pt x="398" y="23"/>
                    </a:lnTo>
                    <a:close/>
                    <a:moveTo>
                      <a:pt x="404" y="9"/>
                    </a:moveTo>
                    <a:cubicBezTo>
                      <a:pt x="404" y="10"/>
                      <a:pt x="404" y="10"/>
                      <a:pt x="403" y="10"/>
                    </a:cubicBezTo>
                    <a:cubicBezTo>
                      <a:pt x="403" y="10"/>
                      <a:pt x="403" y="10"/>
                      <a:pt x="403" y="9"/>
                    </a:cubicBezTo>
                    <a:lnTo>
                      <a:pt x="404" y="9"/>
                    </a:lnTo>
                    <a:close/>
                    <a:moveTo>
                      <a:pt x="401" y="16"/>
                    </a:moveTo>
                    <a:cubicBezTo>
                      <a:pt x="401" y="16"/>
                      <a:pt x="402" y="15"/>
                      <a:pt x="402" y="16"/>
                    </a:cubicBezTo>
                    <a:cubicBezTo>
                      <a:pt x="401" y="16"/>
                      <a:pt x="402" y="16"/>
                      <a:pt x="402" y="17"/>
                    </a:cubicBezTo>
                    <a:cubicBezTo>
                      <a:pt x="402" y="17"/>
                      <a:pt x="401" y="18"/>
                      <a:pt x="402" y="18"/>
                    </a:cubicBezTo>
                    <a:cubicBezTo>
                      <a:pt x="402" y="18"/>
                      <a:pt x="402" y="18"/>
                      <a:pt x="402" y="18"/>
                    </a:cubicBezTo>
                    <a:cubicBezTo>
                      <a:pt x="401" y="18"/>
                      <a:pt x="401" y="18"/>
                      <a:pt x="401" y="18"/>
                    </a:cubicBezTo>
                    <a:cubicBezTo>
                      <a:pt x="402" y="18"/>
                      <a:pt x="401" y="20"/>
                      <a:pt x="401" y="21"/>
                    </a:cubicBezTo>
                    <a:cubicBezTo>
                      <a:pt x="400" y="21"/>
                      <a:pt x="400" y="20"/>
                      <a:pt x="400" y="19"/>
                    </a:cubicBezTo>
                    <a:cubicBezTo>
                      <a:pt x="400" y="19"/>
                      <a:pt x="399" y="18"/>
                      <a:pt x="399" y="17"/>
                    </a:cubicBezTo>
                    <a:cubicBezTo>
                      <a:pt x="400" y="18"/>
                      <a:pt x="399" y="16"/>
                      <a:pt x="400" y="16"/>
                    </a:cubicBezTo>
                    <a:cubicBezTo>
                      <a:pt x="400" y="16"/>
                      <a:pt x="401" y="16"/>
                      <a:pt x="401" y="16"/>
                    </a:cubicBezTo>
                    <a:close/>
                    <a:moveTo>
                      <a:pt x="38" y="9"/>
                    </a:moveTo>
                    <a:cubicBezTo>
                      <a:pt x="37" y="9"/>
                      <a:pt x="37" y="9"/>
                      <a:pt x="37" y="9"/>
                    </a:cubicBezTo>
                    <a:cubicBezTo>
                      <a:pt x="37" y="9"/>
                      <a:pt x="37" y="8"/>
                      <a:pt x="37" y="8"/>
                    </a:cubicBezTo>
                    <a:cubicBezTo>
                      <a:pt x="38" y="9"/>
                      <a:pt x="38" y="9"/>
                      <a:pt x="38" y="9"/>
                    </a:cubicBezTo>
                    <a:close/>
                    <a:moveTo>
                      <a:pt x="40" y="16"/>
                    </a:moveTo>
                    <a:cubicBezTo>
                      <a:pt x="40" y="16"/>
                      <a:pt x="40" y="16"/>
                      <a:pt x="40" y="16"/>
                    </a:cubicBezTo>
                    <a:cubicBezTo>
                      <a:pt x="40" y="16"/>
                      <a:pt x="40" y="16"/>
                      <a:pt x="40" y="16"/>
                    </a:cubicBezTo>
                    <a:close/>
                    <a:moveTo>
                      <a:pt x="33" y="14"/>
                    </a:moveTo>
                    <a:cubicBezTo>
                      <a:pt x="33" y="14"/>
                      <a:pt x="33" y="14"/>
                      <a:pt x="32" y="15"/>
                    </a:cubicBezTo>
                    <a:cubicBezTo>
                      <a:pt x="33" y="14"/>
                      <a:pt x="33" y="14"/>
                      <a:pt x="33" y="14"/>
                    </a:cubicBezTo>
                    <a:cubicBezTo>
                      <a:pt x="33" y="14"/>
                      <a:pt x="33" y="14"/>
                      <a:pt x="33" y="14"/>
                    </a:cubicBezTo>
                    <a:close/>
                    <a:moveTo>
                      <a:pt x="33" y="17"/>
                    </a:moveTo>
                    <a:cubicBezTo>
                      <a:pt x="33" y="16"/>
                      <a:pt x="33" y="16"/>
                      <a:pt x="33" y="15"/>
                    </a:cubicBezTo>
                    <a:cubicBezTo>
                      <a:pt x="34" y="15"/>
                      <a:pt x="34" y="16"/>
                      <a:pt x="34" y="17"/>
                    </a:cubicBezTo>
                    <a:cubicBezTo>
                      <a:pt x="33" y="17"/>
                      <a:pt x="33" y="17"/>
                      <a:pt x="33" y="17"/>
                    </a:cubicBezTo>
                    <a:close/>
                    <a:moveTo>
                      <a:pt x="36" y="10"/>
                    </a:moveTo>
                    <a:cubicBezTo>
                      <a:pt x="36" y="10"/>
                      <a:pt x="36" y="10"/>
                      <a:pt x="36" y="10"/>
                    </a:cubicBezTo>
                    <a:cubicBezTo>
                      <a:pt x="36" y="10"/>
                      <a:pt x="36" y="10"/>
                      <a:pt x="36" y="10"/>
                    </a:cubicBezTo>
                    <a:close/>
                    <a:moveTo>
                      <a:pt x="35" y="10"/>
                    </a:moveTo>
                    <a:cubicBezTo>
                      <a:pt x="35" y="10"/>
                      <a:pt x="35" y="10"/>
                      <a:pt x="35" y="10"/>
                    </a:cubicBezTo>
                    <a:cubicBezTo>
                      <a:pt x="35" y="10"/>
                      <a:pt x="35" y="10"/>
                      <a:pt x="35" y="10"/>
                    </a:cubicBezTo>
                    <a:close/>
                    <a:moveTo>
                      <a:pt x="32" y="9"/>
                    </a:moveTo>
                    <a:cubicBezTo>
                      <a:pt x="31" y="9"/>
                      <a:pt x="31" y="9"/>
                      <a:pt x="31" y="8"/>
                    </a:cubicBezTo>
                    <a:cubicBezTo>
                      <a:pt x="31" y="9"/>
                      <a:pt x="32" y="9"/>
                      <a:pt x="32" y="9"/>
                    </a:cubicBezTo>
                    <a:close/>
                    <a:moveTo>
                      <a:pt x="31" y="13"/>
                    </a:moveTo>
                    <a:cubicBezTo>
                      <a:pt x="31" y="12"/>
                      <a:pt x="30" y="10"/>
                      <a:pt x="31" y="10"/>
                    </a:cubicBezTo>
                    <a:cubicBezTo>
                      <a:pt x="32" y="11"/>
                      <a:pt x="32" y="11"/>
                      <a:pt x="32" y="10"/>
                    </a:cubicBezTo>
                    <a:cubicBezTo>
                      <a:pt x="33" y="10"/>
                      <a:pt x="33" y="10"/>
                      <a:pt x="34" y="10"/>
                    </a:cubicBezTo>
                    <a:cubicBezTo>
                      <a:pt x="34" y="11"/>
                      <a:pt x="32" y="11"/>
                      <a:pt x="32" y="11"/>
                    </a:cubicBezTo>
                    <a:cubicBezTo>
                      <a:pt x="32" y="11"/>
                      <a:pt x="32" y="11"/>
                      <a:pt x="32" y="11"/>
                    </a:cubicBezTo>
                    <a:cubicBezTo>
                      <a:pt x="32" y="11"/>
                      <a:pt x="32" y="11"/>
                      <a:pt x="31" y="11"/>
                    </a:cubicBezTo>
                    <a:cubicBezTo>
                      <a:pt x="31" y="12"/>
                      <a:pt x="31" y="13"/>
                      <a:pt x="31" y="13"/>
                    </a:cubicBezTo>
                    <a:close/>
                    <a:moveTo>
                      <a:pt x="36" y="17"/>
                    </a:moveTo>
                    <a:cubicBezTo>
                      <a:pt x="36" y="17"/>
                      <a:pt x="36" y="17"/>
                      <a:pt x="36" y="17"/>
                    </a:cubicBezTo>
                    <a:cubicBezTo>
                      <a:pt x="36" y="17"/>
                      <a:pt x="37" y="17"/>
                      <a:pt x="37" y="17"/>
                    </a:cubicBezTo>
                    <a:cubicBezTo>
                      <a:pt x="37" y="17"/>
                      <a:pt x="37" y="17"/>
                      <a:pt x="36" y="17"/>
                    </a:cubicBezTo>
                    <a:close/>
                    <a:moveTo>
                      <a:pt x="38" y="18"/>
                    </a:moveTo>
                    <a:cubicBezTo>
                      <a:pt x="38" y="17"/>
                      <a:pt x="39" y="18"/>
                      <a:pt x="40" y="17"/>
                    </a:cubicBezTo>
                    <a:cubicBezTo>
                      <a:pt x="40" y="17"/>
                      <a:pt x="40" y="17"/>
                      <a:pt x="40" y="17"/>
                    </a:cubicBezTo>
                    <a:cubicBezTo>
                      <a:pt x="40" y="17"/>
                      <a:pt x="42" y="16"/>
                      <a:pt x="42" y="17"/>
                    </a:cubicBezTo>
                    <a:cubicBezTo>
                      <a:pt x="43" y="17"/>
                      <a:pt x="44" y="17"/>
                      <a:pt x="44" y="16"/>
                    </a:cubicBezTo>
                    <a:cubicBezTo>
                      <a:pt x="44" y="16"/>
                      <a:pt x="44" y="16"/>
                      <a:pt x="44" y="16"/>
                    </a:cubicBezTo>
                    <a:cubicBezTo>
                      <a:pt x="44" y="17"/>
                      <a:pt x="43" y="17"/>
                      <a:pt x="43" y="17"/>
                    </a:cubicBezTo>
                    <a:cubicBezTo>
                      <a:pt x="43" y="17"/>
                      <a:pt x="43" y="18"/>
                      <a:pt x="42" y="18"/>
                    </a:cubicBezTo>
                    <a:cubicBezTo>
                      <a:pt x="42" y="18"/>
                      <a:pt x="42" y="18"/>
                      <a:pt x="42" y="18"/>
                    </a:cubicBezTo>
                    <a:cubicBezTo>
                      <a:pt x="41" y="19"/>
                      <a:pt x="40" y="18"/>
                      <a:pt x="38" y="18"/>
                    </a:cubicBezTo>
                    <a:close/>
                    <a:moveTo>
                      <a:pt x="42" y="19"/>
                    </a:moveTo>
                    <a:cubicBezTo>
                      <a:pt x="42" y="19"/>
                      <a:pt x="42" y="20"/>
                      <a:pt x="42" y="20"/>
                    </a:cubicBezTo>
                    <a:cubicBezTo>
                      <a:pt x="41" y="20"/>
                      <a:pt x="41" y="18"/>
                      <a:pt x="42" y="19"/>
                    </a:cubicBezTo>
                    <a:close/>
                    <a:moveTo>
                      <a:pt x="44" y="13"/>
                    </a:moveTo>
                    <a:cubicBezTo>
                      <a:pt x="44" y="13"/>
                      <a:pt x="45" y="13"/>
                      <a:pt x="45" y="13"/>
                    </a:cubicBezTo>
                    <a:cubicBezTo>
                      <a:pt x="45" y="13"/>
                      <a:pt x="45" y="12"/>
                      <a:pt x="45" y="12"/>
                    </a:cubicBezTo>
                    <a:cubicBezTo>
                      <a:pt x="45" y="12"/>
                      <a:pt x="45" y="12"/>
                      <a:pt x="45" y="12"/>
                    </a:cubicBezTo>
                    <a:cubicBezTo>
                      <a:pt x="45" y="13"/>
                      <a:pt x="45" y="13"/>
                      <a:pt x="44" y="13"/>
                    </a:cubicBezTo>
                    <a:close/>
                    <a:moveTo>
                      <a:pt x="53" y="7"/>
                    </a:moveTo>
                    <a:cubicBezTo>
                      <a:pt x="53" y="7"/>
                      <a:pt x="53" y="7"/>
                      <a:pt x="54" y="7"/>
                    </a:cubicBezTo>
                    <a:cubicBezTo>
                      <a:pt x="54" y="7"/>
                      <a:pt x="55" y="7"/>
                      <a:pt x="55" y="7"/>
                    </a:cubicBezTo>
                    <a:cubicBezTo>
                      <a:pt x="55" y="7"/>
                      <a:pt x="55" y="7"/>
                      <a:pt x="55" y="7"/>
                    </a:cubicBezTo>
                    <a:cubicBezTo>
                      <a:pt x="55" y="7"/>
                      <a:pt x="55" y="7"/>
                      <a:pt x="55" y="7"/>
                    </a:cubicBezTo>
                    <a:cubicBezTo>
                      <a:pt x="55" y="7"/>
                      <a:pt x="56" y="7"/>
                      <a:pt x="56" y="7"/>
                    </a:cubicBezTo>
                    <a:cubicBezTo>
                      <a:pt x="55" y="8"/>
                      <a:pt x="55" y="8"/>
                      <a:pt x="55" y="9"/>
                    </a:cubicBezTo>
                    <a:cubicBezTo>
                      <a:pt x="54" y="8"/>
                      <a:pt x="53" y="9"/>
                      <a:pt x="53" y="7"/>
                    </a:cubicBezTo>
                    <a:cubicBezTo>
                      <a:pt x="53" y="7"/>
                      <a:pt x="53" y="7"/>
                      <a:pt x="53" y="7"/>
                    </a:cubicBezTo>
                    <a:close/>
                    <a:moveTo>
                      <a:pt x="68" y="9"/>
                    </a:moveTo>
                    <a:cubicBezTo>
                      <a:pt x="67" y="9"/>
                      <a:pt x="67" y="9"/>
                      <a:pt x="67" y="9"/>
                    </a:cubicBezTo>
                    <a:cubicBezTo>
                      <a:pt x="67" y="9"/>
                      <a:pt x="67" y="9"/>
                      <a:pt x="67" y="8"/>
                    </a:cubicBezTo>
                    <a:cubicBezTo>
                      <a:pt x="67" y="9"/>
                      <a:pt x="67" y="9"/>
                      <a:pt x="68" y="9"/>
                    </a:cubicBezTo>
                    <a:cubicBezTo>
                      <a:pt x="68" y="9"/>
                      <a:pt x="68" y="9"/>
                      <a:pt x="68" y="9"/>
                    </a:cubicBezTo>
                    <a:close/>
                    <a:moveTo>
                      <a:pt x="64" y="17"/>
                    </a:moveTo>
                    <a:cubicBezTo>
                      <a:pt x="63" y="17"/>
                      <a:pt x="63" y="17"/>
                      <a:pt x="62" y="17"/>
                    </a:cubicBezTo>
                    <a:cubicBezTo>
                      <a:pt x="62" y="16"/>
                      <a:pt x="62" y="15"/>
                      <a:pt x="62" y="15"/>
                    </a:cubicBezTo>
                    <a:cubicBezTo>
                      <a:pt x="63" y="15"/>
                      <a:pt x="64" y="15"/>
                      <a:pt x="65" y="16"/>
                    </a:cubicBezTo>
                    <a:cubicBezTo>
                      <a:pt x="65" y="16"/>
                      <a:pt x="65" y="16"/>
                      <a:pt x="65" y="16"/>
                    </a:cubicBezTo>
                    <a:cubicBezTo>
                      <a:pt x="65" y="16"/>
                      <a:pt x="65" y="16"/>
                      <a:pt x="65" y="16"/>
                    </a:cubicBezTo>
                    <a:cubicBezTo>
                      <a:pt x="65" y="17"/>
                      <a:pt x="64" y="17"/>
                      <a:pt x="64" y="17"/>
                    </a:cubicBezTo>
                    <a:close/>
                    <a:moveTo>
                      <a:pt x="64" y="18"/>
                    </a:moveTo>
                    <a:cubicBezTo>
                      <a:pt x="64" y="19"/>
                      <a:pt x="62" y="19"/>
                      <a:pt x="62" y="19"/>
                    </a:cubicBezTo>
                    <a:cubicBezTo>
                      <a:pt x="62" y="19"/>
                      <a:pt x="62" y="19"/>
                      <a:pt x="62" y="18"/>
                    </a:cubicBezTo>
                    <a:cubicBezTo>
                      <a:pt x="63" y="19"/>
                      <a:pt x="63" y="19"/>
                      <a:pt x="64" y="18"/>
                    </a:cubicBezTo>
                    <a:cubicBezTo>
                      <a:pt x="64" y="18"/>
                      <a:pt x="64" y="18"/>
                      <a:pt x="64" y="18"/>
                    </a:cubicBezTo>
                    <a:close/>
                    <a:moveTo>
                      <a:pt x="67" y="13"/>
                    </a:moveTo>
                    <a:cubicBezTo>
                      <a:pt x="67" y="13"/>
                      <a:pt x="67" y="13"/>
                      <a:pt x="66" y="13"/>
                    </a:cubicBezTo>
                    <a:cubicBezTo>
                      <a:pt x="66" y="13"/>
                      <a:pt x="67" y="13"/>
                      <a:pt x="67" y="13"/>
                    </a:cubicBezTo>
                    <a:cubicBezTo>
                      <a:pt x="66" y="14"/>
                      <a:pt x="66" y="14"/>
                      <a:pt x="66" y="14"/>
                    </a:cubicBezTo>
                    <a:cubicBezTo>
                      <a:pt x="65" y="13"/>
                      <a:pt x="67" y="13"/>
                      <a:pt x="67" y="12"/>
                    </a:cubicBezTo>
                    <a:cubicBezTo>
                      <a:pt x="68" y="13"/>
                      <a:pt x="67" y="13"/>
                      <a:pt x="67" y="13"/>
                    </a:cubicBezTo>
                    <a:close/>
                    <a:moveTo>
                      <a:pt x="66" y="12"/>
                    </a:moveTo>
                    <a:cubicBezTo>
                      <a:pt x="66" y="11"/>
                      <a:pt x="66" y="11"/>
                      <a:pt x="67" y="11"/>
                    </a:cubicBezTo>
                    <a:cubicBezTo>
                      <a:pt x="67" y="11"/>
                      <a:pt x="67" y="12"/>
                      <a:pt x="66" y="12"/>
                    </a:cubicBezTo>
                    <a:close/>
                    <a:moveTo>
                      <a:pt x="63" y="12"/>
                    </a:moveTo>
                    <a:cubicBezTo>
                      <a:pt x="63" y="12"/>
                      <a:pt x="63" y="12"/>
                      <a:pt x="63" y="12"/>
                    </a:cubicBezTo>
                    <a:cubicBezTo>
                      <a:pt x="64" y="12"/>
                      <a:pt x="64" y="12"/>
                      <a:pt x="64" y="12"/>
                    </a:cubicBezTo>
                    <a:cubicBezTo>
                      <a:pt x="64" y="12"/>
                      <a:pt x="64" y="12"/>
                      <a:pt x="63" y="12"/>
                    </a:cubicBezTo>
                    <a:close/>
                    <a:moveTo>
                      <a:pt x="67" y="17"/>
                    </a:moveTo>
                    <a:cubicBezTo>
                      <a:pt x="67" y="18"/>
                      <a:pt x="67" y="18"/>
                      <a:pt x="67" y="18"/>
                    </a:cubicBezTo>
                    <a:cubicBezTo>
                      <a:pt x="67" y="18"/>
                      <a:pt x="66" y="18"/>
                      <a:pt x="66" y="17"/>
                    </a:cubicBezTo>
                    <a:cubicBezTo>
                      <a:pt x="66" y="17"/>
                      <a:pt x="66" y="17"/>
                      <a:pt x="66" y="17"/>
                    </a:cubicBezTo>
                    <a:cubicBezTo>
                      <a:pt x="66" y="17"/>
                      <a:pt x="67" y="17"/>
                      <a:pt x="67" y="17"/>
                    </a:cubicBezTo>
                    <a:close/>
                    <a:moveTo>
                      <a:pt x="68" y="7"/>
                    </a:moveTo>
                    <a:cubicBezTo>
                      <a:pt x="68" y="7"/>
                      <a:pt x="68" y="7"/>
                      <a:pt x="68" y="7"/>
                    </a:cubicBezTo>
                    <a:cubicBezTo>
                      <a:pt x="68" y="7"/>
                      <a:pt x="68" y="7"/>
                      <a:pt x="68" y="7"/>
                    </a:cubicBezTo>
                    <a:cubicBezTo>
                      <a:pt x="68" y="7"/>
                      <a:pt x="68" y="7"/>
                      <a:pt x="68" y="7"/>
                    </a:cubicBezTo>
                    <a:close/>
                    <a:moveTo>
                      <a:pt x="65" y="11"/>
                    </a:moveTo>
                    <a:cubicBezTo>
                      <a:pt x="65" y="11"/>
                      <a:pt x="65" y="12"/>
                      <a:pt x="65" y="12"/>
                    </a:cubicBezTo>
                    <a:cubicBezTo>
                      <a:pt x="65" y="11"/>
                      <a:pt x="64" y="11"/>
                      <a:pt x="63" y="11"/>
                    </a:cubicBezTo>
                    <a:cubicBezTo>
                      <a:pt x="63" y="11"/>
                      <a:pt x="64" y="11"/>
                      <a:pt x="64" y="10"/>
                    </a:cubicBezTo>
                    <a:cubicBezTo>
                      <a:pt x="64" y="11"/>
                      <a:pt x="65" y="11"/>
                      <a:pt x="65" y="11"/>
                    </a:cubicBezTo>
                    <a:close/>
                    <a:moveTo>
                      <a:pt x="60" y="12"/>
                    </a:moveTo>
                    <a:cubicBezTo>
                      <a:pt x="60" y="12"/>
                      <a:pt x="60" y="12"/>
                      <a:pt x="59" y="12"/>
                    </a:cubicBezTo>
                    <a:cubicBezTo>
                      <a:pt x="60" y="12"/>
                      <a:pt x="60" y="12"/>
                      <a:pt x="60" y="11"/>
                    </a:cubicBezTo>
                    <a:cubicBezTo>
                      <a:pt x="60" y="11"/>
                      <a:pt x="61" y="11"/>
                      <a:pt x="61" y="11"/>
                    </a:cubicBezTo>
                    <a:cubicBezTo>
                      <a:pt x="61" y="11"/>
                      <a:pt x="61" y="11"/>
                      <a:pt x="61" y="11"/>
                    </a:cubicBezTo>
                    <a:cubicBezTo>
                      <a:pt x="61" y="12"/>
                      <a:pt x="61" y="12"/>
                      <a:pt x="60" y="12"/>
                    </a:cubicBezTo>
                    <a:cubicBezTo>
                      <a:pt x="60" y="12"/>
                      <a:pt x="60" y="12"/>
                      <a:pt x="60" y="12"/>
                    </a:cubicBezTo>
                    <a:close/>
                    <a:moveTo>
                      <a:pt x="48" y="14"/>
                    </a:moveTo>
                    <a:cubicBezTo>
                      <a:pt x="48" y="14"/>
                      <a:pt x="48" y="14"/>
                      <a:pt x="48" y="14"/>
                    </a:cubicBezTo>
                    <a:cubicBezTo>
                      <a:pt x="48" y="14"/>
                      <a:pt x="48" y="14"/>
                      <a:pt x="48" y="14"/>
                    </a:cubicBezTo>
                    <a:cubicBezTo>
                      <a:pt x="48" y="14"/>
                      <a:pt x="48" y="14"/>
                      <a:pt x="48" y="14"/>
                    </a:cubicBezTo>
                    <a:cubicBezTo>
                      <a:pt x="48" y="14"/>
                      <a:pt x="48" y="14"/>
                      <a:pt x="48" y="14"/>
                    </a:cubicBezTo>
                    <a:close/>
                    <a:moveTo>
                      <a:pt x="48" y="10"/>
                    </a:moveTo>
                    <a:cubicBezTo>
                      <a:pt x="48" y="10"/>
                      <a:pt x="47" y="11"/>
                      <a:pt x="48" y="11"/>
                    </a:cubicBezTo>
                    <a:cubicBezTo>
                      <a:pt x="48" y="11"/>
                      <a:pt x="47" y="12"/>
                      <a:pt x="47" y="12"/>
                    </a:cubicBezTo>
                    <a:cubicBezTo>
                      <a:pt x="47" y="11"/>
                      <a:pt x="47" y="11"/>
                      <a:pt x="47" y="10"/>
                    </a:cubicBezTo>
                    <a:cubicBezTo>
                      <a:pt x="47" y="10"/>
                      <a:pt x="47" y="10"/>
                      <a:pt x="46" y="10"/>
                    </a:cubicBezTo>
                    <a:cubicBezTo>
                      <a:pt x="46" y="9"/>
                      <a:pt x="47" y="9"/>
                      <a:pt x="47" y="9"/>
                    </a:cubicBezTo>
                    <a:cubicBezTo>
                      <a:pt x="47" y="10"/>
                      <a:pt x="48" y="10"/>
                      <a:pt x="48" y="10"/>
                    </a:cubicBezTo>
                    <a:close/>
                    <a:moveTo>
                      <a:pt x="52" y="10"/>
                    </a:moveTo>
                    <a:cubicBezTo>
                      <a:pt x="52" y="10"/>
                      <a:pt x="53" y="9"/>
                      <a:pt x="54" y="9"/>
                    </a:cubicBezTo>
                    <a:cubicBezTo>
                      <a:pt x="54" y="10"/>
                      <a:pt x="53" y="10"/>
                      <a:pt x="52" y="10"/>
                    </a:cubicBezTo>
                    <a:close/>
                    <a:moveTo>
                      <a:pt x="55" y="9"/>
                    </a:moveTo>
                    <a:cubicBezTo>
                      <a:pt x="55" y="10"/>
                      <a:pt x="55" y="10"/>
                      <a:pt x="55" y="11"/>
                    </a:cubicBezTo>
                    <a:cubicBezTo>
                      <a:pt x="55" y="10"/>
                      <a:pt x="55" y="10"/>
                      <a:pt x="55" y="9"/>
                    </a:cubicBezTo>
                    <a:close/>
                    <a:moveTo>
                      <a:pt x="55" y="13"/>
                    </a:moveTo>
                    <a:cubicBezTo>
                      <a:pt x="55" y="13"/>
                      <a:pt x="56" y="13"/>
                      <a:pt x="56" y="13"/>
                    </a:cubicBezTo>
                    <a:cubicBezTo>
                      <a:pt x="56" y="13"/>
                      <a:pt x="56" y="13"/>
                      <a:pt x="57" y="13"/>
                    </a:cubicBezTo>
                    <a:cubicBezTo>
                      <a:pt x="56" y="14"/>
                      <a:pt x="56" y="14"/>
                      <a:pt x="55" y="13"/>
                    </a:cubicBezTo>
                    <a:close/>
                    <a:moveTo>
                      <a:pt x="53" y="8"/>
                    </a:moveTo>
                    <a:cubicBezTo>
                      <a:pt x="53" y="9"/>
                      <a:pt x="52" y="9"/>
                      <a:pt x="52" y="9"/>
                    </a:cubicBezTo>
                    <a:cubicBezTo>
                      <a:pt x="52" y="9"/>
                      <a:pt x="51" y="10"/>
                      <a:pt x="51" y="10"/>
                    </a:cubicBezTo>
                    <a:cubicBezTo>
                      <a:pt x="51" y="11"/>
                      <a:pt x="52" y="11"/>
                      <a:pt x="52" y="12"/>
                    </a:cubicBezTo>
                    <a:cubicBezTo>
                      <a:pt x="51" y="12"/>
                      <a:pt x="51" y="12"/>
                      <a:pt x="51" y="12"/>
                    </a:cubicBezTo>
                    <a:cubicBezTo>
                      <a:pt x="50" y="12"/>
                      <a:pt x="51" y="13"/>
                      <a:pt x="51" y="13"/>
                    </a:cubicBezTo>
                    <a:cubicBezTo>
                      <a:pt x="51" y="13"/>
                      <a:pt x="51" y="13"/>
                      <a:pt x="51" y="13"/>
                    </a:cubicBezTo>
                    <a:cubicBezTo>
                      <a:pt x="51" y="12"/>
                      <a:pt x="50" y="12"/>
                      <a:pt x="50" y="11"/>
                    </a:cubicBezTo>
                    <a:cubicBezTo>
                      <a:pt x="50" y="10"/>
                      <a:pt x="52" y="9"/>
                      <a:pt x="51" y="8"/>
                    </a:cubicBezTo>
                    <a:cubicBezTo>
                      <a:pt x="51" y="7"/>
                      <a:pt x="52" y="7"/>
                      <a:pt x="52" y="7"/>
                    </a:cubicBezTo>
                    <a:cubicBezTo>
                      <a:pt x="52" y="8"/>
                      <a:pt x="53" y="8"/>
                      <a:pt x="53" y="8"/>
                    </a:cubicBezTo>
                    <a:close/>
                    <a:moveTo>
                      <a:pt x="47" y="16"/>
                    </a:moveTo>
                    <a:cubicBezTo>
                      <a:pt x="47" y="16"/>
                      <a:pt x="48" y="15"/>
                      <a:pt x="48" y="15"/>
                    </a:cubicBezTo>
                    <a:cubicBezTo>
                      <a:pt x="48" y="15"/>
                      <a:pt x="48" y="15"/>
                      <a:pt x="48" y="16"/>
                    </a:cubicBezTo>
                    <a:cubicBezTo>
                      <a:pt x="48" y="16"/>
                      <a:pt x="49" y="16"/>
                      <a:pt x="50" y="16"/>
                    </a:cubicBezTo>
                    <a:cubicBezTo>
                      <a:pt x="50" y="16"/>
                      <a:pt x="50" y="16"/>
                      <a:pt x="50" y="16"/>
                    </a:cubicBezTo>
                    <a:cubicBezTo>
                      <a:pt x="50" y="16"/>
                      <a:pt x="50" y="16"/>
                      <a:pt x="49" y="17"/>
                    </a:cubicBezTo>
                    <a:cubicBezTo>
                      <a:pt x="49" y="17"/>
                      <a:pt x="50" y="17"/>
                      <a:pt x="51" y="17"/>
                    </a:cubicBezTo>
                    <a:cubicBezTo>
                      <a:pt x="51" y="17"/>
                      <a:pt x="51" y="17"/>
                      <a:pt x="52" y="17"/>
                    </a:cubicBezTo>
                    <a:cubicBezTo>
                      <a:pt x="51" y="18"/>
                      <a:pt x="51" y="18"/>
                      <a:pt x="50" y="18"/>
                    </a:cubicBezTo>
                    <a:cubicBezTo>
                      <a:pt x="50" y="17"/>
                      <a:pt x="49" y="17"/>
                      <a:pt x="48" y="17"/>
                    </a:cubicBezTo>
                    <a:cubicBezTo>
                      <a:pt x="48" y="17"/>
                      <a:pt x="49" y="15"/>
                      <a:pt x="47" y="16"/>
                    </a:cubicBezTo>
                    <a:close/>
                    <a:moveTo>
                      <a:pt x="52" y="24"/>
                    </a:moveTo>
                    <a:cubicBezTo>
                      <a:pt x="52" y="23"/>
                      <a:pt x="53" y="23"/>
                      <a:pt x="54" y="23"/>
                    </a:cubicBezTo>
                    <a:cubicBezTo>
                      <a:pt x="54" y="23"/>
                      <a:pt x="53" y="24"/>
                      <a:pt x="52" y="24"/>
                    </a:cubicBezTo>
                    <a:close/>
                    <a:moveTo>
                      <a:pt x="55" y="20"/>
                    </a:moveTo>
                    <a:cubicBezTo>
                      <a:pt x="54" y="20"/>
                      <a:pt x="54" y="19"/>
                      <a:pt x="54" y="19"/>
                    </a:cubicBezTo>
                    <a:cubicBezTo>
                      <a:pt x="54" y="19"/>
                      <a:pt x="54" y="19"/>
                      <a:pt x="53" y="20"/>
                    </a:cubicBezTo>
                    <a:cubicBezTo>
                      <a:pt x="53" y="20"/>
                      <a:pt x="53" y="20"/>
                      <a:pt x="53" y="20"/>
                    </a:cubicBezTo>
                    <a:cubicBezTo>
                      <a:pt x="53" y="20"/>
                      <a:pt x="53" y="20"/>
                      <a:pt x="52" y="20"/>
                    </a:cubicBezTo>
                    <a:cubicBezTo>
                      <a:pt x="52" y="19"/>
                      <a:pt x="52" y="19"/>
                      <a:pt x="52" y="18"/>
                    </a:cubicBezTo>
                    <a:cubicBezTo>
                      <a:pt x="54" y="18"/>
                      <a:pt x="56" y="19"/>
                      <a:pt x="55" y="20"/>
                    </a:cubicBezTo>
                    <a:close/>
                    <a:moveTo>
                      <a:pt x="60" y="21"/>
                    </a:moveTo>
                    <a:cubicBezTo>
                      <a:pt x="58" y="21"/>
                      <a:pt x="59" y="22"/>
                      <a:pt x="57" y="22"/>
                    </a:cubicBezTo>
                    <a:cubicBezTo>
                      <a:pt x="57" y="22"/>
                      <a:pt x="57" y="22"/>
                      <a:pt x="57" y="21"/>
                    </a:cubicBezTo>
                    <a:cubicBezTo>
                      <a:pt x="57" y="21"/>
                      <a:pt x="58" y="21"/>
                      <a:pt x="58" y="21"/>
                    </a:cubicBezTo>
                    <a:cubicBezTo>
                      <a:pt x="58" y="21"/>
                      <a:pt x="58" y="20"/>
                      <a:pt x="58" y="19"/>
                    </a:cubicBezTo>
                    <a:cubicBezTo>
                      <a:pt x="58" y="19"/>
                      <a:pt x="56" y="19"/>
                      <a:pt x="56" y="18"/>
                    </a:cubicBezTo>
                    <a:cubicBezTo>
                      <a:pt x="56" y="17"/>
                      <a:pt x="55" y="17"/>
                      <a:pt x="55" y="16"/>
                    </a:cubicBezTo>
                    <a:cubicBezTo>
                      <a:pt x="57" y="16"/>
                      <a:pt x="57" y="18"/>
                      <a:pt x="58" y="17"/>
                    </a:cubicBezTo>
                    <a:cubicBezTo>
                      <a:pt x="58" y="16"/>
                      <a:pt x="59" y="17"/>
                      <a:pt x="59" y="17"/>
                    </a:cubicBezTo>
                    <a:cubicBezTo>
                      <a:pt x="60" y="16"/>
                      <a:pt x="59" y="15"/>
                      <a:pt x="60" y="15"/>
                    </a:cubicBezTo>
                    <a:cubicBezTo>
                      <a:pt x="60" y="15"/>
                      <a:pt x="60" y="15"/>
                      <a:pt x="60" y="15"/>
                    </a:cubicBezTo>
                    <a:cubicBezTo>
                      <a:pt x="60" y="15"/>
                      <a:pt x="59" y="17"/>
                      <a:pt x="60" y="17"/>
                    </a:cubicBezTo>
                    <a:cubicBezTo>
                      <a:pt x="60" y="18"/>
                      <a:pt x="58" y="16"/>
                      <a:pt x="58" y="18"/>
                    </a:cubicBezTo>
                    <a:cubicBezTo>
                      <a:pt x="58" y="21"/>
                      <a:pt x="60" y="19"/>
                      <a:pt x="62" y="20"/>
                    </a:cubicBezTo>
                    <a:cubicBezTo>
                      <a:pt x="61" y="21"/>
                      <a:pt x="61" y="21"/>
                      <a:pt x="60" y="21"/>
                    </a:cubicBezTo>
                    <a:close/>
                    <a:moveTo>
                      <a:pt x="65" y="22"/>
                    </a:moveTo>
                    <a:cubicBezTo>
                      <a:pt x="65" y="20"/>
                      <a:pt x="63" y="19"/>
                      <a:pt x="63" y="21"/>
                    </a:cubicBezTo>
                    <a:cubicBezTo>
                      <a:pt x="63" y="21"/>
                      <a:pt x="62" y="20"/>
                      <a:pt x="62" y="20"/>
                    </a:cubicBezTo>
                    <a:cubicBezTo>
                      <a:pt x="64" y="19"/>
                      <a:pt x="64" y="21"/>
                      <a:pt x="66" y="21"/>
                    </a:cubicBezTo>
                    <a:cubicBezTo>
                      <a:pt x="66" y="20"/>
                      <a:pt x="66" y="20"/>
                      <a:pt x="65" y="20"/>
                    </a:cubicBezTo>
                    <a:cubicBezTo>
                      <a:pt x="64" y="19"/>
                      <a:pt x="65" y="19"/>
                      <a:pt x="65" y="18"/>
                    </a:cubicBezTo>
                    <a:cubicBezTo>
                      <a:pt x="65" y="19"/>
                      <a:pt x="66" y="19"/>
                      <a:pt x="66" y="19"/>
                    </a:cubicBezTo>
                    <a:cubicBezTo>
                      <a:pt x="66" y="20"/>
                      <a:pt x="66" y="21"/>
                      <a:pt x="67" y="20"/>
                    </a:cubicBezTo>
                    <a:cubicBezTo>
                      <a:pt x="67" y="21"/>
                      <a:pt x="66" y="22"/>
                      <a:pt x="65" y="22"/>
                    </a:cubicBezTo>
                    <a:close/>
                    <a:moveTo>
                      <a:pt x="76" y="11"/>
                    </a:moveTo>
                    <a:cubicBezTo>
                      <a:pt x="76" y="11"/>
                      <a:pt x="77" y="12"/>
                      <a:pt x="76" y="12"/>
                    </a:cubicBezTo>
                    <a:cubicBezTo>
                      <a:pt x="76" y="12"/>
                      <a:pt x="76" y="12"/>
                      <a:pt x="76" y="12"/>
                    </a:cubicBezTo>
                    <a:cubicBezTo>
                      <a:pt x="76" y="11"/>
                      <a:pt x="77" y="11"/>
                      <a:pt x="78" y="10"/>
                    </a:cubicBezTo>
                    <a:cubicBezTo>
                      <a:pt x="77" y="10"/>
                      <a:pt x="77" y="9"/>
                      <a:pt x="78" y="9"/>
                    </a:cubicBezTo>
                    <a:cubicBezTo>
                      <a:pt x="78" y="9"/>
                      <a:pt x="78" y="9"/>
                      <a:pt x="78" y="9"/>
                    </a:cubicBezTo>
                    <a:cubicBezTo>
                      <a:pt x="78" y="10"/>
                      <a:pt x="78" y="10"/>
                      <a:pt x="78" y="11"/>
                    </a:cubicBezTo>
                    <a:cubicBezTo>
                      <a:pt x="78" y="12"/>
                      <a:pt x="77" y="11"/>
                      <a:pt x="76" y="11"/>
                    </a:cubicBezTo>
                    <a:close/>
                    <a:moveTo>
                      <a:pt x="74" y="19"/>
                    </a:moveTo>
                    <a:cubicBezTo>
                      <a:pt x="73" y="19"/>
                      <a:pt x="74" y="21"/>
                      <a:pt x="72" y="21"/>
                    </a:cubicBezTo>
                    <a:cubicBezTo>
                      <a:pt x="72" y="20"/>
                      <a:pt x="73" y="19"/>
                      <a:pt x="72" y="19"/>
                    </a:cubicBezTo>
                    <a:cubicBezTo>
                      <a:pt x="71" y="18"/>
                      <a:pt x="71" y="21"/>
                      <a:pt x="70" y="18"/>
                    </a:cubicBezTo>
                    <a:cubicBezTo>
                      <a:pt x="70" y="19"/>
                      <a:pt x="71" y="18"/>
                      <a:pt x="71" y="18"/>
                    </a:cubicBezTo>
                    <a:cubicBezTo>
                      <a:pt x="69" y="17"/>
                      <a:pt x="71" y="17"/>
                      <a:pt x="71" y="16"/>
                    </a:cubicBezTo>
                    <a:cubicBezTo>
                      <a:pt x="72" y="16"/>
                      <a:pt x="72" y="17"/>
                      <a:pt x="72" y="17"/>
                    </a:cubicBezTo>
                    <a:cubicBezTo>
                      <a:pt x="73" y="17"/>
                      <a:pt x="73" y="17"/>
                      <a:pt x="74" y="17"/>
                    </a:cubicBezTo>
                    <a:cubicBezTo>
                      <a:pt x="74" y="17"/>
                      <a:pt x="74" y="18"/>
                      <a:pt x="74" y="18"/>
                    </a:cubicBezTo>
                    <a:cubicBezTo>
                      <a:pt x="74" y="19"/>
                      <a:pt x="75" y="17"/>
                      <a:pt x="76" y="18"/>
                    </a:cubicBezTo>
                    <a:cubicBezTo>
                      <a:pt x="76" y="19"/>
                      <a:pt x="75" y="19"/>
                      <a:pt x="75" y="20"/>
                    </a:cubicBezTo>
                    <a:cubicBezTo>
                      <a:pt x="75" y="20"/>
                      <a:pt x="75" y="20"/>
                      <a:pt x="75" y="20"/>
                    </a:cubicBezTo>
                    <a:cubicBezTo>
                      <a:pt x="75" y="20"/>
                      <a:pt x="75" y="20"/>
                      <a:pt x="75" y="20"/>
                    </a:cubicBezTo>
                    <a:cubicBezTo>
                      <a:pt x="75" y="20"/>
                      <a:pt x="75" y="20"/>
                      <a:pt x="75" y="20"/>
                    </a:cubicBezTo>
                    <a:cubicBezTo>
                      <a:pt x="75" y="20"/>
                      <a:pt x="74" y="19"/>
                      <a:pt x="74" y="19"/>
                    </a:cubicBezTo>
                    <a:close/>
                    <a:moveTo>
                      <a:pt x="92" y="11"/>
                    </a:moveTo>
                    <a:cubicBezTo>
                      <a:pt x="93" y="10"/>
                      <a:pt x="93" y="11"/>
                      <a:pt x="94" y="10"/>
                    </a:cubicBezTo>
                    <a:cubicBezTo>
                      <a:pt x="94" y="10"/>
                      <a:pt x="94" y="9"/>
                      <a:pt x="96" y="9"/>
                    </a:cubicBezTo>
                    <a:cubicBezTo>
                      <a:pt x="96" y="9"/>
                      <a:pt x="96" y="9"/>
                      <a:pt x="96" y="8"/>
                    </a:cubicBezTo>
                    <a:cubicBezTo>
                      <a:pt x="97" y="8"/>
                      <a:pt x="98" y="8"/>
                      <a:pt x="98" y="9"/>
                    </a:cubicBezTo>
                    <a:cubicBezTo>
                      <a:pt x="97" y="9"/>
                      <a:pt x="97" y="10"/>
                      <a:pt x="97" y="10"/>
                    </a:cubicBezTo>
                    <a:cubicBezTo>
                      <a:pt x="96" y="10"/>
                      <a:pt x="94" y="11"/>
                      <a:pt x="96" y="11"/>
                    </a:cubicBezTo>
                    <a:cubicBezTo>
                      <a:pt x="96" y="10"/>
                      <a:pt x="98" y="11"/>
                      <a:pt x="99" y="12"/>
                    </a:cubicBezTo>
                    <a:cubicBezTo>
                      <a:pt x="98" y="12"/>
                      <a:pt x="98" y="12"/>
                      <a:pt x="98" y="12"/>
                    </a:cubicBezTo>
                    <a:cubicBezTo>
                      <a:pt x="98" y="12"/>
                      <a:pt x="98" y="12"/>
                      <a:pt x="99" y="12"/>
                    </a:cubicBezTo>
                    <a:cubicBezTo>
                      <a:pt x="97" y="12"/>
                      <a:pt x="97" y="14"/>
                      <a:pt x="95" y="13"/>
                    </a:cubicBezTo>
                    <a:cubicBezTo>
                      <a:pt x="95" y="13"/>
                      <a:pt x="96" y="12"/>
                      <a:pt x="96" y="12"/>
                    </a:cubicBezTo>
                    <a:cubicBezTo>
                      <a:pt x="95" y="12"/>
                      <a:pt x="94" y="12"/>
                      <a:pt x="94" y="12"/>
                    </a:cubicBezTo>
                    <a:cubicBezTo>
                      <a:pt x="93" y="12"/>
                      <a:pt x="92" y="11"/>
                      <a:pt x="92" y="12"/>
                    </a:cubicBezTo>
                    <a:cubicBezTo>
                      <a:pt x="91" y="12"/>
                      <a:pt x="93" y="11"/>
                      <a:pt x="92" y="11"/>
                    </a:cubicBezTo>
                    <a:cubicBezTo>
                      <a:pt x="92" y="11"/>
                      <a:pt x="92" y="11"/>
                      <a:pt x="92" y="11"/>
                    </a:cubicBezTo>
                    <a:cubicBezTo>
                      <a:pt x="92" y="11"/>
                      <a:pt x="92" y="11"/>
                      <a:pt x="92" y="11"/>
                    </a:cubicBezTo>
                    <a:close/>
                    <a:moveTo>
                      <a:pt x="99" y="8"/>
                    </a:moveTo>
                    <a:cubicBezTo>
                      <a:pt x="100" y="9"/>
                      <a:pt x="100" y="8"/>
                      <a:pt x="100" y="8"/>
                    </a:cubicBezTo>
                    <a:cubicBezTo>
                      <a:pt x="100" y="8"/>
                      <a:pt x="101" y="8"/>
                      <a:pt x="101" y="8"/>
                    </a:cubicBezTo>
                    <a:cubicBezTo>
                      <a:pt x="102" y="10"/>
                      <a:pt x="99" y="9"/>
                      <a:pt x="99" y="10"/>
                    </a:cubicBezTo>
                    <a:cubicBezTo>
                      <a:pt x="100" y="11"/>
                      <a:pt x="101" y="10"/>
                      <a:pt x="101" y="10"/>
                    </a:cubicBezTo>
                    <a:cubicBezTo>
                      <a:pt x="102" y="12"/>
                      <a:pt x="100" y="11"/>
                      <a:pt x="99" y="12"/>
                    </a:cubicBezTo>
                    <a:cubicBezTo>
                      <a:pt x="99" y="10"/>
                      <a:pt x="98" y="8"/>
                      <a:pt x="99" y="8"/>
                    </a:cubicBezTo>
                    <a:close/>
                    <a:moveTo>
                      <a:pt x="113" y="12"/>
                    </a:moveTo>
                    <a:cubicBezTo>
                      <a:pt x="113" y="12"/>
                      <a:pt x="113" y="13"/>
                      <a:pt x="114" y="13"/>
                    </a:cubicBezTo>
                    <a:cubicBezTo>
                      <a:pt x="113" y="13"/>
                      <a:pt x="113" y="13"/>
                      <a:pt x="113" y="13"/>
                    </a:cubicBezTo>
                    <a:cubicBezTo>
                      <a:pt x="113" y="13"/>
                      <a:pt x="113" y="13"/>
                      <a:pt x="113" y="13"/>
                    </a:cubicBezTo>
                    <a:cubicBezTo>
                      <a:pt x="113" y="13"/>
                      <a:pt x="113" y="13"/>
                      <a:pt x="113" y="13"/>
                    </a:cubicBezTo>
                    <a:cubicBezTo>
                      <a:pt x="113" y="12"/>
                      <a:pt x="113" y="12"/>
                      <a:pt x="113" y="12"/>
                    </a:cubicBezTo>
                    <a:close/>
                    <a:moveTo>
                      <a:pt x="199" y="10"/>
                    </a:moveTo>
                    <a:cubicBezTo>
                      <a:pt x="199" y="11"/>
                      <a:pt x="199" y="11"/>
                      <a:pt x="199" y="11"/>
                    </a:cubicBezTo>
                    <a:cubicBezTo>
                      <a:pt x="199" y="11"/>
                      <a:pt x="199" y="11"/>
                      <a:pt x="199" y="11"/>
                    </a:cubicBezTo>
                    <a:cubicBezTo>
                      <a:pt x="199" y="11"/>
                      <a:pt x="199" y="11"/>
                      <a:pt x="199" y="10"/>
                    </a:cubicBezTo>
                    <a:close/>
                    <a:moveTo>
                      <a:pt x="199" y="14"/>
                    </a:moveTo>
                    <a:cubicBezTo>
                      <a:pt x="199" y="14"/>
                      <a:pt x="200" y="14"/>
                      <a:pt x="200" y="13"/>
                    </a:cubicBezTo>
                    <a:cubicBezTo>
                      <a:pt x="201" y="14"/>
                      <a:pt x="200" y="14"/>
                      <a:pt x="199" y="15"/>
                    </a:cubicBezTo>
                    <a:cubicBezTo>
                      <a:pt x="199" y="15"/>
                      <a:pt x="199" y="14"/>
                      <a:pt x="199" y="14"/>
                    </a:cubicBezTo>
                    <a:close/>
                    <a:moveTo>
                      <a:pt x="187" y="10"/>
                    </a:moveTo>
                    <a:cubicBezTo>
                      <a:pt x="187" y="10"/>
                      <a:pt x="187" y="10"/>
                      <a:pt x="187" y="11"/>
                    </a:cubicBezTo>
                    <a:cubicBezTo>
                      <a:pt x="186" y="11"/>
                      <a:pt x="187" y="12"/>
                      <a:pt x="187" y="12"/>
                    </a:cubicBezTo>
                    <a:cubicBezTo>
                      <a:pt x="186" y="12"/>
                      <a:pt x="186" y="12"/>
                      <a:pt x="185" y="12"/>
                    </a:cubicBezTo>
                    <a:cubicBezTo>
                      <a:pt x="185" y="11"/>
                      <a:pt x="185" y="11"/>
                      <a:pt x="185" y="10"/>
                    </a:cubicBezTo>
                    <a:cubicBezTo>
                      <a:pt x="183" y="10"/>
                      <a:pt x="185" y="11"/>
                      <a:pt x="184" y="12"/>
                    </a:cubicBezTo>
                    <a:cubicBezTo>
                      <a:pt x="183" y="12"/>
                      <a:pt x="184" y="10"/>
                      <a:pt x="182" y="9"/>
                    </a:cubicBezTo>
                    <a:cubicBezTo>
                      <a:pt x="182" y="9"/>
                      <a:pt x="182" y="9"/>
                      <a:pt x="183" y="9"/>
                    </a:cubicBezTo>
                    <a:cubicBezTo>
                      <a:pt x="183" y="10"/>
                      <a:pt x="185" y="9"/>
                      <a:pt x="186" y="10"/>
                    </a:cubicBezTo>
                    <a:cubicBezTo>
                      <a:pt x="186" y="10"/>
                      <a:pt x="187" y="10"/>
                      <a:pt x="187" y="10"/>
                    </a:cubicBezTo>
                    <a:close/>
                    <a:moveTo>
                      <a:pt x="191" y="15"/>
                    </a:moveTo>
                    <a:cubicBezTo>
                      <a:pt x="191" y="15"/>
                      <a:pt x="192" y="15"/>
                      <a:pt x="192" y="16"/>
                    </a:cubicBezTo>
                    <a:cubicBezTo>
                      <a:pt x="191" y="16"/>
                      <a:pt x="191" y="16"/>
                      <a:pt x="191" y="15"/>
                    </a:cubicBezTo>
                    <a:cubicBezTo>
                      <a:pt x="191" y="15"/>
                      <a:pt x="191" y="15"/>
                      <a:pt x="191" y="15"/>
                    </a:cubicBezTo>
                    <a:close/>
                    <a:moveTo>
                      <a:pt x="190" y="15"/>
                    </a:moveTo>
                    <a:cubicBezTo>
                      <a:pt x="190" y="16"/>
                      <a:pt x="190" y="16"/>
                      <a:pt x="191" y="16"/>
                    </a:cubicBezTo>
                    <a:cubicBezTo>
                      <a:pt x="190" y="16"/>
                      <a:pt x="190" y="16"/>
                      <a:pt x="190" y="16"/>
                    </a:cubicBezTo>
                    <a:cubicBezTo>
                      <a:pt x="189" y="16"/>
                      <a:pt x="188" y="16"/>
                      <a:pt x="188" y="17"/>
                    </a:cubicBezTo>
                    <a:cubicBezTo>
                      <a:pt x="188" y="17"/>
                      <a:pt x="188" y="16"/>
                      <a:pt x="188" y="16"/>
                    </a:cubicBezTo>
                    <a:cubicBezTo>
                      <a:pt x="188" y="16"/>
                      <a:pt x="188" y="15"/>
                      <a:pt x="188" y="14"/>
                    </a:cubicBezTo>
                    <a:cubicBezTo>
                      <a:pt x="189" y="15"/>
                      <a:pt x="189" y="15"/>
                      <a:pt x="189" y="15"/>
                    </a:cubicBezTo>
                    <a:cubicBezTo>
                      <a:pt x="189" y="15"/>
                      <a:pt x="190" y="15"/>
                      <a:pt x="190" y="15"/>
                    </a:cubicBezTo>
                    <a:close/>
                    <a:moveTo>
                      <a:pt x="187" y="12"/>
                    </a:moveTo>
                    <a:cubicBezTo>
                      <a:pt x="187" y="12"/>
                      <a:pt x="188" y="12"/>
                      <a:pt x="188" y="12"/>
                    </a:cubicBezTo>
                    <a:cubicBezTo>
                      <a:pt x="188" y="13"/>
                      <a:pt x="188" y="14"/>
                      <a:pt x="188" y="14"/>
                    </a:cubicBezTo>
                    <a:cubicBezTo>
                      <a:pt x="188" y="14"/>
                      <a:pt x="188" y="14"/>
                      <a:pt x="188" y="14"/>
                    </a:cubicBezTo>
                    <a:cubicBezTo>
                      <a:pt x="188" y="14"/>
                      <a:pt x="188" y="14"/>
                      <a:pt x="188" y="14"/>
                    </a:cubicBezTo>
                    <a:cubicBezTo>
                      <a:pt x="187" y="14"/>
                      <a:pt x="187" y="13"/>
                      <a:pt x="187" y="12"/>
                    </a:cubicBezTo>
                    <a:close/>
                    <a:moveTo>
                      <a:pt x="182" y="11"/>
                    </a:moveTo>
                    <a:cubicBezTo>
                      <a:pt x="182" y="11"/>
                      <a:pt x="182" y="11"/>
                      <a:pt x="182" y="11"/>
                    </a:cubicBezTo>
                    <a:cubicBezTo>
                      <a:pt x="182" y="11"/>
                      <a:pt x="182" y="11"/>
                      <a:pt x="181" y="11"/>
                    </a:cubicBezTo>
                    <a:cubicBezTo>
                      <a:pt x="182" y="11"/>
                      <a:pt x="182" y="11"/>
                      <a:pt x="182" y="11"/>
                    </a:cubicBezTo>
                    <a:close/>
                    <a:moveTo>
                      <a:pt x="179" y="14"/>
                    </a:moveTo>
                    <a:cubicBezTo>
                      <a:pt x="179" y="14"/>
                      <a:pt x="179" y="13"/>
                      <a:pt x="179" y="13"/>
                    </a:cubicBezTo>
                    <a:cubicBezTo>
                      <a:pt x="179" y="13"/>
                      <a:pt x="179" y="12"/>
                      <a:pt x="180" y="12"/>
                    </a:cubicBezTo>
                    <a:cubicBezTo>
                      <a:pt x="180" y="12"/>
                      <a:pt x="180" y="12"/>
                      <a:pt x="180" y="12"/>
                    </a:cubicBezTo>
                    <a:cubicBezTo>
                      <a:pt x="180" y="13"/>
                      <a:pt x="180" y="13"/>
                      <a:pt x="180" y="13"/>
                    </a:cubicBezTo>
                    <a:cubicBezTo>
                      <a:pt x="181" y="13"/>
                      <a:pt x="181" y="13"/>
                      <a:pt x="182" y="13"/>
                    </a:cubicBezTo>
                    <a:cubicBezTo>
                      <a:pt x="182" y="13"/>
                      <a:pt x="182" y="13"/>
                      <a:pt x="182" y="13"/>
                    </a:cubicBezTo>
                    <a:cubicBezTo>
                      <a:pt x="182" y="14"/>
                      <a:pt x="182" y="14"/>
                      <a:pt x="181" y="15"/>
                    </a:cubicBezTo>
                    <a:cubicBezTo>
                      <a:pt x="181" y="14"/>
                      <a:pt x="180" y="14"/>
                      <a:pt x="179" y="14"/>
                    </a:cubicBezTo>
                    <a:close/>
                    <a:moveTo>
                      <a:pt x="192" y="18"/>
                    </a:moveTo>
                    <a:cubicBezTo>
                      <a:pt x="192" y="18"/>
                      <a:pt x="192" y="18"/>
                      <a:pt x="192" y="18"/>
                    </a:cubicBezTo>
                    <a:cubicBezTo>
                      <a:pt x="193" y="19"/>
                      <a:pt x="194" y="20"/>
                      <a:pt x="193" y="21"/>
                    </a:cubicBezTo>
                    <a:cubicBezTo>
                      <a:pt x="192" y="20"/>
                      <a:pt x="193" y="19"/>
                      <a:pt x="192" y="18"/>
                    </a:cubicBezTo>
                    <a:close/>
                    <a:moveTo>
                      <a:pt x="196" y="14"/>
                    </a:moveTo>
                    <a:cubicBezTo>
                      <a:pt x="196" y="14"/>
                      <a:pt x="196" y="14"/>
                      <a:pt x="196" y="14"/>
                    </a:cubicBezTo>
                    <a:cubicBezTo>
                      <a:pt x="196" y="12"/>
                      <a:pt x="195" y="13"/>
                      <a:pt x="194" y="12"/>
                    </a:cubicBezTo>
                    <a:cubicBezTo>
                      <a:pt x="195" y="12"/>
                      <a:pt x="196" y="12"/>
                      <a:pt x="196" y="13"/>
                    </a:cubicBezTo>
                    <a:cubicBezTo>
                      <a:pt x="196" y="13"/>
                      <a:pt x="196" y="13"/>
                      <a:pt x="196" y="14"/>
                    </a:cubicBezTo>
                    <a:close/>
                    <a:moveTo>
                      <a:pt x="182" y="7"/>
                    </a:moveTo>
                    <a:cubicBezTo>
                      <a:pt x="182" y="7"/>
                      <a:pt x="182" y="7"/>
                      <a:pt x="182" y="7"/>
                    </a:cubicBezTo>
                    <a:cubicBezTo>
                      <a:pt x="182" y="7"/>
                      <a:pt x="182" y="7"/>
                      <a:pt x="182" y="7"/>
                    </a:cubicBezTo>
                    <a:cubicBezTo>
                      <a:pt x="182" y="7"/>
                      <a:pt x="182" y="7"/>
                      <a:pt x="182" y="7"/>
                    </a:cubicBezTo>
                    <a:close/>
                    <a:moveTo>
                      <a:pt x="176" y="16"/>
                    </a:moveTo>
                    <a:cubicBezTo>
                      <a:pt x="177" y="17"/>
                      <a:pt x="176" y="17"/>
                      <a:pt x="176" y="18"/>
                    </a:cubicBezTo>
                    <a:cubicBezTo>
                      <a:pt x="177" y="18"/>
                      <a:pt x="177" y="18"/>
                      <a:pt x="177" y="19"/>
                    </a:cubicBezTo>
                    <a:cubicBezTo>
                      <a:pt x="176" y="19"/>
                      <a:pt x="176" y="18"/>
                      <a:pt x="175" y="18"/>
                    </a:cubicBezTo>
                    <a:cubicBezTo>
                      <a:pt x="175" y="18"/>
                      <a:pt x="175" y="17"/>
                      <a:pt x="175" y="17"/>
                    </a:cubicBezTo>
                    <a:cubicBezTo>
                      <a:pt x="175" y="17"/>
                      <a:pt x="175" y="17"/>
                      <a:pt x="176" y="17"/>
                    </a:cubicBezTo>
                    <a:cubicBezTo>
                      <a:pt x="176" y="17"/>
                      <a:pt x="176" y="17"/>
                      <a:pt x="176" y="17"/>
                    </a:cubicBezTo>
                    <a:cubicBezTo>
                      <a:pt x="176" y="17"/>
                      <a:pt x="176" y="16"/>
                      <a:pt x="176" y="16"/>
                    </a:cubicBezTo>
                    <a:cubicBezTo>
                      <a:pt x="176" y="16"/>
                      <a:pt x="176" y="16"/>
                      <a:pt x="176" y="16"/>
                    </a:cubicBezTo>
                    <a:close/>
                    <a:moveTo>
                      <a:pt x="169" y="21"/>
                    </a:moveTo>
                    <a:cubicBezTo>
                      <a:pt x="169" y="21"/>
                      <a:pt x="169" y="21"/>
                      <a:pt x="168" y="22"/>
                    </a:cubicBezTo>
                    <a:cubicBezTo>
                      <a:pt x="168" y="22"/>
                      <a:pt x="168" y="22"/>
                      <a:pt x="168" y="22"/>
                    </a:cubicBezTo>
                    <a:cubicBezTo>
                      <a:pt x="168" y="22"/>
                      <a:pt x="168" y="22"/>
                      <a:pt x="168" y="22"/>
                    </a:cubicBezTo>
                    <a:cubicBezTo>
                      <a:pt x="168" y="22"/>
                      <a:pt x="168" y="22"/>
                      <a:pt x="167" y="22"/>
                    </a:cubicBezTo>
                    <a:cubicBezTo>
                      <a:pt x="168" y="21"/>
                      <a:pt x="168" y="21"/>
                      <a:pt x="168" y="21"/>
                    </a:cubicBezTo>
                    <a:cubicBezTo>
                      <a:pt x="168" y="21"/>
                      <a:pt x="168" y="20"/>
                      <a:pt x="168" y="20"/>
                    </a:cubicBezTo>
                    <a:cubicBezTo>
                      <a:pt x="169" y="20"/>
                      <a:pt x="169" y="20"/>
                      <a:pt x="170" y="20"/>
                    </a:cubicBezTo>
                    <a:cubicBezTo>
                      <a:pt x="170" y="21"/>
                      <a:pt x="169" y="21"/>
                      <a:pt x="169" y="21"/>
                    </a:cubicBezTo>
                    <a:close/>
                    <a:moveTo>
                      <a:pt x="173" y="9"/>
                    </a:moveTo>
                    <a:cubicBezTo>
                      <a:pt x="173" y="9"/>
                      <a:pt x="173" y="9"/>
                      <a:pt x="173" y="9"/>
                    </a:cubicBezTo>
                    <a:cubicBezTo>
                      <a:pt x="173" y="9"/>
                      <a:pt x="173" y="9"/>
                      <a:pt x="173" y="9"/>
                    </a:cubicBezTo>
                    <a:close/>
                    <a:moveTo>
                      <a:pt x="174" y="10"/>
                    </a:moveTo>
                    <a:cubicBezTo>
                      <a:pt x="174" y="10"/>
                      <a:pt x="174" y="10"/>
                      <a:pt x="174" y="10"/>
                    </a:cubicBezTo>
                    <a:cubicBezTo>
                      <a:pt x="174" y="10"/>
                      <a:pt x="174" y="10"/>
                      <a:pt x="174" y="10"/>
                    </a:cubicBezTo>
                    <a:cubicBezTo>
                      <a:pt x="174" y="10"/>
                      <a:pt x="174" y="10"/>
                      <a:pt x="174" y="10"/>
                    </a:cubicBezTo>
                    <a:close/>
                    <a:moveTo>
                      <a:pt x="166" y="20"/>
                    </a:moveTo>
                    <a:cubicBezTo>
                      <a:pt x="166" y="20"/>
                      <a:pt x="166" y="20"/>
                      <a:pt x="166" y="20"/>
                    </a:cubicBezTo>
                    <a:cubicBezTo>
                      <a:pt x="166" y="20"/>
                      <a:pt x="166" y="20"/>
                      <a:pt x="166" y="20"/>
                    </a:cubicBezTo>
                    <a:close/>
                    <a:moveTo>
                      <a:pt x="169" y="15"/>
                    </a:moveTo>
                    <a:cubicBezTo>
                      <a:pt x="170" y="15"/>
                      <a:pt x="170" y="15"/>
                      <a:pt x="170" y="15"/>
                    </a:cubicBezTo>
                    <a:cubicBezTo>
                      <a:pt x="170" y="15"/>
                      <a:pt x="170" y="15"/>
                      <a:pt x="170" y="15"/>
                    </a:cubicBezTo>
                    <a:cubicBezTo>
                      <a:pt x="170" y="16"/>
                      <a:pt x="170" y="16"/>
                      <a:pt x="169" y="16"/>
                    </a:cubicBezTo>
                    <a:cubicBezTo>
                      <a:pt x="169" y="16"/>
                      <a:pt x="169" y="15"/>
                      <a:pt x="169" y="15"/>
                    </a:cubicBezTo>
                    <a:close/>
                    <a:moveTo>
                      <a:pt x="174" y="9"/>
                    </a:moveTo>
                    <a:cubicBezTo>
                      <a:pt x="174" y="9"/>
                      <a:pt x="174" y="9"/>
                      <a:pt x="174" y="9"/>
                    </a:cubicBezTo>
                    <a:cubicBezTo>
                      <a:pt x="173" y="8"/>
                      <a:pt x="174" y="8"/>
                      <a:pt x="174" y="8"/>
                    </a:cubicBezTo>
                    <a:cubicBezTo>
                      <a:pt x="174" y="8"/>
                      <a:pt x="174" y="9"/>
                      <a:pt x="174" y="9"/>
                    </a:cubicBezTo>
                    <a:close/>
                    <a:moveTo>
                      <a:pt x="163" y="12"/>
                    </a:moveTo>
                    <a:cubicBezTo>
                      <a:pt x="163" y="13"/>
                      <a:pt x="163" y="13"/>
                      <a:pt x="162" y="13"/>
                    </a:cubicBezTo>
                    <a:cubicBezTo>
                      <a:pt x="162" y="13"/>
                      <a:pt x="162" y="12"/>
                      <a:pt x="162" y="12"/>
                    </a:cubicBezTo>
                    <a:cubicBezTo>
                      <a:pt x="163" y="12"/>
                      <a:pt x="163" y="12"/>
                      <a:pt x="163" y="12"/>
                    </a:cubicBezTo>
                    <a:close/>
                    <a:moveTo>
                      <a:pt x="162" y="18"/>
                    </a:moveTo>
                    <a:cubicBezTo>
                      <a:pt x="161" y="19"/>
                      <a:pt x="161" y="18"/>
                      <a:pt x="161" y="18"/>
                    </a:cubicBezTo>
                    <a:cubicBezTo>
                      <a:pt x="160" y="18"/>
                      <a:pt x="160" y="18"/>
                      <a:pt x="160" y="18"/>
                    </a:cubicBezTo>
                    <a:cubicBezTo>
                      <a:pt x="160" y="18"/>
                      <a:pt x="160" y="18"/>
                      <a:pt x="159" y="18"/>
                    </a:cubicBezTo>
                    <a:cubicBezTo>
                      <a:pt x="159" y="17"/>
                      <a:pt x="160" y="17"/>
                      <a:pt x="161" y="17"/>
                    </a:cubicBezTo>
                    <a:cubicBezTo>
                      <a:pt x="161" y="17"/>
                      <a:pt x="162" y="18"/>
                      <a:pt x="162" y="18"/>
                    </a:cubicBezTo>
                    <a:cubicBezTo>
                      <a:pt x="162" y="18"/>
                      <a:pt x="162" y="18"/>
                      <a:pt x="162" y="18"/>
                    </a:cubicBezTo>
                    <a:close/>
                    <a:moveTo>
                      <a:pt x="146" y="15"/>
                    </a:moveTo>
                    <a:cubicBezTo>
                      <a:pt x="146" y="15"/>
                      <a:pt x="147" y="15"/>
                      <a:pt x="147" y="15"/>
                    </a:cubicBezTo>
                    <a:cubicBezTo>
                      <a:pt x="147" y="15"/>
                      <a:pt x="147" y="16"/>
                      <a:pt x="146" y="16"/>
                    </a:cubicBezTo>
                    <a:cubicBezTo>
                      <a:pt x="146" y="15"/>
                      <a:pt x="146" y="15"/>
                      <a:pt x="146" y="15"/>
                    </a:cubicBezTo>
                    <a:close/>
                    <a:moveTo>
                      <a:pt x="152" y="11"/>
                    </a:moveTo>
                    <a:cubicBezTo>
                      <a:pt x="152" y="11"/>
                      <a:pt x="152" y="11"/>
                      <a:pt x="152" y="11"/>
                    </a:cubicBezTo>
                    <a:cubicBezTo>
                      <a:pt x="152" y="11"/>
                      <a:pt x="152" y="11"/>
                      <a:pt x="152" y="11"/>
                    </a:cubicBezTo>
                    <a:cubicBezTo>
                      <a:pt x="152" y="11"/>
                      <a:pt x="152" y="11"/>
                      <a:pt x="152" y="11"/>
                    </a:cubicBezTo>
                    <a:close/>
                    <a:moveTo>
                      <a:pt x="151" y="13"/>
                    </a:moveTo>
                    <a:cubicBezTo>
                      <a:pt x="150" y="13"/>
                      <a:pt x="150" y="13"/>
                      <a:pt x="150" y="13"/>
                    </a:cubicBezTo>
                    <a:cubicBezTo>
                      <a:pt x="150" y="13"/>
                      <a:pt x="151" y="13"/>
                      <a:pt x="151" y="13"/>
                    </a:cubicBezTo>
                    <a:close/>
                    <a:moveTo>
                      <a:pt x="150" y="6"/>
                    </a:moveTo>
                    <a:cubicBezTo>
                      <a:pt x="150" y="7"/>
                      <a:pt x="149" y="7"/>
                      <a:pt x="149" y="6"/>
                    </a:cubicBezTo>
                    <a:cubicBezTo>
                      <a:pt x="149" y="6"/>
                      <a:pt x="150" y="6"/>
                      <a:pt x="149" y="6"/>
                    </a:cubicBezTo>
                    <a:cubicBezTo>
                      <a:pt x="150" y="6"/>
                      <a:pt x="150" y="6"/>
                      <a:pt x="150" y="6"/>
                    </a:cubicBezTo>
                    <a:cubicBezTo>
                      <a:pt x="150" y="6"/>
                      <a:pt x="150" y="6"/>
                      <a:pt x="150" y="6"/>
                    </a:cubicBezTo>
                    <a:close/>
                    <a:moveTo>
                      <a:pt x="145" y="16"/>
                    </a:moveTo>
                    <a:cubicBezTo>
                      <a:pt x="146" y="16"/>
                      <a:pt x="146" y="16"/>
                      <a:pt x="146" y="16"/>
                    </a:cubicBezTo>
                    <a:cubicBezTo>
                      <a:pt x="146" y="16"/>
                      <a:pt x="146" y="17"/>
                      <a:pt x="146" y="18"/>
                    </a:cubicBezTo>
                    <a:cubicBezTo>
                      <a:pt x="146" y="18"/>
                      <a:pt x="145" y="18"/>
                      <a:pt x="145" y="18"/>
                    </a:cubicBezTo>
                    <a:cubicBezTo>
                      <a:pt x="145" y="18"/>
                      <a:pt x="145" y="18"/>
                      <a:pt x="143" y="18"/>
                    </a:cubicBezTo>
                    <a:cubicBezTo>
                      <a:pt x="143" y="17"/>
                      <a:pt x="144" y="16"/>
                      <a:pt x="144" y="15"/>
                    </a:cubicBezTo>
                    <a:cubicBezTo>
                      <a:pt x="144" y="16"/>
                      <a:pt x="144" y="16"/>
                      <a:pt x="145" y="16"/>
                    </a:cubicBezTo>
                    <a:close/>
                    <a:moveTo>
                      <a:pt x="138" y="15"/>
                    </a:moveTo>
                    <a:cubicBezTo>
                      <a:pt x="138" y="16"/>
                      <a:pt x="137" y="15"/>
                      <a:pt x="137" y="16"/>
                    </a:cubicBezTo>
                    <a:cubicBezTo>
                      <a:pt x="137" y="16"/>
                      <a:pt x="138" y="16"/>
                      <a:pt x="137" y="17"/>
                    </a:cubicBezTo>
                    <a:cubicBezTo>
                      <a:pt x="137" y="17"/>
                      <a:pt x="137" y="17"/>
                      <a:pt x="137" y="18"/>
                    </a:cubicBezTo>
                    <a:cubicBezTo>
                      <a:pt x="136" y="17"/>
                      <a:pt x="136" y="16"/>
                      <a:pt x="137" y="16"/>
                    </a:cubicBezTo>
                    <a:cubicBezTo>
                      <a:pt x="136" y="15"/>
                      <a:pt x="135" y="15"/>
                      <a:pt x="135" y="14"/>
                    </a:cubicBezTo>
                    <a:cubicBezTo>
                      <a:pt x="135" y="14"/>
                      <a:pt x="136" y="14"/>
                      <a:pt x="136" y="14"/>
                    </a:cubicBezTo>
                    <a:cubicBezTo>
                      <a:pt x="136" y="13"/>
                      <a:pt x="136" y="13"/>
                      <a:pt x="136" y="13"/>
                    </a:cubicBezTo>
                    <a:cubicBezTo>
                      <a:pt x="136" y="13"/>
                      <a:pt x="135" y="13"/>
                      <a:pt x="135" y="12"/>
                    </a:cubicBezTo>
                    <a:cubicBezTo>
                      <a:pt x="136" y="13"/>
                      <a:pt x="136" y="12"/>
                      <a:pt x="137" y="12"/>
                    </a:cubicBezTo>
                    <a:cubicBezTo>
                      <a:pt x="137" y="12"/>
                      <a:pt x="137" y="12"/>
                      <a:pt x="137" y="12"/>
                    </a:cubicBezTo>
                    <a:cubicBezTo>
                      <a:pt x="137" y="13"/>
                      <a:pt x="137" y="13"/>
                      <a:pt x="138" y="13"/>
                    </a:cubicBezTo>
                    <a:cubicBezTo>
                      <a:pt x="137" y="14"/>
                      <a:pt x="138" y="14"/>
                      <a:pt x="138" y="15"/>
                    </a:cubicBezTo>
                    <a:close/>
                    <a:moveTo>
                      <a:pt x="137" y="11"/>
                    </a:moveTo>
                    <a:cubicBezTo>
                      <a:pt x="137" y="11"/>
                      <a:pt x="137" y="11"/>
                      <a:pt x="137" y="10"/>
                    </a:cubicBezTo>
                    <a:cubicBezTo>
                      <a:pt x="137" y="10"/>
                      <a:pt x="138" y="10"/>
                      <a:pt x="138" y="10"/>
                    </a:cubicBezTo>
                    <a:cubicBezTo>
                      <a:pt x="138" y="10"/>
                      <a:pt x="138" y="10"/>
                      <a:pt x="138" y="10"/>
                    </a:cubicBezTo>
                    <a:cubicBezTo>
                      <a:pt x="139" y="10"/>
                      <a:pt x="140" y="10"/>
                      <a:pt x="140" y="11"/>
                    </a:cubicBezTo>
                    <a:cubicBezTo>
                      <a:pt x="140" y="11"/>
                      <a:pt x="140" y="12"/>
                      <a:pt x="140" y="12"/>
                    </a:cubicBezTo>
                    <a:cubicBezTo>
                      <a:pt x="139" y="11"/>
                      <a:pt x="139" y="11"/>
                      <a:pt x="139" y="11"/>
                    </a:cubicBezTo>
                    <a:cubicBezTo>
                      <a:pt x="139" y="11"/>
                      <a:pt x="138" y="11"/>
                      <a:pt x="137" y="11"/>
                    </a:cubicBezTo>
                    <a:close/>
                    <a:moveTo>
                      <a:pt x="142" y="20"/>
                    </a:moveTo>
                    <a:cubicBezTo>
                      <a:pt x="142" y="20"/>
                      <a:pt x="142" y="20"/>
                      <a:pt x="142" y="20"/>
                    </a:cubicBezTo>
                    <a:cubicBezTo>
                      <a:pt x="142" y="20"/>
                      <a:pt x="142" y="20"/>
                      <a:pt x="142" y="20"/>
                    </a:cubicBezTo>
                    <a:cubicBezTo>
                      <a:pt x="142" y="20"/>
                      <a:pt x="142" y="20"/>
                      <a:pt x="142" y="20"/>
                    </a:cubicBezTo>
                    <a:close/>
                    <a:moveTo>
                      <a:pt x="142" y="9"/>
                    </a:moveTo>
                    <a:cubicBezTo>
                      <a:pt x="142" y="9"/>
                      <a:pt x="141" y="9"/>
                      <a:pt x="141" y="9"/>
                    </a:cubicBezTo>
                    <a:cubicBezTo>
                      <a:pt x="142" y="9"/>
                      <a:pt x="142" y="8"/>
                      <a:pt x="141" y="7"/>
                    </a:cubicBezTo>
                    <a:cubicBezTo>
                      <a:pt x="142" y="8"/>
                      <a:pt x="142" y="8"/>
                      <a:pt x="142" y="8"/>
                    </a:cubicBezTo>
                    <a:cubicBezTo>
                      <a:pt x="142" y="8"/>
                      <a:pt x="142" y="9"/>
                      <a:pt x="142" y="9"/>
                    </a:cubicBezTo>
                    <a:close/>
                    <a:moveTo>
                      <a:pt x="129" y="10"/>
                    </a:moveTo>
                    <a:cubicBezTo>
                      <a:pt x="130" y="10"/>
                      <a:pt x="130" y="9"/>
                      <a:pt x="130" y="7"/>
                    </a:cubicBezTo>
                    <a:cubicBezTo>
                      <a:pt x="130" y="8"/>
                      <a:pt x="130" y="8"/>
                      <a:pt x="131" y="8"/>
                    </a:cubicBezTo>
                    <a:cubicBezTo>
                      <a:pt x="131" y="8"/>
                      <a:pt x="130" y="8"/>
                      <a:pt x="130" y="8"/>
                    </a:cubicBezTo>
                    <a:cubicBezTo>
                      <a:pt x="131" y="10"/>
                      <a:pt x="130" y="10"/>
                      <a:pt x="129" y="10"/>
                    </a:cubicBezTo>
                    <a:close/>
                    <a:moveTo>
                      <a:pt x="121" y="17"/>
                    </a:moveTo>
                    <a:cubicBezTo>
                      <a:pt x="121" y="16"/>
                      <a:pt x="121" y="16"/>
                      <a:pt x="122" y="16"/>
                    </a:cubicBezTo>
                    <a:cubicBezTo>
                      <a:pt x="122" y="16"/>
                      <a:pt x="122" y="16"/>
                      <a:pt x="122" y="17"/>
                    </a:cubicBezTo>
                    <a:cubicBezTo>
                      <a:pt x="121" y="17"/>
                      <a:pt x="121" y="17"/>
                      <a:pt x="121" y="17"/>
                    </a:cubicBezTo>
                    <a:close/>
                    <a:moveTo>
                      <a:pt x="125" y="11"/>
                    </a:moveTo>
                    <a:cubicBezTo>
                      <a:pt x="125" y="11"/>
                      <a:pt x="125" y="11"/>
                      <a:pt x="125" y="11"/>
                    </a:cubicBezTo>
                    <a:cubicBezTo>
                      <a:pt x="125" y="11"/>
                      <a:pt x="125" y="11"/>
                      <a:pt x="124" y="12"/>
                    </a:cubicBezTo>
                    <a:cubicBezTo>
                      <a:pt x="124" y="11"/>
                      <a:pt x="125" y="11"/>
                      <a:pt x="125" y="11"/>
                    </a:cubicBezTo>
                    <a:close/>
                    <a:moveTo>
                      <a:pt x="126" y="12"/>
                    </a:moveTo>
                    <a:cubicBezTo>
                      <a:pt x="126" y="12"/>
                      <a:pt x="126" y="12"/>
                      <a:pt x="125" y="12"/>
                    </a:cubicBezTo>
                    <a:cubicBezTo>
                      <a:pt x="126" y="12"/>
                      <a:pt x="127" y="12"/>
                      <a:pt x="126" y="12"/>
                    </a:cubicBezTo>
                    <a:cubicBezTo>
                      <a:pt x="126" y="12"/>
                      <a:pt x="126" y="12"/>
                      <a:pt x="126" y="12"/>
                    </a:cubicBezTo>
                    <a:close/>
                    <a:moveTo>
                      <a:pt x="125" y="10"/>
                    </a:moveTo>
                    <a:cubicBezTo>
                      <a:pt x="125" y="10"/>
                      <a:pt x="125" y="10"/>
                      <a:pt x="125" y="9"/>
                    </a:cubicBezTo>
                    <a:cubicBezTo>
                      <a:pt x="125" y="9"/>
                      <a:pt x="125" y="9"/>
                      <a:pt x="125" y="9"/>
                    </a:cubicBezTo>
                    <a:cubicBezTo>
                      <a:pt x="125" y="9"/>
                      <a:pt x="125" y="10"/>
                      <a:pt x="125" y="10"/>
                    </a:cubicBezTo>
                    <a:close/>
                    <a:moveTo>
                      <a:pt x="122" y="11"/>
                    </a:moveTo>
                    <a:cubicBezTo>
                      <a:pt x="122" y="12"/>
                      <a:pt x="122" y="13"/>
                      <a:pt x="121" y="13"/>
                    </a:cubicBezTo>
                    <a:cubicBezTo>
                      <a:pt x="121" y="13"/>
                      <a:pt x="121" y="13"/>
                      <a:pt x="121" y="12"/>
                    </a:cubicBezTo>
                    <a:cubicBezTo>
                      <a:pt x="121" y="12"/>
                      <a:pt x="121" y="11"/>
                      <a:pt x="122" y="11"/>
                    </a:cubicBezTo>
                    <a:close/>
                    <a:moveTo>
                      <a:pt x="117" y="16"/>
                    </a:moveTo>
                    <a:cubicBezTo>
                      <a:pt x="117" y="16"/>
                      <a:pt x="117" y="16"/>
                      <a:pt x="117" y="16"/>
                    </a:cubicBezTo>
                    <a:cubicBezTo>
                      <a:pt x="117" y="16"/>
                      <a:pt x="117" y="17"/>
                      <a:pt x="117" y="17"/>
                    </a:cubicBezTo>
                    <a:cubicBezTo>
                      <a:pt x="117" y="18"/>
                      <a:pt x="119" y="18"/>
                      <a:pt x="119" y="19"/>
                    </a:cubicBezTo>
                    <a:cubicBezTo>
                      <a:pt x="119" y="19"/>
                      <a:pt x="118" y="19"/>
                      <a:pt x="118" y="19"/>
                    </a:cubicBezTo>
                    <a:cubicBezTo>
                      <a:pt x="118" y="18"/>
                      <a:pt x="118" y="18"/>
                      <a:pt x="118" y="18"/>
                    </a:cubicBezTo>
                    <a:cubicBezTo>
                      <a:pt x="118" y="18"/>
                      <a:pt x="118" y="18"/>
                      <a:pt x="118" y="18"/>
                    </a:cubicBezTo>
                    <a:cubicBezTo>
                      <a:pt x="118" y="18"/>
                      <a:pt x="117" y="17"/>
                      <a:pt x="116" y="17"/>
                    </a:cubicBezTo>
                    <a:cubicBezTo>
                      <a:pt x="116" y="18"/>
                      <a:pt x="116" y="18"/>
                      <a:pt x="116" y="19"/>
                    </a:cubicBezTo>
                    <a:cubicBezTo>
                      <a:pt x="116" y="19"/>
                      <a:pt x="116" y="19"/>
                      <a:pt x="116" y="19"/>
                    </a:cubicBezTo>
                    <a:cubicBezTo>
                      <a:pt x="116" y="19"/>
                      <a:pt x="116" y="19"/>
                      <a:pt x="116" y="19"/>
                    </a:cubicBezTo>
                    <a:cubicBezTo>
                      <a:pt x="115" y="19"/>
                      <a:pt x="115" y="18"/>
                      <a:pt x="115" y="18"/>
                    </a:cubicBezTo>
                    <a:cubicBezTo>
                      <a:pt x="115" y="17"/>
                      <a:pt x="116" y="17"/>
                      <a:pt x="117" y="16"/>
                    </a:cubicBezTo>
                    <a:close/>
                    <a:moveTo>
                      <a:pt x="101" y="14"/>
                    </a:moveTo>
                    <a:cubicBezTo>
                      <a:pt x="100" y="13"/>
                      <a:pt x="100" y="13"/>
                      <a:pt x="99" y="12"/>
                    </a:cubicBezTo>
                    <a:cubicBezTo>
                      <a:pt x="100" y="12"/>
                      <a:pt x="101" y="12"/>
                      <a:pt x="101" y="13"/>
                    </a:cubicBezTo>
                    <a:cubicBezTo>
                      <a:pt x="100" y="13"/>
                      <a:pt x="102" y="15"/>
                      <a:pt x="101" y="14"/>
                    </a:cubicBezTo>
                    <a:close/>
                    <a:moveTo>
                      <a:pt x="94" y="14"/>
                    </a:moveTo>
                    <a:cubicBezTo>
                      <a:pt x="94" y="14"/>
                      <a:pt x="94" y="13"/>
                      <a:pt x="94" y="13"/>
                    </a:cubicBezTo>
                    <a:cubicBezTo>
                      <a:pt x="94" y="13"/>
                      <a:pt x="95" y="13"/>
                      <a:pt x="94" y="14"/>
                    </a:cubicBezTo>
                    <a:cubicBezTo>
                      <a:pt x="94" y="14"/>
                      <a:pt x="93" y="14"/>
                      <a:pt x="93" y="14"/>
                    </a:cubicBezTo>
                    <a:cubicBezTo>
                      <a:pt x="93" y="14"/>
                      <a:pt x="93" y="14"/>
                      <a:pt x="94" y="14"/>
                    </a:cubicBezTo>
                    <a:close/>
                    <a:moveTo>
                      <a:pt x="103" y="20"/>
                    </a:moveTo>
                    <a:cubicBezTo>
                      <a:pt x="103" y="20"/>
                      <a:pt x="103" y="20"/>
                      <a:pt x="103" y="20"/>
                    </a:cubicBezTo>
                    <a:cubicBezTo>
                      <a:pt x="103" y="20"/>
                      <a:pt x="103" y="20"/>
                      <a:pt x="103" y="20"/>
                    </a:cubicBezTo>
                    <a:cubicBezTo>
                      <a:pt x="103" y="19"/>
                      <a:pt x="103" y="19"/>
                      <a:pt x="104" y="19"/>
                    </a:cubicBezTo>
                    <a:cubicBezTo>
                      <a:pt x="104" y="20"/>
                      <a:pt x="104" y="20"/>
                      <a:pt x="104" y="20"/>
                    </a:cubicBezTo>
                    <a:cubicBezTo>
                      <a:pt x="104" y="20"/>
                      <a:pt x="103" y="20"/>
                      <a:pt x="103" y="20"/>
                    </a:cubicBezTo>
                    <a:close/>
                    <a:moveTo>
                      <a:pt x="103" y="19"/>
                    </a:moveTo>
                    <a:cubicBezTo>
                      <a:pt x="104" y="19"/>
                      <a:pt x="104" y="18"/>
                      <a:pt x="104" y="18"/>
                    </a:cubicBezTo>
                    <a:cubicBezTo>
                      <a:pt x="104" y="18"/>
                      <a:pt x="104" y="17"/>
                      <a:pt x="104" y="17"/>
                    </a:cubicBezTo>
                    <a:cubicBezTo>
                      <a:pt x="106" y="17"/>
                      <a:pt x="104" y="20"/>
                      <a:pt x="103" y="19"/>
                    </a:cubicBezTo>
                    <a:close/>
                    <a:moveTo>
                      <a:pt x="113" y="18"/>
                    </a:moveTo>
                    <a:cubicBezTo>
                      <a:pt x="113" y="18"/>
                      <a:pt x="114" y="18"/>
                      <a:pt x="114" y="19"/>
                    </a:cubicBezTo>
                    <a:cubicBezTo>
                      <a:pt x="113" y="19"/>
                      <a:pt x="112" y="19"/>
                      <a:pt x="112" y="18"/>
                    </a:cubicBezTo>
                    <a:cubicBezTo>
                      <a:pt x="112" y="18"/>
                      <a:pt x="113" y="18"/>
                      <a:pt x="113" y="18"/>
                    </a:cubicBezTo>
                    <a:close/>
                    <a:moveTo>
                      <a:pt x="108" y="22"/>
                    </a:moveTo>
                    <a:cubicBezTo>
                      <a:pt x="108" y="21"/>
                      <a:pt x="108" y="21"/>
                      <a:pt x="108" y="21"/>
                    </a:cubicBezTo>
                    <a:cubicBezTo>
                      <a:pt x="109" y="21"/>
                      <a:pt x="109" y="21"/>
                      <a:pt x="109" y="21"/>
                    </a:cubicBezTo>
                    <a:cubicBezTo>
                      <a:pt x="109" y="20"/>
                      <a:pt x="109" y="19"/>
                      <a:pt x="109" y="18"/>
                    </a:cubicBezTo>
                    <a:cubicBezTo>
                      <a:pt x="110" y="18"/>
                      <a:pt x="110" y="19"/>
                      <a:pt x="110" y="19"/>
                    </a:cubicBezTo>
                    <a:cubicBezTo>
                      <a:pt x="110" y="19"/>
                      <a:pt x="109" y="19"/>
                      <a:pt x="109" y="19"/>
                    </a:cubicBezTo>
                    <a:cubicBezTo>
                      <a:pt x="109" y="19"/>
                      <a:pt x="109" y="20"/>
                      <a:pt x="109" y="20"/>
                    </a:cubicBezTo>
                    <a:cubicBezTo>
                      <a:pt x="109" y="20"/>
                      <a:pt x="110" y="20"/>
                      <a:pt x="110" y="20"/>
                    </a:cubicBezTo>
                    <a:cubicBezTo>
                      <a:pt x="110" y="20"/>
                      <a:pt x="110" y="20"/>
                      <a:pt x="110" y="20"/>
                    </a:cubicBezTo>
                    <a:cubicBezTo>
                      <a:pt x="110" y="20"/>
                      <a:pt x="110" y="21"/>
                      <a:pt x="109" y="21"/>
                    </a:cubicBezTo>
                    <a:cubicBezTo>
                      <a:pt x="109" y="21"/>
                      <a:pt x="109" y="21"/>
                      <a:pt x="108" y="22"/>
                    </a:cubicBezTo>
                    <a:close/>
                    <a:moveTo>
                      <a:pt x="103" y="16"/>
                    </a:moveTo>
                    <a:cubicBezTo>
                      <a:pt x="103" y="16"/>
                      <a:pt x="104" y="17"/>
                      <a:pt x="103" y="17"/>
                    </a:cubicBezTo>
                    <a:cubicBezTo>
                      <a:pt x="103" y="17"/>
                      <a:pt x="103" y="18"/>
                      <a:pt x="103" y="18"/>
                    </a:cubicBezTo>
                    <a:cubicBezTo>
                      <a:pt x="103" y="18"/>
                      <a:pt x="103" y="18"/>
                      <a:pt x="102" y="18"/>
                    </a:cubicBezTo>
                    <a:cubicBezTo>
                      <a:pt x="102" y="18"/>
                      <a:pt x="103" y="17"/>
                      <a:pt x="102" y="17"/>
                    </a:cubicBezTo>
                    <a:cubicBezTo>
                      <a:pt x="102" y="16"/>
                      <a:pt x="103" y="16"/>
                      <a:pt x="103" y="16"/>
                    </a:cubicBezTo>
                    <a:close/>
                    <a:moveTo>
                      <a:pt x="94" y="23"/>
                    </a:moveTo>
                    <a:cubicBezTo>
                      <a:pt x="94" y="22"/>
                      <a:pt x="94" y="22"/>
                      <a:pt x="94" y="22"/>
                    </a:cubicBezTo>
                    <a:cubicBezTo>
                      <a:pt x="94" y="22"/>
                      <a:pt x="94" y="22"/>
                      <a:pt x="94" y="21"/>
                    </a:cubicBezTo>
                    <a:cubicBezTo>
                      <a:pt x="95" y="22"/>
                      <a:pt x="95" y="22"/>
                      <a:pt x="94" y="23"/>
                    </a:cubicBezTo>
                    <a:close/>
                    <a:moveTo>
                      <a:pt x="97" y="20"/>
                    </a:moveTo>
                    <a:cubicBezTo>
                      <a:pt x="97" y="19"/>
                      <a:pt x="97" y="19"/>
                      <a:pt x="97" y="18"/>
                    </a:cubicBezTo>
                    <a:cubicBezTo>
                      <a:pt x="97" y="18"/>
                      <a:pt x="98" y="18"/>
                      <a:pt x="98" y="18"/>
                    </a:cubicBezTo>
                    <a:cubicBezTo>
                      <a:pt x="98" y="19"/>
                      <a:pt x="98" y="19"/>
                      <a:pt x="98" y="20"/>
                    </a:cubicBezTo>
                    <a:cubicBezTo>
                      <a:pt x="98" y="20"/>
                      <a:pt x="98" y="20"/>
                      <a:pt x="97" y="20"/>
                    </a:cubicBezTo>
                    <a:close/>
                    <a:moveTo>
                      <a:pt x="100" y="22"/>
                    </a:moveTo>
                    <a:cubicBezTo>
                      <a:pt x="99" y="22"/>
                      <a:pt x="99" y="21"/>
                      <a:pt x="98" y="21"/>
                    </a:cubicBezTo>
                    <a:cubicBezTo>
                      <a:pt x="98" y="21"/>
                      <a:pt x="99" y="21"/>
                      <a:pt x="99" y="20"/>
                    </a:cubicBezTo>
                    <a:cubicBezTo>
                      <a:pt x="99" y="20"/>
                      <a:pt x="99" y="20"/>
                      <a:pt x="100" y="20"/>
                    </a:cubicBezTo>
                    <a:cubicBezTo>
                      <a:pt x="100" y="21"/>
                      <a:pt x="100" y="21"/>
                      <a:pt x="100" y="22"/>
                    </a:cubicBezTo>
                    <a:close/>
                    <a:moveTo>
                      <a:pt x="100" y="20"/>
                    </a:moveTo>
                    <a:cubicBezTo>
                      <a:pt x="100" y="18"/>
                      <a:pt x="99" y="19"/>
                      <a:pt x="99" y="18"/>
                    </a:cubicBezTo>
                    <a:cubicBezTo>
                      <a:pt x="99" y="18"/>
                      <a:pt x="99" y="18"/>
                      <a:pt x="99" y="18"/>
                    </a:cubicBezTo>
                    <a:cubicBezTo>
                      <a:pt x="100" y="18"/>
                      <a:pt x="100" y="18"/>
                      <a:pt x="100" y="17"/>
                    </a:cubicBezTo>
                    <a:cubicBezTo>
                      <a:pt x="101" y="17"/>
                      <a:pt x="101" y="18"/>
                      <a:pt x="101" y="18"/>
                    </a:cubicBezTo>
                    <a:cubicBezTo>
                      <a:pt x="101" y="19"/>
                      <a:pt x="100" y="20"/>
                      <a:pt x="100" y="19"/>
                    </a:cubicBezTo>
                    <a:cubicBezTo>
                      <a:pt x="100" y="20"/>
                      <a:pt x="101" y="20"/>
                      <a:pt x="101" y="20"/>
                    </a:cubicBezTo>
                    <a:cubicBezTo>
                      <a:pt x="101" y="20"/>
                      <a:pt x="101" y="20"/>
                      <a:pt x="101" y="20"/>
                    </a:cubicBezTo>
                    <a:cubicBezTo>
                      <a:pt x="100" y="20"/>
                      <a:pt x="100" y="20"/>
                      <a:pt x="100" y="20"/>
                    </a:cubicBezTo>
                    <a:close/>
                    <a:moveTo>
                      <a:pt x="104" y="22"/>
                    </a:moveTo>
                    <a:cubicBezTo>
                      <a:pt x="104" y="22"/>
                      <a:pt x="104" y="21"/>
                      <a:pt x="104" y="21"/>
                    </a:cubicBezTo>
                    <a:cubicBezTo>
                      <a:pt x="104" y="21"/>
                      <a:pt x="104" y="21"/>
                      <a:pt x="104" y="22"/>
                    </a:cubicBezTo>
                    <a:close/>
                    <a:moveTo>
                      <a:pt x="105" y="24"/>
                    </a:moveTo>
                    <a:cubicBezTo>
                      <a:pt x="104" y="23"/>
                      <a:pt x="105" y="21"/>
                      <a:pt x="104" y="21"/>
                    </a:cubicBezTo>
                    <a:cubicBezTo>
                      <a:pt x="105" y="20"/>
                      <a:pt x="105" y="21"/>
                      <a:pt x="105" y="21"/>
                    </a:cubicBezTo>
                    <a:cubicBezTo>
                      <a:pt x="105" y="21"/>
                      <a:pt x="105" y="21"/>
                      <a:pt x="105" y="22"/>
                    </a:cubicBezTo>
                    <a:cubicBezTo>
                      <a:pt x="106" y="22"/>
                      <a:pt x="106" y="22"/>
                      <a:pt x="106" y="21"/>
                    </a:cubicBezTo>
                    <a:cubicBezTo>
                      <a:pt x="106" y="22"/>
                      <a:pt x="105" y="23"/>
                      <a:pt x="105" y="24"/>
                    </a:cubicBezTo>
                    <a:close/>
                    <a:moveTo>
                      <a:pt x="113" y="21"/>
                    </a:moveTo>
                    <a:cubicBezTo>
                      <a:pt x="113" y="21"/>
                      <a:pt x="113" y="21"/>
                      <a:pt x="113" y="22"/>
                    </a:cubicBezTo>
                    <a:cubicBezTo>
                      <a:pt x="113" y="22"/>
                      <a:pt x="113" y="22"/>
                      <a:pt x="114" y="23"/>
                    </a:cubicBezTo>
                    <a:cubicBezTo>
                      <a:pt x="113" y="23"/>
                      <a:pt x="113" y="23"/>
                      <a:pt x="113" y="23"/>
                    </a:cubicBezTo>
                    <a:cubicBezTo>
                      <a:pt x="113" y="22"/>
                      <a:pt x="112" y="22"/>
                      <a:pt x="113" y="21"/>
                    </a:cubicBezTo>
                    <a:close/>
                    <a:moveTo>
                      <a:pt x="129" y="21"/>
                    </a:moveTo>
                    <a:cubicBezTo>
                      <a:pt x="129" y="21"/>
                      <a:pt x="129" y="21"/>
                      <a:pt x="129" y="21"/>
                    </a:cubicBezTo>
                    <a:cubicBezTo>
                      <a:pt x="129" y="21"/>
                      <a:pt x="129" y="20"/>
                      <a:pt x="128" y="20"/>
                    </a:cubicBezTo>
                    <a:cubicBezTo>
                      <a:pt x="129" y="20"/>
                      <a:pt x="129" y="20"/>
                      <a:pt x="129" y="20"/>
                    </a:cubicBezTo>
                    <a:cubicBezTo>
                      <a:pt x="130" y="20"/>
                      <a:pt x="129" y="20"/>
                      <a:pt x="129" y="21"/>
                    </a:cubicBezTo>
                    <a:close/>
                    <a:moveTo>
                      <a:pt x="134" y="17"/>
                    </a:moveTo>
                    <a:cubicBezTo>
                      <a:pt x="134" y="16"/>
                      <a:pt x="136" y="17"/>
                      <a:pt x="135" y="18"/>
                    </a:cubicBezTo>
                    <a:cubicBezTo>
                      <a:pt x="135" y="18"/>
                      <a:pt x="134" y="18"/>
                      <a:pt x="134" y="17"/>
                    </a:cubicBezTo>
                    <a:close/>
                    <a:moveTo>
                      <a:pt x="135" y="24"/>
                    </a:moveTo>
                    <a:cubicBezTo>
                      <a:pt x="135" y="24"/>
                      <a:pt x="134" y="24"/>
                      <a:pt x="134" y="24"/>
                    </a:cubicBezTo>
                    <a:cubicBezTo>
                      <a:pt x="134" y="23"/>
                      <a:pt x="134" y="23"/>
                      <a:pt x="134" y="23"/>
                    </a:cubicBezTo>
                    <a:cubicBezTo>
                      <a:pt x="135" y="23"/>
                      <a:pt x="136" y="23"/>
                      <a:pt x="135" y="24"/>
                    </a:cubicBezTo>
                    <a:close/>
                    <a:moveTo>
                      <a:pt x="137" y="19"/>
                    </a:moveTo>
                    <a:cubicBezTo>
                      <a:pt x="137" y="19"/>
                      <a:pt x="137" y="19"/>
                      <a:pt x="137" y="19"/>
                    </a:cubicBezTo>
                    <a:cubicBezTo>
                      <a:pt x="137" y="19"/>
                      <a:pt x="136" y="19"/>
                      <a:pt x="136" y="19"/>
                    </a:cubicBezTo>
                    <a:cubicBezTo>
                      <a:pt x="137" y="19"/>
                      <a:pt x="137" y="19"/>
                      <a:pt x="137" y="18"/>
                    </a:cubicBezTo>
                    <a:cubicBezTo>
                      <a:pt x="137" y="18"/>
                      <a:pt x="137" y="18"/>
                      <a:pt x="137" y="18"/>
                    </a:cubicBezTo>
                    <a:cubicBezTo>
                      <a:pt x="137" y="18"/>
                      <a:pt x="137" y="18"/>
                      <a:pt x="138" y="18"/>
                    </a:cubicBezTo>
                    <a:cubicBezTo>
                      <a:pt x="138" y="18"/>
                      <a:pt x="138" y="19"/>
                      <a:pt x="138" y="21"/>
                    </a:cubicBezTo>
                    <a:cubicBezTo>
                      <a:pt x="138" y="21"/>
                      <a:pt x="137" y="20"/>
                      <a:pt x="137" y="19"/>
                    </a:cubicBezTo>
                    <a:close/>
                    <a:moveTo>
                      <a:pt x="141" y="22"/>
                    </a:moveTo>
                    <a:cubicBezTo>
                      <a:pt x="141" y="22"/>
                      <a:pt x="142" y="22"/>
                      <a:pt x="142" y="21"/>
                    </a:cubicBezTo>
                    <a:cubicBezTo>
                      <a:pt x="142" y="22"/>
                      <a:pt x="142" y="22"/>
                      <a:pt x="142" y="22"/>
                    </a:cubicBezTo>
                    <a:cubicBezTo>
                      <a:pt x="142" y="22"/>
                      <a:pt x="141" y="22"/>
                      <a:pt x="141" y="22"/>
                    </a:cubicBezTo>
                    <a:close/>
                    <a:moveTo>
                      <a:pt x="147" y="23"/>
                    </a:moveTo>
                    <a:cubicBezTo>
                      <a:pt x="147" y="22"/>
                      <a:pt x="147" y="21"/>
                      <a:pt x="149" y="22"/>
                    </a:cubicBezTo>
                    <a:cubicBezTo>
                      <a:pt x="149" y="22"/>
                      <a:pt x="149" y="21"/>
                      <a:pt x="149" y="21"/>
                    </a:cubicBezTo>
                    <a:cubicBezTo>
                      <a:pt x="149" y="21"/>
                      <a:pt x="149" y="22"/>
                      <a:pt x="149" y="22"/>
                    </a:cubicBezTo>
                    <a:cubicBezTo>
                      <a:pt x="148" y="22"/>
                      <a:pt x="148" y="23"/>
                      <a:pt x="147" y="23"/>
                    </a:cubicBezTo>
                    <a:close/>
                    <a:moveTo>
                      <a:pt x="150" y="21"/>
                    </a:moveTo>
                    <a:cubicBezTo>
                      <a:pt x="150" y="21"/>
                      <a:pt x="151" y="22"/>
                      <a:pt x="150" y="22"/>
                    </a:cubicBezTo>
                    <a:cubicBezTo>
                      <a:pt x="150" y="22"/>
                      <a:pt x="151" y="22"/>
                      <a:pt x="151" y="22"/>
                    </a:cubicBezTo>
                    <a:cubicBezTo>
                      <a:pt x="151" y="23"/>
                      <a:pt x="150" y="23"/>
                      <a:pt x="150" y="23"/>
                    </a:cubicBezTo>
                    <a:cubicBezTo>
                      <a:pt x="150" y="22"/>
                      <a:pt x="149" y="22"/>
                      <a:pt x="149" y="21"/>
                    </a:cubicBezTo>
                    <a:cubicBezTo>
                      <a:pt x="152" y="21"/>
                      <a:pt x="149" y="20"/>
                      <a:pt x="149" y="19"/>
                    </a:cubicBezTo>
                    <a:cubicBezTo>
                      <a:pt x="149" y="20"/>
                      <a:pt x="150" y="19"/>
                      <a:pt x="150" y="19"/>
                    </a:cubicBezTo>
                    <a:cubicBezTo>
                      <a:pt x="151" y="18"/>
                      <a:pt x="149" y="17"/>
                      <a:pt x="150" y="17"/>
                    </a:cubicBezTo>
                    <a:cubicBezTo>
                      <a:pt x="151" y="16"/>
                      <a:pt x="151" y="17"/>
                      <a:pt x="151" y="18"/>
                    </a:cubicBezTo>
                    <a:cubicBezTo>
                      <a:pt x="151" y="18"/>
                      <a:pt x="151" y="19"/>
                      <a:pt x="152" y="20"/>
                    </a:cubicBezTo>
                    <a:cubicBezTo>
                      <a:pt x="151" y="21"/>
                      <a:pt x="151" y="20"/>
                      <a:pt x="150" y="21"/>
                    </a:cubicBezTo>
                    <a:close/>
                    <a:moveTo>
                      <a:pt x="156" y="20"/>
                    </a:moveTo>
                    <a:cubicBezTo>
                      <a:pt x="156" y="20"/>
                      <a:pt x="156" y="20"/>
                      <a:pt x="157" y="20"/>
                    </a:cubicBezTo>
                    <a:cubicBezTo>
                      <a:pt x="156" y="19"/>
                      <a:pt x="156" y="19"/>
                      <a:pt x="156" y="19"/>
                    </a:cubicBezTo>
                    <a:cubicBezTo>
                      <a:pt x="156" y="19"/>
                      <a:pt x="156" y="19"/>
                      <a:pt x="156" y="19"/>
                    </a:cubicBezTo>
                    <a:cubicBezTo>
                      <a:pt x="157" y="19"/>
                      <a:pt x="158" y="19"/>
                      <a:pt x="157" y="20"/>
                    </a:cubicBezTo>
                    <a:cubicBezTo>
                      <a:pt x="157" y="21"/>
                      <a:pt x="156" y="20"/>
                      <a:pt x="156" y="20"/>
                    </a:cubicBezTo>
                    <a:close/>
                    <a:moveTo>
                      <a:pt x="162" y="23"/>
                    </a:moveTo>
                    <a:cubicBezTo>
                      <a:pt x="162" y="22"/>
                      <a:pt x="162" y="22"/>
                      <a:pt x="162" y="21"/>
                    </a:cubicBezTo>
                    <a:cubicBezTo>
                      <a:pt x="164" y="21"/>
                      <a:pt x="164" y="23"/>
                      <a:pt x="162" y="23"/>
                    </a:cubicBezTo>
                    <a:close/>
                    <a:moveTo>
                      <a:pt x="164" y="16"/>
                    </a:moveTo>
                    <a:cubicBezTo>
                      <a:pt x="163" y="16"/>
                      <a:pt x="162" y="15"/>
                      <a:pt x="162" y="15"/>
                    </a:cubicBezTo>
                    <a:cubicBezTo>
                      <a:pt x="162" y="15"/>
                      <a:pt x="163" y="14"/>
                      <a:pt x="163" y="14"/>
                    </a:cubicBezTo>
                    <a:cubicBezTo>
                      <a:pt x="163" y="15"/>
                      <a:pt x="164" y="16"/>
                      <a:pt x="165" y="17"/>
                    </a:cubicBezTo>
                    <a:cubicBezTo>
                      <a:pt x="165" y="17"/>
                      <a:pt x="165" y="17"/>
                      <a:pt x="165" y="17"/>
                    </a:cubicBezTo>
                    <a:cubicBezTo>
                      <a:pt x="165" y="17"/>
                      <a:pt x="164" y="17"/>
                      <a:pt x="164" y="17"/>
                    </a:cubicBezTo>
                    <a:cubicBezTo>
                      <a:pt x="164" y="17"/>
                      <a:pt x="164" y="18"/>
                      <a:pt x="164" y="18"/>
                    </a:cubicBezTo>
                    <a:cubicBezTo>
                      <a:pt x="163" y="17"/>
                      <a:pt x="163" y="16"/>
                      <a:pt x="164" y="16"/>
                    </a:cubicBezTo>
                    <a:close/>
                    <a:moveTo>
                      <a:pt x="166" y="23"/>
                    </a:moveTo>
                    <a:cubicBezTo>
                      <a:pt x="166" y="23"/>
                      <a:pt x="166" y="23"/>
                      <a:pt x="166" y="23"/>
                    </a:cubicBezTo>
                    <a:cubicBezTo>
                      <a:pt x="166" y="23"/>
                      <a:pt x="166" y="23"/>
                      <a:pt x="166" y="23"/>
                    </a:cubicBezTo>
                    <a:cubicBezTo>
                      <a:pt x="165" y="24"/>
                      <a:pt x="166" y="24"/>
                      <a:pt x="166" y="24"/>
                    </a:cubicBezTo>
                    <a:cubicBezTo>
                      <a:pt x="166" y="24"/>
                      <a:pt x="166" y="25"/>
                      <a:pt x="166" y="25"/>
                    </a:cubicBezTo>
                    <a:cubicBezTo>
                      <a:pt x="166" y="23"/>
                      <a:pt x="164" y="24"/>
                      <a:pt x="164" y="23"/>
                    </a:cubicBezTo>
                    <a:cubicBezTo>
                      <a:pt x="164" y="23"/>
                      <a:pt x="164" y="22"/>
                      <a:pt x="165" y="21"/>
                    </a:cubicBezTo>
                    <a:cubicBezTo>
                      <a:pt x="165" y="21"/>
                      <a:pt x="165" y="20"/>
                      <a:pt x="165" y="20"/>
                    </a:cubicBezTo>
                    <a:cubicBezTo>
                      <a:pt x="165" y="20"/>
                      <a:pt x="166" y="21"/>
                      <a:pt x="165" y="21"/>
                    </a:cubicBezTo>
                    <a:cubicBezTo>
                      <a:pt x="166" y="21"/>
                      <a:pt x="167" y="21"/>
                      <a:pt x="167" y="21"/>
                    </a:cubicBezTo>
                    <a:cubicBezTo>
                      <a:pt x="167" y="22"/>
                      <a:pt x="167" y="23"/>
                      <a:pt x="168" y="23"/>
                    </a:cubicBezTo>
                    <a:cubicBezTo>
                      <a:pt x="167" y="23"/>
                      <a:pt x="167" y="22"/>
                      <a:pt x="166" y="23"/>
                    </a:cubicBezTo>
                    <a:close/>
                    <a:moveTo>
                      <a:pt x="169" y="24"/>
                    </a:moveTo>
                    <a:cubicBezTo>
                      <a:pt x="169" y="24"/>
                      <a:pt x="169" y="23"/>
                      <a:pt x="169" y="23"/>
                    </a:cubicBezTo>
                    <a:cubicBezTo>
                      <a:pt x="169" y="23"/>
                      <a:pt x="169" y="24"/>
                      <a:pt x="169" y="24"/>
                    </a:cubicBezTo>
                    <a:cubicBezTo>
                      <a:pt x="169" y="24"/>
                      <a:pt x="169" y="24"/>
                      <a:pt x="169" y="24"/>
                    </a:cubicBezTo>
                    <a:close/>
                    <a:moveTo>
                      <a:pt x="170" y="23"/>
                    </a:moveTo>
                    <a:cubicBezTo>
                      <a:pt x="170" y="23"/>
                      <a:pt x="170" y="23"/>
                      <a:pt x="170" y="23"/>
                    </a:cubicBezTo>
                    <a:cubicBezTo>
                      <a:pt x="170" y="23"/>
                      <a:pt x="170" y="23"/>
                      <a:pt x="170" y="23"/>
                    </a:cubicBezTo>
                    <a:cubicBezTo>
                      <a:pt x="170" y="23"/>
                      <a:pt x="170" y="23"/>
                      <a:pt x="170" y="23"/>
                    </a:cubicBezTo>
                    <a:close/>
                    <a:moveTo>
                      <a:pt x="171" y="19"/>
                    </a:moveTo>
                    <a:cubicBezTo>
                      <a:pt x="171" y="19"/>
                      <a:pt x="171" y="19"/>
                      <a:pt x="171" y="19"/>
                    </a:cubicBezTo>
                    <a:cubicBezTo>
                      <a:pt x="171" y="19"/>
                      <a:pt x="171" y="19"/>
                      <a:pt x="171" y="19"/>
                    </a:cubicBezTo>
                    <a:cubicBezTo>
                      <a:pt x="170" y="19"/>
                      <a:pt x="169" y="19"/>
                      <a:pt x="169" y="18"/>
                    </a:cubicBezTo>
                    <a:cubicBezTo>
                      <a:pt x="169" y="19"/>
                      <a:pt x="169" y="18"/>
                      <a:pt x="170" y="18"/>
                    </a:cubicBezTo>
                    <a:cubicBezTo>
                      <a:pt x="170" y="19"/>
                      <a:pt x="170" y="19"/>
                      <a:pt x="170" y="19"/>
                    </a:cubicBezTo>
                    <a:cubicBezTo>
                      <a:pt x="170" y="19"/>
                      <a:pt x="170" y="19"/>
                      <a:pt x="171" y="18"/>
                    </a:cubicBezTo>
                    <a:cubicBezTo>
                      <a:pt x="171" y="19"/>
                      <a:pt x="171" y="19"/>
                      <a:pt x="171" y="19"/>
                    </a:cubicBezTo>
                    <a:cubicBezTo>
                      <a:pt x="171" y="19"/>
                      <a:pt x="171" y="19"/>
                      <a:pt x="171" y="19"/>
                    </a:cubicBezTo>
                    <a:close/>
                    <a:moveTo>
                      <a:pt x="175" y="23"/>
                    </a:moveTo>
                    <a:cubicBezTo>
                      <a:pt x="174" y="23"/>
                      <a:pt x="174" y="22"/>
                      <a:pt x="175" y="22"/>
                    </a:cubicBezTo>
                    <a:cubicBezTo>
                      <a:pt x="175" y="22"/>
                      <a:pt x="175" y="22"/>
                      <a:pt x="175" y="22"/>
                    </a:cubicBezTo>
                    <a:cubicBezTo>
                      <a:pt x="175" y="23"/>
                      <a:pt x="175" y="23"/>
                      <a:pt x="175" y="23"/>
                    </a:cubicBezTo>
                    <a:close/>
                    <a:moveTo>
                      <a:pt x="179" y="17"/>
                    </a:moveTo>
                    <a:cubicBezTo>
                      <a:pt x="180" y="17"/>
                      <a:pt x="180" y="17"/>
                      <a:pt x="180" y="17"/>
                    </a:cubicBezTo>
                    <a:cubicBezTo>
                      <a:pt x="180" y="17"/>
                      <a:pt x="180" y="18"/>
                      <a:pt x="180" y="18"/>
                    </a:cubicBezTo>
                    <a:cubicBezTo>
                      <a:pt x="180" y="18"/>
                      <a:pt x="180" y="18"/>
                      <a:pt x="180" y="17"/>
                    </a:cubicBezTo>
                    <a:cubicBezTo>
                      <a:pt x="180" y="18"/>
                      <a:pt x="179" y="18"/>
                      <a:pt x="179" y="17"/>
                    </a:cubicBezTo>
                    <a:close/>
                    <a:moveTo>
                      <a:pt x="180" y="19"/>
                    </a:moveTo>
                    <a:cubicBezTo>
                      <a:pt x="181" y="19"/>
                      <a:pt x="181" y="19"/>
                      <a:pt x="181" y="20"/>
                    </a:cubicBezTo>
                    <a:cubicBezTo>
                      <a:pt x="180" y="20"/>
                      <a:pt x="180" y="20"/>
                      <a:pt x="180" y="19"/>
                    </a:cubicBezTo>
                    <a:close/>
                    <a:moveTo>
                      <a:pt x="194" y="24"/>
                    </a:moveTo>
                    <a:cubicBezTo>
                      <a:pt x="192" y="24"/>
                      <a:pt x="192" y="22"/>
                      <a:pt x="191" y="22"/>
                    </a:cubicBezTo>
                    <a:cubicBezTo>
                      <a:pt x="191" y="22"/>
                      <a:pt x="191" y="22"/>
                      <a:pt x="191" y="22"/>
                    </a:cubicBezTo>
                    <a:cubicBezTo>
                      <a:pt x="191" y="22"/>
                      <a:pt x="192" y="22"/>
                      <a:pt x="193" y="22"/>
                    </a:cubicBezTo>
                    <a:cubicBezTo>
                      <a:pt x="193" y="23"/>
                      <a:pt x="193" y="23"/>
                      <a:pt x="194" y="23"/>
                    </a:cubicBezTo>
                    <a:cubicBezTo>
                      <a:pt x="194" y="23"/>
                      <a:pt x="194" y="24"/>
                      <a:pt x="194" y="24"/>
                    </a:cubicBezTo>
                    <a:close/>
                    <a:moveTo>
                      <a:pt x="204" y="16"/>
                    </a:moveTo>
                    <a:cubicBezTo>
                      <a:pt x="204" y="16"/>
                      <a:pt x="204" y="16"/>
                      <a:pt x="204" y="16"/>
                    </a:cubicBezTo>
                    <a:cubicBezTo>
                      <a:pt x="204" y="16"/>
                      <a:pt x="203" y="16"/>
                      <a:pt x="203" y="16"/>
                    </a:cubicBezTo>
                    <a:cubicBezTo>
                      <a:pt x="203" y="16"/>
                      <a:pt x="203" y="16"/>
                      <a:pt x="203" y="16"/>
                    </a:cubicBezTo>
                    <a:cubicBezTo>
                      <a:pt x="202" y="15"/>
                      <a:pt x="202" y="14"/>
                      <a:pt x="201" y="14"/>
                    </a:cubicBezTo>
                    <a:cubicBezTo>
                      <a:pt x="203" y="14"/>
                      <a:pt x="203" y="15"/>
                      <a:pt x="204" y="15"/>
                    </a:cubicBezTo>
                    <a:cubicBezTo>
                      <a:pt x="204" y="15"/>
                      <a:pt x="204" y="15"/>
                      <a:pt x="204" y="15"/>
                    </a:cubicBezTo>
                    <a:cubicBezTo>
                      <a:pt x="204" y="15"/>
                      <a:pt x="204" y="16"/>
                      <a:pt x="204" y="16"/>
                    </a:cubicBezTo>
                    <a:cubicBezTo>
                      <a:pt x="204" y="16"/>
                      <a:pt x="204" y="16"/>
                      <a:pt x="204" y="16"/>
                    </a:cubicBezTo>
                    <a:close/>
                    <a:moveTo>
                      <a:pt x="207" y="12"/>
                    </a:moveTo>
                    <a:cubicBezTo>
                      <a:pt x="207" y="12"/>
                      <a:pt x="207" y="12"/>
                      <a:pt x="207" y="12"/>
                    </a:cubicBezTo>
                    <a:cubicBezTo>
                      <a:pt x="208" y="12"/>
                      <a:pt x="208" y="12"/>
                      <a:pt x="208" y="12"/>
                    </a:cubicBezTo>
                    <a:cubicBezTo>
                      <a:pt x="207" y="12"/>
                      <a:pt x="207" y="13"/>
                      <a:pt x="207" y="13"/>
                    </a:cubicBezTo>
                    <a:cubicBezTo>
                      <a:pt x="207" y="13"/>
                      <a:pt x="206" y="12"/>
                      <a:pt x="207" y="12"/>
                    </a:cubicBezTo>
                    <a:close/>
                    <a:moveTo>
                      <a:pt x="210" y="12"/>
                    </a:moveTo>
                    <a:cubicBezTo>
                      <a:pt x="210" y="12"/>
                      <a:pt x="211" y="13"/>
                      <a:pt x="211" y="12"/>
                    </a:cubicBezTo>
                    <a:cubicBezTo>
                      <a:pt x="211" y="12"/>
                      <a:pt x="211" y="13"/>
                      <a:pt x="211" y="14"/>
                    </a:cubicBezTo>
                    <a:cubicBezTo>
                      <a:pt x="210" y="14"/>
                      <a:pt x="210" y="14"/>
                      <a:pt x="209" y="14"/>
                    </a:cubicBezTo>
                    <a:cubicBezTo>
                      <a:pt x="209" y="13"/>
                      <a:pt x="209" y="12"/>
                      <a:pt x="210" y="12"/>
                    </a:cubicBezTo>
                    <a:close/>
                    <a:moveTo>
                      <a:pt x="220" y="22"/>
                    </a:moveTo>
                    <a:cubicBezTo>
                      <a:pt x="220" y="21"/>
                      <a:pt x="220" y="21"/>
                      <a:pt x="221" y="20"/>
                    </a:cubicBezTo>
                    <a:cubicBezTo>
                      <a:pt x="221" y="20"/>
                      <a:pt x="221" y="21"/>
                      <a:pt x="221" y="22"/>
                    </a:cubicBezTo>
                    <a:cubicBezTo>
                      <a:pt x="220" y="22"/>
                      <a:pt x="220" y="22"/>
                      <a:pt x="220" y="22"/>
                    </a:cubicBezTo>
                    <a:close/>
                    <a:moveTo>
                      <a:pt x="221" y="19"/>
                    </a:moveTo>
                    <a:cubicBezTo>
                      <a:pt x="222" y="19"/>
                      <a:pt x="222" y="19"/>
                      <a:pt x="222" y="19"/>
                    </a:cubicBezTo>
                    <a:cubicBezTo>
                      <a:pt x="222" y="19"/>
                      <a:pt x="222" y="20"/>
                      <a:pt x="222" y="20"/>
                    </a:cubicBezTo>
                    <a:cubicBezTo>
                      <a:pt x="222" y="20"/>
                      <a:pt x="222" y="20"/>
                      <a:pt x="222" y="20"/>
                    </a:cubicBezTo>
                    <a:cubicBezTo>
                      <a:pt x="222" y="20"/>
                      <a:pt x="222" y="19"/>
                      <a:pt x="221" y="19"/>
                    </a:cubicBezTo>
                    <a:close/>
                    <a:moveTo>
                      <a:pt x="218" y="14"/>
                    </a:moveTo>
                    <a:cubicBezTo>
                      <a:pt x="218" y="14"/>
                      <a:pt x="219" y="14"/>
                      <a:pt x="219" y="14"/>
                    </a:cubicBezTo>
                    <a:cubicBezTo>
                      <a:pt x="219" y="14"/>
                      <a:pt x="219" y="14"/>
                      <a:pt x="219" y="14"/>
                    </a:cubicBezTo>
                    <a:cubicBezTo>
                      <a:pt x="219" y="14"/>
                      <a:pt x="219" y="14"/>
                      <a:pt x="219" y="14"/>
                    </a:cubicBezTo>
                    <a:cubicBezTo>
                      <a:pt x="218" y="15"/>
                      <a:pt x="218" y="15"/>
                      <a:pt x="218" y="15"/>
                    </a:cubicBezTo>
                    <a:cubicBezTo>
                      <a:pt x="218" y="15"/>
                      <a:pt x="218" y="15"/>
                      <a:pt x="217" y="15"/>
                    </a:cubicBezTo>
                    <a:cubicBezTo>
                      <a:pt x="218" y="15"/>
                      <a:pt x="218" y="14"/>
                      <a:pt x="218" y="14"/>
                    </a:cubicBezTo>
                    <a:close/>
                    <a:moveTo>
                      <a:pt x="210" y="18"/>
                    </a:moveTo>
                    <a:cubicBezTo>
                      <a:pt x="210" y="18"/>
                      <a:pt x="210" y="17"/>
                      <a:pt x="211" y="17"/>
                    </a:cubicBezTo>
                    <a:cubicBezTo>
                      <a:pt x="211" y="17"/>
                      <a:pt x="211" y="17"/>
                      <a:pt x="211" y="17"/>
                    </a:cubicBezTo>
                    <a:cubicBezTo>
                      <a:pt x="211" y="18"/>
                      <a:pt x="211" y="18"/>
                      <a:pt x="210" y="18"/>
                    </a:cubicBezTo>
                    <a:cubicBezTo>
                      <a:pt x="210" y="18"/>
                      <a:pt x="210" y="18"/>
                      <a:pt x="210" y="18"/>
                    </a:cubicBezTo>
                    <a:close/>
                    <a:moveTo>
                      <a:pt x="215" y="23"/>
                    </a:moveTo>
                    <a:cubicBezTo>
                      <a:pt x="215" y="22"/>
                      <a:pt x="214" y="22"/>
                      <a:pt x="214" y="22"/>
                    </a:cubicBezTo>
                    <a:cubicBezTo>
                      <a:pt x="214" y="22"/>
                      <a:pt x="215" y="22"/>
                      <a:pt x="215" y="22"/>
                    </a:cubicBezTo>
                    <a:cubicBezTo>
                      <a:pt x="215" y="21"/>
                      <a:pt x="215" y="20"/>
                      <a:pt x="216" y="20"/>
                    </a:cubicBezTo>
                    <a:cubicBezTo>
                      <a:pt x="216" y="21"/>
                      <a:pt x="215" y="22"/>
                      <a:pt x="215" y="23"/>
                    </a:cubicBezTo>
                    <a:close/>
                    <a:moveTo>
                      <a:pt x="216" y="20"/>
                    </a:moveTo>
                    <a:cubicBezTo>
                      <a:pt x="216" y="19"/>
                      <a:pt x="217" y="19"/>
                      <a:pt x="218" y="19"/>
                    </a:cubicBezTo>
                    <a:cubicBezTo>
                      <a:pt x="218" y="19"/>
                      <a:pt x="218" y="19"/>
                      <a:pt x="219" y="19"/>
                    </a:cubicBezTo>
                    <a:cubicBezTo>
                      <a:pt x="218" y="20"/>
                      <a:pt x="218" y="20"/>
                      <a:pt x="218" y="21"/>
                    </a:cubicBezTo>
                    <a:cubicBezTo>
                      <a:pt x="217" y="21"/>
                      <a:pt x="217" y="19"/>
                      <a:pt x="216" y="20"/>
                    </a:cubicBezTo>
                    <a:close/>
                    <a:moveTo>
                      <a:pt x="231" y="9"/>
                    </a:moveTo>
                    <a:cubicBezTo>
                      <a:pt x="231" y="9"/>
                      <a:pt x="231" y="9"/>
                      <a:pt x="231" y="9"/>
                    </a:cubicBezTo>
                    <a:cubicBezTo>
                      <a:pt x="231" y="9"/>
                      <a:pt x="231" y="9"/>
                      <a:pt x="231" y="9"/>
                    </a:cubicBezTo>
                    <a:cubicBezTo>
                      <a:pt x="231" y="9"/>
                      <a:pt x="231" y="9"/>
                      <a:pt x="231" y="9"/>
                    </a:cubicBezTo>
                    <a:close/>
                    <a:moveTo>
                      <a:pt x="244" y="21"/>
                    </a:moveTo>
                    <a:cubicBezTo>
                      <a:pt x="243" y="21"/>
                      <a:pt x="243" y="21"/>
                      <a:pt x="243" y="22"/>
                    </a:cubicBezTo>
                    <a:cubicBezTo>
                      <a:pt x="243" y="21"/>
                      <a:pt x="243" y="21"/>
                      <a:pt x="242" y="21"/>
                    </a:cubicBezTo>
                    <a:cubicBezTo>
                      <a:pt x="243" y="21"/>
                      <a:pt x="243" y="21"/>
                      <a:pt x="243" y="21"/>
                    </a:cubicBezTo>
                    <a:cubicBezTo>
                      <a:pt x="243" y="21"/>
                      <a:pt x="243" y="21"/>
                      <a:pt x="243" y="21"/>
                    </a:cubicBezTo>
                    <a:cubicBezTo>
                      <a:pt x="243" y="21"/>
                      <a:pt x="243" y="21"/>
                      <a:pt x="243" y="21"/>
                    </a:cubicBezTo>
                    <a:cubicBezTo>
                      <a:pt x="243" y="21"/>
                      <a:pt x="244" y="20"/>
                      <a:pt x="244" y="21"/>
                    </a:cubicBezTo>
                    <a:close/>
                    <a:moveTo>
                      <a:pt x="231" y="11"/>
                    </a:moveTo>
                    <a:cubicBezTo>
                      <a:pt x="231" y="11"/>
                      <a:pt x="231" y="12"/>
                      <a:pt x="231" y="12"/>
                    </a:cubicBezTo>
                    <a:cubicBezTo>
                      <a:pt x="231" y="12"/>
                      <a:pt x="231" y="11"/>
                      <a:pt x="231" y="11"/>
                    </a:cubicBezTo>
                    <a:close/>
                    <a:moveTo>
                      <a:pt x="233" y="14"/>
                    </a:moveTo>
                    <a:cubicBezTo>
                      <a:pt x="233" y="14"/>
                      <a:pt x="233" y="14"/>
                      <a:pt x="233" y="14"/>
                    </a:cubicBezTo>
                    <a:cubicBezTo>
                      <a:pt x="234" y="14"/>
                      <a:pt x="234" y="15"/>
                      <a:pt x="234" y="15"/>
                    </a:cubicBezTo>
                    <a:cubicBezTo>
                      <a:pt x="234" y="16"/>
                      <a:pt x="234" y="16"/>
                      <a:pt x="233" y="16"/>
                    </a:cubicBezTo>
                    <a:cubicBezTo>
                      <a:pt x="233" y="16"/>
                      <a:pt x="233" y="15"/>
                      <a:pt x="233" y="14"/>
                    </a:cubicBezTo>
                    <a:close/>
                    <a:moveTo>
                      <a:pt x="238" y="16"/>
                    </a:moveTo>
                    <a:cubicBezTo>
                      <a:pt x="238" y="16"/>
                      <a:pt x="238" y="16"/>
                      <a:pt x="238" y="17"/>
                    </a:cubicBezTo>
                    <a:cubicBezTo>
                      <a:pt x="238" y="16"/>
                      <a:pt x="237" y="17"/>
                      <a:pt x="237" y="17"/>
                    </a:cubicBezTo>
                    <a:cubicBezTo>
                      <a:pt x="237" y="16"/>
                      <a:pt x="238" y="16"/>
                      <a:pt x="238" y="16"/>
                    </a:cubicBezTo>
                    <a:close/>
                    <a:moveTo>
                      <a:pt x="243" y="17"/>
                    </a:moveTo>
                    <a:cubicBezTo>
                      <a:pt x="243" y="17"/>
                      <a:pt x="243" y="17"/>
                      <a:pt x="243" y="17"/>
                    </a:cubicBezTo>
                    <a:cubicBezTo>
                      <a:pt x="243" y="17"/>
                      <a:pt x="243" y="17"/>
                      <a:pt x="244" y="17"/>
                    </a:cubicBezTo>
                    <a:cubicBezTo>
                      <a:pt x="244" y="17"/>
                      <a:pt x="243" y="17"/>
                      <a:pt x="243" y="17"/>
                    </a:cubicBezTo>
                    <a:close/>
                    <a:moveTo>
                      <a:pt x="243" y="15"/>
                    </a:moveTo>
                    <a:cubicBezTo>
                      <a:pt x="243" y="15"/>
                      <a:pt x="242" y="16"/>
                      <a:pt x="242" y="16"/>
                    </a:cubicBezTo>
                    <a:cubicBezTo>
                      <a:pt x="242" y="15"/>
                      <a:pt x="242" y="15"/>
                      <a:pt x="243" y="15"/>
                    </a:cubicBezTo>
                    <a:cubicBezTo>
                      <a:pt x="243" y="15"/>
                      <a:pt x="243" y="15"/>
                      <a:pt x="243" y="15"/>
                    </a:cubicBezTo>
                    <a:close/>
                    <a:moveTo>
                      <a:pt x="244" y="13"/>
                    </a:moveTo>
                    <a:cubicBezTo>
                      <a:pt x="244" y="13"/>
                      <a:pt x="244" y="14"/>
                      <a:pt x="244" y="14"/>
                    </a:cubicBezTo>
                    <a:cubicBezTo>
                      <a:pt x="244" y="14"/>
                      <a:pt x="243" y="14"/>
                      <a:pt x="243" y="14"/>
                    </a:cubicBezTo>
                    <a:cubicBezTo>
                      <a:pt x="243" y="13"/>
                      <a:pt x="244" y="13"/>
                      <a:pt x="244" y="13"/>
                    </a:cubicBezTo>
                    <a:cubicBezTo>
                      <a:pt x="244" y="13"/>
                      <a:pt x="244" y="13"/>
                      <a:pt x="244" y="13"/>
                    </a:cubicBezTo>
                    <a:close/>
                    <a:moveTo>
                      <a:pt x="242" y="23"/>
                    </a:moveTo>
                    <a:cubicBezTo>
                      <a:pt x="241" y="22"/>
                      <a:pt x="240" y="24"/>
                      <a:pt x="240" y="23"/>
                    </a:cubicBezTo>
                    <a:cubicBezTo>
                      <a:pt x="240" y="23"/>
                      <a:pt x="240" y="23"/>
                      <a:pt x="240" y="23"/>
                    </a:cubicBezTo>
                    <a:cubicBezTo>
                      <a:pt x="240" y="22"/>
                      <a:pt x="240" y="22"/>
                      <a:pt x="240" y="22"/>
                    </a:cubicBezTo>
                    <a:cubicBezTo>
                      <a:pt x="240" y="22"/>
                      <a:pt x="240" y="22"/>
                      <a:pt x="240" y="22"/>
                    </a:cubicBezTo>
                    <a:cubicBezTo>
                      <a:pt x="240" y="21"/>
                      <a:pt x="240" y="21"/>
                      <a:pt x="240" y="22"/>
                    </a:cubicBezTo>
                    <a:cubicBezTo>
                      <a:pt x="239" y="22"/>
                      <a:pt x="238" y="22"/>
                      <a:pt x="238" y="20"/>
                    </a:cubicBezTo>
                    <a:cubicBezTo>
                      <a:pt x="238" y="19"/>
                      <a:pt x="239" y="19"/>
                      <a:pt x="239" y="19"/>
                    </a:cubicBezTo>
                    <a:cubicBezTo>
                      <a:pt x="239" y="19"/>
                      <a:pt x="239" y="19"/>
                      <a:pt x="239" y="18"/>
                    </a:cubicBezTo>
                    <a:cubicBezTo>
                      <a:pt x="240" y="18"/>
                      <a:pt x="240" y="18"/>
                      <a:pt x="240" y="18"/>
                    </a:cubicBezTo>
                    <a:cubicBezTo>
                      <a:pt x="240" y="19"/>
                      <a:pt x="239" y="20"/>
                      <a:pt x="239" y="20"/>
                    </a:cubicBezTo>
                    <a:cubicBezTo>
                      <a:pt x="239" y="21"/>
                      <a:pt x="241" y="20"/>
                      <a:pt x="241" y="21"/>
                    </a:cubicBezTo>
                    <a:cubicBezTo>
                      <a:pt x="242" y="21"/>
                      <a:pt x="241" y="20"/>
                      <a:pt x="241" y="20"/>
                    </a:cubicBezTo>
                    <a:cubicBezTo>
                      <a:pt x="242" y="20"/>
                      <a:pt x="242" y="20"/>
                      <a:pt x="242" y="20"/>
                    </a:cubicBezTo>
                    <a:cubicBezTo>
                      <a:pt x="242" y="20"/>
                      <a:pt x="242" y="21"/>
                      <a:pt x="242" y="21"/>
                    </a:cubicBezTo>
                    <a:cubicBezTo>
                      <a:pt x="242" y="21"/>
                      <a:pt x="242" y="21"/>
                      <a:pt x="242" y="21"/>
                    </a:cubicBezTo>
                    <a:cubicBezTo>
                      <a:pt x="241" y="21"/>
                      <a:pt x="243" y="23"/>
                      <a:pt x="242" y="24"/>
                    </a:cubicBezTo>
                    <a:cubicBezTo>
                      <a:pt x="242" y="24"/>
                      <a:pt x="242" y="23"/>
                      <a:pt x="242" y="23"/>
                    </a:cubicBezTo>
                    <a:close/>
                    <a:moveTo>
                      <a:pt x="246" y="24"/>
                    </a:moveTo>
                    <a:cubicBezTo>
                      <a:pt x="245" y="24"/>
                      <a:pt x="245" y="24"/>
                      <a:pt x="245" y="24"/>
                    </a:cubicBezTo>
                    <a:cubicBezTo>
                      <a:pt x="245" y="23"/>
                      <a:pt x="245" y="23"/>
                      <a:pt x="245" y="23"/>
                    </a:cubicBezTo>
                    <a:cubicBezTo>
                      <a:pt x="245" y="23"/>
                      <a:pt x="245" y="23"/>
                      <a:pt x="246" y="24"/>
                    </a:cubicBezTo>
                    <a:close/>
                    <a:moveTo>
                      <a:pt x="247" y="22"/>
                    </a:moveTo>
                    <a:cubicBezTo>
                      <a:pt x="247" y="22"/>
                      <a:pt x="247" y="21"/>
                      <a:pt x="247" y="21"/>
                    </a:cubicBezTo>
                    <a:cubicBezTo>
                      <a:pt x="245" y="20"/>
                      <a:pt x="246" y="22"/>
                      <a:pt x="244" y="22"/>
                    </a:cubicBezTo>
                    <a:cubicBezTo>
                      <a:pt x="244" y="21"/>
                      <a:pt x="245" y="21"/>
                      <a:pt x="245" y="20"/>
                    </a:cubicBezTo>
                    <a:cubicBezTo>
                      <a:pt x="245" y="20"/>
                      <a:pt x="245" y="20"/>
                      <a:pt x="245" y="20"/>
                    </a:cubicBezTo>
                    <a:cubicBezTo>
                      <a:pt x="245" y="20"/>
                      <a:pt x="246" y="20"/>
                      <a:pt x="246" y="20"/>
                    </a:cubicBezTo>
                    <a:cubicBezTo>
                      <a:pt x="246" y="20"/>
                      <a:pt x="246" y="20"/>
                      <a:pt x="246" y="20"/>
                    </a:cubicBezTo>
                    <a:cubicBezTo>
                      <a:pt x="246" y="20"/>
                      <a:pt x="246" y="20"/>
                      <a:pt x="247" y="20"/>
                    </a:cubicBezTo>
                    <a:cubicBezTo>
                      <a:pt x="247" y="21"/>
                      <a:pt x="247" y="21"/>
                      <a:pt x="248" y="21"/>
                    </a:cubicBezTo>
                    <a:cubicBezTo>
                      <a:pt x="248" y="22"/>
                      <a:pt x="247" y="22"/>
                      <a:pt x="247" y="22"/>
                    </a:cubicBezTo>
                    <a:close/>
                    <a:moveTo>
                      <a:pt x="248" y="19"/>
                    </a:moveTo>
                    <a:cubicBezTo>
                      <a:pt x="248" y="19"/>
                      <a:pt x="248" y="19"/>
                      <a:pt x="248" y="19"/>
                    </a:cubicBezTo>
                    <a:cubicBezTo>
                      <a:pt x="248" y="19"/>
                      <a:pt x="248" y="19"/>
                      <a:pt x="248" y="19"/>
                    </a:cubicBezTo>
                    <a:cubicBezTo>
                      <a:pt x="248" y="19"/>
                      <a:pt x="248" y="19"/>
                      <a:pt x="248" y="19"/>
                    </a:cubicBezTo>
                    <a:close/>
                    <a:moveTo>
                      <a:pt x="250" y="20"/>
                    </a:moveTo>
                    <a:cubicBezTo>
                      <a:pt x="249" y="20"/>
                      <a:pt x="249" y="19"/>
                      <a:pt x="249" y="18"/>
                    </a:cubicBezTo>
                    <a:cubicBezTo>
                      <a:pt x="249" y="18"/>
                      <a:pt x="249" y="18"/>
                      <a:pt x="249" y="19"/>
                    </a:cubicBezTo>
                    <a:cubicBezTo>
                      <a:pt x="249" y="18"/>
                      <a:pt x="249" y="18"/>
                      <a:pt x="249" y="18"/>
                    </a:cubicBezTo>
                    <a:cubicBezTo>
                      <a:pt x="250" y="17"/>
                      <a:pt x="251" y="16"/>
                      <a:pt x="250" y="15"/>
                    </a:cubicBezTo>
                    <a:cubicBezTo>
                      <a:pt x="249" y="15"/>
                      <a:pt x="249" y="15"/>
                      <a:pt x="249" y="15"/>
                    </a:cubicBezTo>
                    <a:cubicBezTo>
                      <a:pt x="249" y="15"/>
                      <a:pt x="249" y="15"/>
                      <a:pt x="248" y="15"/>
                    </a:cubicBezTo>
                    <a:cubicBezTo>
                      <a:pt x="248" y="15"/>
                      <a:pt x="248" y="15"/>
                      <a:pt x="248" y="15"/>
                    </a:cubicBezTo>
                    <a:cubicBezTo>
                      <a:pt x="248" y="15"/>
                      <a:pt x="246" y="15"/>
                      <a:pt x="247" y="14"/>
                    </a:cubicBezTo>
                    <a:cubicBezTo>
                      <a:pt x="247" y="14"/>
                      <a:pt x="247" y="14"/>
                      <a:pt x="248" y="14"/>
                    </a:cubicBezTo>
                    <a:cubicBezTo>
                      <a:pt x="248" y="14"/>
                      <a:pt x="248" y="14"/>
                      <a:pt x="248" y="14"/>
                    </a:cubicBezTo>
                    <a:cubicBezTo>
                      <a:pt x="248" y="14"/>
                      <a:pt x="248" y="14"/>
                      <a:pt x="248" y="14"/>
                    </a:cubicBezTo>
                    <a:cubicBezTo>
                      <a:pt x="248" y="14"/>
                      <a:pt x="248" y="14"/>
                      <a:pt x="248" y="14"/>
                    </a:cubicBezTo>
                    <a:cubicBezTo>
                      <a:pt x="250" y="14"/>
                      <a:pt x="251" y="14"/>
                      <a:pt x="252" y="14"/>
                    </a:cubicBezTo>
                    <a:cubicBezTo>
                      <a:pt x="252" y="14"/>
                      <a:pt x="253" y="14"/>
                      <a:pt x="253" y="14"/>
                    </a:cubicBezTo>
                    <a:cubicBezTo>
                      <a:pt x="254" y="13"/>
                      <a:pt x="255" y="13"/>
                      <a:pt x="257" y="13"/>
                    </a:cubicBezTo>
                    <a:cubicBezTo>
                      <a:pt x="258" y="14"/>
                      <a:pt x="256" y="14"/>
                      <a:pt x="256" y="15"/>
                    </a:cubicBezTo>
                    <a:cubicBezTo>
                      <a:pt x="256" y="15"/>
                      <a:pt x="256" y="15"/>
                      <a:pt x="256" y="15"/>
                    </a:cubicBezTo>
                    <a:cubicBezTo>
                      <a:pt x="256" y="16"/>
                      <a:pt x="254" y="14"/>
                      <a:pt x="254" y="15"/>
                    </a:cubicBezTo>
                    <a:cubicBezTo>
                      <a:pt x="255" y="15"/>
                      <a:pt x="255" y="15"/>
                      <a:pt x="255" y="16"/>
                    </a:cubicBezTo>
                    <a:cubicBezTo>
                      <a:pt x="254" y="16"/>
                      <a:pt x="254" y="16"/>
                      <a:pt x="254" y="16"/>
                    </a:cubicBezTo>
                    <a:cubicBezTo>
                      <a:pt x="254" y="16"/>
                      <a:pt x="254" y="16"/>
                      <a:pt x="254" y="16"/>
                    </a:cubicBezTo>
                    <a:cubicBezTo>
                      <a:pt x="254" y="16"/>
                      <a:pt x="254" y="16"/>
                      <a:pt x="254" y="16"/>
                    </a:cubicBezTo>
                    <a:cubicBezTo>
                      <a:pt x="253" y="16"/>
                      <a:pt x="253" y="16"/>
                      <a:pt x="253" y="16"/>
                    </a:cubicBezTo>
                    <a:cubicBezTo>
                      <a:pt x="253" y="16"/>
                      <a:pt x="253" y="16"/>
                      <a:pt x="253" y="17"/>
                    </a:cubicBezTo>
                    <a:cubicBezTo>
                      <a:pt x="253" y="17"/>
                      <a:pt x="253" y="17"/>
                      <a:pt x="252" y="17"/>
                    </a:cubicBezTo>
                    <a:cubicBezTo>
                      <a:pt x="253" y="16"/>
                      <a:pt x="253" y="16"/>
                      <a:pt x="253" y="15"/>
                    </a:cubicBezTo>
                    <a:cubicBezTo>
                      <a:pt x="252" y="15"/>
                      <a:pt x="252" y="16"/>
                      <a:pt x="251" y="16"/>
                    </a:cubicBezTo>
                    <a:cubicBezTo>
                      <a:pt x="251" y="16"/>
                      <a:pt x="251" y="15"/>
                      <a:pt x="250" y="16"/>
                    </a:cubicBezTo>
                    <a:cubicBezTo>
                      <a:pt x="250" y="16"/>
                      <a:pt x="250" y="17"/>
                      <a:pt x="250" y="17"/>
                    </a:cubicBezTo>
                    <a:cubicBezTo>
                      <a:pt x="250" y="17"/>
                      <a:pt x="250" y="17"/>
                      <a:pt x="250" y="17"/>
                    </a:cubicBezTo>
                    <a:cubicBezTo>
                      <a:pt x="251" y="18"/>
                      <a:pt x="250" y="19"/>
                      <a:pt x="250" y="20"/>
                    </a:cubicBezTo>
                    <a:close/>
                    <a:moveTo>
                      <a:pt x="259" y="15"/>
                    </a:moveTo>
                    <a:cubicBezTo>
                      <a:pt x="258" y="15"/>
                      <a:pt x="258" y="14"/>
                      <a:pt x="257" y="13"/>
                    </a:cubicBezTo>
                    <a:cubicBezTo>
                      <a:pt x="258" y="13"/>
                      <a:pt x="258" y="13"/>
                      <a:pt x="258" y="13"/>
                    </a:cubicBezTo>
                    <a:cubicBezTo>
                      <a:pt x="258" y="14"/>
                      <a:pt x="259" y="14"/>
                      <a:pt x="259" y="15"/>
                    </a:cubicBezTo>
                    <a:cubicBezTo>
                      <a:pt x="259" y="15"/>
                      <a:pt x="259" y="15"/>
                      <a:pt x="259" y="15"/>
                    </a:cubicBezTo>
                    <a:cubicBezTo>
                      <a:pt x="259" y="15"/>
                      <a:pt x="259" y="15"/>
                      <a:pt x="259" y="15"/>
                    </a:cubicBezTo>
                    <a:close/>
                    <a:moveTo>
                      <a:pt x="251" y="23"/>
                    </a:moveTo>
                    <a:cubicBezTo>
                      <a:pt x="251" y="24"/>
                      <a:pt x="251" y="24"/>
                      <a:pt x="251" y="25"/>
                    </a:cubicBezTo>
                    <a:cubicBezTo>
                      <a:pt x="250" y="25"/>
                      <a:pt x="250" y="23"/>
                      <a:pt x="251" y="23"/>
                    </a:cubicBezTo>
                    <a:close/>
                    <a:moveTo>
                      <a:pt x="253" y="21"/>
                    </a:moveTo>
                    <a:cubicBezTo>
                      <a:pt x="253" y="20"/>
                      <a:pt x="253" y="20"/>
                      <a:pt x="252" y="20"/>
                    </a:cubicBezTo>
                    <a:cubicBezTo>
                      <a:pt x="252" y="20"/>
                      <a:pt x="251" y="20"/>
                      <a:pt x="251" y="20"/>
                    </a:cubicBezTo>
                    <a:cubicBezTo>
                      <a:pt x="252" y="20"/>
                      <a:pt x="252" y="19"/>
                      <a:pt x="252" y="19"/>
                    </a:cubicBezTo>
                    <a:cubicBezTo>
                      <a:pt x="252" y="19"/>
                      <a:pt x="253" y="20"/>
                      <a:pt x="254" y="20"/>
                    </a:cubicBezTo>
                    <a:cubicBezTo>
                      <a:pt x="254" y="20"/>
                      <a:pt x="254" y="21"/>
                      <a:pt x="253" y="21"/>
                    </a:cubicBezTo>
                    <a:close/>
                    <a:moveTo>
                      <a:pt x="258" y="22"/>
                    </a:moveTo>
                    <a:cubicBezTo>
                      <a:pt x="257" y="21"/>
                      <a:pt x="257" y="23"/>
                      <a:pt x="256" y="22"/>
                    </a:cubicBezTo>
                    <a:cubicBezTo>
                      <a:pt x="255" y="20"/>
                      <a:pt x="257" y="21"/>
                      <a:pt x="258" y="20"/>
                    </a:cubicBezTo>
                    <a:cubicBezTo>
                      <a:pt x="258" y="21"/>
                      <a:pt x="258" y="22"/>
                      <a:pt x="258" y="22"/>
                    </a:cubicBezTo>
                    <a:close/>
                    <a:moveTo>
                      <a:pt x="261" y="15"/>
                    </a:moveTo>
                    <a:cubicBezTo>
                      <a:pt x="261" y="14"/>
                      <a:pt x="261" y="14"/>
                      <a:pt x="260" y="13"/>
                    </a:cubicBezTo>
                    <a:cubicBezTo>
                      <a:pt x="261" y="13"/>
                      <a:pt x="261" y="13"/>
                      <a:pt x="261" y="13"/>
                    </a:cubicBezTo>
                    <a:cubicBezTo>
                      <a:pt x="261" y="13"/>
                      <a:pt x="261" y="13"/>
                      <a:pt x="261" y="13"/>
                    </a:cubicBezTo>
                    <a:cubicBezTo>
                      <a:pt x="262" y="13"/>
                      <a:pt x="262" y="13"/>
                      <a:pt x="262" y="13"/>
                    </a:cubicBezTo>
                    <a:cubicBezTo>
                      <a:pt x="263" y="13"/>
                      <a:pt x="262" y="15"/>
                      <a:pt x="263" y="15"/>
                    </a:cubicBezTo>
                    <a:cubicBezTo>
                      <a:pt x="263" y="15"/>
                      <a:pt x="262" y="15"/>
                      <a:pt x="261" y="15"/>
                    </a:cubicBezTo>
                    <a:close/>
                    <a:moveTo>
                      <a:pt x="263" y="15"/>
                    </a:moveTo>
                    <a:cubicBezTo>
                      <a:pt x="264" y="14"/>
                      <a:pt x="265" y="14"/>
                      <a:pt x="265" y="13"/>
                    </a:cubicBezTo>
                    <a:cubicBezTo>
                      <a:pt x="265" y="13"/>
                      <a:pt x="265" y="13"/>
                      <a:pt x="265" y="13"/>
                    </a:cubicBezTo>
                    <a:cubicBezTo>
                      <a:pt x="266" y="13"/>
                      <a:pt x="266" y="13"/>
                      <a:pt x="267" y="13"/>
                    </a:cubicBezTo>
                    <a:cubicBezTo>
                      <a:pt x="267" y="14"/>
                      <a:pt x="267" y="14"/>
                      <a:pt x="268" y="14"/>
                    </a:cubicBezTo>
                    <a:cubicBezTo>
                      <a:pt x="269" y="14"/>
                      <a:pt x="269" y="13"/>
                      <a:pt x="270" y="13"/>
                    </a:cubicBezTo>
                    <a:cubicBezTo>
                      <a:pt x="270" y="13"/>
                      <a:pt x="270" y="13"/>
                      <a:pt x="270" y="13"/>
                    </a:cubicBezTo>
                    <a:cubicBezTo>
                      <a:pt x="270" y="14"/>
                      <a:pt x="269" y="15"/>
                      <a:pt x="269" y="16"/>
                    </a:cubicBezTo>
                    <a:cubicBezTo>
                      <a:pt x="269" y="16"/>
                      <a:pt x="269" y="16"/>
                      <a:pt x="269" y="17"/>
                    </a:cubicBezTo>
                    <a:cubicBezTo>
                      <a:pt x="269" y="17"/>
                      <a:pt x="269" y="17"/>
                      <a:pt x="268" y="17"/>
                    </a:cubicBezTo>
                    <a:cubicBezTo>
                      <a:pt x="268" y="17"/>
                      <a:pt x="269" y="17"/>
                      <a:pt x="269" y="17"/>
                    </a:cubicBezTo>
                    <a:cubicBezTo>
                      <a:pt x="269" y="16"/>
                      <a:pt x="267" y="16"/>
                      <a:pt x="267" y="16"/>
                    </a:cubicBezTo>
                    <a:cubicBezTo>
                      <a:pt x="267" y="16"/>
                      <a:pt x="267" y="16"/>
                      <a:pt x="266" y="16"/>
                    </a:cubicBezTo>
                    <a:cubicBezTo>
                      <a:pt x="266" y="16"/>
                      <a:pt x="266" y="15"/>
                      <a:pt x="265" y="15"/>
                    </a:cubicBezTo>
                    <a:cubicBezTo>
                      <a:pt x="265" y="15"/>
                      <a:pt x="264" y="15"/>
                      <a:pt x="263" y="15"/>
                    </a:cubicBezTo>
                    <a:close/>
                    <a:moveTo>
                      <a:pt x="270" y="12"/>
                    </a:moveTo>
                    <a:cubicBezTo>
                      <a:pt x="270" y="12"/>
                      <a:pt x="270" y="13"/>
                      <a:pt x="270" y="13"/>
                    </a:cubicBezTo>
                    <a:cubicBezTo>
                      <a:pt x="270" y="13"/>
                      <a:pt x="270" y="12"/>
                      <a:pt x="270" y="12"/>
                    </a:cubicBezTo>
                    <a:cubicBezTo>
                      <a:pt x="270" y="12"/>
                      <a:pt x="270" y="12"/>
                      <a:pt x="270" y="12"/>
                    </a:cubicBezTo>
                    <a:close/>
                    <a:moveTo>
                      <a:pt x="269" y="10"/>
                    </a:moveTo>
                    <a:cubicBezTo>
                      <a:pt x="269" y="10"/>
                      <a:pt x="269" y="10"/>
                      <a:pt x="269" y="10"/>
                    </a:cubicBezTo>
                    <a:cubicBezTo>
                      <a:pt x="269" y="10"/>
                      <a:pt x="269" y="10"/>
                      <a:pt x="269" y="10"/>
                    </a:cubicBezTo>
                    <a:cubicBezTo>
                      <a:pt x="269" y="10"/>
                      <a:pt x="269" y="10"/>
                      <a:pt x="269" y="10"/>
                    </a:cubicBezTo>
                    <a:close/>
                    <a:moveTo>
                      <a:pt x="269" y="17"/>
                    </a:moveTo>
                    <a:cubicBezTo>
                      <a:pt x="269" y="17"/>
                      <a:pt x="269" y="17"/>
                      <a:pt x="269" y="17"/>
                    </a:cubicBezTo>
                    <a:cubicBezTo>
                      <a:pt x="269" y="17"/>
                      <a:pt x="269" y="17"/>
                      <a:pt x="269" y="17"/>
                    </a:cubicBezTo>
                    <a:cubicBezTo>
                      <a:pt x="269" y="17"/>
                      <a:pt x="269" y="17"/>
                      <a:pt x="269" y="17"/>
                    </a:cubicBezTo>
                    <a:close/>
                    <a:moveTo>
                      <a:pt x="267" y="21"/>
                    </a:moveTo>
                    <a:cubicBezTo>
                      <a:pt x="267" y="21"/>
                      <a:pt x="267" y="21"/>
                      <a:pt x="267" y="21"/>
                    </a:cubicBezTo>
                    <a:cubicBezTo>
                      <a:pt x="268" y="21"/>
                      <a:pt x="268" y="21"/>
                      <a:pt x="268" y="20"/>
                    </a:cubicBezTo>
                    <a:cubicBezTo>
                      <a:pt x="268" y="21"/>
                      <a:pt x="268" y="21"/>
                      <a:pt x="267" y="21"/>
                    </a:cubicBezTo>
                    <a:close/>
                    <a:moveTo>
                      <a:pt x="270" y="20"/>
                    </a:moveTo>
                    <a:cubicBezTo>
                      <a:pt x="269" y="20"/>
                      <a:pt x="269" y="20"/>
                      <a:pt x="269" y="20"/>
                    </a:cubicBezTo>
                    <a:cubicBezTo>
                      <a:pt x="269" y="20"/>
                      <a:pt x="269" y="20"/>
                      <a:pt x="269" y="19"/>
                    </a:cubicBezTo>
                    <a:cubicBezTo>
                      <a:pt x="269" y="19"/>
                      <a:pt x="269" y="19"/>
                      <a:pt x="269" y="19"/>
                    </a:cubicBezTo>
                    <a:cubicBezTo>
                      <a:pt x="268" y="19"/>
                      <a:pt x="269" y="19"/>
                      <a:pt x="269" y="18"/>
                    </a:cubicBezTo>
                    <a:cubicBezTo>
                      <a:pt x="269" y="18"/>
                      <a:pt x="269" y="18"/>
                      <a:pt x="269" y="18"/>
                    </a:cubicBezTo>
                    <a:cubicBezTo>
                      <a:pt x="270" y="18"/>
                      <a:pt x="270" y="18"/>
                      <a:pt x="270" y="19"/>
                    </a:cubicBezTo>
                    <a:cubicBezTo>
                      <a:pt x="270" y="19"/>
                      <a:pt x="270" y="19"/>
                      <a:pt x="270" y="19"/>
                    </a:cubicBezTo>
                    <a:cubicBezTo>
                      <a:pt x="270" y="19"/>
                      <a:pt x="270" y="19"/>
                      <a:pt x="270" y="19"/>
                    </a:cubicBezTo>
                    <a:cubicBezTo>
                      <a:pt x="270" y="19"/>
                      <a:pt x="270" y="19"/>
                      <a:pt x="270" y="20"/>
                    </a:cubicBezTo>
                    <a:close/>
                    <a:moveTo>
                      <a:pt x="276" y="17"/>
                    </a:moveTo>
                    <a:cubicBezTo>
                      <a:pt x="276" y="18"/>
                      <a:pt x="276" y="19"/>
                      <a:pt x="275" y="19"/>
                    </a:cubicBezTo>
                    <a:cubicBezTo>
                      <a:pt x="275" y="18"/>
                      <a:pt x="275" y="18"/>
                      <a:pt x="275" y="18"/>
                    </a:cubicBezTo>
                    <a:cubicBezTo>
                      <a:pt x="275" y="17"/>
                      <a:pt x="275" y="17"/>
                      <a:pt x="275" y="17"/>
                    </a:cubicBezTo>
                    <a:cubicBezTo>
                      <a:pt x="275" y="16"/>
                      <a:pt x="275" y="16"/>
                      <a:pt x="275" y="16"/>
                    </a:cubicBezTo>
                    <a:cubicBezTo>
                      <a:pt x="276" y="16"/>
                      <a:pt x="276" y="16"/>
                      <a:pt x="277" y="17"/>
                    </a:cubicBezTo>
                    <a:cubicBezTo>
                      <a:pt x="277" y="15"/>
                      <a:pt x="276" y="15"/>
                      <a:pt x="276" y="15"/>
                    </a:cubicBezTo>
                    <a:cubicBezTo>
                      <a:pt x="275" y="14"/>
                      <a:pt x="276" y="14"/>
                      <a:pt x="276" y="14"/>
                    </a:cubicBezTo>
                    <a:cubicBezTo>
                      <a:pt x="276" y="13"/>
                      <a:pt x="275" y="14"/>
                      <a:pt x="275" y="13"/>
                    </a:cubicBezTo>
                    <a:cubicBezTo>
                      <a:pt x="275" y="12"/>
                      <a:pt x="276" y="12"/>
                      <a:pt x="275" y="11"/>
                    </a:cubicBezTo>
                    <a:cubicBezTo>
                      <a:pt x="275" y="11"/>
                      <a:pt x="275" y="11"/>
                      <a:pt x="275" y="11"/>
                    </a:cubicBezTo>
                    <a:cubicBezTo>
                      <a:pt x="277" y="12"/>
                      <a:pt x="275" y="15"/>
                      <a:pt x="278" y="14"/>
                    </a:cubicBezTo>
                    <a:cubicBezTo>
                      <a:pt x="278" y="15"/>
                      <a:pt x="277" y="15"/>
                      <a:pt x="277" y="15"/>
                    </a:cubicBezTo>
                    <a:cubicBezTo>
                      <a:pt x="277" y="16"/>
                      <a:pt x="277" y="16"/>
                      <a:pt x="278" y="16"/>
                    </a:cubicBezTo>
                    <a:cubicBezTo>
                      <a:pt x="278" y="17"/>
                      <a:pt x="278" y="17"/>
                      <a:pt x="277" y="17"/>
                    </a:cubicBezTo>
                    <a:cubicBezTo>
                      <a:pt x="277" y="17"/>
                      <a:pt x="277" y="17"/>
                      <a:pt x="277" y="17"/>
                    </a:cubicBezTo>
                    <a:cubicBezTo>
                      <a:pt x="277" y="17"/>
                      <a:pt x="277" y="17"/>
                      <a:pt x="277" y="17"/>
                    </a:cubicBezTo>
                    <a:cubicBezTo>
                      <a:pt x="277" y="17"/>
                      <a:pt x="277" y="17"/>
                      <a:pt x="277" y="17"/>
                    </a:cubicBezTo>
                    <a:cubicBezTo>
                      <a:pt x="276" y="17"/>
                      <a:pt x="276" y="17"/>
                      <a:pt x="276" y="17"/>
                    </a:cubicBezTo>
                    <a:close/>
                    <a:moveTo>
                      <a:pt x="278" y="26"/>
                    </a:moveTo>
                    <a:cubicBezTo>
                      <a:pt x="278" y="25"/>
                      <a:pt x="278" y="25"/>
                      <a:pt x="279" y="25"/>
                    </a:cubicBezTo>
                    <a:cubicBezTo>
                      <a:pt x="279" y="25"/>
                      <a:pt x="279" y="25"/>
                      <a:pt x="279" y="26"/>
                    </a:cubicBezTo>
                    <a:cubicBezTo>
                      <a:pt x="279" y="26"/>
                      <a:pt x="279" y="26"/>
                      <a:pt x="278" y="26"/>
                    </a:cubicBezTo>
                    <a:close/>
                    <a:moveTo>
                      <a:pt x="278" y="20"/>
                    </a:moveTo>
                    <a:cubicBezTo>
                      <a:pt x="278" y="20"/>
                      <a:pt x="278" y="20"/>
                      <a:pt x="278" y="20"/>
                    </a:cubicBezTo>
                    <a:cubicBezTo>
                      <a:pt x="278" y="20"/>
                      <a:pt x="278" y="20"/>
                      <a:pt x="279" y="20"/>
                    </a:cubicBezTo>
                    <a:cubicBezTo>
                      <a:pt x="279" y="19"/>
                      <a:pt x="279" y="19"/>
                      <a:pt x="278" y="19"/>
                    </a:cubicBezTo>
                    <a:cubicBezTo>
                      <a:pt x="279" y="19"/>
                      <a:pt x="280" y="19"/>
                      <a:pt x="280" y="19"/>
                    </a:cubicBezTo>
                    <a:cubicBezTo>
                      <a:pt x="279" y="20"/>
                      <a:pt x="278" y="20"/>
                      <a:pt x="278" y="20"/>
                    </a:cubicBezTo>
                    <a:close/>
                    <a:moveTo>
                      <a:pt x="280" y="16"/>
                    </a:moveTo>
                    <a:cubicBezTo>
                      <a:pt x="280" y="15"/>
                      <a:pt x="280" y="15"/>
                      <a:pt x="280" y="14"/>
                    </a:cubicBezTo>
                    <a:cubicBezTo>
                      <a:pt x="280" y="14"/>
                      <a:pt x="281" y="14"/>
                      <a:pt x="281" y="14"/>
                    </a:cubicBezTo>
                    <a:cubicBezTo>
                      <a:pt x="281" y="14"/>
                      <a:pt x="281" y="15"/>
                      <a:pt x="281" y="15"/>
                    </a:cubicBezTo>
                    <a:cubicBezTo>
                      <a:pt x="283" y="15"/>
                      <a:pt x="284" y="15"/>
                      <a:pt x="284" y="15"/>
                    </a:cubicBezTo>
                    <a:cubicBezTo>
                      <a:pt x="284" y="15"/>
                      <a:pt x="284" y="15"/>
                      <a:pt x="284" y="15"/>
                    </a:cubicBezTo>
                    <a:cubicBezTo>
                      <a:pt x="285" y="15"/>
                      <a:pt x="283" y="16"/>
                      <a:pt x="283" y="16"/>
                    </a:cubicBezTo>
                    <a:cubicBezTo>
                      <a:pt x="282" y="16"/>
                      <a:pt x="281" y="15"/>
                      <a:pt x="280" y="16"/>
                    </a:cubicBezTo>
                    <a:close/>
                    <a:moveTo>
                      <a:pt x="300" y="11"/>
                    </a:moveTo>
                    <a:cubicBezTo>
                      <a:pt x="300" y="11"/>
                      <a:pt x="300" y="11"/>
                      <a:pt x="300" y="11"/>
                    </a:cubicBezTo>
                    <a:cubicBezTo>
                      <a:pt x="300" y="11"/>
                      <a:pt x="300" y="12"/>
                      <a:pt x="300" y="12"/>
                    </a:cubicBezTo>
                    <a:cubicBezTo>
                      <a:pt x="299" y="11"/>
                      <a:pt x="300" y="11"/>
                      <a:pt x="300" y="10"/>
                    </a:cubicBezTo>
                    <a:cubicBezTo>
                      <a:pt x="300" y="11"/>
                      <a:pt x="300" y="11"/>
                      <a:pt x="300" y="11"/>
                    </a:cubicBezTo>
                    <a:close/>
                    <a:moveTo>
                      <a:pt x="305" y="8"/>
                    </a:moveTo>
                    <a:cubicBezTo>
                      <a:pt x="306" y="9"/>
                      <a:pt x="306" y="9"/>
                      <a:pt x="306" y="9"/>
                    </a:cubicBezTo>
                    <a:cubicBezTo>
                      <a:pt x="306" y="9"/>
                      <a:pt x="305" y="9"/>
                      <a:pt x="305" y="9"/>
                    </a:cubicBezTo>
                    <a:cubicBezTo>
                      <a:pt x="305" y="9"/>
                      <a:pt x="306" y="9"/>
                      <a:pt x="305" y="8"/>
                    </a:cubicBezTo>
                    <a:cubicBezTo>
                      <a:pt x="305" y="8"/>
                      <a:pt x="305" y="8"/>
                      <a:pt x="305" y="8"/>
                    </a:cubicBezTo>
                    <a:close/>
                    <a:moveTo>
                      <a:pt x="313" y="17"/>
                    </a:moveTo>
                    <a:cubicBezTo>
                      <a:pt x="313" y="17"/>
                      <a:pt x="312" y="17"/>
                      <a:pt x="312" y="17"/>
                    </a:cubicBezTo>
                    <a:cubicBezTo>
                      <a:pt x="312" y="16"/>
                      <a:pt x="312" y="15"/>
                      <a:pt x="313" y="15"/>
                    </a:cubicBezTo>
                    <a:cubicBezTo>
                      <a:pt x="313" y="16"/>
                      <a:pt x="313" y="16"/>
                      <a:pt x="313" y="16"/>
                    </a:cubicBezTo>
                    <a:cubicBezTo>
                      <a:pt x="313" y="16"/>
                      <a:pt x="313" y="17"/>
                      <a:pt x="313" y="17"/>
                    </a:cubicBezTo>
                    <a:close/>
                    <a:moveTo>
                      <a:pt x="310" y="18"/>
                    </a:moveTo>
                    <a:cubicBezTo>
                      <a:pt x="310" y="18"/>
                      <a:pt x="310" y="18"/>
                      <a:pt x="310" y="18"/>
                    </a:cubicBezTo>
                    <a:cubicBezTo>
                      <a:pt x="310" y="18"/>
                      <a:pt x="310" y="17"/>
                      <a:pt x="310" y="17"/>
                    </a:cubicBezTo>
                    <a:cubicBezTo>
                      <a:pt x="310" y="17"/>
                      <a:pt x="310" y="16"/>
                      <a:pt x="310" y="16"/>
                    </a:cubicBezTo>
                    <a:cubicBezTo>
                      <a:pt x="308" y="16"/>
                      <a:pt x="308" y="15"/>
                      <a:pt x="307" y="15"/>
                    </a:cubicBezTo>
                    <a:cubicBezTo>
                      <a:pt x="307" y="15"/>
                      <a:pt x="307" y="15"/>
                      <a:pt x="307" y="15"/>
                    </a:cubicBezTo>
                    <a:cubicBezTo>
                      <a:pt x="307" y="15"/>
                      <a:pt x="306" y="14"/>
                      <a:pt x="306" y="14"/>
                    </a:cubicBezTo>
                    <a:cubicBezTo>
                      <a:pt x="307" y="14"/>
                      <a:pt x="307" y="13"/>
                      <a:pt x="308" y="13"/>
                    </a:cubicBezTo>
                    <a:cubicBezTo>
                      <a:pt x="308" y="13"/>
                      <a:pt x="308" y="14"/>
                      <a:pt x="309" y="14"/>
                    </a:cubicBezTo>
                    <a:cubicBezTo>
                      <a:pt x="309" y="14"/>
                      <a:pt x="311" y="14"/>
                      <a:pt x="311" y="15"/>
                    </a:cubicBezTo>
                    <a:cubicBezTo>
                      <a:pt x="310" y="15"/>
                      <a:pt x="311" y="17"/>
                      <a:pt x="310" y="18"/>
                    </a:cubicBezTo>
                    <a:close/>
                    <a:moveTo>
                      <a:pt x="303" y="14"/>
                    </a:moveTo>
                    <a:cubicBezTo>
                      <a:pt x="303" y="14"/>
                      <a:pt x="303" y="14"/>
                      <a:pt x="303" y="14"/>
                    </a:cubicBezTo>
                    <a:cubicBezTo>
                      <a:pt x="302" y="14"/>
                      <a:pt x="302" y="13"/>
                      <a:pt x="301" y="12"/>
                    </a:cubicBezTo>
                    <a:cubicBezTo>
                      <a:pt x="301" y="12"/>
                      <a:pt x="301" y="12"/>
                      <a:pt x="301" y="12"/>
                    </a:cubicBezTo>
                    <a:cubicBezTo>
                      <a:pt x="302" y="13"/>
                      <a:pt x="302" y="14"/>
                      <a:pt x="304" y="14"/>
                    </a:cubicBezTo>
                    <a:cubicBezTo>
                      <a:pt x="304" y="14"/>
                      <a:pt x="304" y="14"/>
                      <a:pt x="303" y="14"/>
                    </a:cubicBezTo>
                    <a:close/>
                    <a:moveTo>
                      <a:pt x="312" y="11"/>
                    </a:moveTo>
                    <a:cubicBezTo>
                      <a:pt x="312" y="11"/>
                      <a:pt x="312" y="11"/>
                      <a:pt x="312" y="11"/>
                    </a:cubicBezTo>
                    <a:cubicBezTo>
                      <a:pt x="312" y="11"/>
                      <a:pt x="312" y="11"/>
                      <a:pt x="312" y="11"/>
                    </a:cubicBezTo>
                    <a:cubicBezTo>
                      <a:pt x="312" y="10"/>
                      <a:pt x="313" y="10"/>
                      <a:pt x="314" y="10"/>
                    </a:cubicBezTo>
                    <a:cubicBezTo>
                      <a:pt x="313" y="11"/>
                      <a:pt x="313" y="11"/>
                      <a:pt x="312" y="12"/>
                    </a:cubicBezTo>
                    <a:cubicBezTo>
                      <a:pt x="311" y="13"/>
                      <a:pt x="313" y="11"/>
                      <a:pt x="312" y="11"/>
                    </a:cubicBezTo>
                    <a:close/>
                    <a:moveTo>
                      <a:pt x="318" y="14"/>
                    </a:moveTo>
                    <a:cubicBezTo>
                      <a:pt x="318" y="14"/>
                      <a:pt x="317" y="14"/>
                      <a:pt x="317" y="14"/>
                    </a:cubicBezTo>
                    <a:cubicBezTo>
                      <a:pt x="317" y="14"/>
                      <a:pt x="317" y="14"/>
                      <a:pt x="317" y="14"/>
                    </a:cubicBezTo>
                    <a:cubicBezTo>
                      <a:pt x="317" y="14"/>
                      <a:pt x="317" y="15"/>
                      <a:pt x="316" y="15"/>
                    </a:cubicBezTo>
                    <a:cubicBezTo>
                      <a:pt x="316" y="15"/>
                      <a:pt x="316" y="14"/>
                      <a:pt x="315" y="14"/>
                    </a:cubicBezTo>
                    <a:cubicBezTo>
                      <a:pt x="315" y="14"/>
                      <a:pt x="315" y="14"/>
                      <a:pt x="315" y="13"/>
                    </a:cubicBezTo>
                    <a:cubicBezTo>
                      <a:pt x="316" y="13"/>
                      <a:pt x="317" y="12"/>
                      <a:pt x="317" y="13"/>
                    </a:cubicBezTo>
                    <a:cubicBezTo>
                      <a:pt x="317" y="13"/>
                      <a:pt x="318" y="13"/>
                      <a:pt x="318" y="13"/>
                    </a:cubicBezTo>
                    <a:cubicBezTo>
                      <a:pt x="318" y="13"/>
                      <a:pt x="318" y="14"/>
                      <a:pt x="318" y="14"/>
                    </a:cubicBezTo>
                    <a:close/>
                    <a:moveTo>
                      <a:pt x="314" y="12"/>
                    </a:moveTo>
                    <a:cubicBezTo>
                      <a:pt x="314" y="12"/>
                      <a:pt x="314" y="12"/>
                      <a:pt x="314" y="12"/>
                    </a:cubicBezTo>
                    <a:cubicBezTo>
                      <a:pt x="314" y="12"/>
                      <a:pt x="314" y="12"/>
                      <a:pt x="314" y="12"/>
                    </a:cubicBezTo>
                    <a:cubicBezTo>
                      <a:pt x="314" y="12"/>
                      <a:pt x="314" y="12"/>
                      <a:pt x="314" y="12"/>
                    </a:cubicBezTo>
                    <a:close/>
                    <a:moveTo>
                      <a:pt x="314" y="11"/>
                    </a:moveTo>
                    <a:cubicBezTo>
                      <a:pt x="314" y="11"/>
                      <a:pt x="314" y="11"/>
                      <a:pt x="314" y="11"/>
                    </a:cubicBezTo>
                    <a:cubicBezTo>
                      <a:pt x="314" y="11"/>
                      <a:pt x="314" y="11"/>
                      <a:pt x="314" y="11"/>
                    </a:cubicBezTo>
                    <a:close/>
                    <a:moveTo>
                      <a:pt x="313" y="9"/>
                    </a:moveTo>
                    <a:cubicBezTo>
                      <a:pt x="312" y="9"/>
                      <a:pt x="312" y="9"/>
                      <a:pt x="312" y="8"/>
                    </a:cubicBezTo>
                    <a:cubicBezTo>
                      <a:pt x="313" y="8"/>
                      <a:pt x="313" y="9"/>
                      <a:pt x="313" y="9"/>
                    </a:cubicBezTo>
                    <a:close/>
                    <a:moveTo>
                      <a:pt x="303" y="9"/>
                    </a:moveTo>
                    <a:cubicBezTo>
                      <a:pt x="303" y="9"/>
                      <a:pt x="304" y="9"/>
                      <a:pt x="305" y="9"/>
                    </a:cubicBezTo>
                    <a:cubicBezTo>
                      <a:pt x="305" y="10"/>
                      <a:pt x="305" y="10"/>
                      <a:pt x="305" y="10"/>
                    </a:cubicBezTo>
                    <a:cubicBezTo>
                      <a:pt x="305" y="10"/>
                      <a:pt x="305" y="11"/>
                      <a:pt x="305" y="11"/>
                    </a:cubicBezTo>
                    <a:cubicBezTo>
                      <a:pt x="305" y="10"/>
                      <a:pt x="304" y="10"/>
                      <a:pt x="304" y="10"/>
                    </a:cubicBezTo>
                    <a:cubicBezTo>
                      <a:pt x="303" y="12"/>
                      <a:pt x="303" y="11"/>
                      <a:pt x="302" y="11"/>
                    </a:cubicBezTo>
                    <a:cubicBezTo>
                      <a:pt x="303" y="10"/>
                      <a:pt x="303" y="10"/>
                      <a:pt x="303" y="9"/>
                    </a:cubicBezTo>
                    <a:close/>
                    <a:moveTo>
                      <a:pt x="298" y="10"/>
                    </a:moveTo>
                    <a:cubicBezTo>
                      <a:pt x="297" y="10"/>
                      <a:pt x="297" y="10"/>
                      <a:pt x="297" y="9"/>
                    </a:cubicBezTo>
                    <a:cubicBezTo>
                      <a:pt x="297" y="9"/>
                      <a:pt x="297" y="9"/>
                      <a:pt x="297" y="9"/>
                    </a:cubicBezTo>
                    <a:cubicBezTo>
                      <a:pt x="298" y="9"/>
                      <a:pt x="298" y="10"/>
                      <a:pt x="298" y="10"/>
                    </a:cubicBezTo>
                    <a:close/>
                    <a:moveTo>
                      <a:pt x="296" y="11"/>
                    </a:moveTo>
                    <a:cubicBezTo>
                      <a:pt x="296" y="11"/>
                      <a:pt x="296" y="11"/>
                      <a:pt x="296" y="11"/>
                    </a:cubicBezTo>
                    <a:cubicBezTo>
                      <a:pt x="296" y="11"/>
                      <a:pt x="296" y="11"/>
                      <a:pt x="296" y="11"/>
                    </a:cubicBezTo>
                    <a:cubicBezTo>
                      <a:pt x="296" y="11"/>
                      <a:pt x="296" y="11"/>
                      <a:pt x="296" y="11"/>
                    </a:cubicBezTo>
                    <a:close/>
                    <a:moveTo>
                      <a:pt x="291" y="15"/>
                    </a:moveTo>
                    <a:cubicBezTo>
                      <a:pt x="292" y="14"/>
                      <a:pt x="291" y="13"/>
                      <a:pt x="291" y="13"/>
                    </a:cubicBezTo>
                    <a:cubicBezTo>
                      <a:pt x="291" y="13"/>
                      <a:pt x="291" y="13"/>
                      <a:pt x="291" y="12"/>
                    </a:cubicBezTo>
                    <a:cubicBezTo>
                      <a:pt x="292" y="13"/>
                      <a:pt x="292" y="14"/>
                      <a:pt x="292" y="14"/>
                    </a:cubicBezTo>
                    <a:cubicBezTo>
                      <a:pt x="293" y="15"/>
                      <a:pt x="292" y="15"/>
                      <a:pt x="291" y="15"/>
                    </a:cubicBezTo>
                    <a:close/>
                    <a:moveTo>
                      <a:pt x="289" y="21"/>
                    </a:moveTo>
                    <a:cubicBezTo>
                      <a:pt x="289" y="21"/>
                      <a:pt x="288" y="21"/>
                      <a:pt x="289" y="21"/>
                    </a:cubicBezTo>
                    <a:cubicBezTo>
                      <a:pt x="289" y="21"/>
                      <a:pt x="289" y="21"/>
                      <a:pt x="290" y="21"/>
                    </a:cubicBezTo>
                    <a:cubicBezTo>
                      <a:pt x="289" y="21"/>
                      <a:pt x="289" y="21"/>
                      <a:pt x="289" y="21"/>
                    </a:cubicBezTo>
                    <a:close/>
                    <a:moveTo>
                      <a:pt x="284" y="18"/>
                    </a:moveTo>
                    <a:cubicBezTo>
                      <a:pt x="284" y="18"/>
                      <a:pt x="284" y="18"/>
                      <a:pt x="284" y="18"/>
                    </a:cubicBezTo>
                    <a:cubicBezTo>
                      <a:pt x="284" y="18"/>
                      <a:pt x="284" y="18"/>
                      <a:pt x="284" y="18"/>
                    </a:cubicBezTo>
                    <a:close/>
                    <a:moveTo>
                      <a:pt x="287" y="20"/>
                    </a:moveTo>
                    <a:cubicBezTo>
                      <a:pt x="287" y="20"/>
                      <a:pt x="287" y="20"/>
                      <a:pt x="287" y="20"/>
                    </a:cubicBezTo>
                    <a:cubicBezTo>
                      <a:pt x="288" y="20"/>
                      <a:pt x="288" y="20"/>
                      <a:pt x="289" y="20"/>
                    </a:cubicBezTo>
                    <a:cubicBezTo>
                      <a:pt x="289" y="21"/>
                      <a:pt x="288" y="21"/>
                      <a:pt x="288" y="21"/>
                    </a:cubicBezTo>
                    <a:cubicBezTo>
                      <a:pt x="288" y="21"/>
                      <a:pt x="287" y="22"/>
                      <a:pt x="287" y="20"/>
                    </a:cubicBezTo>
                    <a:close/>
                    <a:moveTo>
                      <a:pt x="289" y="24"/>
                    </a:moveTo>
                    <a:cubicBezTo>
                      <a:pt x="289" y="23"/>
                      <a:pt x="289" y="23"/>
                      <a:pt x="288" y="22"/>
                    </a:cubicBezTo>
                    <a:cubicBezTo>
                      <a:pt x="289" y="23"/>
                      <a:pt x="290" y="21"/>
                      <a:pt x="290" y="22"/>
                    </a:cubicBezTo>
                    <a:cubicBezTo>
                      <a:pt x="289" y="22"/>
                      <a:pt x="290" y="24"/>
                      <a:pt x="289" y="24"/>
                    </a:cubicBezTo>
                    <a:close/>
                    <a:moveTo>
                      <a:pt x="290" y="21"/>
                    </a:moveTo>
                    <a:cubicBezTo>
                      <a:pt x="290" y="21"/>
                      <a:pt x="290" y="21"/>
                      <a:pt x="291" y="21"/>
                    </a:cubicBezTo>
                    <a:cubicBezTo>
                      <a:pt x="291" y="21"/>
                      <a:pt x="291" y="21"/>
                      <a:pt x="291" y="21"/>
                    </a:cubicBezTo>
                    <a:cubicBezTo>
                      <a:pt x="290" y="21"/>
                      <a:pt x="290" y="21"/>
                      <a:pt x="290" y="21"/>
                    </a:cubicBezTo>
                    <a:close/>
                    <a:moveTo>
                      <a:pt x="297" y="17"/>
                    </a:moveTo>
                    <a:cubicBezTo>
                      <a:pt x="297" y="17"/>
                      <a:pt x="297" y="17"/>
                      <a:pt x="297" y="16"/>
                    </a:cubicBezTo>
                    <a:cubicBezTo>
                      <a:pt x="297" y="16"/>
                      <a:pt x="297" y="16"/>
                      <a:pt x="297" y="16"/>
                    </a:cubicBezTo>
                    <a:cubicBezTo>
                      <a:pt x="297" y="16"/>
                      <a:pt x="297" y="16"/>
                      <a:pt x="297" y="16"/>
                    </a:cubicBezTo>
                    <a:cubicBezTo>
                      <a:pt x="297" y="16"/>
                      <a:pt x="297" y="16"/>
                      <a:pt x="297" y="16"/>
                    </a:cubicBezTo>
                    <a:cubicBezTo>
                      <a:pt x="297" y="15"/>
                      <a:pt x="297" y="15"/>
                      <a:pt x="297" y="15"/>
                    </a:cubicBezTo>
                    <a:cubicBezTo>
                      <a:pt x="296" y="15"/>
                      <a:pt x="296" y="15"/>
                      <a:pt x="296" y="14"/>
                    </a:cubicBezTo>
                    <a:cubicBezTo>
                      <a:pt x="296" y="14"/>
                      <a:pt x="298" y="15"/>
                      <a:pt x="298" y="16"/>
                    </a:cubicBezTo>
                    <a:cubicBezTo>
                      <a:pt x="298" y="16"/>
                      <a:pt x="298" y="16"/>
                      <a:pt x="298" y="16"/>
                    </a:cubicBezTo>
                    <a:cubicBezTo>
                      <a:pt x="298" y="17"/>
                      <a:pt x="298" y="17"/>
                      <a:pt x="297" y="17"/>
                    </a:cubicBezTo>
                    <a:close/>
                    <a:moveTo>
                      <a:pt x="303" y="19"/>
                    </a:moveTo>
                    <a:cubicBezTo>
                      <a:pt x="303" y="19"/>
                      <a:pt x="304" y="19"/>
                      <a:pt x="303" y="18"/>
                    </a:cubicBezTo>
                    <a:cubicBezTo>
                      <a:pt x="303" y="18"/>
                      <a:pt x="304" y="18"/>
                      <a:pt x="304" y="18"/>
                    </a:cubicBezTo>
                    <a:cubicBezTo>
                      <a:pt x="304" y="18"/>
                      <a:pt x="304" y="18"/>
                      <a:pt x="304" y="18"/>
                    </a:cubicBezTo>
                    <a:cubicBezTo>
                      <a:pt x="304" y="18"/>
                      <a:pt x="304" y="18"/>
                      <a:pt x="304" y="19"/>
                    </a:cubicBezTo>
                    <a:cubicBezTo>
                      <a:pt x="304" y="19"/>
                      <a:pt x="304" y="19"/>
                      <a:pt x="305" y="19"/>
                    </a:cubicBezTo>
                    <a:cubicBezTo>
                      <a:pt x="304" y="19"/>
                      <a:pt x="305" y="19"/>
                      <a:pt x="306" y="19"/>
                    </a:cubicBezTo>
                    <a:cubicBezTo>
                      <a:pt x="306" y="20"/>
                      <a:pt x="306" y="20"/>
                      <a:pt x="306" y="20"/>
                    </a:cubicBezTo>
                    <a:cubicBezTo>
                      <a:pt x="305" y="20"/>
                      <a:pt x="304" y="19"/>
                      <a:pt x="303" y="19"/>
                    </a:cubicBezTo>
                    <a:close/>
                    <a:moveTo>
                      <a:pt x="308" y="26"/>
                    </a:moveTo>
                    <a:cubicBezTo>
                      <a:pt x="308" y="24"/>
                      <a:pt x="307" y="24"/>
                      <a:pt x="307" y="23"/>
                    </a:cubicBezTo>
                    <a:cubicBezTo>
                      <a:pt x="308" y="23"/>
                      <a:pt x="309" y="22"/>
                      <a:pt x="309" y="23"/>
                    </a:cubicBezTo>
                    <a:cubicBezTo>
                      <a:pt x="308" y="23"/>
                      <a:pt x="309" y="25"/>
                      <a:pt x="308" y="26"/>
                    </a:cubicBezTo>
                    <a:close/>
                    <a:moveTo>
                      <a:pt x="309" y="19"/>
                    </a:moveTo>
                    <a:cubicBezTo>
                      <a:pt x="309" y="20"/>
                      <a:pt x="309" y="20"/>
                      <a:pt x="309" y="20"/>
                    </a:cubicBezTo>
                    <a:cubicBezTo>
                      <a:pt x="309" y="20"/>
                      <a:pt x="310" y="21"/>
                      <a:pt x="310" y="21"/>
                    </a:cubicBezTo>
                    <a:cubicBezTo>
                      <a:pt x="309" y="21"/>
                      <a:pt x="308" y="19"/>
                      <a:pt x="309" y="19"/>
                    </a:cubicBezTo>
                    <a:close/>
                    <a:moveTo>
                      <a:pt x="309" y="24"/>
                    </a:moveTo>
                    <a:cubicBezTo>
                      <a:pt x="309" y="22"/>
                      <a:pt x="311" y="23"/>
                      <a:pt x="310" y="22"/>
                    </a:cubicBezTo>
                    <a:cubicBezTo>
                      <a:pt x="310" y="22"/>
                      <a:pt x="309" y="22"/>
                      <a:pt x="309" y="21"/>
                    </a:cubicBezTo>
                    <a:cubicBezTo>
                      <a:pt x="311" y="21"/>
                      <a:pt x="311" y="23"/>
                      <a:pt x="311" y="23"/>
                    </a:cubicBezTo>
                    <a:cubicBezTo>
                      <a:pt x="310" y="23"/>
                      <a:pt x="310" y="23"/>
                      <a:pt x="309" y="24"/>
                    </a:cubicBezTo>
                    <a:close/>
                    <a:moveTo>
                      <a:pt x="312" y="22"/>
                    </a:moveTo>
                    <a:cubicBezTo>
                      <a:pt x="311" y="22"/>
                      <a:pt x="312" y="21"/>
                      <a:pt x="312" y="21"/>
                    </a:cubicBezTo>
                    <a:cubicBezTo>
                      <a:pt x="311" y="21"/>
                      <a:pt x="311" y="20"/>
                      <a:pt x="311" y="20"/>
                    </a:cubicBezTo>
                    <a:cubicBezTo>
                      <a:pt x="312" y="20"/>
                      <a:pt x="312" y="20"/>
                      <a:pt x="313" y="21"/>
                    </a:cubicBezTo>
                    <a:cubicBezTo>
                      <a:pt x="313" y="20"/>
                      <a:pt x="312" y="20"/>
                      <a:pt x="312" y="19"/>
                    </a:cubicBezTo>
                    <a:cubicBezTo>
                      <a:pt x="311" y="19"/>
                      <a:pt x="312" y="18"/>
                      <a:pt x="313" y="18"/>
                    </a:cubicBezTo>
                    <a:cubicBezTo>
                      <a:pt x="315" y="18"/>
                      <a:pt x="313" y="20"/>
                      <a:pt x="314" y="20"/>
                    </a:cubicBezTo>
                    <a:cubicBezTo>
                      <a:pt x="314" y="21"/>
                      <a:pt x="313" y="20"/>
                      <a:pt x="313" y="22"/>
                    </a:cubicBezTo>
                    <a:cubicBezTo>
                      <a:pt x="313" y="22"/>
                      <a:pt x="313" y="22"/>
                      <a:pt x="312" y="22"/>
                    </a:cubicBezTo>
                    <a:close/>
                    <a:moveTo>
                      <a:pt x="313" y="24"/>
                    </a:moveTo>
                    <a:cubicBezTo>
                      <a:pt x="313" y="23"/>
                      <a:pt x="313" y="23"/>
                      <a:pt x="313" y="22"/>
                    </a:cubicBezTo>
                    <a:cubicBezTo>
                      <a:pt x="314" y="22"/>
                      <a:pt x="314" y="22"/>
                      <a:pt x="314" y="22"/>
                    </a:cubicBezTo>
                    <a:cubicBezTo>
                      <a:pt x="314" y="23"/>
                      <a:pt x="315" y="23"/>
                      <a:pt x="315" y="23"/>
                    </a:cubicBezTo>
                    <a:cubicBezTo>
                      <a:pt x="314" y="23"/>
                      <a:pt x="314" y="23"/>
                      <a:pt x="313" y="24"/>
                    </a:cubicBezTo>
                    <a:close/>
                    <a:moveTo>
                      <a:pt x="321" y="23"/>
                    </a:moveTo>
                    <a:cubicBezTo>
                      <a:pt x="321" y="24"/>
                      <a:pt x="318" y="23"/>
                      <a:pt x="319" y="25"/>
                    </a:cubicBezTo>
                    <a:cubicBezTo>
                      <a:pt x="318" y="24"/>
                      <a:pt x="320" y="23"/>
                      <a:pt x="319" y="21"/>
                    </a:cubicBezTo>
                    <a:cubicBezTo>
                      <a:pt x="318" y="21"/>
                      <a:pt x="317" y="22"/>
                      <a:pt x="315" y="22"/>
                    </a:cubicBezTo>
                    <a:cubicBezTo>
                      <a:pt x="315" y="20"/>
                      <a:pt x="315" y="21"/>
                      <a:pt x="315" y="19"/>
                    </a:cubicBezTo>
                    <a:cubicBezTo>
                      <a:pt x="316" y="19"/>
                      <a:pt x="316" y="19"/>
                      <a:pt x="316" y="20"/>
                    </a:cubicBezTo>
                    <a:cubicBezTo>
                      <a:pt x="317" y="20"/>
                      <a:pt x="317" y="20"/>
                      <a:pt x="318" y="19"/>
                    </a:cubicBezTo>
                    <a:cubicBezTo>
                      <a:pt x="318" y="19"/>
                      <a:pt x="318" y="19"/>
                      <a:pt x="318" y="19"/>
                    </a:cubicBezTo>
                    <a:cubicBezTo>
                      <a:pt x="318" y="19"/>
                      <a:pt x="318" y="19"/>
                      <a:pt x="319" y="19"/>
                    </a:cubicBezTo>
                    <a:cubicBezTo>
                      <a:pt x="319" y="20"/>
                      <a:pt x="319" y="21"/>
                      <a:pt x="320" y="21"/>
                    </a:cubicBezTo>
                    <a:cubicBezTo>
                      <a:pt x="320" y="21"/>
                      <a:pt x="320" y="21"/>
                      <a:pt x="320" y="21"/>
                    </a:cubicBezTo>
                    <a:cubicBezTo>
                      <a:pt x="319" y="23"/>
                      <a:pt x="321" y="22"/>
                      <a:pt x="321" y="23"/>
                    </a:cubicBezTo>
                    <a:close/>
                    <a:moveTo>
                      <a:pt x="322" y="21"/>
                    </a:moveTo>
                    <a:cubicBezTo>
                      <a:pt x="321" y="21"/>
                      <a:pt x="321" y="21"/>
                      <a:pt x="320" y="21"/>
                    </a:cubicBezTo>
                    <a:cubicBezTo>
                      <a:pt x="321" y="20"/>
                      <a:pt x="322" y="21"/>
                      <a:pt x="321" y="19"/>
                    </a:cubicBezTo>
                    <a:cubicBezTo>
                      <a:pt x="322" y="19"/>
                      <a:pt x="322" y="19"/>
                      <a:pt x="322" y="19"/>
                    </a:cubicBezTo>
                    <a:cubicBezTo>
                      <a:pt x="322" y="20"/>
                      <a:pt x="322" y="20"/>
                      <a:pt x="322" y="21"/>
                    </a:cubicBezTo>
                    <a:close/>
                    <a:moveTo>
                      <a:pt x="334" y="21"/>
                    </a:moveTo>
                    <a:cubicBezTo>
                      <a:pt x="334" y="21"/>
                      <a:pt x="334" y="21"/>
                      <a:pt x="334" y="21"/>
                    </a:cubicBezTo>
                    <a:cubicBezTo>
                      <a:pt x="334" y="21"/>
                      <a:pt x="334" y="21"/>
                      <a:pt x="333" y="20"/>
                    </a:cubicBezTo>
                    <a:cubicBezTo>
                      <a:pt x="335" y="21"/>
                      <a:pt x="333" y="18"/>
                      <a:pt x="334" y="18"/>
                    </a:cubicBezTo>
                    <a:cubicBezTo>
                      <a:pt x="335" y="18"/>
                      <a:pt x="335" y="18"/>
                      <a:pt x="335" y="18"/>
                    </a:cubicBezTo>
                    <a:cubicBezTo>
                      <a:pt x="335" y="19"/>
                      <a:pt x="335" y="19"/>
                      <a:pt x="335" y="19"/>
                    </a:cubicBezTo>
                    <a:cubicBezTo>
                      <a:pt x="335" y="19"/>
                      <a:pt x="335" y="19"/>
                      <a:pt x="335" y="19"/>
                    </a:cubicBezTo>
                    <a:cubicBezTo>
                      <a:pt x="335" y="20"/>
                      <a:pt x="334" y="21"/>
                      <a:pt x="335" y="21"/>
                    </a:cubicBezTo>
                    <a:cubicBezTo>
                      <a:pt x="335" y="21"/>
                      <a:pt x="335" y="21"/>
                      <a:pt x="334" y="21"/>
                    </a:cubicBezTo>
                    <a:close/>
                    <a:moveTo>
                      <a:pt x="342" y="12"/>
                    </a:moveTo>
                    <a:cubicBezTo>
                      <a:pt x="341" y="12"/>
                      <a:pt x="341" y="12"/>
                      <a:pt x="341" y="12"/>
                    </a:cubicBezTo>
                    <a:cubicBezTo>
                      <a:pt x="340" y="11"/>
                      <a:pt x="343" y="11"/>
                      <a:pt x="342" y="12"/>
                    </a:cubicBezTo>
                    <a:close/>
                    <a:moveTo>
                      <a:pt x="349" y="18"/>
                    </a:moveTo>
                    <a:cubicBezTo>
                      <a:pt x="348" y="18"/>
                      <a:pt x="348" y="18"/>
                      <a:pt x="348" y="18"/>
                    </a:cubicBezTo>
                    <a:cubicBezTo>
                      <a:pt x="348" y="18"/>
                      <a:pt x="348" y="18"/>
                      <a:pt x="348" y="17"/>
                    </a:cubicBezTo>
                    <a:cubicBezTo>
                      <a:pt x="348" y="17"/>
                      <a:pt x="348" y="17"/>
                      <a:pt x="349" y="17"/>
                    </a:cubicBezTo>
                    <a:cubicBezTo>
                      <a:pt x="349" y="18"/>
                      <a:pt x="349" y="18"/>
                      <a:pt x="349" y="18"/>
                    </a:cubicBezTo>
                    <a:close/>
                    <a:moveTo>
                      <a:pt x="346" y="13"/>
                    </a:moveTo>
                    <a:cubicBezTo>
                      <a:pt x="347" y="13"/>
                      <a:pt x="348" y="13"/>
                      <a:pt x="347" y="14"/>
                    </a:cubicBezTo>
                    <a:cubicBezTo>
                      <a:pt x="347" y="14"/>
                      <a:pt x="346" y="13"/>
                      <a:pt x="346" y="13"/>
                    </a:cubicBezTo>
                    <a:close/>
                    <a:moveTo>
                      <a:pt x="346" y="14"/>
                    </a:moveTo>
                    <a:cubicBezTo>
                      <a:pt x="346" y="14"/>
                      <a:pt x="346" y="14"/>
                      <a:pt x="346" y="14"/>
                    </a:cubicBezTo>
                    <a:cubicBezTo>
                      <a:pt x="346" y="14"/>
                      <a:pt x="346" y="14"/>
                      <a:pt x="346" y="14"/>
                    </a:cubicBezTo>
                    <a:cubicBezTo>
                      <a:pt x="346" y="14"/>
                      <a:pt x="346" y="14"/>
                      <a:pt x="346" y="14"/>
                    </a:cubicBezTo>
                    <a:close/>
                    <a:moveTo>
                      <a:pt x="347" y="16"/>
                    </a:moveTo>
                    <a:cubicBezTo>
                      <a:pt x="347" y="16"/>
                      <a:pt x="347" y="16"/>
                      <a:pt x="347" y="16"/>
                    </a:cubicBezTo>
                    <a:cubicBezTo>
                      <a:pt x="347" y="16"/>
                      <a:pt x="346" y="15"/>
                      <a:pt x="346" y="15"/>
                    </a:cubicBezTo>
                    <a:cubicBezTo>
                      <a:pt x="347" y="15"/>
                      <a:pt x="347" y="15"/>
                      <a:pt x="347" y="16"/>
                    </a:cubicBezTo>
                    <a:close/>
                    <a:moveTo>
                      <a:pt x="349" y="10"/>
                    </a:moveTo>
                    <a:cubicBezTo>
                      <a:pt x="349" y="10"/>
                      <a:pt x="349" y="10"/>
                      <a:pt x="349" y="10"/>
                    </a:cubicBezTo>
                    <a:cubicBezTo>
                      <a:pt x="349" y="10"/>
                      <a:pt x="349" y="10"/>
                      <a:pt x="349" y="11"/>
                    </a:cubicBezTo>
                    <a:cubicBezTo>
                      <a:pt x="349" y="10"/>
                      <a:pt x="349" y="10"/>
                      <a:pt x="349" y="10"/>
                    </a:cubicBezTo>
                    <a:close/>
                    <a:moveTo>
                      <a:pt x="351" y="17"/>
                    </a:moveTo>
                    <a:cubicBezTo>
                      <a:pt x="350" y="17"/>
                      <a:pt x="350" y="17"/>
                      <a:pt x="350" y="17"/>
                    </a:cubicBezTo>
                    <a:cubicBezTo>
                      <a:pt x="350" y="17"/>
                      <a:pt x="350" y="17"/>
                      <a:pt x="351" y="17"/>
                    </a:cubicBezTo>
                    <a:cubicBezTo>
                      <a:pt x="351" y="17"/>
                      <a:pt x="351" y="17"/>
                      <a:pt x="351" y="17"/>
                    </a:cubicBezTo>
                    <a:close/>
                    <a:moveTo>
                      <a:pt x="346" y="7"/>
                    </a:moveTo>
                    <a:cubicBezTo>
                      <a:pt x="346" y="7"/>
                      <a:pt x="346" y="7"/>
                      <a:pt x="346" y="7"/>
                    </a:cubicBezTo>
                    <a:cubicBezTo>
                      <a:pt x="346" y="7"/>
                      <a:pt x="346" y="7"/>
                      <a:pt x="346" y="7"/>
                    </a:cubicBezTo>
                    <a:cubicBezTo>
                      <a:pt x="346" y="7"/>
                      <a:pt x="346" y="7"/>
                      <a:pt x="346" y="7"/>
                    </a:cubicBezTo>
                    <a:cubicBezTo>
                      <a:pt x="346" y="7"/>
                      <a:pt x="346" y="7"/>
                      <a:pt x="346" y="7"/>
                    </a:cubicBezTo>
                    <a:close/>
                    <a:moveTo>
                      <a:pt x="348" y="10"/>
                    </a:moveTo>
                    <a:cubicBezTo>
                      <a:pt x="348" y="11"/>
                      <a:pt x="348" y="12"/>
                      <a:pt x="349" y="12"/>
                    </a:cubicBezTo>
                    <a:cubicBezTo>
                      <a:pt x="349" y="12"/>
                      <a:pt x="349" y="12"/>
                      <a:pt x="349" y="12"/>
                    </a:cubicBezTo>
                    <a:cubicBezTo>
                      <a:pt x="350" y="12"/>
                      <a:pt x="350" y="13"/>
                      <a:pt x="350" y="14"/>
                    </a:cubicBezTo>
                    <a:cubicBezTo>
                      <a:pt x="349" y="14"/>
                      <a:pt x="349" y="14"/>
                      <a:pt x="348" y="14"/>
                    </a:cubicBezTo>
                    <a:cubicBezTo>
                      <a:pt x="348" y="14"/>
                      <a:pt x="348" y="14"/>
                      <a:pt x="348" y="14"/>
                    </a:cubicBezTo>
                    <a:cubicBezTo>
                      <a:pt x="348" y="12"/>
                      <a:pt x="348" y="11"/>
                      <a:pt x="346" y="11"/>
                    </a:cubicBezTo>
                    <a:cubicBezTo>
                      <a:pt x="346" y="11"/>
                      <a:pt x="346" y="11"/>
                      <a:pt x="345" y="11"/>
                    </a:cubicBezTo>
                    <a:cubicBezTo>
                      <a:pt x="346" y="10"/>
                      <a:pt x="347" y="10"/>
                      <a:pt x="348" y="10"/>
                    </a:cubicBezTo>
                    <a:close/>
                    <a:moveTo>
                      <a:pt x="336" y="20"/>
                    </a:moveTo>
                    <a:cubicBezTo>
                      <a:pt x="336" y="20"/>
                      <a:pt x="336" y="20"/>
                      <a:pt x="336" y="20"/>
                    </a:cubicBezTo>
                    <a:cubicBezTo>
                      <a:pt x="336" y="20"/>
                      <a:pt x="336" y="20"/>
                      <a:pt x="336" y="20"/>
                    </a:cubicBezTo>
                    <a:cubicBezTo>
                      <a:pt x="336" y="20"/>
                      <a:pt x="336" y="20"/>
                      <a:pt x="336" y="20"/>
                    </a:cubicBezTo>
                    <a:cubicBezTo>
                      <a:pt x="336" y="20"/>
                      <a:pt x="336" y="20"/>
                      <a:pt x="336" y="20"/>
                    </a:cubicBezTo>
                    <a:close/>
                    <a:moveTo>
                      <a:pt x="332" y="16"/>
                    </a:moveTo>
                    <a:cubicBezTo>
                      <a:pt x="332" y="16"/>
                      <a:pt x="332" y="16"/>
                      <a:pt x="332" y="16"/>
                    </a:cubicBezTo>
                    <a:cubicBezTo>
                      <a:pt x="332" y="15"/>
                      <a:pt x="333" y="16"/>
                      <a:pt x="333" y="16"/>
                    </a:cubicBezTo>
                    <a:cubicBezTo>
                      <a:pt x="333" y="16"/>
                      <a:pt x="333" y="16"/>
                      <a:pt x="332" y="16"/>
                    </a:cubicBezTo>
                    <a:close/>
                    <a:moveTo>
                      <a:pt x="341" y="21"/>
                    </a:moveTo>
                    <a:cubicBezTo>
                      <a:pt x="340" y="21"/>
                      <a:pt x="341" y="22"/>
                      <a:pt x="341" y="23"/>
                    </a:cubicBezTo>
                    <a:cubicBezTo>
                      <a:pt x="339" y="23"/>
                      <a:pt x="340" y="21"/>
                      <a:pt x="339" y="21"/>
                    </a:cubicBezTo>
                    <a:cubicBezTo>
                      <a:pt x="339" y="21"/>
                      <a:pt x="339" y="22"/>
                      <a:pt x="338" y="22"/>
                    </a:cubicBezTo>
                    <a:cubicBezTo>
                      <a:pt x="338" y="21"/>
                      <a:pt x="338" y="21"/>
                      <a:pt x="337" y="20"/>
                    </a:cubicBezTo>
                    <a:cubicBezTo>
                      <a:pt x="338" y="19"/>
                      <a:pt x="339" y="21"/>
                      <a:pt x="339" y="20"/>
                    </a:cubicBezTo>
                    <a:cubicBezTo>
                      <a:pt x="339" y="19"/>
                      <a:pt x="339" y="18"/>
                      <a:pt x="339" y="18"/>
                    </a:cubicBezTo>
                    <a:cubicBezTo>
                      <a:pt x="339" y="18"/>
                      <a:pt x="340" y="18"/>
                      <a:pt x="340" y="18"/>
                    </a:cubicBezTo>
                    <a:cubicBezTo>
                      <a:pt x="340" y="18"/>
                      <a:pt x="340" y="17"/>
                      <a:pt x="340" y="17"/>
                    </a:cubicBezTo>
                    <a:cubicBezTo>
                      <a:pt x="341" y="17"/>
                      <a:pt x="341" y="17"/>
                      <a:pt x="342" y="17"/>
                    </a:cubicBezTo>
                    <a:cubicBezTo>
                      <a:pt x="342" y="17"/>
                      <a:pt x="342" y="17"/>
                      <a:pt x="342" y="18"/>
                    </a:cubicBezTo>
                    <a:cubicBezTo>
                      <a:pt x="342" y="18"/>
                      <a:pt x="342" y="18"/>
                      <a:pt x="341" y="17"/>
                    </a:cubicBezTo>
                    <a:cubicBezTo>
                      <a:pt x="341" y="19"/>
                      <a:pt x="342" y="19"/>
                      <a:pt x="342" y="19"/>
                    </a:cubicBezTo>
                    <a:cubicBezTo>
                      <a:pt x="343" y="19"/>
                      <a:pt x="343" y="19"/>
                      <a:pt x="343" y="20"/>
                    </a:cubicBezTo>
                    <a:cubicBezTo>
                      <a:pt x="342" y="20"/>
                      <a:pt x="343" y="21"/>
                      <a:pt x="343" y="20"/>
                    </a:cubicBezTo>
                    <a:cubicBezTo>
                      <a:pt x="342" y="23"/>
                      <a:pt x="342" y="20"/>
                      <a:pt x="341" y="21"/>
                    </a:cubicBezTo>
                    <a:close/>
                    <a:moveTo>
                      <a:pt x="344" y="14"/>
                    </a:moveTo>
                    <a:cubicBezTo>
                      <a:pt x="344" y="14"/>
                      <a:pt x="344" y="13"/>
                      <a:pt x="344" y="13"/>
                    </a:cubicBezTo>
                    <a:cubicBezTo>
                      <a:pt x="345" y="13"/>
                      <a:pt x="345" y="13"/>
                      <a:pt x="345" y="13"/>
                    </a:cubicBezTo>
                    <a:cubicBezTo>
                      <a:pt x="345" y="14"/>
                      <a:pt x="345" y="14"/>
                      <a:pt x="344" y="14"/>
                    </a:cubicBezTo>
                    <a:close/>
                    <a:moveTo>
                      <a:pt x="346" y="14"/>
                    </a:moveTo>
                    <a:cubicBezTo>
                      <a:pt x="346" y="14"/>
                      <a:pt x="346" y="15"/>
                      <a:pt x="346" y="15"/>
                    </a:cubicBezTo>
                    <a:cubicBezTo>
                      <a:pt x="346" y="14"/>
                      <a:pt x="346" y="14"/>
                      <a:pt x="346" y="14"/>
                    </a:cubicBezTo>
                    <a:close/>
                    <a:moveTo>
                      <a:pt x="350" y="23"/>
                    </a:moveTo>
                    <a:cubicBezTo>
                      <a:pt x="350" y="21"/>
                      <a:pt x="348" y="22"/>
                      <a:pt x="348" y="24"/>
                    </a:cubicBezTo>
                    <a:cubicBezTo>
                      <a:pt x="347" y="24"/>
                      <a:pt x="346" y="23"/>
                      <a:pt x="346" y="22"/>
                    </a:cubicBezTo>
                    <a:cubicBezTo>
                      <a:pt x="347" y="23"/>
                      <a:pt x="347" y="21"/>
                      <a:pt x="347" y="20"/>
                    </a:cubicBezTo>
                    <a:cubicBezTo>
                      <a:pt x="347" y="20"/>
                      <a:pt x="346" y="20"/>
                      <a:pt x="346" y="19"/>
                    </a:cubicBezTo>
                    <a:cubicBezTo>
                      <a:pt x="347" y="19"/>
                      <a:pt x="348" y="19"/>
                      <a:pt x="348" y="19"/>
                    </a:cubicBezTo>
                    <a:cubicBezTo>
                      <a:pt x="349" y="18"/>
                      <a:pt x="349" y="18"/>
                      <a:pt x="351" y="18"/>
                    </a:cubicBezTo>
                    <a:cubicBezTo>
                      <a:pt x="351" y="18"/>
                      <a:pt x="351" y="19"/>
                      <a:pt x="351" y="19"/>
                    </a:cubicBezTo>
                    <a:cubicBezTo>
                      <a:pt x="350" y="19"/>
                      <a:pt x="349" y="19"/>
                      <a:pt x="349" y="20"/>
                    </a:cubicBezTo>
                    <a:cubicBezTo>
                      <a:pt x="350" y="20"/>
                      <a:pt x="350" y="21"/>
                      <a:pt x="351" y="20"/>
                    </a:cubicBezTo>
                    <a:cubicBezTo>
                      <a:pt x="351" y="22"/>
                      <a:pt x="351" y="22"/>
                      <a:pt x="350" y="23"/>
                    </a:cubicBezTo>
                    <a:close/>
                    <a:moveTo>
                      <a:pt x="354" y="15"/>
                    </a:moveTo>
                    <a:cubicBezTo>
                      <a:pt x="354" y="13"/>
                      <a:pt x="351" y="15"/>
                      <a:pt x="352" y="13"/>
                    </a:cubicBezTo>
                    <a:cubicBezTo>
                      <a:pt x="352" y="13"/>
                      <a:pt x="353" y="13"/>
                      <a:pt x="353" y="13"/>
                    </a:cubicBezTo>
                    <a:cubicBezTo>
                      <a:pt x="353" y="13"/>
                      <a:pt x="353" y="13"/>
                      <a:pt x="353" y="14"/>
                    </a:cubicBezTo>
                    <a:cubicBezTo>
                      <a:pt x="354" y="14"/>
                      <a:pt x="354" y="14"/>
                      <a:pt x="354" y="14"/>
                    </a:cubicBezTo>
                    <a:cubicBezTo>
                      <a:pt x="354" y="14"/>
                      <a:pt x="354" y="14"/>
                      <a:pt x="354" y="15"/>
                    </a:cubicBezTo>
                    <a:cubicBezTo>
                      <a:pt x="354" y="15"/>
                      <a:pt x="354" y="15"/>
                      <a:pt x="354" y="15"/>
                    </a:cubicBezTo>
                    <a:cubicBezTo>
                      <a:pt x="354" y="15"/>
                      <a:pt x="354" y="15"/>
                      <a:pt x="354" y="15"/>
                    </a:cubicBezTo>
                    <a:close/>
                    <a:moveTo>
                      <a:pt x="356" y="11"/>
                    </a:moveTo>
                    <a:cubicBezTo>
                      <a:pt x="356" y="9"/>
                      <a:pt x="357" y="11"/>
                      <a:pt x="358" y="11"/>
                    </a:cubicBezTo>
                    <a:cubicBezTo>
                      <a:pt x="357" y="13"/>
                      <a:pt x="356" y="11"/>
                      <a:pt x="356" y="11"/>
                    </a:cubicBezTo>
                    <a:close/>
                    <a:moveTo>
                      <a:pt x="357" y="20"/>
                    </a:moveTo>
                    <a:cubicBezTo>
                      <a:pt x="357" y="21"/>
                      <a:pt x="356" y="21"/>
                      <a:pt x="355" y="21"/>
                    </a:cubicBezTo>
                    <a:cubicBezTo>
                      <a:pt x="356" y="22"/>
                      <a:pt x="355" y="22"/>
                      <a:pt x="355" y="23"/>
                    </a:cubicBezTo>
                    <a:cubicBezTo>
                      <a:pt x="356" y="23"/>
                      <a:pt x="356" y="23"/>
                      <a:pt x="356" y="23"/>
                    </a:cubicBezTo>
                    <a:cubicBezTo>
                      <a:pt x="357" y="23"/>
                      <a:pt x="356" y="24"/>
                      <a:pt x="356" y="24"/>
                    </a:cubicBezTo>
                    <a:cubicBezTo>
                      <a:pt x="355" y="24"/>
                      <a:pt x="355" y="23"/>
                      <a:pt x="354" y="23"/>
                    </a:cubicBezTo>
                    <a:cubicBezTo>
                      <a:pt x="352" y="23"/>
                      <a:pt x="352" y="23"/>
                      <a:pt x="352" y="22"/>
                    </a:cubicBezTo>
                    <a:cubicBezTo>
                      <a:pt x="353" y="21"/>
                      <a:pt x="355" y="23"/>
                      <a:pt x="355" y="20"/>
                    </a:cubicBezTo>
                    <a:cubicBezTo>
                      <a:pt x="355" y="18"/>
                      <a:pt x="353" y="20"/>
                      <a:pt x="353" y="19"/>
                    </a:cubicBezTo>
                    <a:cubicBezTo>
                      <a:pt x="354" y="19"/>
                      <a:pt x="353" y="17"/>
                      <a:pt x="353" y="17"/>
                    </a:cubicBezTo>
                    <a:cubicBezTo>
                      <a:pt x="354" y="17"/>
                      <a:pt x="354" y="16"/>
                      <a:pt x="356" y="16"/>
                    </a:cubicBezTo>
                    <a:cubicBezTo>
                      <a:pt x="356" y="15"/>
                      <a:pt x="357" y="15"/>
                      <a:pt x="358" y="15"/>
                    </a:cubicBezTo>
                    <a:cubicBezTo>
                      <a:pt x="359" y="17"/>
                      <a:pt x="357" y="16"/>
                      <a:pt x="357" y="17"/>
                    </a:cubicBezTo>
                    <a:cubicBezTo>
                      <a:pt x="357" y="18"/>
                      <a:pt x="358" y="18"/>
                      <a:pt x="358" y="18"/>
                    </a:cubicBezTo>
                    <a:cubicBezTo>
                      <a:pt x="358" y="19"/>
                      <a:pt x="357" y="19"/>
                      <a:pt x="357" y="20"/>
                    </a:cubicBezTo>
                    <a:close/>
                    <a:moveTo>
                      <a:pt x="359" y="21"/>
                    </a:moveTo>
                    <a:cubicBezTo>
                      <a:pt x="359" y="21"/>
                      <a:pt x="359" y="22"/>
                      <a:pt x="358" y="22"/>
                    </a:cubicBezTo>
                    <a:cubicBezTo>
                      <a:pt x="357" y="21"/>
                      <a:pt x="359" y="19"/>
                      <a:pt x="361" y="20"/>
                    </a:cubicBezTo>
                    <a:cubicBezTo>
                      <a:pt x="361" y="21"/>
                      <a:pt x="361" y="21"/>
                      <a:pt x="361" y="22"/>
                    </a:cubicBezTo>
                    <a:cubicBezTo>
                      <a:pt x="359" y="22"/>
                      <a:pt x="360" y="21"/>
                      <a:pt x="359" y="21"/>
                    </a:cubicBezTo>
                    <a:close/>
                    <a:moveTo>
                      <a:pt x="360" y="12"/>
                    </a:moveTo>
                    <a:cubicBezTo>
                      <a:pt x="360" y="12"/>
                      <a:pt x="359" y="12"/>
                      <a:pt x="359" y="11"/>
                    </a:cubicBezTo>
                    <a:cubicBezTo>
                      <a:pt x="360" y="11"/>
                      <a:pt x="360" y="11"/>
                      <a:pt x="360" y="12"/>
                    </a:cubicBezTo>
                    <a:cubicBezTo>
                      <a:pt x="360" y="12"/>
                      <a:pt x="360" y="12"/>
                      <a:pt x="360" y="12"/>
                    </a:cubicBezTo>
                    <a:close/>
                    <a:moveTo>
                      <a:pt x="359" y="25"/>
                    </a:moveTo>
                    <a:cubicBezTo>
                      <a:pt x="360" y="25"/>
                      <a:pt x="361" y="25"/>
                      <a:pt x="361" y="26"/>
                    </a:cubicBezTo>
                    <a:cubicBezTo>
                      <a:pt x="360" y="26"/>
                      <a:pt x="359" y="25"/>
                      <a:pt x="359" y="25"/>
                    </a:cubicBezTo>
                    <a:close/>
                    <a:moveTo>
                      <a:pt x="362" y="23"/>
                    </a:moveTo>
                    <a:cubicBezTo>
                      <a:pt x="362" y="23"/>
                      <a:pt x="361" y="22"/>
                      <a:pt x="361" y="22"/>
                    </a:cubicBezTo>
                    <a:cubicBezTo>
                      <a:pt x="361" y="22"/>
                      <a:pt x="362" y="22"/>
                      <a:pt x="362" y="22"/>
                    </a:cubicBezTo>
                    <a:cubicBezTo>
                      <a:pt x="362" y="22"/>
                      <a:pt x="362" y="23"/>
                      <a:pt x="362" y="23"/>
                    </a:cubicBezTo>
                    <a:cubicBezTo>
                      <a:pt x="362" y="23"/>
                      <a:pt x="362" y="23"/>
                      <a:pt x="362" y="23"/>
                    </a:cubicBezTo>
                    <a:close/>
                    <a:moveTo>
                      <a:pt x="365" y="19"/>
                    </a:moveTo>
                    <a:cubicBezTo>
                      <a:pt x="365" y="19"/>
                      <a:pt x="363" y="19"/>
                      <a:pt x="364" y="20"/>
                    </a:cubicBezTo>
                    <a:cubicBezTo>
                      <a:pt x="363" y="20"/>
                      <a:pt x="363" y="20"/>
                      <a:pt x="362" y="20"/>
                    </a:cubicBezTo>
                    <a:cubicBezTo>
                      <a:pt x="362" y="19"/>
                      <a:pt x="362" y="19"/>
                      <a:pt x="362" y="19"/>
                    </a:cubicBezTo>
                    <a:cubicBezTo>
                      <a:pt x="363" y="19"/>
                      <a:pt x="363" y="18"/>
                      <a:pt x="363" y="18"/>
                    </a:cubicBezTo>
                    <a:cubicBezTo>
                      <a:pt x="364" y="18"/>
                      <a:pt x="365" y="18"/>
                      <a:pt x="365" y="17"/>
                    </a:cubicBezTo>
                    <a:cubicBezTo>
                      <a:pt x="365" y="17"/>
                      <a:pt x="364" y="17"/>
                      <a:pt x="364" y="17"/>
                    </a:cubicBezTo>
                    <a:cubicBezTo>
                      <a:pt x="364" y="16"/>
                      <a:pt x="365" y="15"/>
                      <a:pt x="365" y="16"/>
                    </a:cubicBezTo>
                    <a:cubicBezTo>
                      <a:pt x="363" y="17"/>
                      <a:pt x="366" y="17"/>
                      <a:pt x="366" y="18"/>
                    </a:cubicBezTo>
                    <a:cubicBezTo>
                      <a:pt x="364" y="17"/>
                      <a:pt x="365" y="19"/>
                      <a:pt x="365" y="19"/>
                    </a:cubicBezTo>
                    <a:close/>
                    <a:moveTo>
                      <a:pt x="366" y="12"/>
                    </a:moveTo>
                    <a:cubicBezTo>
                      <a:pt x="367" y="13"/>
                      <a:pt x="366" y="13"/>
                      <a:pt x="366" y="14"/>
                    </a:cubicBezTo>
                    <a:cubicBezTo>
                      <a:pt x="365" y="14"/>
                      <a:pt x="364" y="14"/>
                      <a:pt x="364" y="15"/>
                    </a:cubicBezTo>
                    <a:cubicBezTo>
                      <a:pt x="362" y="14"/>
                      <a:pt x="365" y="14"/>
                      <a:pt x="365" y="14"/>
                    </a:cubicBezTo>
                    <a:cubicBezTo>
                      <a:pt x="365" y="13"/>
                      <a:pt x="365" y="13"/>
                      <a:pt x="365" y="12"/>
                    </a:cubicBezTo>
                    <a:cubicBezTo>
                      <a:pt x="365" y="12"/>
                      <a:pt x="365" y="12"/>
                      <a:pt x="365" y="12"/>
                    </a:cubicBezTo>
                    <a:cubicBezTo>
                      <a:pt x="365" y="12"/>
                      <a:pt x="365" y="12"/>
                      <a:pt x="365" y="12"/>
                    </a:cubicBezTo>
                    <a:cubicBezTo>
                      <a:pt x="365" y="12"/>
                      <a:pt x="365" y="12"/>
                      <a:pt x="365" y="12"/>
                    </a:cubicBezTo>
                    <a:cubicBezTo>
                      <a:pt x="365" y="12"/>
                      <a:pt x="366" y="11"/>
                      <a:pt x="367" y="11"/>
                    </a:cubicBezTo>
                    <a:cubicBezTo>
                      <a:pt x="367" y="11"/>
                      <a:pt x="367" y="11"/>
                      <a:pt x="367" y="12"/>
                    </a:cubicBezTo>
                    <a:cubicBezTo>
                      <a:pt x="367" y="12"/>
                      <a:pt x="366" y="12"/>
                      <a:pt x="366" y="12"/>
                    </a:cubicBezTo>
                    <a:close/>
                    <a:moveTo>
                      <a:pt x="367" y="11"/>
                    </a:moveTo>
                    <a:cubicBezTo>
                      <a:pt x="367" y="10"/>
                      <a:pt x="367" y="10"/>
                      <a:pt x="366" y="10"/>
                    </a:cubicBezTo>
                    <a:cubicBezTo>
                      <a:pt x="366" y="9"/>
                      <a:pt x="366" y="8"/>
                      <a:pt x="366" y="8"/>
                    </a:cubicBezTo>
                    <a:cubicBezTo>
                      <a:pt x="366" y="8"/>
                      <a:pt x="366" y="8"/>
                      <a:pt x="366" y="7"/>
                    </a:cubicBezTo>
                    <a:cubicBezTo>
                      <a:pt x="366" y="7"/>
                      <a:pt x="365" y="7"/>
                      <a:pt x="365" y="7"/>
                    </a:cubicBezTo>
                    <a:cubicBezTo>
                      <a:pt x="365" y="7"/>
                      <a:pt x="366" y="7"/>
                      <a:pt x="366" y="7"/>
                    </a:cubicBezTo>
                    <a:cubicBezTo>
                      <a:pt x="367" y="7"/>
                      <a:pt x="367" y="7"/>
                      <a:pt x="367" y="7"/>
                    </a:cubicBezTo>
                    <a:cubicBezTo>
                      <a:pt x="367" y="7"/>
                      <a:pt x="367" y="7"/>
                      <a:pt x="367" y="7"/>
                    </a:cubicBezTo>
                    <a:cubicBezTo>
                      <a:pt x="368" y="8"/>
                      <a:pt x="367" y="10"/>
                      <a:pt x="368" y="10"/>
                    </a:cubicBezTo>
                    <a:cubicBezTo>
                      <a:pt x="368" y="10"/>
                      <a:pt x="369" y="9"/>
                      <a:pt x="368" y="9"/>
                    </a:cubicBezTo>
                    <a:cubicBezTo>
                      <a:pt x="369" y="9"/>
                      <a:pt x="370" y="8"/>
                      <a:pt x="369" y="7"/>
                    </a:cubicBezTo>
                    <a:cubicBezTo>
                      <a:pt x="369" y="7"/>
                      <a:pt x="370" y="7"/>
                      <a:pt x="370" y="7"/>
                    </a:cubicBezTo>
                    <a:cubicBezTo>
                      <a:pt x="369" y="8"/>
                      <a:pt x="369" y="10"/>
                      <a:pt x="368" y="11"/>
                    </a:cubicBezTo>
                    <a:cubicBezTo>
                      <a:pt x="369" y="11"/>
                      <a:pt x="369" y="12"/>
                      <a:pt x="370" y="13"/>
                    </a:cubicBezTo>
                    <a:cubicBezTo>
                      <a:pt x="370" y="13"/>
                      <a:pt x="370" y="13"/>
                      <a:pt x="369" y="13"/>
                    </a:cubicBezTo>
                    <a:cubicBezTo>
                      <a:pt x="369" y="13"/>
                      <a:pt x="369" y="13"/>
                      <a:pt x="369" y="13"/>
                    </a:cubicBezTo>
                    <a:cubicBezTo>
                      <a:pt x="369" y="13"/>
                      <a:pt x="368" y="12"/>
                      <a:pt x="368" y="12"/>
                    </a:cubicBezTo>
                    <a:cubicBezTo>
                      <a:pt x="368" y="12"/>
                      <a:pt x="368" y="11"/>
                      <a:pt x="368" y="11"/>
                    </a:cubicBezTo>
                    <a:cubicBezTo>
                      <a:pt x="368" y="11"/>
                      <a:pt x="368" y="11"/>
                      <a:pt x="367" y="11"/>
                    </a:cubicBezTo>
                    <a:close/>
                    <a:moveTo>
                      <a:pt x="369" y="7"/>
                    </a:moveTo>
                    <a:cubicBezTo>
                      <a:pt x="368" y="7"/>
                      <a:pt x="368" y="7"/>
                      <a:pt x="369" y="7"/>
                    </a:cubicBezTo>
                    <a:cubicBezTo>
                      <a:pt x="369" y="7"/>
                      <a:pt x="369" y="7"/>
                      <a:pt x="369" y="7"/>
                    </a:cubicBezTo>
                    <a:close/>
                    <a:moveTo>
                      <a:pt x="381" y="12"/>
                    </a:moveTo>
                    <a:cubicBezTo>
                      <a:pt x="381" y="13"/>
                      <a:pt x="381" y="13"/>
                      <a:pt x="381" y="13"/>
                    </a:cubicBezTo>
                    <a:cubicBezTo>
                      <a:pt x="381" y="13"/>
                      <a:pt x="381" y="14"/>
                      <a:pt x="381" y="14"/>
                    </a:cubicBezTo>
                    <a:cubicBezTo>
                      <a:pt x="380" y="14"/>
                      <a:pt x="380" y="14"/>
                      <a:pt x="379" y="14"/>
                    </a:cubicBezTo>
                    <a:cubicBezTo>
                      <a:pt x="379" y="13"/>
                      <a:pt x="380" y="13"/>
                      <a:pt x="381" y="12"/>
                    </a:cubicBezTo>
                    <a:close/>
                    <a:moveTo>
                      <a:pt x="382" y="11"/>
                    </a:moveTo>
                    <a:cubicBezTo>
                      <a:pt x="381" y="11"/>
                      <a:pt x="382" y="11"/>
                      <a:pt x="382" y="10"/>
                    </a:cubicBezTo>
                    <a:cubicBezTo>
                      <a:pt x="381" y="11"/>
                      <a:pt x="381" y="11"/>
                      <a:pt x="381" y="10"/>
                    </a:cubicBezTo>
                    <a:cubicBezTo>
                      <a:pt x="382" y="10"/>
                      <a:pt x="382" y="10"/>
                      <a:pt x="383" y="9"/>
                    </a:cubicBezTo>
                    <a:cubicBezTo>
                      <a:pt x="383" y="10"/>
                      <a:pt x="382" y="11"/>
                      <a:pt x="382" y="11"/>
                    </a:cubicBezTo>
                    <a:close/>
                    <a:moveTo>
                      <a:pt x="372" y="10"/>
                    </a:moveTo>
                    <a:cubicBezTo>
                      <a:pt x="372" y="10"/>
                      <a:pt x="372" y="12"/>
                      <a:pt x="373" y="12"/>
                    </a:cubicBezTo>
                    <a:cubicBezTo>
                      <a:pt x="373" y="13"/>
                      <a:pt x="371" y="12"/>
                      <a:pt x="372" y="10"/>
                    </a:cubicBezTo>
                    <a:close/>
                    <a:moveTo>
                      <a:pt x="372" y="7"/>
                    </a:moveTo>
                    <a:cubicBezTo>
                      <a:pt x="372" y="7"/>
                      <a:pt x="372" y="7"/>
                      <a:pt x="372" y="7"/>
                    </a:cubicBezTo>
                    <a:cubicBezTo>
                      <a:pt x="372" y="7"/>
                      <a:pt x="372" y="8"/>
                      <a:pt x="372" y="8"/>
                    </a:cubicBezTo>
                    <a:cubicBezTo>
                      <a:pt x="372" y="8"/>
                      <a:pt x="372" y="8"/>
                      <a:pt x="372" y="7"/>
                    </a:cubicBezTo>
                    <a:close/>
                    <a:moveTo>
                      <a:pt x="368" y="14"/>
                    </a:moveTo>
                    <a:cubicBezTo>
                      <a:pt x="369" y="14"/>
                      <a:pt x="370" y="14"/>
                      <a:pt x="369" y="15"/>
                    </a:cubicBezTo>
                    <a:cubicBezTo>
                      <a:pt x="368" y="15"/>
                      <a:pt x="368" y="15"/>
                      <a:pt x="368" y="14"/>
                    </a:cubicBezTo>
                    <a:close/>
                    <a:moveTo>
                      <a:pt x="371" y="22"/>
                    </a:moveTo>
                    <a:cubicBezTo>
                      <a:pt x="371" y="22"/>
                      <a:pt x="371" y="22"/>
                      <a:pt x="371" y="21"/>
                    </a:cubicBezTo>
                    <a:cubicBezTo>
                      <a:pt x="372" y="20"/>
                      <a:pt x="373" y="23"/>
                      <a:pt x="371" y="22"/>
                    </a:cubicBezTo>
                    <a:close/>
                    <a:moveTo>
                      <a:pt x="371" y="20"/>
                    </a:moveTo>
                    <a:cubicBezTo>
                      <a:pt x="371" y="20"/>
                      <a:pt x="371" y="20"/>
                      <a:pt x="371" y="20"/>
                    </a:cubicBezTo>
                    <a:cubicBezTo>
                      <a:pt x="370" y="20"/>
                      <a:pt x="370" y="20"/>
                      <a:pt x="370" y="20"/>
                    </a:cubicBezTo>
                    <a:cubicBezTo>
                      <a:pt x="371" y="19"/>
                      <a:pt x="371" y="17"/>
                      <a:pt x="371" y="17"/>
                    </a:cubicBezTo>
                    <a:cubicBezTo>
                      <a:pt x="370" y="17"/>
                      <a:pt x="370" y="18"/>
                      <a:pt x="370" y="19"/>
                    </a:cubicBezTo>
                    <a:cubicBezTo>
                      <a:pt x="370" y="19"/>
                      <a:pt x="369" y="18"/>
                      <a:pt x="369" y="18"/>
                    </a:cubicBezTo>
                    <a:cubicBezTo>
                      <a:pt x="369" y="18"/>
                      <a:pt x="370" y="17"/>
                      <a:pt x="370" y="17"/>
                    </a:cubicBezTo>
                    <a:cubicBezTo>
                      <a:pt x="371" y="16"/>
                      <a:pt x="372" y="17"/>
                      <a:pt x="373" y="17"/>
                    </a:cubicBezTo>
                    <a:cubicBezTo>
                      <a:pt x="374" y="18"/>
                      <a:pt x="373" y="19"/>
                      <a:pt x="374" y="19"/>
                    </a:cubicBezTo>
                    <a:cubicBezTo>
                      <a:pt x="374" y="20"/>
                      <a:pt x="375" y="19"/>
                      <a:pt x="375" y="20"/>
                    </a:cubicBezTo>
                    <a:cubicBezTo>
                      <a:pt x="373" y="20"/>
                      <a:pt x="372" y="21"/>
                      <a:pt x="371" y="20"/>
                    </a:cubicBezTo>
                    <a:close/>
                    <a:moveTo>
                      <a:pt x="376" y="19"/>
                    </a:moveTo>
                    <a:cubicBezTo>
                      <a:pt x="378" y="19"/>
                      <a:pt x="378" y="17"/>
                      <a:pt x="379" y="17"/>
                    </a:cubicBezTo>
                    <a:cubicBezTo>
                      <a:pt x="379" y="17"/>
                      <a:pt x="380" y="17"/>
                      <a:pt x="380" y="18"/>
                    </a:cubicBezTo>
                    <a:cubicBezTo>
                      <a:pt x="380" y="18"/>
                      <a:pt x="380" y="18"/>
                      <a:pt x="380" y="18"/>
                    </a:cubicBezTo>
                    <a:cubicBezTo>
                      <a:pt x="379" y="19"/>
                      <a:pt x="377" y="21"/>
                      <a:pt x="376" y="19"/>
                    </a:cubicBezTo>
                    <a:close/>
                    <a:moveTo>
                      <a:pt x="381" y="16"/>
                    </a:moveTo>
                    <a:cubicBezTo>
                      <a:pt x="381" y="16"/>
                      <a:pt x="381" y="16"/>
                      <a:pt x="380" y="16"/>
                    </a:cubicBezTo>
                    <a:cubicBezTo>
                      <a:pt x="380" y="16"/>
                      <a:pt x="380" y="15"/>
                      <a:pt x="379" y="15"/>
                    </a:cubicBezTo>
                    <a:cubicBezTo>
                      <a:pt x="379" y="15"/>
                      <a:pt x="379" y="15"/>
                      <a:pt x="379" y="15"/>
                    </a:cubicBezTo>
                    <a:cubicBezTo>
                      <a:pt x="379" y="15"/>
                      <a:pt x="380" y="15"/>
                      <a:pt x="380" y="15"/>
                    </a:cubicBezTo>
                    <a:cubicBezTo>
                      <a:pt x="380" y="15"/>
                      <a:pt x="380" y="15"/>
                      <a:pt x="381" y="16"/>
                    </a:cubicBezTo>
                    <a:cubicBezTo>
                      <a:pt x="381" y="16"/>
                      <a:pt x="381" y="15"/>
                      <a:pt x="382" y="16"/>
                    </a:cubicBezTo>
                    <a:cubicBezTo>
                      <a:pt x="381" y="16"/>
                      <a:pt x="381" y="16"/>
                      <a:pt x="381" y="16"/>
                    </a:cubicBezTo>
                    <a:close/>
                    <a:moveTo>
                      <a:pt x="382" y="14"/>
                    </a:moveTo>
                    <a:cubicBezTo>
                      <a:pt x="382" y="14"/>
                      <a:pt x="382" y="14"/>
                      <a:pt x="383" y="14"/>
                    </a:cubicBezTo>
                    <a:cubicBezTo>
                      <a:pt x="383" y="14"/>
                      <a:pt x="383" y="15"/>
                      <a:pt x="383" y="15"/>
                    </a:cubicBezTo>
                    <a:cubicBezTo>
                      <a:pt x="382" y="15"/>
                      <a:pt x="382" y="14"/>
                      <a:pt x="382" y="14"/>
                    </a:cubicBezTo>
                    <a:close/>
                    <a:moveTo>
                      <a:pt x="385" y="12"/>
                    </a:moveTo>
                    <a:cubicBezTo>
                      <a:pt x="385" y="13"/>
                      <a:pt x="385" y="13"/>
                      <a:pt x="385" y="12"/>
                    </a:cubicBezTo>
                    <a:cubicBezTo>
                      <a:pt x="385" y="12"/>
                      <a:pt x="385" y="12"/>
                      <a:pt x="385" y="12"/>
                    </a:cubicBezTo>
                    <a:cubicBezTo>
                      <a:pt x="384" y="12"/>
                      <a:pt x="385" y="12"/>
                      <a:pt x="385" y="12"/>
                    </a:cubicBezTo>
                    <a:close/>
                    <a:moveTo>
                      <a:pt x="383" y="7"/>
                    </a:moveTo>
                    <a:cubicBezTo>
                      <a:pt x="383" y="6"/>
                      <a:pt x="382" y="5"/>
                      <a:pt x="383" y="5"/>
                    </a:cubicBezTo>
                    <a:cubicBezTo>
                      <a:pt x="384" y="5"/>
                      <a:pt x="384" y="6"/>
                      <a:pt x="384" y="6"/>
                    </a:cubicBezTo>
                    <a:cubicBezTo>
                      <a:pt x="384" y="6"/>
                      <a:pt x="383" y="6"/>
                      <a:pt x="383" y="7"/>
                    </a:cubicBezTo>
                    <a:cubicBezTo>
                      <a:pt x="383" y="7"/>
                      <a:pt x="383" y="7"/>
                      <a:pt x="382" y="7"/>
                    </a:cubicBezTo>
                    <a:cubicBezTo>
                      <a:pt x="382" y="8"/>
                      <a:pt x="382" y="8"/>
                      <a:pt x="381" y="7"/>
                    </a:cubicBezTo>
                    <a:cubicBezTo>
                      <a:pt x="382" y="7"/>
                      <a:pt x="382" y="6"/>
                      <a:pt x="383" y="7"/>
                    </a:cubicBezTo>
                    <a:close/>
                    <a:moveTo>
                      <a:pt x="374" y="11"/>
                    </a:moveTo>
                    <a:cubicBezTo>
                      <a:pt x="374" y="11"/>
                      <a:pt x="374" y="11"/>
                      <a:pt x="374" y="11"/>
                    </a:cubicBezTo>
                    <a:cubicBezTo>
                      <a:pt x="374" y="11"/>
                      <a:pt x="374" y="11"/>
                      <a:pt x="374" y="11"/>
                    </a:cubicBezTo>
                    <a:cubicBezTo>
                      <a:pt x="374" y="11"/>
                      <a:pt x="374" y="11"/>
                      <a:pt x="374" y="11"/>
                    </a:cubicBezTo>
                    <a:close/>
                    <a:moveTo>
                      <a:pt x="368" y="6"/>
                    </a:moveTo>
                    <a:cubicBezTo>
                      <a:pt x="368" y="6"/>
                      <a:pt x="368" y="6"/>
                      <a:pt x="368" y="6"/>
                    </a:cubicBezTo>
                    <a:cubicBezTo>
                      <a:pt x="368" y="6"/>
                      <a:pt x="367" y="6"/>
                      <a:pt x="367" y="6"/>
                    </a:cubicBezTo>
                    <a:cubicBezTo>
                      <a:pt x="367" y="6"/>
                      <a:pt x="367" y="6"/>
                      <a:pt x="367" y="6"/>
                    </a:cubicBezTo>
                    <a:cubicBezTo>
                      <a:pt x="367" y="6"/>
                      <a:pt x="367" y="6"/>
                      <a:pt x="368" y="6"/>
                    </a:cubicBezTo>
                    <a:close/>
                    <a:moveTo>
                      <a:pt x="363" y="8"/>
                    </a:moveTo>
                    <a:cubicBezTo>
                      <a:pt x="363" y="9"/>
                      <a:pt x="363" y="9"/>
                      <a:pt x="363" y="9"/>
                    </a:cubicBezTo>
                    <a:cubicBezTo>
                      <a:pt x="363" y="10"/>
                      <a:pt x="362" y="10"/>
                      <a:pt x="362" y="11"/>
                    </a:cubicBezTo>
                    <a:cubicBezTo>
                      <a:pt x="363" y="11"/>
                      <a:pt x="364" y="11"/>
                      <a:pt x="364" y="11"/>
                    </a:cubicBezTo>
                    <a:cubicBezTo>
                      <a:pt x="363" y="11"/>
                      <a:pt x="363" y="12"/>
                      <a:pt x="363" y="13"/>
                    </a:cubicBezTo>
                    <a:cubicBezTo>
                      <a:pt x="362" y="12"/>
                      <a:pt x="362" y="13"/>
                      <a:pt x="362" y="14"/>
                    </a:cubicBezTo>
                    <a:cubicBezTo>
                      <a:pt x="362" y="14"/>
                      <a:pt x="362" y="14"/>
                      <a:pt x="362" y="14"/>
                    </a:cubicBezTo>
                    <a:cubicBezTo>
                      <a:pt x="361" y="13"/>
                      <a:pt x="362" y="13"/>
                      <a:pt x="362" y="12"/>
                    </a:cubicBezTo>
                    <a:cubicBezTo>
                      <a:pt x="362" y="12"/>
                      <a:pt x="362" y="12"/>
                      <a:pt x="362" y="12"/>
                    </a:cubicBezTo>
                    <a:cubicBezTo>
                      <a:pt x="362" y="12"/>
                      <a:pt x="362" y="11"/>
                      <a:pt x="362" y="11"/>
                    </a:cubicBezTo>
                    <a:cubicBezTo>
                      <a:pt x="362" y="11"/>
                      <a:pt x="362" y="11"/>
                      <a:pt x="362" y="11"/>
                    </a:cubicBezTo>
                    <a:cubicBezTo>
                      <a:pt x="362" y="11"/>
                      <a:pt x="362" y="11"/>
                      <a:pt x="362" y="11"/>
                    </a:cubicBezTo>
                    <a:cubicBezTo>
                      <a:pt x="361" y="11"/>
                      <a:pt x="360" y="11"/>
                      <a:pt x="360" y="10"/>
                    </a:cubicBezTo>
                    <a:cubicBezTo>
                      <a:pt x="361" y="10"/>
                      <a:pt x="361" y="8"/>
                      <a:pt x="361" y="7"/>
                    </a:cubicBezTo>
                    <a:cubicBezTo>
                      <a:pt x="361" y="8"/>
                      <a:pt x="362" y="8"/>
                      <a:pt x="363" y="8"/>
                    </a:cubicBezTo>
                    <a:close/>
                    <a:moveTo>
                      <a:pt x="360" y="9"/>
                    </a:moveTo>
                    <a:cubicBezTo>
                      <a:pt x="360" y="10"/>
                      <a:pt x="359" y="10"/>
                      <a:pt x="359" y="10"/>
                    </a:cubicBezTo>
                    <a:cubicBezTo>
                      <a:pt x="359" y="10"/>
                      <a:pt x="359" y="10"/>
                      <a:pt x="360" y="9"/>
                    </a:cubicBezTo>
                    <a:cubicBezTo>
                      <a:pt x="359" y="9"/>
                      <a:pt x="358" y="9"/>
                      <a:pt x="358" y="9"/>
                    </a:cubicBezTo>
                    <a:cubicBezTo>
                      <a:pt x="358" y="9"/>
                      <a:pt x="358" y="8"/>
                      <a:pt x="358" y="8"/>
                    </a:cubicBezTo>
                    <a:cubicBezTo>
                      <a:pt x="359" y="9"/>
                      <a:pt x="359" y="8"/>
                      <a:pt x="360" y="9"/>
                    </a:cubicBezTo>
                    <a:close/>
                    <a:moveTo>
                      <a:pt x="351" y="5"/>
                    </a:moveTo>
                    <a:cubicBezTo>
                      <a:pt x="351" y="6"/>
                      <a:pt x="353" y="7"/>
                      <a:pt x="354" y="6"/>
                    </a:cubicBezTo>
                    <a:cubicBezTo>
                      <a:pt x="354" y="6"/>
                      <a:pt x="355" y="7"/>
                      <a:pt x="354" y="8"/>
                    </a:cubicBezTo>
                    <a:cubicBezTo>
                      <a:pt x="354" y="8"/>
                      <a:pt x="354" y="8"/>
                      <a:pt x="354" y="8"/>
                    </a:cubicBezTo>
                    <a:cubicBezTo>
                      <a:pt x="354" y="8"/>
                      <a:pt x="354" y="7"/>
                      <a:pt x="354" y="7"/>
                    </a:cubicBezTo>
                    <a:cubicBezTo>
                      <a:pt x="352" y="7"/>
                      <a:pt x="352" y="6"/>
                      <a:pt x="350" y="6"/>
                    </a:cubicBezTo>
                    <a:cubicBezTo>
                      <a:pt x="350" y="5"/>
                      <a:pt x="350" y="5"/>
                      <a:pt x="351" y="5"/>
                    </a:cubicBezTo>
                    <a:close/>
                    <a:moveTo>
                      <a:pt x="345" y="4"/>
                    </a:moveTo>
                    <a:cubicBezTo>
                      <a:pt x="346" y="4"/>
                      <a:pt x="346" y="4"/>
                      <a:pt x="347" y="4"/>
                    </a:cubicBezTo>
                    <a:cubicBezTo>
                      <a:pt x="347" y="5"/>
                      <a:pt x="345" y="5"/>
                      <a:pt x="345" y="6"/>
                    </a:cubicBezTo>
                    <a:cubicBezTo>
                      <a:pt x="345" y="6"/>
                      <a:pt x="345" y="6"/>
                      <a:pt x="345" y="6"/>
                    </a:cubicBezTo>
                    <a:cubicBezTo>
                      <a:pt x="344" y="6"/>
                      <a:pt x="346" y="5"/>
                      <a:pt x="345" y="4"/>
                    </a:cubicBezTo>
                    <a:close/>
                    <a:moveTo>
                      <a:pt x="343" y="6"/>
                    </a:moveTo>
                    <a:cubicBezTo>
                      <a:pt x="343" y="6"/>
                      <a:pt x="343" y="6"/>
                      <a:pt x="343" y="7"/>
                    </a:cubicBezTo>
                    <a:cubicBezTo>
                      <a:pt x="343" y="7"/>
                      <a:pt x="343" y="7"/>
                      <a:pt x="343" y="7"/>
                    </a:cubicBezTo>
                    <a:cubicBezTo>
                      <a:pt x="343" y="7"/>
                      <a:pt x="343" y="7"/>
                      <a:pt x="343" y="7"/>
                    </a:cubicBezTo>
                    <a:cubicBezTo>
                      <a:pt x="343" y="7"/>
                      <a:pt x="344" y="7"/>
                      <a:pt x="344" y="7"/>
                    </a:cubicBezTo>
                    <a:cubicBezTo>
                      <a:pt x="344" y="8"/>
                      <a:pt x="345" y="8"/>
                      <a:pt x="345" y="9"/>
                    </a:cubicBezTo>
                    <a:cubicBezTo>
                      <a:pt x="345" y="10"/>
                      <a:pt x="344" y="8"/>
                      <a:pt x="344" y="8"/>
                    </a:cubicBezTo>
                    <a:cubicBezTo>
                      <a:pt x="343" y="8"/>
                      <a:pt x="343" y="8"/>
                      <a:pt x="343" y="8"/>
                    </a:cubicBezTo>
                    <a:cubicBezTo>
                      <a:pt x="343" y="8"/>
                      <a:pt x="343" y="8"/>
                      <a:pt x="343" y="7"/>
                    </a:cubicBezTo>
                    <a:cubicBezTo>
                      <a:pt x="342" y="7"/>
                      <a:pt x="342" y="8"/>
                      <a:pt x="341" y="7"/>
                    </a:cubicBezTo>
                    <a:cubicBezTo>
                      <a:pt x="342" y="6"/>
                      <a:pt x="343" y="6"/>
                      <a:pt x="343" y="6"/>
                    </a:cubicBezTo>
                    <a:close/>
                    <a:moveTo>
                      <a:pt x="340" y="9"/>
                    </a:moveTo>
                    <a:cubicBezTo>
                      <a:pt x="340" y="9"/>
                      <a:pt x="340" y="9"/>
                      <a:pt x="341" y="9"/>
                    </a:cubicBezTo>
                    <a:cubicBezTo>
                      <a:pt x="341" y="9"/>
                      <a:pt x="340" y="10"/>
                      <a:pt x="340" y="10"/>
                    </a:cubicBezTo>
                    <a:cubicBezTo>
                      <a:pt x="340" y="10"/>
                      <a:pt x="339" y="10"/>
                      <a:pt x="339" y="10"/>
                    </a:cubicBezTo>
                    <a:cubicBezTo>
                      <a:pt x="338" y="9"/>
                      <a:pt x="340" y="9"/>
                      <a:pt x="340" y="9"/>
                    </a:cubicBezTo>
                    <a:close/>
                    <a:moveTo>
                      <a:pt x="340" y="11"/>
                    </a:moveTo>
                    <a:cubicBezTo>
                      <a:pt x="339" y="11"/>
                      <a:pt x="339" y="12"/>
                      <a:pt x="339" y="12"/>
                    </a:cubicBezTo>
                    <a:cubicBezTo>
                      <a:pt x="339" y="12"/>
                      <a:pt x="338" y="12"/>
                      <a:pt x="338" y="12"/>
                    </a:cubicBezTo>
                    <a:cubicBezTo>
                      <a:pt x="338" y="12"/>
                      <a:pt x="338" y="11"/>
                      <a:pt x="338" y="11"/>
                    </a:cubicBezTo>
                    <a:cubicBezTo>
                      <a:pt x="338" y="10"/>
                      <a:pt x="339" y="10"/>
                      <a:pt x="340" y="11"/>
                    </a:cubicBezTo>
                    <a:close/>
                    <a:moveTo>
                      <a:pt x="337" y="8"/>
                    </a:moveTo>
                    <a:cubicBezTo>
                      <a:pt x="337" y="8"/>
                      <a:pt x="337" y="8"/>
                      <a:pt x="336" y="8"/>
                    </a:cubicBezTo>
                    <a:cubicBezTo>
                      <a:pt x="336" y="8"/>
                      <a:pt x="336" y="8"/>
                      <a:pt x="335" y="7"/>
                    </a:cubicBezTo>
                    <a:cubicBezTo>
                      <a:pt x="336" y="7"/>
                      <a:pt x="336" y="8"/>
                      <a:pt x="337" y="8"/>
                    </a:cubicBezTo>
                    <a:close/>
                    <a:moveTo>
                      <a:pt x="334" y="13"/>
                    </a:moveTo>
                    <a:cubicBezTo>
                      <a:pt x="335" y="13"/>
                      <a:pt x="335" y="14"/>
                      <a:pt x="336" y="14"/>
                    </a:cubicBezTo>
                    <a:cubicBezTo>
                      <a:pt x="336" y="14"/>
                      <a:pt x="336" y="13"/>
                      <a:pt x="336" y="12"/>
                    </a:cubicBezTo>
                    <a:cubicBezTo>
                      <a:pt x="336" y="13"/>
                      <a:pt x="336" y="13"/>
                      <a:pt x="337" y="13"/>
                    </a:cubicBezTo>
                    <a:cubicBezTo>
                      <a:pt x="337" y="13"/>
                      <a:pt x="337" y="13"/>
                      <a:pt x="337" y="14"/>
                    </a:cubicBezTo>
                    <a:cubicBezTo>
                      <a:pt x="337" y="14"/>
                      <a:pt x="337" y="14"/>
                      <a:pt x="337" y="14"/>
                    </a:cubicBezTo>
                    <a:cubicBezTo>
                      <a:pt x="337" y="14"/>
                      <a:pt x="337" y="14"/>
                      <a:pt x="337" y="15"/>
                    </a:cubicBezTo>
                    <a:cubicBezTo>
                      <a:pt x="337" y="16"/>
                      <a:pt x="336" y="16"/>
                      <a:pt x="336" y="17"/>
                    </a:cubicBezTo>
                    <a:cubicBezTo>
                      <a:pt x="336" y="16"/>
                      <a:pt x="336" y="15"/>
                      <a:pt x="335" y="15"/>
                    </a:cubicBezTo>
                    <a:cubicBezTo>
                      <a:pt x="335" y="15"/>
                      <a:pt x="335" y="15"/>
                      <a:pt x="335" y="15"/>
                    </a:cubicBezTo>
                    <a:cubicBezTo>
                      <a:pt x="335" y="15"/>
                      <a:pt x="335" y="15"/>
                      <a:pt x="335" y="15"/>
                    </a:cubicBezTo>
                    <a:cubicBezTo>
                      <a:pt x="334" y="15"/>
                      <a:pt x="334" y="15"/>
                      <a:pt x="333" y="15"/>
                    </a:cubicBezTo>
                    <a:cubicBezTo>
                      <a:pt x="333" y="15"/>
                      <a:pt x="333" y="14"/>
                      <a:pt x="333" y="14"/>
                    </a:cubicBezTo>
                    <a:cubicBezTo>
                      <a:pt x="334" y="14"/>
                      <a:pt x="334" y="13"/>
                      <a:pt x="334" y="13"/>
                    </a:cubicBezTo>
                    <a:close/>
                    <a:moveTo>
                      <a:pt x="333" y="13"/>
                    </a:moveTo>
                    <a:cubicBezTo>
                      <a:pt x="333" y="13"/>
                      <a:pt x="333" y="13"/>
                      <a:pt x="333" y="13"/>
                    </a:cubicBezTo>
                    <a:cubicBezTo>
                      <a:pt x="333" y="13"/>
                      <a:pt x="333" y="13"/>
                      <a:pt x="333" y="13"/>
                    </a:cubicBezTo>
                    <a:close/>
                    <a:moveTo>
                      <a:pt x="326" y="9"/>
                    </a:moveTo>
                    <a:cubicBezTo>
                      <a:pt x="327" y="10"/>
                      <a:pt x="327" y="10"/>
                      <a:pt x="327" y="10"/>
                    </a:cubicBezTo>
                    <a:cubicBezTo>
                      <a:pt x="327" y="10"/>
                      <a:pt x="327" y="10"/>
                      <a:pt x="326" y="10"/>
                    </a:cubicBezTo>
                    <a:cubicBezTo>
                      <a:pt x="326" y="10"/>
                      <a:pt x="326" y="10"/>
                      <a:pt x="326" y="9"/>
                    </a:cubicBezTo>
                    <a:close/>
                    <a:moveTo>
                      <a:pt x="330" y="12"/>
                    </a:moveTo>
                    <a:cubicBezTo>
                      <a:pt x="330" y="12"/>
                      <a:pt x="330" y="12"/>
                      <a:pt x="330" y="12"/>
                    </a:cubicBezTo>
                    <a:cubicBezTo>
                      <a:pt x="330" y="12"/>
                      <a:pt x="330" y="12"/>
                      <a:pt x="330" y="12"/>
                    </a:cubicBezTo>
                    <a:cubicBezTo>
                      <a:pt x="330" y="12"/>
                      <a:pt x="330" y="12"/>
                      <a:pt x="330" y="12"/>
                    </a:cubicBezTo>
                    <a:close/>
                    <a:moveTo>
                      <a:pt x="318" y="7"/>
                    </a:moveTo>
                    <a:cubicBezTo>
                      <a:pt x="318" y="7"/>
                      <a:pt x="318" y="7"/>
                      <a:pt x="318" y="7"/>
                    </a:cubicBezTo>
                    <a:cubicBezTo>
                      <a:pt x="319" y="7"/>
                      <a:pt x="319" y="8"/>
                      <a:pt x="319" y="8"/>
                    </a:cubicBezTo>
                    <a:cubicBezTo>
                      <a:pt x="319" y="8"/>
                      <a:pt x="318" y="9"/>
                      <a:pt x="317" y="8"/>
                    </a:cubicBezTo>
                    <a:cubicBezTo>
                      <a:pt x="317" y="8"/>
                      <a:pt x="318" y="8"/>
                      <a:pt x="318" y="7"/>
                    </a:cubicBezTo>
                    <a:close/>
                    <a:moveTo>
                      <a:pt x="319" y="10"/>
                    </a:moveTo>
                    <a:cubicBezTo>
                      <a:pt x="318" y="8"/>
                      <a:pt x="320" y="11"/>
                      <a:pt x="320" y="9"/>
                    </a:cubicBezTo>
                    <a:cubicBezTo>
                      <a:pt x="320" y="10"/>
                      <a:pt x="321" y="10"/>
                      <a:pt x="321" y="10"/>
                    </a:cubicBezTo>
                    <a:cubicBezTo>
                      <a:pt x="320" y="9"/>
                      <a:pt x="319" y="11"/>
                      <a:pt x="319" y="10"/>
                    </a:cubicBezTo>
                    <a:cubicBezTo>
                      <a:pt x="319" y="11"/>
                      <a:pt x="319" y="11"/>
                      <a:pt x="320" y="12"/>
                    </a:cubicBezTo>
                    <a:cubicBezTo>
                      <a:pt x="320" y="12"/>
                      <a:pt x="321" y="13"/>
                      <a:pt x="321" y="13"/>
                    </a:cubicBezTo>
                    <a:cubicBezTo>
                      <a:pt x="321" y="13"/>
                      <a:pt x="321" y="13"/>
                      <a:pt x="321" y="13"/>
                    </a:cubicBezTo>
                    <a:cubicBezTo>
                      <a:pt x="322" y="13"/>
                      <a:pt x="322" y="13"/>
                      <a:pt x="322" y="14"/>
                    </a:cubicBezTo>
                    <a:cubicBezTo>
                      <a:pt x="323" y="14"/>
                      <a:pt x="323" y="13"/>
                      <a:pt x="324" y="13"/>
                    </a:cubicBezTo>
                    <a:cubicBezTo>
                      <a:pt x="324" y="13"/>
                      <a:pt x="324" y="13"/>
                      <a:pt x="324" y="14"/>
                    </a:cubicBezTo>
                    <a:cubicBezTo>
                      <a:pt x="324" y="14"/>
                      <a:pt x="324" y="14"/>
                      <a:pt x="324" y="14"/>
                    </a:cubicBezTo>
                    <a:cubicBezTo>
                      <a:pt x="325" y="14"/>
                      <a:pt x="325" y="14"/>
                      <a:pt x="325" y="14"/>
                    </a:cubicBezTo>
                    <a:cubicBezTo>
                      <a:pt x="325" y="14"/>
                      <a:pt x="325" y="15"/>
                      <a:pt x="325" y="15"/>
                    </a:cubicBezTo>
                    <a:cubicBezTo>
                      <a:pt x="325" y="15"/>
                      <a:pt x="326" y="15"/>
                      <a:pt x="326" y="15"/>
                    </a:cubicBezTo>
                    <a:cubicBezTo>
                      <a:pt x="327" y="15"/>
                      <a:pt x="327" y="16"/>
                      <a:pt x="328" y="16"/>
                    </a:cubicBezTo>
                    <a:cubicBezTo>
                      <a:pt x="328" y="16"/>
                      <a:pt x="328" y="16"/>
                      <a:pt x="328" y="16"/>
                    </a:cubicBezTo>
                    <a:cubicBezTo>
                      <a:pt x="328" y="16"/>
                      <a:pt x="329" y="16"/>
                      <a:pt x="329" y="16"/>
                    </a:cubicBezTo>
                    <a:cubicBezTo>
                      <a:pt x="329" y="16"/>
                      <a:pt x="328" y="18"/>
                      <a:pt x="329" y="17"/>
                    </a:cubicBezTo>
                    <a:cubicBezTo>
                      <a:pt x="329" y="17"/>
                      <a:pt x="329" y="17"/>
                      <a:pt x="329" y="17"/>
                    </a:cubicBezTo>
                    <a:cubicBezTo>
                      <a:pt x="330" y="17"/>
                      <a:pt x="328" y="18"/>
                      <a:pt x="329" y="19"/>
                    </a:cubicBezTo>
                    <a:cubicBezTo>
                      <a:pt x="331" y="19"/>
                      <a:pt x="329" y="20"/>
                      <a:pt x="330" y="20"/>
                    </a:cubicBezTo>
                    <a:cubicBezTo>
                      <a:pt x="331" y="20"/>
                      <a:pt x="332" y="20"/>
                      <a:pt x="333" y="19"/>
                    </a:cubicBezTo>
                    <a:cubicBezTo>
                      <a:pt x="333" y="19"/>
                      <a:pt x="333" y="19"/>
                      <a:pt x="333" y="19"/>
                    </a:cubicBezTo>
                    <a:cubicBezTo>
                      <a:pt x="332" y="19"/>
                      <a:pt x="332" y="20"/>
                      <a:pt x="332" y="21"/>
                    </a:cubicBezTo>
                    <a:cubicBezTo>
                      <a:pt x="332" y="21"/>
                      <a:pt x="333" y="22"/>
                      <a:pt x="333" y="22"/>
                    </a:cubicBezTo>
                    <a:cubicBezTo>
                      <a:pt x="333" y="22"/>
                      <a:pt x="333" y="22"/>
                      <a:pt x="332" y="22"/>
                    </a:cubicBezTo>
                    <a:cubicBezTo>
                      <a:pt x="332" y="22"/>
                      <a:pt x="332" y="22"/>
                      <a:pt x="332" y="21"/>
                    </a:cubicBezTo>
                    <a:cubicBezTo>
                      <a:pt x="330" y="21"/>
                      <a:pt x="331" y="23"/>
                      <a:pt x="332" y="23"/>
                    </a:cubicBezTo>
                    <a:cubicBezTo>
                      <a:pt x="330" y="23"/>
                      <a:pt x="330" y="22"/>
                      <a:pt x="329" y="21"/>
                    </a:cubicBezTo>
                    <a:cubicBezTo>
                      <a:pt x="328" y="21"/>
                      <a:pt x="327" y="22"/>
                      <a:pt x="324" y="22"/>
                    </a:cubicBezTo>
                    <a:cubicBezTo>
                      <a:pt x="323" y="21"/>
                      <a:pt x="324" y="21"/>
                      <a:pt x="324" y="19"/>
                    </a:cubicBezTo>
                    <a:cubicBezTo>
                      <a:pt x="323" y="19"/>
                      <a:pt x="323" y="19"/>
                      <a:pt x="323" y="19"/>
                    </a:cubicBezTo>
                    <a:cubicBezTo>
                      <a:pt x="323" y="19"/>
                      <a:pt x="323" y="19"/>
                      <a:pt x="323" y="19"/>
                    </a:cubicBezTo>
                    <a:cubicBezTo>
                      <a:pt x="323" y="18"/>
                      <a:pt x="323" y="18"/>
                      <a:pt x="323" y="17"/>
                    </a:cubicBezTo>
                    <a:cubicBezTo>
                      <a:pt x="323" y="17"/>
                      <a:pt x="324" y="18"/>
                      <a:pt x="324" y="17"/>
                    </a:cubicBezTo>
                    <a:cubicBezTo>
                      <a:pt x="324" y="17"/>
                      <a:pt x="324" y="17"/>
                      <a:pt x="324" y="17"/>
                    </a:cubicBezTo>
                    <a:cubicBezTo>
                      <a:pt x="325" y="17"/>
                      <a:pt x="325" y="17"/>
                      <a:pt x="325" y="17"/>
                    </a:cubicBezTo>
                    <a:cubicBezTo>
                      <a:pt x="326" y="16"/>
                      <a:pt x="326" y="17"/>
                      <a:pt x="326" y="17"/>
                    </a:cubicBezTo>
                    <a:cubicBezTo>
                      <a:pt x="328" y="16"/>
                      <a:pt x="324" y="16"/>
                      <a:pt x="325" y="14"/>
                    </a:cubicBezTo>
                    <a:cubicBezTo>
                      <a:pt x="323" y="15"/>
                      <a:pt x="323" y="16"/>
                      <a:pt x="321" y="16"/>
                    </a:cubicBezTo>
                    <a:cubicBezTo>
                      <a:pt x="320" y="16"/>
                      <a:pt x="320" y="16"/>
                      <a:pt x="320" y="15"/>
                    </a:cubicBezTo>
                    <a:cubicBezTo>
                      <a:pt x="320" y="15"/>
                      <a:pt x="320" y="15"/>
                      <a:pt x="321" y="15"/>
                    </a:cubicBezTo>
                    <a:cubicBezTo>
                      <a:pt x="321" y="13"/>
                      <a:pt x="319" y="13"/>
                      <a:pt x="318" y="12"/>
                    </a:cubicBezTo>
                    <a:cubicBezTo>
                      <a:pt x="318" y="12"/>
                      <a:pt x="318" y="12"/>
                      <a:pt x="318" y="12"/>
                    </a:cubicBezTo>
                    <a:cubicBezTo>
                      <a:pt x="317" y="12"/>
                      <a:pt x="316" y="12"/>
                      <a:pt x="316" y="12"/>
                    </a:cubicBezTo>
                    <a:cubicBezTo>
                      <a:pt x="316" y="12"/>
                      <a:pt x="316" y="12"/>
                      <a:pt x="316" y="12"/>
                    </a:cubicBezTo>
                    <a:cubicBezTo>
                      <a:pt x="316" y="11"/>
                      <a:pt x="316" y="11"/>
                      <a:pt x="316" y="11"/>
                    </a:cubicBezTo>
                    <a:cubicBezTo>
                      <a:pt x="316" y="11"/>
                      <a:pt x="316" y="11"/>
                      <a:pt x="315" y="11"/>
                    </a:cubicBezTo>
                    <a:cubicBezTo>
                      <a:pt x="316" y="10"/>
                      <a:pt x="317" y="10"/>
                      <a:pt x="319" y="10"/>
                    </a:cubicBezTo>
                    <a:close/>
                    <a:moveTo>
                      <a:pt x="311" y="8"/>
                    </a:moveTo>
                    <a:cubicBezTo>
                      <a:pt x="311" y="8"/>
                      <a:pt x="311" y="8"/>
                      <a:pt x="311" y="8"/>
                    </a:cubicBezTo>
                    <a:cubicBezTo>
                      <a:pt x="310" y="8"/>
                      <a:pt x="310" y="8"/>
                      <a:pt x="310" y="7"/>
                    </a:cubicBezTo>
                    <a:cubicBezTo>
                      <a:pt x="311" y="7"/>
                      <a:pt x="311" y="8"/>
                      <a:pt x="311" y="8"/>
                    </a:cubicBezTo>
                    <a:close/>
                    <a:moveTo>
                      <a:pt x="302" y="8"/>
                    </a:moveTo>
                    <a:cubicBezTo>
                      <a:pt x="302" y="8"/>
                      <a:pt x="302" y="8"/>
                      <a:pt x="302" y="8"/>
                    </a:cubicBezTo>
                    <a:cubicBezTo>
                      <a:pt x="301" y="8"/>
                      <a:pt x="302" y="8"/>
                      <a:pt x="302" y="7"/>
                    </a:cubicBezTo>
                    <a:cubicBezTo>
                      <a:pt x="302" y="7"/>
                      <a:pt x="302" y="7"/>
                      <a:pt x="302" y="7"/>
                    </a:cubicBezTo>
                    <a:cubicBezTo>
                      <a:pt x="302" y="8"/>
                      <a:pt x="303" y="8"/>
                      <a:pt x="302" y="8"/>
                    </a:cubicBezTo>
                    <a:close/>
                    <a:moveTo>
                      <a:pt x="291" y="7"/>
                    </a:moveTo>
                    <a:cubicBezTo>
                      <a:pt x="291" y="7"/>
                      <a:pt x="291" y="7"/>
                      <a:pt x="291" y="7"/>
                    </a:cubicBezTo>
                    <a:cubicBezTo>
                      <a:pt x="291" y="8"/>
                      <a:pt x="291" y="8"/>
                      <a:pt x="291" y="8"/>
                    </a:cubicBezTo>
                    <a:cubicBezTo>
                      <a:pt x="291" y="8"/>
                      <a:pt x="291" y="8"/>
                      <a:pt x="291" y="7"/>
                    </a:cubicBezTo>
                    <a:cubicBezTo>
                      <a:pt x="291" y="7"/>
                      <a:pt x="291" y="7"/>
                      <a:pt x="291" y="7"/>
                    </a:cubicBezTo>
                    <a:close/>
                    <a:moveTo>
                      <a:pt x="288" y="10"/>
                    </a:moveTo>
                    <a:cubicBezTo>
                      <a:pt x="288" y="10"/>
                      <a:pt x="288" y="9"/>
                      <a:pt x="288" y="9"/>
                    </a:cubicBezTo>
                    <a:cubicBezTo>
                      <a:pt x="289" y="9"/>
                      <a:pt x="289" y="10"/>
                      <a:pt x="289" y="10"/>
                    </a:cubicBezTo>
                    <a:cubicBezTo>
                      <a:pt x="289" y="10"/>
                      <a:pt x="289" y="10"/>
                      <a:pt x="288" y="10"/>
                    </a:cubicBezTo>
                    <a:close/>
                    <a:moveTo>
                      <a:pt x="289" y="7"/>
                    </a:moveTo>
                    <a:cubicBezTo>
                      <a:pt x="289" y="8"/>
                      <a:pt x="288" y="8"/>
                      <a:pt x="288" y="8"/>
                    </a:cubicBezTo>
                    <a:cubicBezTo>
                      <a:pt x="288" y="8"/>
                      <a:pt x="288" y="8"/>
                      <a:pt x="288" y="7"/>
                    </a:cubicBezTo>
                    <a:cubicBezTo>
                      <a:pt x="287" y="7"/>
                      <a:pt x="287" y="9"/>
                      <a:pt x="286" y="8"/>
                    </a:cubicBezTo>
                    <a:cubicBezTo>
                      <a:pt x="286" y="7"/>
                      <a:pt x="287" y="8"/>
                      <a:pt x="287" y="7"/>
                    </a:cubicBezTo>
                    <a:cubicBezTo>
                      <a:pt x="287" y="7"/>
                      <a:pt x="287" y="7"/>
                      <a:pt x="287" y="6"/>
                    </a:cubicBezTo>
                    <a:cubicBezTo>
                      <a:pt x="287" y="7"/>
                      <a:pt x="288" y="7"/>
                      <a:pt x="289" y="7"/>
                    </a:cubicBezTo>
                    <a:close/>
                    <a:moveTo>
                      <a:pt x="277" y="7"/>
                    </a:moveTo>
                    <a:cubicBezTo>
                      <a:pt x="277" y="7"/>
                      <a:pt x="277" y="7"/>
                      <a:pt x="278" y="7"/>
                    </a:cubicBezTo>
                    <a:cubicBezTo>
                      <a:pt x="278" y="7"/>
                      <a:pt x="278" y="7"/>
                      <a:pt x="278" y="7"/>
                    </a:cubicBezTo>
                    <a:cubicBezTo>
                      <a:pt x="277" y="7"/>
                      <a:pt x="277" y="7"/>
                      <a:pt x="277" y="7"/>
                    </a:cubicBezTo>
                    <a:cubicBezTo>
                      <a:pt x="277" y="7"/>
                      <a:pt x="277" y="7"/>
                      <a:pt x="277" y="7"/>
                    </a:cubicBezTo>
                    <a:close/>
                    <a:moveTo>
                      <a:pt x="265" y="7"/>
                    </a:moveTo>
                    <a:cubicBezTo>
                      <a:pt x="265" y="8"/>
                      <a:pt x="263" y="9"/>
                      <a:pt x="263" y="8"/>
                    </a:cubicBezTo>
                    <a:cubicBezTo>
                      <a:pt x="264" y="8"/>
                      <a:pt x="264" y="6"/>
                      <a:pt x="265" y="7"/>
                    </a:cubicBezTo>
                    <a:close/>
                    <a:moveTo>
                      <a:pt x="251" y="5"/>
                    </a:moveTo>
                    <a:cubicBezTo>
                      <a:pt x="251" y="5"/>
                      <a:pt x="251" y="5"/>
                      <a:pt x="251" y="5"/>
                    </a:cubicBezTo>
                    <a:cubicBezTo>
                      <a:pt x="250" y="5"/>
                      <a:pt x="250" y="5"/>
                      <a:pt x="250" y="5"/>
                    </a:cubicBezTo>
                    <a:cubicBezTo>
                      <a:pt x="250" y="5"/>
                      <a:pt x="250" y="5"/>
                      <a:pt x="250" y="5"/>
                    </a:cubicBezTo>
                    <a:cubicBezTo>
                      <a:pt x="250" y="5"/>
                      <a:pt x="250" y="5"/>
                      <a:pt x="251" y="5"/>
                    </a:cubicBezTo>
                    <a:close/>
                    <a:moveTo>
                      <a:pt x="244" y="7"/>
                    </a:moveTo>
                    <a:cubicBezTo>
                      <a:pt x="244" y="8"/>
                      <a:pt x="244" y="8"/>
                      <a:pt x="243" y="8"/>
                    </a:cubicBezTo>
                    <a:cubicBezTo>
                      <a:pt x="243" y="8"/>
                      <a:pt x="243" y="8"/>
                      <a:pt x="243" y="7"/>
                    </a:cubicBezTo>
                    <a:cubicBezTo>
                      <a:pt x="243" y="7"/>
                      <a:pt x="244" y="8"/>
                      <a:pt x="244" y="7"/>
                    </a:cubicBezTo>
                    <a:close/>
                    <a:moveTo>
                      <a:pt x="240" y="7"/>
                    </a:moveTo>
                    <a:cubicBezTo>
                      <a:pt x="240" y="7"/>
                      <a:pt x="240" y="7"/>
                      <a:pt x="239" y="7"/>
                    </a:cubicBezTo>
                    <a:cubicBezTo>
                      <a:pt x="239" y="6"/>
                      <a:pt x="239" y="6"/>
                      <a:pt x="239" y="6"/>
                    </a:cubicBezTo>
                    <a:cubicBezTo>
                      <a:pt x="239" y="6"/>
                      <a:pt x="239" y="6"/>
                      <a:pt x="240" y="6"/>
                    </a:cubicBezTo>
                    <a:cubicBezTo>
                      <a:pt x="240" y="6"/>
                      <a:pt x="240" y="6"/>
                      <a:pt x="240" y="7"/>
                    </a:cubicBezTo>
                    <a:close/>
                    <a:moveTo>
                      <a:pt x="235" y="5"/>
                    </a:moveTo>
                    <a:cubicBezTo>
                      <a:pt x="235" y="5"/>
                      <a:pt x="235" y="5"/>
                      <a:pt x="235" y="6"/>
                    </a:cubicBezTo>
                    <a:cubicBezTo>
                      <a:pt x="235" y="5"/>
                      <a:pt x="234" y="6"/>
                      <a:pt x="234" y="6"/>
                    </a:cubicBezTo>
                    <a:cubicBezTo>
                      <a:pt x="234" y="5"/>
                      <a:pt x="234" y="5"/>
                      <a:pt x="234" y="5"/>
                    </a:cubicBezTo>
                    <a:cubicBezTo>
                      <a:pt x="234" y="5"/>
                      <a:pt x="235" y="5"/>
                      <a:pt x="235" y="5"/>
                    </a:cubicBezTo>
                    <a:close/>
                    <a:moveTo>
                      <a:pt x="228" y="12"/>
                    </a:moveTo>
                    <a:cubicBezTo>
                      <a:pt x="228" y="12"/>
                      <a:pt x="228" y="12"/>
                      <a:pt x="228" y="12"/>
                    </a:cubicBezTo>
                    <a:cubicBezTo>
                      <a:pt x="228" y="12"/>
                      <a:pt x="228" y="13"/>
                      <a:pt x="228" y="13"/>
                    </a:cubicBezTo>
                    <a:cubicBezTo>
                      <a:pt x="228" y="13"/>
                      <a:pt x="229" y="13"/>
                      <a:pt x="229" y="14"/>
                    </a:cubicBezTo>
                    <a:cubicBezTo>
                      <a:pt x="228" y="14"/>
                      <a:pt x="228" y="13"/>
                      <a:pt x="227" y="13"/>
                    </a:cubicBezTo>
                    <a:cubicBezTo>
                      <a:pt x="227" y="13"/>
                      <a:pt x="226" y="14"/>
                      <a:pt x="226" y="14"/>
                    </a:cubicBezTo>
                    <a:cubicBezTo>
                      <a:pt x="226" y="14"/>
                      <a:pt x="226" y="14"/>
                      <a:pt x="226" y="14"/>
                    </a:cubicBezTo>
                    <a:cubicBezTo>
                      <a:pt x="226" y="14"/>
                      <a:pt x="226" y="14"/>
                      <a:pt x="226" y="14"/>
                    </a:cubicBezTo>
                    <a:cubicBezTo>
                      <a:pt x="226" y="14"/>
                      <a:pt x="225" y="15"/>
                      <a:pt x="225" y="15"/>
                    </a:cubicBezTo>
                    <a:cubicBezTo>
                      <a:pt x="225" y="14"/>
                      <a:pt x="225" y="14"/>
                      <a:pt x="224" y="14"/>
                    </a:cubicBezTo>
                    <a:cubicBezTo>
                      <a:pt x="224" y="14"/>
                      <a:pt x="224" y="13"/>
                      <a:pt x="224" y="13"/>
                    </a:cubicBezTo>
                    <a:cubicBezTo>
                      <a:pt x="225" y="13"/>
                      <a:pt x="225" y="12"/>
                      <a:pt x="225" y="12"/>
                    </a:cubicBezTo>
                    <a:cubicBezTo>
                      <a:pt x="225" y="12"/>
                      <a:pt x="225" y="12"/>
                      <a:pt x="225" y="12"/>
                    </a:cubicBezTo>
                    <a:cubicBezTo>
                      <a:pt x="227" y="11"/>
                      <a:pt x="227" y="12"/>
                      <a:pt x="228" y="12"/>
                    </a:cubicBezTo>
                    <a:cubicBezTo>
                      <a:pt x="228" y="12"/>
                      <a:pt x="228" y="12"/>
                      <a:pt x="228" y="12"/>
                    </a:cubicBezTo>
                    <a:close/>
                    <a:moveTo>
                      <a:pt x="217" y="11"/>
                    </a:moveTo>
                    <a:cubicBezTo>
                      <a:pt x="217" y="11"/>
                      <a:pt x="217" y="11"/>
                      <a:pt x="217" y="11"/>
                    </a:cubicBezTo>
                    <a:cubicBezTo>
                      <a:pt x="217" y="11"/>
                      <a:pt x="218" y="12"/>
                      <a:pt x="218" y="13"/>
                    </a:cubicBezTo>
                    <a:cubicBezTo>
                      <a:pt x="217" y="13"/>
                      <a:pt x="217" y="13"/>
                      <a:pt x="217" y="12"/>
                    </a:cubicBezTo>
                    <a:cubicBezTo>
                      <a:pt x="217" y="12"/>
                      <a:pt x="217" y="11"/>
                      <a:pt x="217" y="11"/>
                    </a:cubicBezTo>
                    <a:close/>
                    <a:moveTo>
                      <a:pt x="207" y="13"/>
                    </a:moveTo>
                    <a:cubicBezTo>
                      <a:pt x="206" y="14"/>
                      <a:pt x="206" y="15"/>
                      <a:pt x="206" y="15"/>
                    </a:cubicBezTo>
                    <a:cubicBezTo>
                      <a:pt x="206" y="15"/>
                      <a:pt x="206" y="14"/>
                      <a:pt x="205" y="14"/>
                    </a:cubicBezTo>
                    <a:cubicBezTo>
                      <a:pt x="205" y="14"/>
                      <a:pt x="206" y="14"/>
                      <a:pt x="207" y="13"/>
                    </a:cubicBezTo>
                    <a:close/>
                    <a:moveTo>
                      <a:pt x="195" y="5"/>
                    </a:moveTo>
                    <a:cubicBezTo>
                      <a:pt x="195" y="5"/>
                      <a:pt x="196" y="5"/>
                      <a:pt x="197" y="6"/>
                    </a:cubicBezTo>
                    <a:cubicBezTo>
                      <a:pt x="197" y="6"/>
                      <a:pt x="197" y="6"/>
                      <a:pt x="197" y="7"/>
                    </a:cubicBezTo>
                    <a:cubicBezTo>
                      <a:pt x="197" y="7"/>
                      <a:pt x="197" y="7"/>
                      <a:pt x="197" y="7"/>
                    </a:cubicBezTo>
                    <a:cubicBezTo>
                      <a:pt x="197" y="7"/>
                      <a:pt x="197" y="7"/>
                      <a:pt x="197" y="7"/>
                    </a:cubicBezTo>
                    <a:cubicBezTo>
                      <a:pt x="197" y="8"/>
                      <a:pt x="198" y="8"/>
                      <a:pt x="198" y="8"/>
                    </a:cubicBezTo>
                    <a:cubicBezTo>
                      <a:pt x="198" y="9"/>
                      <a:pt x="197" y="9"/>
                      <a:pt x="196" y="9"/>
                    </a:cubicBezTo>
                    <a:cubicBezTo>
                      <a:pt x="196" y="8"/>
                      <a:pt x="196" y="8"/>
                      <a:pt x="196" y="8"/>
                    </a:cubicBezTo>
                    <a:cubicBezTo>
                      <a:pt x="196" y="8"/>
                      <a:pt x="196" y="7"/>
                      <a:pt x="196" y="7"/>
                    </a:cubicBezTo>
                    <a:cubicBezTo>
                      <a:pt x="196" y="6"/>
                      <a:pt x="195" y="6"/>
                      <a:pt x="195" y="6"/>
                    </a:cubicBezTo>
                    <a:cubicBezTo>
                      <a:pt x="195" y="6"/>
                      <a:pt x="195" y="6"/>
                      <a:pt x="195" y="6"/>
                    </a:cubicBezTo>
                    <a:cubicBezTo>
                      <a:pt x="195" y="6"/>
                      <a:pt x="194" y="5"/>
                      <a:pt x="195" y="5"/>
                    </a:cubicBezTo>
                    <a:close/>
                    <a:moveTo>
                      <a:pt x="191" y="5"/>
                    </a:moveTo>
                    <a:cubicBezTo>
                      <a:pt x="191" y="6"/>
                      <a:pt x="190" y="6"/>
                      <a:pt x="190" y="7"/>
                    </a:cubicBezTo>
                    <a:cubicBezTo>
                      <a:pt x="189" y="7"/>
                      <a:pt x="189" y="6"/>
                      <a:pt x="189" y="6"/>
                    </a:cubicBezTo>
                    <a:cubicBezTo>
                      <a:pt x="188" y="6"/>
                      <a:pt x="188" y="6"/>
                      <a:pt x="187" y="6"/>
                    </a:cubicBezTo>
                    <a:cubicBezTo>
                      <a:pt x="187" y="6"/>
                      <a:pt x="188" y="6"/>
                      <a:pt x="188" y="6"/>
                    </a:cubicBezTo>
                    <a:cubicBezTo>
                      <a:pt x="189" y="5"/>
                      <a:pt x="190" y="6"/>
                      <a:pt x="191" y="5"/>
                    </a:cubicBezTo>
                    <a:close/>
                    <a:moveTo>
                      <a:pt x="153" y="10"/>
                    </a:moveTo>
                    <a:cubicBezTo>
                      <a:pt x="153" y="10"/>
                      <a:pt x="153" y="10"/>
                      <a:pt x="153" y="9"/>
                    </a:cubicBezTo>
                    <a:cubicBezTo>
                      <a:pt x="153" y="9"/>
                      <a:pt x="153" y="9"/>
                      <a:pt x="154" y="9"/>
                    </a:cubicBezTo>
                    <a:cubicBezTo>
                      <a:pt x="153" y="10"/>
                      <a:pt x="153" y="10"/>
                      <a:pt x="153" y="10"/>
                    </a:cubicBezTo>
                    <a:close/>
                    <a:moveTo>
                      <a:pt x="144" y="8"/>
                    </a:moveTo>
                    <a:cubicBezTo>
                      <a:pt x="144" y="8"/>
                      <a:pt x="144" y="9"/>
                      <a:pt x="145" y="9"/>
                    </a:cubicBezTo>
                    <a:cubicBezTo>
                      <a:pt x="145" y="9"/>
                      <a:pt x="145" y="9"/>
                      <a:pt x="146" y="9"/>
                    </a:cubicBezTo>
                    <a:cubicBezTo>
                      <a:pt x="145" y="10"/>
                      <a:pt x="145" y="10"/>
                      <a:pt x="144" y="9"/>
                    </a:cubicBezTo>
                    <a:cubicBezTo>
                      <a:pt x="144" y="10"/>
                      <a:pt x="144" y="11"/>
                      <a:pt x="144" y="12"/>
                    </a:cubicBezTo>
                    <a:cubicBezTo>
                      <a:pt x="144" y="12"/>
                      <a:pt x="144" y="12"/>
                      <a:pt x="143" y="12"/>
                    </a:cubicBezTo>
                    <a:cubicBezTo>
                      <a:pt x="143" y="11"/>
                      <a:pt x="143" y="11"/>
                      <a:pt x="143" y="9"/>
                    </a:cubicBezTo>
                    <a:cubicBezTo>
                      <a:pt x="144" y="10"/>
                      <a:pt x="144" y="9"/>
                      <a:pt x="144" y="8"/>
                    </a:cubicBezTo>
                    <a:close/>
                    <a:moveTo>
                      <a:pt x="114" y="8"/>
                    </a:moveTo>
                    <a:cubicBezTo>
                      <a:pt x="114" y="8"/>
                      <a:pt x="114" y="7"/>
                      <a:pt x="115" y="7"/>
                    </a:cubicBezTo>
                    <a:cubicBezTo>
                      <a:pt x="115" y="8"/>
                      <a:pt x="115" y="8"/>
                      <a:pt x="115" y="8"/>
                    </a:cubicBezTo>
                    <a:cubicBezTo>
                      <a:pt x="115" y="8"/>
                      <a:pt x="114" y="8"/>
                      <a:pt x="114" y="8"/>
                    </a:cubicBezTo>
                    <a:cubicBezTo>
                      <a:pt x="115" y="9"/>
                      <a:pt x="117" y="9"/>
                      <a:pt x="118" y="10"/>
                    </a:cubicBezTo>
                    <a:cubicBezTo>
                      <a:pt x="118" y="10"/>
                      <a:pt x="118" y="10"/>
                      <a:pt x="118" y="11"/>
                    </a:cubicBezTo>
                    <a:cubicBezTo>
                      <a:pt x="117" y="11"/>
                      <a:pt x="118" y="13"/>
                      <a:pt x="117" y="13"/>
                    </a:cubicBezTo>
                    <a:cubicBezTo>
                      <a:pt x="117" y="11"/>
                      <a:pt x="118" y="12"/>
                      <a:pt x="116" y="12"/>
                    </a:cubicBezTo>
                    <a:cubicBezTo>
                      <a:pt x="115" y="11"/>
                      <a:pt x="117" y="12"/>
                      <a:pt x="117" y="10"/>
                    </a:cubicBezTo>
                    <a:cubicBezTo>
                      <a:pt x="116" y="11"/>
                      <a:pt x="116" y="10"/>
                      <a:pt x="116" y="9"/>
                    </a:cubicBezTo>
                    <a:cubicBezTo>
                      <a:pt x="114" y="10"/>
                      <a:pt x="114" y="11"/>
                      <a:pt x="113" y="11"/>
                    </a:cubicBezTo>
                    <a:cubicBezTo>
                      <a:pt x="113" y="11"/>
                      <a:pt x="113" y="11"/>
                      <a:pt x="113" y="10"/>
                    </a:cubicBezTo>
                    <a:cubicBezTo>
                      <a:pt x="112" y="10"/>
                      <a:pt x="111" y="12"/>
                      <a:pt x="111" y="12"/>
                    </a:cubicBezTo>
                    <a:cubicBezTo>
                      <a:pt x="110" y="12"/>
                      <a:pt x="110" y="12"/>
                      <a:pt x="110" y="12"/>
                    </a:cubicBezTo>
                    <a:cubicBezTo>
                      <a:pt x="110" y="12"/>
                      <a:pt x="110" y="12"/>
                      <a:pt x="110" y="12"/>
                    </a:cubicBezTo>
                    <a:cubicBezTo>
                      <a:pt x="110" y="12"/>
                      <a:pt x="109" y="12"/>
                      <a:pt x="109" y="12"/>
                    </a:cubicBezTo>
                    <a:cubicBezTo>
                      <a:pt x="108" y="12"/>
                      <a:pt x="109" y="13"/>
                      <a:pt x="108" y="13"/>
                    </a:cubicBezTo>
                    <a:cubicBezTo>
                      <a:pt x="107" y="13"/>
                      <a:pt x="109" y="12"/>
                      <a:pt x="108" y="11"/>
                    </a:cubicBezTo>
                    <a:cubicBezTo>
                      <a:pt x="107" y="11"/>
                      <a:pt x="107" y="11"/>
                      <a:pt x="107" y="13"/>
                    </a:cubicBezTo>
                    <a:cubicBezTo>
                      <a:pt x="106" y="12"/>
                      <a:pt x="105" y="13"/>
                      <a:pt x="104" y="12"/>
                    </a:cubicBezTo>
                    <a:cubicBezTo>
                      <a:pt x="103" y="12"/>
                      <a:pt x="103" y="10"/>
                      <a:pt x="102" y="10"/>
                    </a:cubicBezTo>
                    <a:cubicBezTo>
                      <a:pt x="102" y="10"/>
                      <a:pt x="102" y="10"/>
                      <a:pt x="102" y="10"/>
                    </a:cubicBezTo>
                    <a:cubicBezTo>
                      <a:pt x="103" y="10"/>
                      <a:pt x="103" y="11"/>
                      <a:pt x="103" y="11"/>
                    </a:cubicBezTo>
                    <a:cubicBezTo>
                      <a:pt x="106" y="11"/>
                      <a:pt x="105" y="11"/>
                      <a:pt x="107" y="11"/>
                    </a:cubicBezTo>
                    <a:cubicBezTo>
                      <a:pt x="107" y="11"/>
                      <a:pt x="108" y="11"/>
                      <a:pt x="108" y="10"/>
                    </a:cubicBezTo>
                    <a:cubicBezTo>
                      <a:pt x="109" y="10"/>
                      <a:pt x="110" y="10"/>
                      <a:pt x="111" y="10"/>
                    </a:cubicBezTo>
                    <a:cubicBezTo>
                      <a:pt x="110" y="10"/>
                      <a:pt x="111" y="9"/>
                      <a:pt x="111" y="9"/>
                    </a:cubicBezTo>
                    <a:cubicBezTo>
                      <a:pt x="111" y="9"/>
                      <a:pt x="112" y="9"/>
                      <a:pt x="112" y="9"/>
                    </a:cubicBezTo>
                    <a:cubicBezTo>
                      <a:pt x="113" y="10"/>
                      <a:pt x="113" y="8"/>
                      <a:pt x="114" y="8"/>
                    </a:cubicBezTo>
                    <a:close/>
                    <a:moveTo>
                      <a:pt x="101" y="6"/>
                    </a:moveTo>
                    <a:cubicBezTo>
                      <a:pt x="101" y="6"/>
                      <a:pt x="101" y="6"/>
                      <a:pt x="101" y="6"/>
                    </a:cubicBezTo>
                    <a:cubicBezTo>
                      <a:pt x="101" y="6"/>
                      <a:pt x="101" y="6"/>
                      <a:pt x="101" y="6"/>
                    </a:cubicBezTo>
                    <a:close/>
                    <a:moveTo>
                      <a:pt x="99" y="6"/>
                    </a:moveTo>
                    <a:cubicBezTo>
                      <a:pt x="99" y="6"/>
                      <a:pt x="99" y="6"/>
                      <a:pt x="99" y="6"/>
                    </a:cubicBezTo>
                    <a:cubicBezTo>
                      <a:pt x="98" y="7"/>
                      <a:pt x="98" y="7"/>
                      <a:pt x="98" y="6"/>
                    </a:cubicBezTo>
                    <a:cubicBezTo>
                      <a:pt x="98" y="6"/>
                      <a:pt x="98" y="6"/>
                      <a:pt x="98" y="6"/>
                    </a:cubicBezTo>
                    <a:cubicBezTo>
                      <a:pt x="99" y="6"/>
                      <a:pt x="99" y="6"/>
                      <a:pt x="99" y="6"/>
                    </a:cubicBezTo>
                    <a:close/>
                    <a:moveTo>
                      <a:pt x="97" y="5"/>
                    </a:moveTo>
                    <a:cubicBezTo>
                      <a:pt x="97" y="5"/>
                      <a:pt x="97" y="5"/>
                      <a:pt x="97" y="5"/>
                    </a:cubicBezTo>
                    <a:cubicBezTo>
                      <a:pt x="97" y="5"/>
                      <a:pt x="97" y="5"/>
                      <a:pt x="97" y="6"/>
                    </a:cubicBezTo>
                    <a:cubicBezTo>
                      <a:pt x="97" y="6"/>
                      <a:pt x="97" y="6"/>
                      <a:pt x="97" y="6"/>
                    </a:cubicBezTo>
                    <a:cubicBezTo>
                      <a:pt x="97" y="5"/>
                      <a:pt x="97" y="5"/>
                      <a:pt x="96" y="5"/>
                    </a:cubicBezTo>
                    <a:cubicBezTo>
                      <a:pt x="96" y="5"/>
                      <a:pt x="97" y="5"/>
                      <a:pt x="97" y="5"/>
                    </a:cubicBezTo>
                    <a:close/>
                    <a:moveTo>
                      <a:pt x="88" y="11"/>
                    </a:moveTo>
                    <a:cubicBezTo>
                      <a:pt x="88" y="10"/>
                      <a:pt x="88" y="10"/>
                      <a:pt x="88" y="10"/>
                    </a:cubicBezTo>
                    <a:cubicBezTo>
                      <a:pt x="88" y="10"/>
                      <a:pt x="89" y="11"/>
                      <a:pt x="89" y="11"/>
                    </a:cubicBezTo>
                    <a:cubicBezTo>
                      <a:pt x="89" y="11"/>
                      <a:pt x="89" y="12"/>
                      <a:pt x="88" y="12"/>
                    </a:cubicBezTo>
                    <a:cubicBezTo>
                      <a:pt x="88" y="12"/>
                      <a:pt x="88" y="12"/>
                      <a:pt x="88" y="12"/>
                    </a:cubicBezTo>
                    <a:cubicBezTo>
                      <a:pt x="88" y="12"/>
                      <a:pt x="88" y="12"/>
                      <a:pt x="88" y="12"/>
                    </a:cubicBezTo>
                    <a:cubicBezTo>
                      <a:pt x="88" y="12"/>
                      <a:pt x="88" y="13"/>
                      <a:pt x="88" y="13"/>
                    </a:cubicBezTo>
                    <a:cubicBezTo>
                      <a:pt x="87" y="12"/>
                      <a:pt x="87" y="12"/>
                      <a:pt x="86" y="12"/>
                    </a:cubicBezTo>
                    <a:cubicBezTo>
                      <a:pt x="86" y="11"/>
                      <a:pt x="87" y="11"/>
                      <a:pt x="88" y="11"/>
                    </a:cubicBezTo>
                    <a:close/>
                    <a:moveTo>
                      <a:pt x="83" y="18"/>
                    </a:moveTo>
                    <a:cubicBezTo>
                      <a:pt x="84" y="18"/>
                      <a:pt x="82" y="17"/>
                      <a:pt x="84" y="17"/>
                    </a:cubicBezTo>
                    <a:cubicBezTo>
                      <a:pt x="85" y="17"/>
                      <a:pt x="84" y="17"/>
                      <a:pt x="84" y="16"/>
                    </a:cubicBezTo>
                    <a:cubicBezTo>
                      <a:pt x="85" y="17"/>
                      <a:pt x="85" y="17"/>
                      <a:pt x="85" y="18"/>
                    </a:cubicBezTo>
                    <a:cubicBezTo>
                      <a:pt x="86" y="18"/>
                      <a:pt x="86" y="17"/>
                      <a:pt x="87" y="17"/>
                    </a:cubicBezTo>
                    <a:cubicBezTo>
                      <a:pt x="87" y="17"/>
                      <a:pt x="88" y="17"/>
                      <a:pt x="88" y="17"/>
                    </a:cubicBezTo>
                    <a:cubicBezTo>
                      <a:pt x="88" y="18"/>
                      <a:pt x="88" y="19"/>
                      <a:pt x="89" y="19"/>
                    </a:cubicBezTo>
                    <a:cubicBezTo>
                      <a:pt x="89" y="18"/>
                      <a:pt x="89" y="17"/>
                      <a:pt x="88" y="17"/>
                    </a:cubicBezTo>
                    <a:cubicBezTo>
                      <a:pt x="88" y="17"/>
                      <a:pt x="88" y="17"/>
                      <a:pt x="88" y="17"/>
                    </a:cubicBezTo>
                    <a:cubicBezTo>
                      <a:pt x="88" y="17"/>
                      <a:pt x="88" y="16"/>
                      <a:pt x="88" y="16"/>
                    </a:cubicBezTo>
                    <a:cubicBezTo>
                      <a:pt x="88" y="16"/>
                      <a:pt x="89" y="16"/>
                      <a:pt x="89" y="16"/>
                    </a:cubicBezTo>
                    <a:cubicBezTo>
                      <a:pt x="89" y="16"/>
                      <a:pt x="89" y="16"/>
                      <a:pt x="89" y="16"/>
                    </a:cubicBezTo>
                    <a:cubicBezTo>
                      <a:pt x="89" y="15"/>
                      <a:pt x="89" y="15"/>
                      <a:pt x="89" y="15"/>
                    </a:cubicBezTo>
                    <a:cubicBezTo>
                      <a:pt x="89" y="15"/>
                      <a:pt x="89" y="16"/>
                      <a:pt x="89" y="16"/>
                    </a:cubicBezTo>
                    <a:cubicBezTo>
                      <a:pt x="90" y="16"/>
                      <a:pt x="91" y="15"/>
                      <a:pt x="91" y="16"/>
                    </a:cubicBezTo>
                    <a:cubicBezTo>
                      <a:pt x="91" y="16"/>
                      <a:pt x="91" y="16"/>
                      <a:pt x="91" y="16"/>
                    </a:cubicBezTo>
                    <a:cubicBezTo>
                      <a:pt x="92" y="16"/>
                      <a:pt x="92" y="16"/>
                      <a:pt x="92" y="16"/>
                    </a:cubicBezTo>
                    <a:cubicBezTo>
                      <a:pt x="92" y="16"/>
                      <a:pt x="92" y="17"/>
                      <a:pt x="92" y="17"/>
                    </a:cubicBezTo>
                    <a:cubicBezTo>
                      <a:pt x="93" y="17"/>
                      <a:pt x="93" y="17"/>
                      <a:pt x="94" y="17"/>
                    </a:cubicBezTo>
                    <a:cubicBezTo>
                      <a:pt x="94" y="18"/>
                      <a:pt x="92" y="18"/>
                      <a:pt x="91" y="18"/>
                    </a:cubicBezTo>
                    <a:cubicBezTo>
                      <a:pt x="91" y="18"/>
                      <a:pt x="91" y="17"/>
                      <a:pt x="90" y="17"/>
                    </a:cubicBezTo>
                    <a:cubicBezTo>
                      <a:pt x="90" y="17"/>
                      <a:pt x="90" y="18"/>
                      <a:pt x="89" y="17"/>
                    </a:cubicBezTo>
                    <a:cubicBezTo>
                      <a:pt x="89" y="19"/>
                      <a:pt x="90" y="20"/>
                      <a:pt x="89" y="20"/>
                    </a:cubicBezTo>
                    <a:cubicBezTo>
                      <a:pt x="88" y="20"/>
                      <a:pt x="88" y="20"/>
                      <a:pt x="87" y="20"/>
                    </a:cubicBezTo>
                    <a:cubicBezTo>
                      <a:pt x="87" y="20"/>
                      <a:pt x="87" y="20"/>
                      <a:pt x="87" y="20"/>
                    </a:cubicBezTo>
                    <a:cubicBezTo>
                      <a:pt x="87" y="20"/>
                      <a:pt x="87" y="20"/>
                      <a:pt x="87" y="20"/>
                    </a:cubicBezTo>
                    <a:cubicBezTo>
                      <a:pt x="86" y="20"/>
                      <a:pt x="85" y="19"/>
                      <a:pt x="84" y="19"/>
                    </a:cubicBezTo>
                    <a:cubicBezTo>
                      <a:pt x="83" y="20"/>
                      <a:pt x="83" y="21"/>
                      <a:pt x="82" y="21"/>
                    </a:cubicBezTo>
                    <a:cubicBezTo>
                      <a:pt x="82" y="21"/>
                      <a:pt x="83" y="19"/>
                      <a:pt x="82" y="19"/>
                    </a:cubicBezTo>
                    <a:cubicBezTo>
                      <a:pt x="81" y="20"/>
                      <a:pt x="82" y="20"/>
                      <a:pt x="81" y="20"/>
                    </a:cubicBezTo>
                    <a:cubicBezTo>
                      <a:pt x="81" y="20"/>
                      <a:pt x="81" y="20"/>
                      <a:pt x="81" y="20"/>
                    </a:cubicBezTo>
                    <a:cubicBezTo>
                      <a:pt x="81" y="20"/>
                      <a:pt x="82" y="20"/>
                      <a:pt x="81" y="18"/>
                    </a:cubicBezTo>
                    <a:cubicBezTo>
                      <a:pt x="81" y="18"/>
                      <a:pt x="79" y="18"/>
                      <a:pt x="80" y="17"/>
                    </a:cubicBezTo>
                    <a:cubicBezTo>
                      <a:pt x="79" y="16"/>
                      <a:pt x="78" y="18"/>
                      <a:pt x="78" y="17"/>
                    </a:cubicBezTo>
                    <a:cubicBezTo>
                      <a:pt x="78" y="17"/>
                      <a:pt x="78" y="17"/>
                      <a:pt x="78" y="17"/>
                    </a:cubicBezTo>
                    <a:cubicBezTo>
                      <a:pt x="78" y="17"/>
                      <a:pt x="78" y="17"/>
                      <a:pt x="78" y="17"/>
                    </a:cubicBezTo>
                    <a:cubicBezTo>
                      <a:pt x="78" y="17"/>
                      <a:pt x="78" y="16"/>
                      <a:pt x="78" y="16"/>
                    </a:cubicBezTo>
                    <a:cubicBezTo>
                      <a:pt x="78" y="17"/>
                      <a:pt x="77" y="17"/>
                      <a:pt x="77" y="16"/>
                    </a:cubicBezTo>
                    <a:cubicBezTo>
                      <a:pt x="78" y="14"/>
                      <a:pt x="76" y="15"/>
                      <a:pt x="76" y="13"/>
                    </a:cubicBezTo>
                    <a:cubicBezTo>
                      <a:pt x="78" y="13"/>
                      <a:pt x="77" y="15"/>
                      <a:pt x="77" y="16"/>
                    </a:cubicBezTo>
                    <a:cubicBezTo>
                      <a:pt x="78" y="16"/>
                      <a:pt x="78" y="15"/>
                      <a:pt x="79" y="15"/>
                    </a:cubicBezTo>
                    <a:cubicBezTo>
                      <a:pt x="79" y="15"/>
                      <a:pt x="79" y="15"/>
                      <a:pt x="79" y="15"/>
                    </a:cubicBezTo>
                    <a:cubicBezTo>
                      <a:pt x="79" y="15"/>
                      <a:pt x="79" y="15"/>
                      <a:pt x="79" y="15"/>
                    </a:cubicBezTo>
                    <a:cubicBezTo>
                      <a:pt x="79" y="15"/>
                      <a:pt x="79" y="15"/>
                      <a:pt x="79" y="16"/>
                    </a:cubicBezTo>
                    <a:cubicBezTo>
                      <a:pt x="80" y="17"/>
                      <a:pt x="81" y="18"/>
                      <a:pt x="83" y="18"/>
                    </a:cubicBezTo>
                    <a:close/>
                    <a:moveTo>
                      <a:pt x="81" y="11"/>
                    </a:moveTo>
                    <a:cubicBezTo>
                      <a:pt x="81" y="11"/>
                      <a:pt x="81" y="11"/>
                      <a:pt x="81" y="11"/>
                    </a:cubicBezTo>
                    <a:cubicBezTo>
                      <a:pt x="80" y="12"/>
                      <a:pt x="80" y="12"/>
                      <a:pt x="80" y="13"/>
                    </a:cubicBezTo>
                    <a:cubicBezTo>
                      <a:pt x="79" y="12"/>
                      <a:pt x="78" y="12"/>
                      <a:pt x="78" y="11"/>
                    </a:cubicBezTo>
                    <a:cubicBezTo>
                      <a:pt x="79" y="9"/>
                      <a:pt x="80" y="11"/>
                      <a:pt x="81" y="11"/>
                    </a:cubicBezTo>
                    <a:close/>
                    <a:moveTo>
                      <a:pt x="75" y="9"/>
                    </a:moveTo>
                    <a:cubicBezTo>
                      <a:pt x="75" y="10"/>
                      <a:pt x="74" y="12"/>
                      <a:pt x="73" y="12"/>
                    </a:cubicBezTo>
                    <a:cubicBezTo>
                      <a:pt x="73" y="12"/>
                      <a:pt x="73" y="11"/>
                      <a:pt x="73" y="11"/>
                    </a:cubicBezTo>
                    <a:cubicBezTo>
                      <a:pt x="73" y="10"/>
                      <a:pt x="74" y="11"/>
                      <a:pt x="74" y="9"/>
                    </a:cubicBezTo>
                    <a:cubicBezTo>
                      <a:pt x="73" y="9"/>
                      <a:pt x="73" y="10"/>
                      <a:pt x="72" y="10"/>
                    </a:cubicBezTo>
                    <a:cubicBezTo>
                      <a:pt x="72" y="10"/>
                      <a:pt x="72" y="9"/>
                      <a:pt x="72" y="9"/>
                    </a:cubicBezTo>
                    <a:cubicBezTo>
                      <a:pt x="73" y="9"/>
                      <a:pt x="75" y="8"/>
                      <a:pt x="75" y="9"/>
                    </a:cubicBezTo>
                    <a:close/>
                    <a:moveTo>
                      <a:pt x="72" y="9"/>
                    </a:moveTo>
                    <a:cubicBezTo>
                      <a:pt x="72" y="9"/>
                      <a:pt x="72" y="9"/>
                      <a:pt x="72" y="9"/>
                    </a:cubicBezTo>
                    <a:cubicBezTo>
                      <a:pt x="72" y="9"/>
                      <a:pt x="72" y="9"/>
                      <a:pt x="72" y="9"/>
                    </a:cubicBezTo>
                    <a:cubicBezTo>
                      <a:pt x="71" y="9"/>
                      <a:pt x="71" y="9"/>
                      <a:pt x="70" y="9"/>
                    </a:cubicBezTo>
                    <a:cubicBezTo>
                      <a:pt x="70" y="10"/>
                      <a:pt x="70" y="10"/>
                      <a:pt x="69" y="10"/>
                    </a:cubicBezTo>
                    <a:cubicBezTo>
                      <a:pt x="69" y="11"/>
                      <a:pt x="70" y="11"/>
                      <a:pt x="70" y="11"/>
                    </a:cubicBezTo>
                    <a:cubicBezTo>
                      <a:pt x="70" y="11"/>
                      <a:pt x="70" y="11"/>
                      <a:pt x="69" y="12"/>
                    </a:cubicBezTo>
                    <a:cubicBezTo>
                      <a:pt x="69" y="12"/>
                      <a:pt x="69" y="12"/>
                      <a:pt x="69" y="12"/>
                    </a:cubicBezTo>
                    <a:cubicBezTo>
                      <a:pt x="68" y="12"/>
                      <a:pt x="68" y="12"/>
                      <a:pt x="68" y="11"/>
                    </a:cubicBezTo>
                    <a:cubicBezTo>
                      <a:pt x="69" y="11"/>
                      <a:pt x="69" y="11"/>
                      <a:pt x="69" y="11"/>
                    </a:cubicBezTo>
                    <a:cubicBezTo>
                      <a:pt x="69" y="10"/>
                      <a:pt x="70" y="10"/>
                      <a:pt x="70" y="9"/>
                    </a:cubicBezTo>
                    <a:cubicBezTo>
                      <a:pt x="70" y="9"/>
                      <a:pt x="70" y="9"/>
                      <a:pt x="70" y="8"/>
                    </a:cubicBezTo>
                    <a:cubicBezTo>
                      <a:pt x="70" y="8"/>
                      <a:pt x="71" y="8"/>
                      <a:pt x="71" y="8"/>
                    </a:cubicBezTo>
                    <a:cubicBezTo>
                      <a:pt x="71" y="8"/>
                      <a:pt x="72" y="8"/>
                      <a:pt x="72" y="9"/>
                    </a:cubicBezTo>
                    <a:close/>
                    <a:moveTo>
                      <a:pt x="58" y="9"/>
                    </a:moveTo>
                    <a:cubicBezTo>
                      <a:pt x="57" y="9"/>
                      <a:pt x="57" y="9"/>
                      <a:pt x="57" y="8"/>
                    </a:cubicBezTo>
                    <a:cubicBezTo>
                      <a:pt x="58" y="8"/>
                      <a:pt x="58" y="8"/>
                      <a:pt x="58" y="8"/>
                    </a:cubicBezTo>
                    <a:cubicBezTo>
                      <a:pt x="58" y="9"/>
                      <a:pt x="58" y="9"/>
                      <a:pt x="58" y="9"/>
                    </a:cubicBezTo>
                    <a:close/>
                    <a:moveTo>
                      <a:pt x="52" y="7"/>
                    </a:moveTo>
                    <a:cubicBezTo>
                      <a:pt x="51" y="7"/>
                      <a:pt x="51" y="6"/>
                      <a:pt x="51" y="6"/>
                    </a:cubicBezTo>
                    <a:cubicBezTo>
                      <a:pt x="51" y="6"/>
                      <a:pt x="52" y="6"/>
                      <a:pt x="52" y="6"/>
                    </a:cubicBezTo>
                    <a:cubicBezTo>
                      <a:pt x="52" y="6"/>
                      <a:pt x="52" y="6"/>
                      <a:pt x="52" y="7"/>
                    </a:cubicBezTo>
                    <a:close/>
                    <a:moveTo>
                      <a:pt x="46" y="5"/>
                    </a:moveTo>
                    <a:cubicBezTo>
                      <a:pt x="47" y="5"/>
                      <a:pt x="48" y="5"/>
                      <a:pt x="48" y="6"/>
                    </a:cubicBezTo>
                    <a:cubicBezTo>
                      <a:pt x="48" y="6"/>
                      <a:pt x="48" y="6"/>
                      <a:pt x="47" y="6"/>
                    </a:cubicBezTo>
                    <a:cubicBezTo>
                      <a:pt x="47" y="6"/>
                      <a:pt x="47" y="6"/>
                      <a:pt x="47" y="6"/>
                    </a:cubicBezTo>
                    <a:cubicBezTo>
                      <a:pt x="46" y="5"/>
                      <a:pt x="46" y="6"/>
                      <a:pt x="46" y="6"/>
                    </a:cubicBezTo>
                    <a:cubicBezTo>
                      <a:pt x="46" y="6"/>
                      <a:pt x="46" y="5"/>
                      <a:pt x="46" y="5"/>
                    </a:cubicBezTo>
                    <a:close/>
                    <a:moveTo>
                      <a:pt x="45" y="8"/>
                    </a:moveTo>
                    <a:cubicBezTo>
                      <a:pt x="45" y="8"/>
                      <a:pt x="45" y="8"/>
                      <a:pt x="45" y="8"/>
                    </a:cubicBezTo>
                    <a:cubicBezTo>
                      <a:pt x="46" y="8"/>
                      <a:pt x="46" y="8"/>
                      <a:pt x="46" y="8"/>
                    </a:cubicBezTo>
                    <a:cubicBezTo>
                      <a:pt x="46" y="8"/>
                      <a:pt x="46" y="8"/>
                      <a:pt x="46" y="9"/>
                    </a:cubicBezTo>
                    <a:cubicBezTo>
                      <a:pt x="46" y="9"/>
                      <a:pt x="45" y="9"/>
                      <a:pt x="45" y="9"/>
                    </a:cubicBezTo>
                    <a:cubicBezTo>
                      <a:pt x="45" y="9"/>
                      <a:pt x="45" y="10"/>
                      <a:pt x="45" y="10"/>
                    </a:cubicBezTo>
                    <a:cubicBezTo>
                      <a:pt x="45" y="10"/>
                      <a:pt x="45" y="11"/>
                      <a:pt x="44" y="11"/>
                    </a:cubicBezTo>
                    <a:cubicBezTo>
                      <a:pt x="44" y="10"/>
                      <a:pt x="44" y="10"/>
                      <a:pt x="44" y="9"/>
                    </a:cubicBezTo>
                    <a:cubicBezTo>
                      <a:pt x="44" y="9"/>
                      <a:pt x="44" y="9"/>
                      <a:pt x="45" y="8"/>
                    </a:cubicBezTo>
                    <a:close/>
                    <a:moveTo>
                      <a:pt x="41" y="8"/>
                    </a:moveTo>
                    <a:cubicBezTo>
                      <a:pt x="41" y="9"/>
                      <a:pt x="41" y="9"/>
                      <a:pt x="42" y="9"/>
                    </a:cubicBezTo>
                    <a:cubicBezTo>
                      <a:pt x="42" y="10"/>
                      <a:pt x="41" y="10"/>
                      <a:pt x="40" y="10"/>
                    </a:cubicBezTo>
                    <a:cubicBezTo>
                      <a:pt x="40" y="10"/>
                      <a:pt x="40" y="10"/>
                      <a:pt x="40" y="9"/>
                    </a:cubicBezTo>
                    <a:cubicBezTo>
                      <a:pt x="40" y="9"/>
                      <a:pt x="39" y="9"/>
                      <a:pt x="39" y="9"/>
                    </a:cubicBezTo>
                    <a:cubicBezTo>
                      <a:pt x="40" y="8"/>
                      <a:pt x="40" y="8"/>
                      <a:pt x="41" y="8"/>
                    </a:cubicBezTo>
                    <a:close/>
                    <a:moveTo>
                      <a:pt x="21" y="16"/>
                    </a:moveTo>
                    <a:cubicBezTo>
                      <a:pt x="21" y="16"/>
                      <a:pt x="21" y="16"/>
                      <a:pt x="21" y="16"/>
                    </a:cubicBezTo>
                    <a:cubicBezTo>
                      <a:pt x="21" y="16"/>
                      <a:pt x="21" y="16"/>
                      <a:pt x="21" y="16"/>
                    </a:cubicBezTo>
                    <a:cubicBezTo>
                      <a:pt x="21" y="16"/>
                      <a:pt x="21" y="16"/>
                      <a:pt x="21" y="16"/>
                    </a:cubicBezTo>
                    <a:close/>
                    <a:moveTo>
                      <a:pt x="20" y="13"/>
                    </a:moveTo>
                    <a:cubicBezTo>
                      <a:pt x="20" y="14"/>
                      <a:pt x="20" y="14"/>
                      <a:pt x="20" y="14"/>
                    </a:cubicBezTo>
                    <a:cubicBezTo>
                      <a:pt x="20" y="14"/>
                      <a:pt x="20" y="14"/>
                      <a:pt x="20" y="14"/>
                    </a:cubicBezTo>
                    <a:cubicBezTo>
                      <a:pt x="20" y="14"/>
                      <a:pt x="20" y="13"/>
                      <a:pt x="20" y="13"/>
                    </a:cubicBezTo>
                    <a:close/>
                    <a:moveTo>
                      <a:pt x="12" y="19"/>
                    </a:moveTo>
                    <a:cubicBezTo>
                      <a:pt x="12" y="18"/>
                      <a:pt x="11" y="16"/>
                      <a:pt x="12" y="17"/>
                    </a:cubicBezTo>
                    <a:cubicBezTo>
                      <a:pt x="13" y="16"/>
                      <a:pt x="12" y="16"/>
                      <a:pt x="11" y="16"/>
                    </a:cubicBezTo>
                    <a:cubicBezTo>
                      <a:pt x="11" y="15"/>
                      <a:pt x="12" y="14"/>
                      <a:pt x="11" y="14"/>
                    </a:cubicBezTo>
                    <a:cubicBezTo>
                      <a:pt x="11" y="13"/>
                      <a:pt x="12" y="14"/>
                      <a:pt x="12" y="14"/>
                    </a:cubicBezTo>
                    <a:cubicBezTo>
                      <a:pt x="12" y="14"/>
                      <a:pt x="13" y="14"/>
                      <a:pt x="13" y="14"/>
                    </a:cubicBezTo>
                    <a:cubicBezTo>
                      <a:pt x="13" y="14"/>
                      <a:pt x="13" y="14"/>
                      <a:pt x="13" y="14"/>
                    </a:cubicBezTo>
                    <a:cubicBezTo>
                      <a:pt x="13" y="15"/>
                      <a:pt x="14" y="16"/>
                      <a:pt x="14" y="17"/>
                    </a:cubicBezTo>
                    <a:cubicBezTo>
                      <a:pt x="14" y="17"/>
                      <a:pt x="13" y="17"/>
                      <a:pt x="13" y="17"/>
                    </a:cubicBezTo>
                    <a:cubicBezTo>
                      <a:pt x="13" y="18"/>
                      <a:pt x="13" y="19"/>
                      <a:pt x="12" y="19"/>
                    </a:cubicBezTo>
                    <a:close/>
                    <a:moveTo>
                      <a:pt x="15" y="21"/>
                    </a:moveTo>
                    <a:cubicBezTo>
                      <a:pt x="15" y="20"/>
                      <a:pt x="15" y="20"/>
                      <a:pt x="15" y="20"/>
                    </a:cubicBezTo>
                    <a:cubicBezTo>
                      <a:pt x="16" y="20"/>
                      <a:pt x="16" y="21"/>
                      <a:pt x="16" y="22"/>
                    </a:cubicBezTo>
                    <a:cubicBezTo>
                      <a:pt x="16" y="22"/>
                      <a:pt x="16"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3195"/>
              <p:cNvSpPr>
                <a:spLocks/>
              </p:cNvSpPr>
              <p:nvPr/>
            </p:nvSpPr>
            <p:spPr bwMode="auto">
              <a:xfrm>
                <a:off x="5572" y="2695"/>
                <a:ext cx="4" cy="4"/>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1"/>
                      <a:pt x="1" y="0"/>
                      <a:pt x="0" y="0"/>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3196"/>
              <p:cNvSpPr>
                <a:spLocks noEditPoints="1"/>
              </p:cNvSpPr>
              <p:nvPr/>
            </p:nvSpPr>
            <p:spPr bwMode="auto">
              <a:xfrm>
                <a:off x="5467" y="2896"/>
                <a:ext cx="64" cy="50"/>
              </a:xfrm>
              <a:custGeom>
                <a:avLst/>
                <a:gdLst>
                  <a:gd name="T0" fmla="*/ 4 w 31"/>
                  <a:gd name="T1" fmla="*/ 17 h 24"/>
                  <a:gd name="T2" fmla="*/ 4 w 31"/>
                  <a:gd name="T3" fmla="*/ 17 h 24"/>
                  <a:gd name="T4" fmla="*/ 3 w 31"/>
                  <a:gd name="T5" fmla="*/ 21 h 24"/>
                  <a:gd name="T6" fmla="*/ 4 w 31"/>
                  <a:gd name="T7" fmla="*/ 22 h 24"/>
                  <a:gd name="T8" fmla="*/ 5 w 31"/>
                  <a:gd name="T9" fmla="*/ 21 h 24"/>
                  <a:gd name="T10" fmla="*/ 10 w 31"/>
                  <a:gd name="T11" fmla="*/ 21 h 24"/>
                  <a:gd name="T12" fmla="*/ 17 w 31"/>
                  <a:gd name="T13" fmla="*/ 19 h 24"/>
                  <a:gd name="T14" fmla="*/ 14 w 31"/>
                  <a:gd name="T15" fmla="*/ 16 h 24"/>
                  <a:gd name="T16" fmla="*/ 14 w 31"/>
                  <a:gd name="T17" fmla="*/ 16 h 24"/>
                  <a:gd name="T18" fmla="*/ 14 w 31"/>
                  <a:gd name="T19" fmla="*/ 13 h 24"/>
                  <a:gd name="T20" fmla="*/ 18 w 31"/>
                  <a:gd name="T21" fmla="*/ 12 h 24"/>
                  <a:gd name="T22" fmla="*/ 22 w 31"/>
                  <a:gd name="T23" fmla="*/ 17 h 24"/>
                  <a:gd name="T24" fmla="*/ 17 w 31"/>
                  <a:gd name="T25" fmla="*/ 21 h 24"/>
                  <a:gd name="T26" fmla="*/ 21 w 31"/>
                  <a:gd name="T27" fmla="*/ 19 h 24"/>
                  <a:gd name="T28" fmla="*/ 22 w 31"/>
                  <a:gd name="T29" fmla="*/ 15 h 24"/>
                  <a:gd name="T30" fmla="*/ 25 w 31"/>
                  <a:gd name="T31" fmla="*/ 14 h 24"/>
                  <a:gd name="T32" fmla="*/ 25 w 31"/>
                  <a:gd name="T33" fmla="*/ 18 h 24"/>
                  <a:gd name="T34" fmla="*/ 25 w 31"/>
                  <a:gd name="T35" fmla="*/ 21 h 24"/>
                  <a:gd name="T36" fmla="*/ 30 w 31"/>
                  <a:gd name="T37" fmla="*/ 21 h 24"/>
                  <a:gd name="T38" fmla="*/ 29 w 31"/>
                  <a:gd name="T39" fmla="*/ 18 h 24"/>
                  <a:gd name="T40" fmla="*/ 28 w 31"/>
                  <a:gd name="T41" fmla="*/ 15 h 24"/>
                  <a:gd name="T42" fmla="*/ 28 w 31"/>
                  <a:gd name="T43" fmla="*/ 11 h 24"/>
                  <a:gd name="T44" fmla="*/ 24 w 31"/>
                  <a:gd name="T45" fmla="*/ 11 h 24"/>
                  <a:gd name="T46" fmla="*/ 21 w 31"/>
                  <a:gd name="T47" fmla="*/ 7 h 24"/>
                  <a:gd name="T48" fmla="*/ 21 w 31"/>
                  <a:gd name="T49" fmla="*/ 4 h 24"/>
                  <a:gd name="T50" fmla="*/ 20 w 31"/>
                  <a:gd name="T51" fmla="*/ 1 h 24"/>
                  <a:gd name="T52" fmla="*/ 17 w 31"/>
                  <a:gd name="T53" fmla="*/ 6 h 24"/>
                  <a:gd name="T54" fmla="*/ 14 w 31"/>
                  <a:gd name="T55" fmla="*/ 9 h 24"/>
                  <a:gd name="T56" fmla="*/ 15 w 31"/>
                  <a:gd name="T57" fmla="*/ 4 h 24"/>
                  <a:gd name="T58" fmla="*/ 15 w 31"/>
                  <a:gd name="T59" fmla="*/ 3 h 24"/>
                  <a:gd name="T60" fmla="*/ 15 w 31"/>
                  <a:gd name="T61" fmla="*/ 2 h 24"/>
                  <a:gd name="T62" fmla="*/ 12 w 31"/>
                  <a:gd name="T63" fmla="*/ 3 h 24"/>
                  <a:gd name="T64" fmla="*/ 11 w 31"/>
                  <a:gd name="T65" fmla="*/ 5 h 24"/>
                  <a:gd name="T66" fmla="*/ 10 w 31"/>
                  <a:gd name="T67" fmla="*/ 5 h 24"/>
                  <a:gd name="T68" fmla="*/ 9 w 31"/>
                  <a:gd name="T69" fmla="*/ 11 h 24"/>
                  <a:gd name="T70" fmla="*/ 10 w 31"/>
                  <a:gd name="T71" fmla="*/ 15 h 24"/>
                  <a:gd name="T72" fmla="*/ 7 w 31"/>
                  <a:gd name="T73" fmla="*/ 18 h 24"/>
                  <a:gd name="T74" fmla="*/ 5 w 31"/>
                  <a:gd name="T75" fmla="*/ 13 h 24"/>
                  <a:gd name="T76" fmla="*/ 7 w 31"/>
                  <a:gd name="T77" fmla="*/ 10 h 24"/>
                  <a:gd name="T78" fmla="*/ 5 w 31"/>
                  <a:gd name="T79" fmla="*/ 7 h 24"/>
                  <a:gd name="T80" fmla="*/ 4 w 31"/>
                  <a:gd name="T81" fmla="*/ 7 h 24"/>
                  <a:gd name="T82" fmla="*/ 1 w 31"/>
                  <a:gd name="T83" fmla="*/ 12 h 24"/>
                  <a:gd name="T84" fmla="*/ 15 w 31"/>
                  <a:gd name="T85" fmla="*/ 6 h 24"/>
                  <a:gd name="T86" fmla="*/ 12 w 31"/>
                  <a:gd name="T87"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4">
                    <a:moveTo>
                      <a:pt x="2" y="14"/>
                    </a:moveTo>
                    <a:cubicBezTo>
                      <a:pt x="2" y="15"/>
                      <a:pt x="3" y="15"/>
                      <a:pt x="4" y="16"/>
                    </a:cubicBezTo>
                    <a:cubicBezTo>
                      <a:pt x="4" y="16"/>
                      <a:pt x="3" y="17"/>
                      <a:pt x="4" y="17"/>
                    </a:cubicBezTo>
                    <a:cubicBezTo>
                      <a:pt x="4" y="17"/>
                      <a:pt x="5" y="17"/>
                      <a:pt x="5" y="18"/>
                    </a:cubicBezTo>
                    <a:cubicBezTo>
                      <a:pt x="5" y="18"/>
                      <a:pt x="4" y="18"/>
                      <a:pt x="4" y="19"/>
                    </a:cubicBezTo>
                    <a:cubicBezTo>
                      <a:pt x="4" y="18"/>
                      <a:pt x="3" y="18"/>
                      <a:pt x="4" y="17"/>
                    </a:cubicBezTo>
                    <a:cubicBezTo>
                      <a:pt x="2" y="17"/>
                      <a:pt x="2" y="17"/>
                      <a:pt x="1" y="17"/>
                    </a:cubicBezTo>
                    <a:cubicBezTo>
                      <a:pt x="2" y="18"/>
                      <a:pt x="1" y="19"/>
                      <a:pt x="2" y="20"/>
                    </a:cubicBezTo>
                    <a:cubicBezTo>
                      <a:pt x="2" y="20"/>
                      <a:pt x="3" y="20"/>
                      <a:pt x="3" y="21"/>
                    </a:cubicBezTo>
                    <a:cubicBezTo>
                      <a:pt x="2" y="21"/>
                      <a:pt x="3" y="22"/>
                      <a:pt x="3" y="23"/>
                    </a:cubicBezTo>
                    <a:cubicBezTo>
                      <a:pt x="3" y="23"/>
                      <a:pt x="5" y="24"/>
                      <a:pt x="5" y="23"/>
                    </a:cubicBezTo>
                    <a:cubicBezTo>
                      <a:pt x="5" y="23"/>
                      <a:pt x="4" y="23"/>
                      <a:pt x="4" y="22"/>
                    </a:cubicBezTo>
                    <a:cubicBezTo>
                      <a:pt x="5" y="22"/>
                      <a:pt x="5" y="22"/>
                      <a:pt x="6" y="22"/>
                    </a:cubicBezTo>
                    <a:cubicBezTo>
                      <a:pt x="6" y="22"/>
                      <a:pt x="7" y="22"/>
                      <a:pt x="7" y="21"/>
                    </a:cubicBezTo>
                    <a:cubicBezTo>
                      <a:pt x="6" y="20"/>
                      <a:pt x="5" y="21"/>
                      <a:pt x="5" y="21"/>
                    </a:cubicBezTo>
                    <a:cubicBezTo>
                      <a:pt x="6" y="19"/>
                      <a:pt x="6" y="20"/>
                      <a:pt x="7" y="21"/>
                    </a:cubicBezTo>
                    <a:cubicBezTo>
                      <a:pt x="7" y="19"/>
                      <a:pt x="8" y="19"/>
                      <a:pt x="9" y="19"/>
                    </a:cubicBezTo>
                    <a:cubicBezTo>
                      <a:pt x="9" y="20"/>
                      <a:pt x="9" y="21"/>
                      <a:pt x="10" y="21"/>
                    </a:cubicBezTo>
                    <a:cubicBezTo>
                      <a:pt x="11" y="21"/>
                      <a:pt x="11" y="23"/>
                      <a:pt x="12" y="22"/>
                    </a:cubicBezTo>
                    <a:cubicBezTo>
                      <a:pt x="13" y="22"/>
                      <a:pt x="15" y="21"/>
                      <a:pt x="15" y="21"/>
                    </a:cubicBezTo>
                    <a:cubicBezTo>
                      <a:pt x="15" y="20"/>
                      <a:pt x="18" y="21"/>
                      <a:pt x="17" y="19"/>
                    </a:cubicBezTo>
                    <a:cubicBezTo>
                      <a:pt x="16" y="19"/>
                      <a:pt x="15" y="19"/>
                      <a:pt x="15" y="19"/>
                    </a:cubicBezTo>
                    <a:cubicBezTo>
                      <a:pt x="15" y="18"/>
                      <a:pt x="16" y="18"/>
                      <a:pt x="16" y="18"/>
                    </a:cubicBezTo>
                    <a:cubicBezTo>
                      <a:pt x="17" y="17"/>
                      <a:pt x="15" y="16"/>
                      <a:pt x="14" y="16"/>
                    </a:cubicBezTo>
                    <a:cubicBezTo>
                      <a:pt x="14" y="18"/>
                      <a:pt x="14" y="18"/>
                      <a:pt x="14" y="19"/>
                    </a:cubicBezTo>
                    <a:cubicBezTo>
                      <a:pt x="13" y="18"/>
                      <a:pt x="13" y="18"/>
                      <a:pt x="13" y="17"/>
                    </a:cubicBezTo>
                    <a:cubicBezTo>
                      <a:pt x="13" y="17"/>
                      <a:pt x="14" y="16"/>
                      <a:pt x="14" y="16"/>
                    </a:cubicBezTo>
                    <a:cubicBezTo>
                      <a:pt x="14" y="16"/>
                      <a:pt x="13" y="16"/>
                      <a:pt x="13" y="15"/>
                    </a:cubicBezTo>
                    <a:cubicBezTo>
                      <a:pt x="15" y="14"/>
                      <a:pt x="11" y="13"/>
                      <a:pt x="13" y="12"/>
                    </a:cubicBezTo>
                    <a:cubicBezTo>
                      <a:pt x="13" y="12"/>
                      <a:pt x="14" y="12"/>
                      <a:pt x="14" y="13"/>
                    </a:cubicBezTo>
                    <a:cubicBezTo>
                      <a:pt x="16" y="14"/>
                      <a:pt x="16" y="13"/>
                      <a:pt x="16" y="12"/>
                    </a:cubicBezTo>
                    <a:cubicBezTo>
                      <a:pt x="16" y="13"/>
                      <a:pt x="17" y="13"/>
                      <a:pt x="17" y="13"/>
                    </a:cubicBezTo>
                    <a:cubicBezTo>
                      <a:pt x="18" y="13"/>
                      <a:pt x="17" y="12"/>
                      <a:pt x="18" y="12"/>
                    </a:cubicBezTo>
                    <a:cubicBezTo>
                      <a:pt x="18" y="12"/>
                      <a:pt x="18" y="13"/>
                      <a:pt x="18" y="14"/>
                    </a:cubicBezTo>
                    <a:cubicBezTo>
                      <a:pt x="20" y="14"/>
                      <a:pt x="20" y="15"/>
                      <a:pt x="20" y="16"/>
                    </a:cubicBezTo>
                    <a:cubicBezTo>
                      <a:pt x="21" y="16"/>
                      <a:pt x="22" y="16"/>
                      <a:pt x="22" y="17"/>
                    </a:cubicBezTo>
                    <a:cubicBezTo>
                      <a:pt x="20" y="16"/>
                      <a:pt x="21" y="18"/>
                      <a:pt x="20" y="18"/>
                    </a:cubicBezTo>
                    <a:cubicBezTo>
                      <a:pt x="19" y="18"/>
                      <a:pt x="18" y="16"/>
                      <a:pt x="17" y="18"/>
                    </a:cubicBezTo>
                    <a:cubicBezTo>
                      <a:pt x="18" y="18"/>
                      <a:pt x="18" y="20"/>
                      <a:pt x="17" y="21"/>
                    </a:cubicBezTo>
                    <a:cubicBezTo>
                      <a:pt x="18" y="21"/>
                      <a:pt x="19" y="21"/>
                      <a:pt x="19" y="22"/>
                    </a:cubicBezTo>
                    <a:cubicBezTo>
                      <a:pt x="20" y="22"/>
                      <a:pt x="20" y="21"/>
                      <a:pt x="22" y="21"/>
                    </a:cubicBezTo>
                    <a:cubicBezTo>
                      <a:pt x="23" y="20"/>
                      <a:pt x="21" y="20"/>
                      <a:pt x="21" y="19"/>
                    </a:cubicBezTo>
                    <a:cubicBezTo>
                      <a:pt x="21" y="19"/>
                      <a:pt x="22" y="18"/>
                      <a:pt x="23" y="19"/>
                    </a:cubicBezTo>
                    <a:cubicBezTo>
                      <a:pt x="23" y="20"/>
                      <a:pt x="23" y="20"/>
                      <a:pt x="24" y="21"/>
                    </a:cubicBezTo>
                    <a:cubicBezTo>
                      <a:pt x="24" y="18"/>
                      <a:pt x="23" y="17"/>
                      <a:pt x="22" y="15"/>
                    </a:cubicBezTo>
                    <a:cubicBezTo>
                      <a:pt x="22" y="15"/>
                      <a:pt x="23" y="15"/>
                      <a:pt x="24" y="15"/>
                    </a:cubicBezTo>
                    <a:cubicBezTo>
                      <a:pt x="24" y="15"/>
                      <a:pt x="23" y="14"/>
                      <a:pt x="24" y="14"/>
                    </a:cubicBezTo>
                    <a:cubicBezTo>
                      <a:pt x="24" y="14"/>
                      <a:pt x="24" y="14"/>
                      <a:pt x="25" y="14"/>
                    </a:cubicBezTo>
                    <a:cubicBezTo>
                      <a:pt x="25" y="14"/>
                      <a:pt x="24" y="13"/>
                      <a:pt x="26" y="13"/>
                    </a:cubicBezTo>
                    <a:cubicBezTo>
                      <a:pt x="25" y="14"/>
                      <a:pt x="25" y="15"/>
                      <a:pt x="26" y="16"/>
                    </a:cubicBezTo>
                    <a:cubicBezTo>
                      <a:pt x="25" y="16"/>
                      <a:pt x="25" y="17"/>
                      <a:pt x="25" y="18"/>
                    </a:cubicBezTo>
                    <a:cubicBezTo>
                      <a:pt x="25" y="18"/>
                      <a:pt x="24" y="19"/>
                      <a:pt x="25" y="19"/>
                    </a:cubicBezTo>
                    <a:cubicBezTo>
                      <a:pt x="25" y="19"/>
                      <a:pt x="26" y="18"/>
                      <a:pt x="26" y="19"/>
                    </a:cubicBezTo>
                    <a:cubicBezTo>
                      <a:pt x="26" y="20"/>
                      <a:pt x="25" y="19"/>
                      <a:pt x="25" y="21"/>
                    </a:cubicBezTo>
                    <a:cubicBezTo>
                      <a:pt x="25" y="21"/>
                      <a:pt x="26" y="21"/>
                      <a:pt x="26" y="22"/>
                    </a:cubicBezTo>
                    <a:cubicBezTo>
                      <a:pt x="26" y="22"/>
                      <a:pt x="26" y="22"/>
                      <a:pt x="26" y="22"/>
                    </a:cubicBezTo>
                    <a:cubicBezTo>
                      <a:pt x="28" y="22"/>
                      <a:pt x="29" y="21"/>
                      <a:pt x="30" y="21"/>
                    </a:cubicBezTo>
                    <a:cubicBezTo>
                      <a:pt x="30" y="20"/>
                      <a:pt x="31" y="21"/>
                      <a:pt x="31" y="20"/>
                    </a:cubicBezTo>
                    <a:cubicBezTo>
                      <a:pt x="29" y="20"/>
                      <a:pt x="31" y="20"/>
                      <a:pt x="30" y="19"/>
                    </a:cubicBezTo>
                    <a:cubicBezTo>
                      <a:pt x="30" y="19"/>
                      <a:pt x="29" y="19"/>
                      <a:pt x="29" y="18"/>
                    </a:cubicBezTo>
                    <a:cubicBezTo>
                      <a:pt x="30" y="18"/>
                      <a:pt x="29" y="18"/>
                      <a:pt x="28" y="17"/>
                    </a:cubicBezTo>
                    <a:cubicBezTo>
                      <a:pt x="29" y="17"/>
                      <a:pt x="29" y="17"/>
                      <a:pt x="29" y="16"/>
                    </a:cubicBezTo>
                    <a:cubicBezTo>
                      <a:pt x="29" y="15"/>
                      <a:pt x="28" y="15"/>
                      <a:pt x="28" y="15"/>
                    </a:cubicBezTo>
                    <a:cubicBezTo>
                      <a:pt x="29" y="14"/>
                      <a:pt x="30" y="14"/>
                      <a:pt x="30" y="13"/>
                    </a:cubicBezTo>
                    <a:cubicBezTo>
                      <a:pt x="30" y="12"/>
                      <a:pt x="29" y="12"/>
                      <a:pt x="28" y="13"/>
                    </a:cubicBezTo>
                    <a:cubicBezTo>
                      <a:pt x="28" y="12"/>
                      <a:pt x="28" y="12"/>
                      <a:pt x="28" y="11"/>
                    </a:cubicBezTo>
                    <a:cubicBezTo>
                      <a:pt x="27" y="11"/>
                      <a:pt x="28" y="9"/>
                      <a:pt x="27" y="9"/>
                    </a:cubicBezTo>
                    <a:cubicBezTo>
                      <a:pt x="27" y="11"/>
                      <a:pt x="25" y="10"/>
                      <a:pt x="25" y="10"/>
                    </a:cubicBezTo>
                    <a:cubicBezTo>
                      <a:pt x="24" y="10"/>
                      <a:pt x="25" y="12"/>
                      <a:pt x="24" y="11"/>
                    </a:cubicBezTo>
                    <a:cubicBezTo>
                      <a:pt x="23" y="9"/>
                      <a:pt x="21" y="10"/>
                      <a:pt x="21" y="9"/>
                    </a:cubicBezTo>
                    <a:cubicBezTo>
                      <a:pt x="21" y="9"/>
                      <a:pt x="21" y="10"/>
                      <a:pt x="20" y="10"/>
                    </a:cubicBezTo>
                    <a:cubicBezTo>
                      <a:pt x="20" y="9"/>
                      <a:pt x="21" y="9"/>
                      <a:pt x="21" y="7"/>
                    </a:cubicBezTo>
                    <a:cubicBezTo>
                      <a:pt x="22" y="7"/>
                      <a:pt x="24" y="8"/>
                      <a:pt x="24" y="7"/>
                    </a:cubicBezTo>
                    <a:cubicBezTo>
                      <a:pt x="23" y="7"/>
                      <a:pt x="23" y="6"/>
                      <a:pt x="22" y="6"/>
                    </a:cubicBezTo>
                    <a:cubicBezTo>
                      <a:pt x="22" y="5"/>
                      <a:pt x="21" y="5"/>
                      <a:pt x="21" y="4"/>
                    </a:cubicBezTo>
                    <a:cubicBezTo>
                      <a:pt x="22" y="4"/>
                      <a:pt x="21" y="2"/>
                      <a:pt x="21" y="1"/>
                    </a:cubicBezTo>
                    <a:cubicBezTo>
                      <a:pt x="22" y="1"/>
                      <a:pt x="23" y="2"/>
                      <a:pt x="23" y="1"/>
                    </a:cubicBezTo>
                    <a:cubicBezTo>
                      <a:pt x="23" y="0"/>
                      <a:pt x="21" y="0"/>
                      <a:pt x="20" y="1"/>
                    </a:cubicBezTo>
                    <a:cubicBezTo>
                      <a:pt x="20" y="2"/>
                      <a:pt x="20" y="3"/>
                      <a:pt x="19" y="4"/>
                    </a:cubicBezTo>
                    <a:cubicBezTo>
                      <a:pt x="18" y="4"/>
                      <a:pt x="18" y="5"/>
                      <a:pt x="17" y="5"/>
                    </a:cubicBezTo>
                    <a:cubicBezTo>
                      <a:pt x="17" y="5"/>
                      <a:pt x="17" y="5"/>
                      <a:pt x="17" y="6"/>
                    </a:cubicBezTo>
                    <a:cubicBezTo>
                      <a:pt x="18" y="7"/>
                      <a:pt x="19" y="7"/>
                      <a:pt x="19" y="9"/>
                    </a:cubicBezTo>
                    <a:cubicBezTo>
                      <a:pt x="17" y="9"/>
                      <a:pt x="18" y="10"/>
                      <a:pt x="16" y="11"/>
                    </a:cubicBezTo>
                    <a:cubicBezTo>
                      <a:pt x="16" y="10"/>
                      <a:pt x="14" y="10"/>
                      <a:pt x="14" y="9"/>
                    </a:cubicBezTo>
                    <a:cubicBezTo>
                      <a:pt x="15" y="8"/>
                      <a:pt x="15" y="7"/>
                      <a:pt x="15" y="5"/>
                    </a:cubicBezTo>
                    <a:cubicBezTo>
                      <a:pt x="15" y="5"/>
                      <a:pt x="16" y="5"/>
                      <a:pt x="16" y="5"/>
                    </a:cubicBezTo>
                    <a:cubicBezTo>
                      <a:pt x="17" y="5"/>
                      <a:pt x="16" y="4"/>
                      <a:pt x="15" y="4"/>
                    </a:cubicBezTo>
                    <a:cubicBezTo>
                      <a:pt x="16" y="3"/>
                      <a:pt x="16" y="3"/>
                      <a:pt x="16" y="2"/>
                    </a:cubicBezTo>
                    <a:cubicBezTo>
                      <a:pt x="15" y="3"/>
                      <a:pt x="15" y="3"/>
                      <a:pt x="15" y="3"/>
                    </a:cubicBezTo>
                    <a:cubicBezTo>
                      <a:pt x="15" y="3"/>
                      <a:pt x="15" y="3"/>
                      <a:pt x="15" y="3"/>
                    </a:cubicBezTo>
                    <a:cubicBezTo>
                      <a:pt x="15" y="3"/>
                      <a:pt x="15" y="3"/>
                      <a:pt x="15" y="3"/>
                    </a:cubicBezTo>
                    <a:cubicBezTo>
                      <a:pt x="15" y="3"/>
                      <a:pt x="15" y="3"/>
                      <a:pt x="14" y="3"/>
                    </a:cubicBezTo>
                    <a:cubicBezTo>
                      <a:pt x="15" y="3"/>
                      <a:pt x="15" y="2"/>
                      <a:pt x="15" y="2"/>
                    </a:cubicBezTo>
                    <a:cubicBezTo>
                      <a:pt x="14" y="2"/>
                      <a:pt x="14" y="2"/>
                      <a:pt x="14" y="2"/>
                    </a:cubicBezTo>
                    <a:cubicBezTo>
                      <a:pt x="13" y="2"/>
                      <a:pt x="13" y="1"/>
                      <a:pt x="12" y="1"/>
                    </a:cubicBezTo>
                    <a:cubicBezTo>
                      <a:pt x="11" y="2"/>
                      <a:pt x="14" y="3"/>
                      <a:pt x="12" y="3"/>
                    </a:cubicBezTo>
                    <a:cubicBezTo>
                      <a:pt x="11" y="3"/>
                      <a:pt x="12" y="1"/>
                      <a:pt x="11" y="2"/>
                    </a:cubicBezTo>
                    <a:cubicBezTo>
                      <a:pt x="10" y="3"/>
                      <a:pt x="8" y="2"/>
                      <a:pt x="8" y="4"/>
                    </a:cubicBezTo>
                    <a:cubicBezTo>
                      <a:pt x="10" y="3"/>
                      <a:pt x="10" y="5"/>
                      <a:pt x="11" y="5"/>
                    </a:cubicBezTo>
                    <a:cubicBezTo>
                      <a:pt x="11" y="5"/>
                      <a:pt x="11" y="4"/>
                      <a:pt x="11" y="4"/>
                    </a:cubicBezTo>
                    <a:cubicBezTo>
                      <a:pt x="11" y="4"/>
                      <a:pt x="12" y="4"/>
                      <a:pt x="12" y="4"/>
                    </a:cubicBezTo>
                    <a:cubicBezTo>
                      <a:pt x="12" y="5"/>
                      <a:pt x="11" y="5"/>
                      <a:pt x="10" y="5"/>
                    </a:cubicBezTo>
                    <a:cubicBezTo>
                      <a:pt x="10" y="6"/>
                      <a:pt x="10" y="7"/>
                      <a:pt x="9" y="7"/>
                    </a:cubicBezTo>
                    <a:cubicBezTo>
                      <a:pt x="12" y="7"/>
                      <a:pt x="10" y="9"/>
                      <a:pt x="10" y="11"/>
                    </a:cubicBezTo>
                    <a:cubicBezTo>
                      <a:pt x="10" y="11"/>
                      <a:pt x="9" y="10"/>
                      <a:pt x="9" y="11"/>
                    </a:cubicBezTo>
                    <a:cubicBezTo>
                      <a:pt x="10" y="12"/>
                      <a:pt x="9" y="11"/>
                      <a:pt x="11" y="11"/>
                    </a:cubicBezTo>
                    <a:cubicBezTo>
                      <a:pt x="11" y="12"/>
                      <a:pt x="12" y="14"/>
                      <a:pt x="11" y="15"/>
                    </a:cubicBezTo>
                    <a:cubicBezTo>
                      <a:pt x="11" y="15"/>
                      <a:pt x="10" y="15"/>
                      <a:pt x="10" y="15"/>
                    </a:cubicBezTo>
                    <a:cubicBezTo>
                      <a:pt x="10" y="16"/>
                      <a:pt x="10" y="16"/>
                      <a:pt x="10" y="17"/>
                    </a:cubicBezTo>
                    <a:cubicBezTo>
                      <a:pt x="9" y="17"/>
                      <a:pt x="9" y="16"/>
                      <a:pt x="8" y="16"/>
                    </a:cubicBezTo>
                    <a:cubicBezTo>
                      <a:pt x="8" y="17"/>
                      <a:pt x="9" y="19"/>
                      <a:pt x="7" y="18"/>
                    </a:cubicBezTo>
                    <a:cubicBezTo>
                      <a:pt x="8" y="16"/>
                      <a:pt x="6" y="16"/>
                      <a:pt x="6" y="15"/>
                    </a:cubicBezTo>
                    <a:cubicBezTo>
                      <a:pt x="7" y="15"/>
                      <a:pt x="7" y="14"/>
                      <a:pt x="6" y="13"/>
                    </a:cubicBezTo>
                    <a:cubicBezTo>
                      <a:pt x="6" y="14"/>
                      <a:pt x="5" y="14"/>
                      <a:pt x="5" y="13"/>
                    </a:cubicBezTo>
                    <a:cubicBezTo>
                      <a:pt x="5" y="12"/>
                      <a:pt x="7" y="13"/>
                      <a:pt x="7" y="12"/>
                    </a:cubicBezTo>
                    <a:cubicBezTo>
                      <a:pt x="8" y="12"/>
                      <a:pt x="8" y="14"/>
                      <a:pt x="9" y="13"/>
                    </a:cubicBezTo>
                    <a:cubicBezTo>
                      <a:pt x="10" y="11"/>
                      <a:pt x="8" y="12"/>
                      <a:pt x="7" y="10"/>
                    </a:cubicBezTo>
                    <a:cubicBezTo>
                      <a:pt x="7" y="9"/>
                      <a:pt x="9" y="10"/>
                      <a:pt x="8" y="9"/>
                    </a:cubicBezTo>
                    <a:cubicBezTo>
                      <a:pt x="7" y="8"/>
                      <a:pt x="6" y="8"/>
                      <a:pt x="5" y="8"/>
                    </a:cubicBezTo>
                    <a:cubicBezTo>
                      <a:pt x="5" y="7"/>
                      <a:pt x="5" y="7"/>
                      <a:pt x="5" y="7"/>
                    </a:cubicBezTo>
                    <a:cubicBezTo>
                      <a:pt x="6" y="6"/>
                      <a:pt x="6" y="6"/>
                      <a:pt x="6" y="4"/>
                    </a:cubicBezTo>
                    <a:cubicBezTo>
                      <a:pt x="4" y="4"/>
                      <a:pt x="4" y="6"/>
                      <a:pt x="2" y="5"/>
                    </a:cubicBezTo>
                    <a:cubicBezTo>
                      <a:pt x="1" y="7"/>
                      <a:pt x="4" y="6"/>
                      <a:pt x="4" y="7"/>
                    </a:cubicBezTo>
                    <a:cubicBezTo>
                      <a:pt x="4" y="9"/>
                      <a:pt x="3" y="9"/>
                      <a:pt x="2" y="8"/>
                    </a:cubicBezTo>
                    <a:cubicBezTo>
                      <a:pt x="2" y="9"/>
                      <a:pt x="1" y="9"/>
                      <a:pt x="1" y="9"/>
                    </a:cubicBezTo>
                    <a:cubicBezTo>
                      <a:pt x="0" y="11"/>
                      <a:pt x="1" y="11"/>
                      <a:pt x="1" y="12"/>
                    </a:cubicBezTo>
                    <a:cubicBezTo>
                      <a:pt x="1" y="13"/>
                      <a:pt x="0" y="13"/>
                      <a:pt x="0" y="13"/>
                    </a:cubicBezTo>
                    <a:cubicBezTo>
                      <a:pt x="1" y="14"/>
                      <a:pt x="1" y="15"/>
                      <a:pt x="2" y="14"/>
                    </a:cubicBezTo>
                    <a:close/>
                    <a:moveTo>
                      <a:pt x="15" y="6"/>
                    </a:moveTo>
                    <a:cubicBezTo>
                      <a:pt x="14" y="7"/>
                      <a:pt x="13" y="7"/>
                      <a:pt x="13" y="7"/>
                    </a:cubicBezTo>
                    <a:cubicBezTo>
                      <a:pt x="13" y="6"/>
                      <a:pt x="14" y="6"/>
                      <a:pt x="15" y="6"/>
                    </a:cubicBezTo>
                    <a:close/>
                    <a:moveTo>
                      <a:pt x="12" y="18"/>
                    </a:moveTo>
                    <a:cubicBezTo>
                      <a:pt x="12" y="19"/>
                      <a:pt x="10" y="18"/>
                      <a:pt x="9" y="19"/>
                    </a:cubicBezTo>
                    <a:cubicBezTo>
                      <a:pt x="10" y="17"/>
                      <a:pt x="11" y="17"/>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3197"/>
              <p:cNvSpPr>
                <a:spLocks noEditPoints="1"/>
              </p:cNvSpPr>
              <p:nvPr/>
            </p:nvSpPr>
            <p:spPr bwMode="auto">
              <a:xfrm>
                <a:off x="5506" y="2783"/>
                <a:ext cx="664" cy="52"/>
              </a:xfrm>
              <a:custGeom>
                <a:avLst/>
                <a:gdLst>
                  <a:gd name="T0" fmla="*/ 45 w 323"/>
                  <a:gd name="T1" fmla="*/ 18 h 25"/>
                  <a:gd name="T2" fmla="*/ 60 w 323"/>
                  <a:gd name="T3" fmla="*/ 15 h 25"/>
                  <a:gd name="T4" fmla="*/ 84 w 323"/>
                  <a:gd name="T5" fmla="*/ 21 h 25"/>
                  <a:gd name="T6" fmla="*/ 104 w 323"/>
                  <a:gd name="T7" fmla="*/ 18 h 25"/>
                  <a:gd name="T8" fmla="*/ 117 w 323"/>
                  <a:gd name="T9" fmla="*/ 15 h 25"/>
                  <a:gd name="T10" fmla="*/ 131 w 323"/>
                  <a:gd name="T11" fmla="*/ 24 h 25"/>
                  <a:gd name="T12" fmla="*/ 143 w 323"/>
                  <a:gd name="T13" fmla="*/ 17 h 25"/>
                  <a:gd name="T14" fmla="*/ 157 w 323"/>
                  <a:gd name="T15" fmla="*/ 22 h 25"/>
                  <a:gd name="T16" fmla="*/ 179 w 323"/>
                  <a:gd name="T17" fmla="*/ 20 h 25"/>
                  <a:gd name="T18" fmla="*/ 180 w 323"/>
                  <a:gd name="T19" fmla="*/ 14 h 25"/>
                  <a:gd name="T20" fmla="*/ 195 w 323"/>
                  <a:gd name="T21" fmla="*/ 17 h 25"/>
                  <a:gd name="T22" fmla="*/ 208 w 323"/>
                  <a:gd name="T23" fmla="*/ 20 h 25"/>
                  <a:gd name="T24" fmla="*/ 237 w 323"/>
                  <a:gd name="T25" fmla="*/ 19 h 25"/>
                  <a:gd name="T26" fmla="*/ 263 w 323"/>
                  <a:gd name="T27" fmla="*/ 17 h 25"/>
                  <a:gd name="T28" fmla="*/ 277 w 323"/>
                  <a:gd name="T29" fmla="*/ 21 h 25"/>
                  <a:gd name="T30" fmla="*/ 320 w 323"/>
                  <a:gd name="T31" fmla="*/ 23 h 25"/>
                  <a:gd name="T32" fmla="*/ 307 w 323"/>
                  <a:gd name="T33" fmla="*/ 12 h 25"/>
                  <a:gd name="T34" fmla="*/ 297 w 323"/>
                  <a:gd name="T35" fmla="*/ 8 h 25"/>
                  <a:gd name="T36" fmla="*/ 281 w 323"/>
                  <a:gd name="T37" fmla="*/ 6 h 25"/>
                  <a:gd name="T38" fmla="*/ 280 w 323"/>
                  <a:gd name="T39" fmla="*/ 10 h 25"/>
                  <a:gd name="T40" fmla="*/ 264 w 323"/>
                  <a:gd name="T41" fmla="*/ 6 h 25"/>
                  <a:gd name="T42" fmla="*/ 252 w 323"/>
                  <a:gd name="T43" fmla="*/ 10 h 25"/>
                  <a:gd name="T44" fmla="*/ 239 w 323"/>
                  <a:gd name="T45" fmla="*/ 7 h 25"/>
                  <a:gd name="T46" fmla="*/ 227 w 323"/>
                  <a:gd name="T47" fmla="*/ 7 h 25"/>
                  <a:gd name="T48" fmla="*/ 215 w 323"/>
                  <a:gd name="T49" fmla="*/ 4 h 25"/>
                  <a:gd name="T50" fmla="*/ 202 w 323"/>
                  <a:gd name="T51" fmla="*/ 4 h 25"/>
                  <a:gd name="T52" fmla="*/ 180 w 323"/>
                  <a:gd name="T53" fmla="*/ 4 h 25"/>
                  <a:gd name="T54" fmla="*/ 170 w 323"/>
                  <a:gd name="T55" fmla="*/ 4 h 25"/>
                  <a:gd name="T56" fmla="*/ 151 w 323"/>
                  <a:gd name="T57" fmla="*/ 2 h 25"/>
                  <a:gd name="T58" fmla="*/ 138 w 323"/>
                  <a:gd name="T59" fmla="*/ 4 h 25"/>
                  <a:gd name="T60" fmla="*/ 118 w 323"/>
                  <a:gd name="T61" fmla="*/ 8 h 25"/>
                  <a:gd name="T62" fmla="*/ 101 w 323"/>
                  <a:gd name="T63" fmla="*/ 7 h 25"/>
                  <a:gd name="T64" fmla="*/ 85 w 323"/>
                  <a:gd name="T65" fmla="*/ 6 h 25"/>
                  <a:gd name="T66" fmla="*/ 74 w 323"/>
                  <a:gd name="T67" fmla="*/ 12 h 25"/>
                  <a:gd name="T68" fmla="*/ 59 w 323"/>
                  <a:gd name="T69" fmla="*/ 5 h 25"/>
                  <a:gd name="T70" fmla="*/ 42 w 323"/>
                  <a:gd name="T71" fmla="*/ 16 h 25"/>
                  <a:gd name="T72" fmla="*/ 23 w 323"/>
                  <a:gd name="T73" fmla="*/ 3 h 25"/>
                  <a:gd name="T74" fmla="*/ 7 w 323"/>
                  <a:gd name="T75" fmla="*/ 6 h 25"/>
                  <a:gd name="T76" fmla="*/ 299 w 323"/>
                  <a:gd name="T77" fmla="*/ 14 h 25"/>
                  <a:gd name="T78" fmla="*/ 307 w 323"/>
                  <a:gd name="T79" fmla="*/ 13 h 25"/>
                  <a:gd name="T80" fmla="*/ 284 w 323"/>
                  <a:gd name="T81" fmla="*/ 20 h 25"/>
                  <a:gd name="T82" fmla="*/ 257 w 323"/>
                  <a:gd name="T83" fmla="*/ 16 h 25"/>
                  <a:gd name="T84" fmla="*/ 187 w 323"/>
                  <a:gd name="T85" fmla="*/ 12 h 25"/>
                  <a:gd name="T86" fmla="*/ 212 w 323"/>
                  <a:gd name="T87" fmla="*/ 8 h 25"/>
                  <a:gd name="T88" fmla="*/ 239 w 323"/>
                  <a:gd name="T89" fmla="*/ 18 h 25"/>
                  <a:gd name="T90" fmla="*/ 237 w 323"/>
                  <a:gd name="T91" fmla="*/ 15 h 25"/>
                  <a:gd name="T92" fmla="*/ 183 w 323"/>
                  <a:gd name="T93" fmla="*/ 6 h 25"/>
                  <a:gd name="T94" fmla="*/ 142 w 323"/>
                  <a:gd name="T95" fmla="*/ 11 h 25"/>
                  <a:gd name="T96" fmla="*/ 141 w 323"/>
                  <a:gd name="T97" fmla="*/ 13 h 25"/>
                  <a:gd name="T98" fmla="*/ 165 w 323"/>
                  <a:gd name="T99" fmla="*/ 16 h 25"/>
                  <a:gd name="T100" fmla="*/ 154 w 323"/>
                  <a:gd name="T101" fmla="*/ 13 h 25"/>
                  <a:gd name="T102" fmla="*/ 166 w 323"/>
                  <a:gd name="T103" fmla="*/ 19 h 25"/>
                  <a:gd name="T104" fmla="*/ 153 w 323"/>
                  <a:gd name="T105" fmla="*/ 5 h 25"/>
                  <a:gd name="T106" fmla="*/ 124 w 323"/>
                  <a:gd name="T107" fmla="*/ 11 h 25"/>
                  <a:gd name="T108" fmla="*/ 100 w 323"/>
                  <a:gd name="T109" fmla="*/ 16 h 25"/>
                  <a:gd name="T110" fmla="*/ 105 w 323"/>
                  <a:gd name="T111" fmla="*/ 15 h 25"/>
                  <a:gd name="T112" fmla="*/ 94 w 323"/>
                  <a:gd name="T113" fmla="*/ 4 h 25"/>
                  <a:gd name="T114" fmla="*/ 66 w 323"/>
                  <a:gd name="T115" fmla="*/ 14 h 25"/>
                  <a:gd name="T116" fmla="*/ 48 w 323"/>
                  <a:gd name="T117" fmla="*/ 14 h 25"/>
                  <a:gd name="T118" fmla="*/ 24 w 323"/>
                  <a:gd name="T119" fmla="*/ 12 h 25"/>
                  <a:gd name="T120" fmla="*/ 27 w 323"/>
                  <a:gd name="T121" fmla="*/ 12 h 25"/>
                  <a:gd name="T122" fmla="*/ 14 w 323"/>
                  <a:gd name="T12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25">
                    <a:moveTo>
                      <a:pt x="1" y="22"/>
                    </a:moveTo>
                    <a:cubicBezTo>
                      <a:pt x="3" y="23"/>
                      <a:pt x="2" y="21"/>
                      <a:pt x="4" y="21"/>
                    </a:cubicBezTo>
                    <a:cubicBezTo>
                      <a:pt x="3" y="22"/>
                      <a:pt x="5" y="23"/>
                      <a:pt x="5" y="22"/>
                    </a:cubicBezTo>
                    <a:cubicBezTo>
                      <a:pt x="4" y="22"/>
                      <a:pt x="5" y="21"/>
                      <a:pt x="5" y="21"/>
                    </a:cubicBezTo>
                    <a:cubicBezTo>
                      <a:pt x="5" y="21"/>
                      <a:pt x="2" y="19"/>
                      <a:pt x="4" y="19"/>
                    </a:cubicBezTo>
                    <a:cubicBezTo>
                      <a:pt x="4" y="22"/>
                      <a:pt x="6" y="19"/>
                      <a:pt x="7" y="19"/>
                    </a:cubicBezTo>
                    <a:cubicBezTo>
                      <a:pt x="8" y="23"/>
                      <a:pt x="11" y="20"/>
                      <a:pt x="14" y="19"/>
                    </a:cubicBezTo>
                    <a:cubicBezTo>
                      <a:pt x="15" y="19"/>
                      <a:pt x="15" y="21"/>
                      <a:pt x="16" y="20"/>
                    </a:cubicBezTo>
                    <a:cubicBezTo>
                      <a:pt x="15" y="19"/>
                      <a:pt x="17" y="19"/>
                      <a:pt x="17" y="19"/>
                    </a:cubicBezTo>
                    <a:cubicBezTo>
                      <a:pt x="18" y="18"/>
                      <a:pt x="18" y="18"/>
                      <a:pt x="18" y="17"/>
                    </a:cubicBezTo>
                    <a:cubicBezTo>
                      <a:pt x="19" y="17"/>
                      <a:pt x="19" y="19"/>
                      <a:pt x="20" y="18"/>
                    </a:cubicBezTo>
                    <a:cubicBezTo>
                      <a:pt x="20" y="18"/>
                      <a:pt x="20" y="18"/>
                      <a:pt x="21" y="17"/>
                    </a:cubicBezTo>
                    <a:cubicBezTo>
                      <a:pt x="20" y="20"/>
                      <a:pt x="22" y="18"/>
                      <a:pt x="22" y="19"/>
                    </a:cubicBezTo>
                    <a:cubicBezTo>
                      <a:pt x="22" y="20"/>
                      <a:pt x="21" y="20"/>
                      <a:pt x="21" y="20"/>
                    </a:cubicBezTo>
                    <a:cubicBezTo>
                      <a:pt x="22" y="21"/>
                      <a:pt x="24" y="21"/>
                      <a:pt x="25" y="22"/>
                    </a:cubicBezTo>
                    <a:cubicBezTo>
                      <a:pt x="25" y="21"/>
                      <a:pt x="27" y="21"/>
                      <a:pt x="27" y="20"/>
                    </a:cubicBezTo>
                    <a:cubicBezTo>
                      <a:pt x="27" y="20"/>
                      <a:pt x="27" y="19"/>
                      <a:pt x="27" y="19"/>
                    </a:cubicBezTo>
                    <a:cubicBezTo>
                      <a:pt x="28" y="19"/>
                      <a:pt x="28" y="18"/>
                      <a:pt x="28" y="18"/>
                    </a:cubicBezTo>
                    <a:cubicBezTo>
                      <a:pt x="29" y="19"/>
                      <a:pt x="29" y="19"/>
                      <a:pt x="30" y="19"/>
                    </a:cubicBezTo>
                    <a:cubicBezTo>
                      <a:pt x="32" y="20"/>
                      <a:pt x="33" y="19"/>
                      <a:pt x="34" y="20"/>
                    </a:cubicBezTo>
                    <a:cubicBezTo>
                      <a:pt x="33" y="20"/>
                      <a:pt x="33" y="23"/>
                      <a:pt x="34" y="22"/>
                    </a:cubicBezTo>
                    <a:cubicBezTo>
                      <a:pt x="34" y="21"/>
                      <a:pt x="34" y="21"/>
                      <a:pt x="35" y="20"/>
                    </a:cubicBezTo>
                    <a:cubicBezTo>
                      <a:pt x="36" y="20"/>
                      <a:pt x="36" y="21"/>
                      <a:pt x="37" y="21"/>
                    </a:cubicBezTo>
                    <a:cubicBezTo>
                      <a:pt x="37" y="21"/>
                      <a:pt x="37" y="20"/>
                      <a:pt x="37" y="20"/>
                    </a:cubicBezTo>
                    <a:cubicBezTo>
                      <a:pt x="38" y="21"/>
                      <a:pt x="40" y="22"/>
                      <a:pt x="41" y="21"/>
                    </a:cubicBezTo>
                    <a:cubicBezTo>
                      <a:pt x="41" y="20"/>
                      <a:pt x="40" y="20"/>
                      <a:pt x="39" y="19"/>
                    </a:cubicBezTo>
                    <a:cubicBezTo>
                      <a:pt x="41" y="19"/>
                      <a:pt x="41" y="20"/>
                      <a:pt x="42" y="20"/>
                    </a:cubicBezTo>
                    <a:cubicBezTo>
                      <a:pt x="42" y="20"/>
                      <a:pt x="43" y="20"/>
                      <a:pt x="43" y="21"/>
                    </a:cubicBezTo>
                    <a:cubicBezTo>
                      <a:pt x="43" y="21"/>
                      <a:pt x="43" y="22"/>
                      <a:pt x="44" y="22"/>
                    </a:cubicBezTo>
                    <a:cubicBezTo>
                      <a:pt x="44" y="21"/>
                      <a:pt x="44" y="20"/>
                      <a:pt x="45" y="20"/>
                    </a:cubicBezTo>
                    <a:cubicBezTo>
                      <a:pt x="45" y="20"/>
                      <a:pt x="46" y="20"/>
                      <a:pt x="46" y="19"/>
                    </a:cubicBezTo>
                    <a:cubicBezTo>
                      <a:pt x="46" y="18"/>
                      <a:pt x="45" y="20"/>
                      <a:pt x="45" y="18"/>
                    </a:cubicBezTo>
                    <a:cubicBezTo>
                      <a:pt x="45" y="18"/>
                      <a:pt x="45" y="17"/>
                      <a:pt x="46" y="17"/>
                    </a:cubicBezTo>
                    <a:cubicBezTo>
                      <a:pt x="46" y="18"/>
                      <a:pt x="48" y="18"/>
                      <a:pt x="48" y="19"/>
                    </a:cubicBezTo>
                    <a:cubicBezTo>
                      <a:pt x="47" y="21"/>
                      <a:pt x="44" y="19"/>
                      <a:pt x="45" y="22"/>
                    </a:cubicBezTo>
                    <a:cubicBezTo>
                      <a:pt x="46" y="23"/>
                      <a:pt x="46" y="21"/>
                      <a:pt x="47" y="21"/>
                    </a:cubicBezTo>
                    <a:cubicBezTo>
                      <a:pt x="48" y="21"/>
                      <a:pt x="47" y="22"/>
                      <a:pt x="48" y="22"/>
                    </a:cubicBezTo>
                    <a:cubicBezTo>
                      <a:pt x="48" y="20"/>
                      <a:pt x="51" y="21"/>
                      <a:pt x="51" y="22"/>
                    </a:cubicBezTo>
                    <a:cubicBezTo>
                      <a:pt x="51" y="21"/>
                      <a:pt x="52" y="21"/>
                      <a:pt x="52" y="21"/>
                    </a:cubicBezTo>
                    <a:cubicBezTo>
                      <a:pt x="52" y="20"/>
                      <a:pt x="52" y="20"/>
                      <a:pt x="53" y="19"/>
                    </a:cubicBezTo>
                    <a:cubicBezTo>
                      <a:pt x="53" y="20"/>
                      <a:pt x="53" y="20"/>
                      <a:pt x="54" y="20"/>
                    </a:cubicBezTo>
                    <a:cubicBezTo>
                      <a:pt x="54" y="20"/>
                      <a:pt x="54" y="21"/>
                      <a:pt x="54" y="21"/>
                    </a:cubicBezTo>
                    <a:cubicBezTo>
                      <a:pt x="54" y="21"/>
                      <a:pt x="55" y="21"/>
                      <a:pt x="56" y="21"/>
                    </a:cubicBezTo>
                    <a:cubicBezTo>
                      <a:pt x="57" y="20"/>
                      <a:pt x="57" y="19"/>
                      <a:pt x="58" y="18"/>
                    </a:cubicBezTo>
                    <a:cubicBezTo>
                      <a:pt x="58" y="18"/>
                      <a:pt x="59" y="18"/>
                      <a:pt x="59" y="18"/>
                    </a:cubicBezTo>
                    <a:cubicBezTo>
                      <a:pt x="58" y="17"/>
                      <a:pt x="60" y="17"/>
                      <a:pt x="58" y="16"/>
                    </a:cubicBezTo>
                    <a:cubicBezTo>
                      <a:pt x="59" y="16"/>
                      <a:pt x="59" y="15"/>
                      <a:pt x="59" y="15"/>
                    </a:cubicBezTo>
                    <a:cubicBezTo>
                      <a:pt x="58" y="15"/>
                      <a:pt x="58" y="14"/>
                      <a:pt x="57" y="15"/>
                    </a:cubicBezTo>
                    <a:cubicBezTo>
                      <a:pt x="57" y="14"/>
                      <a:pt x="57" y="13"/>
                      <a:pt x="58" y="13"/>
                    </a:cubicBezTo>
                    <a:cubicBezTo>
                      <a:pt x="57" y="12"/>
                      <a:pt x="57" y="11"/>
                      <a:pt x="56" y="11"/>
                    </a:cubicBezTo>
                    <a:cubicBezTo>
                      <a:pt x="57" y="10"/>
                      <a:pt x="57" y="10"/>
                      <a:pt x="58" y="10"/>
                    </a:cubicBezTo>
                    <a:cubicBezTo>
                      <a:pt x="57" y="11"/>
                      <a:pt x="56" y="8"/>
                      <a:pt x="58" y="9"/>
                    </a:cubicBezTo>
                    <a:cubicBezTo>
                      <a:pt x="59" y="9"/>
                      <a:pt x="58" y="11"/>
                      <a:pt x="59" y="10"/>
                    </a:cubicBezTo>
                    <a:cubicBezTo>
                      <a:pt x="59" y="10"/>
                      <a:pt x="59" y="9"/>
                      <a:pt x="59" y="9"/>
                    </a:cubicBezTo>
                    <a:cubicBezTo>
                      <a:pt x="59" y="10"/>
                      <a:pt x="60" y="11"/>
                      <a:pt x="60" y="11"/>
                    </a:cubicBezTo>
                    <a:cubicBezTo>
                      <a:pt x="60" y="12"/>
                      <a:pt x="60" y="12"/>
                      <a:pt x="60" y="12"/>
                    </a:cubicBezTo>
                    <a:cubicBezTo>
                      <a:pt x="60" y="12"/>
                      <a:pt x="60" y="12"/>
                      <a:pt x="59" y="13"/>
                    </a:cubicBezTo>
                    <a:cubicBezTo>
                      <a:pt x="60" y="13"/>
                      <a:pt x="60" y="13"/>
                      <a:pt x="60" y="13"/>
                    </a:cubicBezTo>
                    <a:cubicBezTo>
                      <a:pt x="60" y="14"/>
                      <a:pt x="59" y="14"/>
                      <a:pt x="59" y="14"/>
                    </a:cubicBezTo>
                    <a:cubicBezTo>
                      <a:pt x="59" y="14"/>
                      <a:pt x="60" y="15"/>
                      <a:pt x="60" y="15"/>
                    </a:cubicBezTo>
                    <a:cubicBezTo>
                      <a:pt x="60" y="15"/>
                      <a:pt x="60" y="15"/>
                      <a:pt x="61" y="15"/>
                    </a:cubicBezTo>
                    <a:cubicBezTo>
                      <a:pt x="61" y="15"/>
                      <a:pt x="61" y="15"/>
                      <a:pt x="61" y="15"/>
                    </a:cubicBezTo>
                    <a:cubicBezTo>
                      <a:pt x="61" y="15"/>
                      <a:pt x="61" y="15"/>
                      <a:pt x="61" y="15"/>
                    </a:cubicBezTo>
                    <a:cubicBezTo>
                      <a:pt x="61" y="15"/>
                      <a:pt x="61" y="15"/>
                      <a:pt x="60" y="15"/>
                    </a:cubicBezTo>
                    <a:cubicBezTo>
                      <a:pt x="60" y="16"/>
                      <a:pt x="60" y="17"/>
                      <a:pt x="60" y="18"/>
                    </a:cubicBezTo>
                    <a:cubicBezTo>
                      <a:pt x="62" y="18"/>
                      <a:pt x="61" y="17"/>
                      <a:pt x="62" y="16"/>
                    </a:cubicBezTo>
                    <a:cubicBezTo>
                      <a:pt x="62" y="18"/>
                      <a:pt x="64" y="18"/>
                      <a:pt x="64" y="17"/>
                    </a:cubicBezTo>
                    <a:cubicBezTo>
                      <a:pt x="63" y="17"/>
                      <a:pt x="63" y="17"/>
                      <a:pt x="64" y="16"/>
                    </a:cubicBezTo>
                    <a:cubicBezTo>
                      <a:pt x="66" y="16"/>
                      <a:pt x="65" y="17"/>
                      <a:pt x="66" y="18"/>
                    </a:cubicBezTo>
                    <a:cubicBezTo>
                      <a:pt x="66" y="19"/>
                      <a:pt x="67" y="18"/>
                      <a:pt x="67" y="19"/>
                    </a:cubicBezTo>
                    <a:cubicBezTo>
                      <a:pt x="65" y="19"/>
                      <a:pt x="64" y="22"/>
                      <a:pt x="67" y="22"/>
                    </a:cubicBezTo>
                    <a:cubicBezTo>
                      <a:pt x="67" y="21"/>
                      <a:pt x="66" y="20"/>
                      <a:pt x="67" y="20"/>
                    </a:cubicBezTo>
                    <a:cubicBezTo>
                      <a:pt x="68" y="20"/>
                      <a:pt x="67" y="22"/>
                      <a:pt x="69" y="22"/>
                    </a:cubicBezTo>
                    <a:cubicBezTo>
                      <a:pt x="69" y="21"/>
                      <a:pt x="69" y="21"/>
                      <a:pt x="69" y="20"/>
                    </a:cubicBezTo>
                    <a:cubicBezTo>
                      <a:pt x="69" y="22"/>
                      <a:pt x="70" y="21"/>
                      <a:pt x="71" y="22"/>
                    </a:cubicBezTo>
                    <a:cubicBezTo>
                      <a:pt x="70" y="20"/>
                      <a:pt x="70" y="17"/>
                      <a:pt x="72" y="16"/>
                    </a:cubicBezTo>
                    <a:cubicBezTo>
                      <a:pt x="72" y="17"/>
                      <a:pt x="73" y="17"/>
                      <a:pt x="74" y="17"/>
                    </a:cubicBezTo>
                    <a:cubicBezTo>
                      <a:pt x="74" y="17"/>
                      <a:pt x="75" y="15"/>
                      <a:pt x="76" y="17"/>
                    </a:cubicBezTo>
                    <a:cubicBezTo>
                      <a:pt x="75" y="18"/>
                      <a:pt x="74" y="18"/>
                      <a:pt x="73" y="19"/>
                    </a:cubicBezTo>
                    <a:cubicBezTo>
                      <a:pt x="74" y="19"/>
                      <a:pt x="74" y="19"/>
                      <a:pt x="74" y="19"/>
                    </a:cubicBezTo>
                    <a:cubicBezTo>
                      <a:pt x="74" y="20"/>
                      <a:pt x="73" y="21"/>
                      <a:pt x="74" y="22"/>
                    </a:cubicBezTo>
                    <a:cubicBezTo>
                      <a:pt x="76" y="22"/>
                      <a:pt x="76" y="22"/>
                      <a:pt x="76" y="22"/>
                    </a:cubicBezTo>
                    <a:cubicBezTo>
                      <a:pt x="76" y="21"/>
                      <a:pt x="76" y="20"/>
                      <a:pt x="77" y="19"/>
                    </a:cubicBezTo>
                    <a:cubicBezTo>
                      <a:pt x="78" y="20"/>
                      <a:pt x="79" y="18"/>
                      <a:pt x="79" y="21"/>
                    </a:cubicBezTo>
                    <a:cubicBezTo>
                      <a:pt x="80" y="20"/>
                      <a:pt x="80" y="21"/>
                      <a:pt x="81" y="20"/>
                    </a:cubicBezTo>
                    <a:cubicBezTo>
                      <a:pt x="81" y="20"/>
                      <a:pt x="81" y="20"/>
                      <a:pt x="81" y="20"/>
                    </a:cubicBezTo>
                    <a:cubicBezTo>
                      <a:pt x="81" y="20"/>
                      <a:pt x="81" y="21"/>
                      <a:pt x="81" y="21"/>
                    </a:cubicBezTo>
                    <a:cubicBezTo>
                      <a:pt x="82" y="21"/>
                      <a:pt x="82" y="21"/>
                      <a:pt x="82" y="21"/>
                    </a:cubicBezTo>
                    <a:cubicBezTo>
                      <a:pt x="82" y="21"/>
                      <a:pt x="82" y="21"/>
                      <a:pt x="82" y="21"/>
                    </a:cubicBezTo>
                    <a:cubicBezTo>
                      <a:pt x="82" y="21"/>
                      <a:pt x="83" y="21"/>
                      <a:pt x="83" y="20"/>
                    </a:cubicBezTo>
                    <a:cubicBezTo>
                      <a:pt x="83" y="20"/>
                      <a:pt x="83" y="20"/>
                      <a:pt x="83" y="20"/>
                    </a:cubicBezTo>
                    <a:cubicBezTo>
                      <a:pt x="82" y="21"/>
                      <a:pt x="83" y="22"/>
                      <a:pt x="83" y="22"/>
                    </a:cubicBezTo>
                    <a:cubicBezTo>
                      <a:pt x="83" y="22"/>
                      <a:pt x="83" y="22"/>
                      <a:pt x="83" y="22"/>
                    </a:cubicBezTo>
                    <a:cubicBezTo>
                      <a:pt x="85" y="22"/>
                      <a:pt x="86" y="22"/>
                      <a:pt x="86" y="22"/>
                    </a:cubicBezTo>
                    <a:cubicBezTo>
                      <a:pt x="86" y="21"/>
                      <a:pt x="85" y="20"/>
                      <a:pt x="85" y="20"/>
                    </a:cubicBezTo>
                    <a:cubicBezTo>
                      <a:pt x="84" y="20"/>
                      <a:pt x="84" y="21"/>
                      <a:pt x="84" y="21"/>
                    </a:cubicBezTo>
                    <a:cubicBezTo>
                      <a:pt x="83" y="21"/>
                      <a:pt x="86" y="20"/>
                      <a:pt x="85" y="18"/>
                    </a:cubicBezTo>
                    <a:cubicBezTo>
                      <a:pt x="83" y="18"/>
                      <a:pt x="84" y="20"/>
                      <a:pt x="83" y="19"/>
                    </a:cubicBezTo>
                    <a:cubicBezTo>
                      <a:pt x="83" y="19"/>
                      <a:pt x="83" y="19"/>
                      <a:pt x="83" y="19"/>
                    </a:cubicBezTo>
                    <a:cubicBezTo>
                      <a:pt x="83" y="18"/>
                      <a:pt x="84" y="18"/>
                      <a:pt x="86" y="18"/>
                    </a:cubicBezTo>
                    <a:cubicBezTo>
                      <a:pt x="86" y="18"/>
                      <a:pt x="86" y="17"/>
                      <a:pt x="86" y="17"/>
                    </a:cubicBezTo>
                    <a:cubicBezTo>
                      <a:pt x="87" y="17"/>
                      <a:pt x="87" y="18"/>
                      <a:pt x="88" y="18"/>
                    </a:cubicBezTo>
                    <a:cubicBezTo>
                      <a:pt x="88" y="18"/>
                      <a:pt x="89" y="17"/>
                      <a:pt x="90" y="17"/>
                    </a:cubicBezTo>
                    <a:cubicBezTo>
                      <a:pt x="90" y="17"/>
                      <a:pt x="90" y="17"/>
                      <a:pt x="90" y="18"/>
                    </a:cubicBezTo>
                    <a:cubicBezTo>
                      <a:pt x="90" y="18"/>
                      <a:pt x="89" y="18"/>
                      <a:pt x="89" y="18"/>
                    </a:cubicBezTo>
                    <a:cubicBezTo>
                      <a:pt x="90" y="18"/>
                      <a:pt x="90" y="18"/>
                      <a:pt x="90" y="18"/>
                    </a:cubicBezTo>
                    <a:cubicBezTo>
                      <a:pt x="90" y="19"/>
                      <a:pt x="90" y="20"/>
                      <a:pt x="90" y="20"/>
                    </a:cubicBezTo>
                    <a:cubicBezTo>
                      <a:pt x="90" y="20"/>
                      <a:pt x="90" y="20"/>
                      <a:pt x="91" y="20"/>
                    </a:cubicBezTo>
                    <a:cubicBezTo>
                      <a:pt x="91" y="21"/>
                      <a:pt x="90" y="21"/>
                      <a:pt x="90" y="22"/>
                    </a:cubicBezTo>
                    <a:cubicBezTo>
                      <a:pt x="90" y="21"/>
                      <a:pt x="89" y="22"/>
                      <a:pt x="89" y="22"/>
                    </a:cubicBezTo>
                    <a:cubicBezTo>
                      <a:pt x="89" y="22"/>
                      <a:pt x="89" y="22"/>
                      <a:pt x="89" y="22"/>
                    </a:cubicBezTo>
                    <a:cubicBezTo>
                      <a:pt x="89" y="22"/>
                      <a:pt x="89" y="23"/>
                      <a:pt x="89" y="23"/>
                    </a:cubicBezTo>
                    <a:cubicBezTo>
                      <a:pt x="89" y="23"/>
                      <a:pt x="89" y="23"/>
                      <a:pt x="89" y="23"/>
                    </a:cubicBezTo>
                    <a:cubicBezTo>
                      <a:pt x="89" y="23"/>
                      <a:pt x="89" y="23"/>
                      <a:pt x="89" y="22"/>
                    </a:cubicBezTo>
                    <a:cubicBezTo>
                      <a:pt x="90" y="23"/>
                      <a:pt x="90" y="23"/>
                      <a:pt x="91" y="22"/>
                    </a:cubicBezTo>
                    <a:cubicBezTo>
                      <a:pt x="92" y="23"/>
                      <a:pt x="92" y="22"/>
                      <a:pt x="92" y="21"/>
                    </a:cubicBezTo>
                    <a:cubicBezTo>
                      <a:pt x="92" y="21"/>
                      <a:pt x="93" y="21"/>
                      <a:pt x="93" y="21"/>
                    </a:cubicBezTo>
                    <a:cubicBezTo>
                      <a:pt x="93" y="22"/>
                      <a:pt x="93" y="23"/>
                      <a:pt x="94" y="22"/>
                    </a:cubicBezTo>
                    <a:cubicBezTo>
                      <a:pt x="94" y="23"/>
                      <a:pt x="94" y="23"/>
                      <a:pt x="94" y="23"/>
                    </a:cubicBezTo>
                    <a:cubicBezTo>
                      <a:pt x="96" y="23"/>
                      <a:pt x="96" y="20"/>
                      <a:pt x="98" y="22"/>
                    </a:cubicBezTo>
                    <a:cubicBezTo>
                      <a:pt x="98" y="22"/>
                      <a:pt x="98" y="21"/>
                      <a:pt x="98" y="21"/>
                    </a:cubicBezTo>
                    <a:cubicBezTo>
                      <a:pt x="98" y="22"/>
                      <a:pt x="99" y="23"/>
                      <a:pt x="100" y="22"/>
                    </a:cubicBezTo>
                    <a:cubicBezTo>
                      <a:pt x="99" y="22"/>
                      <a:pt x="99" y="22"/>
                      <a:pt x="99" y="21"/>
                    </a:cubicBezTo>
                    <a:cubicBezTo>
                      <a:pt x="99" y="21"/>
                      <a:pt x="99" y="21"/>
                      <a:pt x="99" y="21"/>
                    </a:cubicBezTo>
                    <a:cubicBezTo>
                      <a:pt x="99" y="21"/>
                      <a:pt x="99" y="21"/>
                      <a:pt x="100" y="21"/>
                    </a:cubicBezTo>
                    <a:cubicBezTo>
                      <a:pt x="100" y="21"/>
                      <a:pt x="100" y="20"/>
                      <a:pt x="100" y="20"/>
                    </a:cubicBezTo>
                    <a:cubicBezTo>
                      <a:pt x="101" y="19"/>
                      <a:pt x="101" y="19"/>
                      <a:pt x="103" y="19"/>
                    </a:cubicBezTo>
                    <a:cubicBezTo>
                      <a:pt x="103" y="19"/>
                      <a:pt x="103" y="18"/>
                      <a:pt x="104" y="18"/>
                    </a:cubicBezTo>
                    <a:cubicBezTo>
                      <a:pt x="104" y="19"/>
                      <a:pt x="104" y="19"/>
                      <a:pt x="104" y="20"/>
                    </a:cubicBezTo>
                    <a:cubicBezTo>
                      <a:pt x="104" y="20"/>
                      <a:pt x="103" y="20"/>
                      <a:pt x="103" y="20"/>
                    </a:cubicBezTo>
                    <a:cubicBezTo>
                      <a:pt x="103" y="21"/>
                      <a:pt x="103" y="21"/>
                      <a:pt x="103" y="22"/>
                    </a:cubicBezTo>
                    <a:cubicBezTo>
                      <a:pt x="104" y="22"/>
                      <a:pt x="104" y="23"/>
                      <a:pt x="104" y="23"/>
                    </a:cubicBezTo>
                    <a:cubicBezTo>
                      <a:pt x="104" y="24"/>
                      <a:pt x="107" y="23"/>
                      <a:pt x="108" y="23"/>
                    </a:cubicBezTo>
                    <a:cubicBezTo>
                      <a:pt x="108" y="22"/>
                      <a:pt x="108" y="22"/>
                      <a:pt x="108" y="22"/>
                    </a:cubicBezTo>
                    <a:cubicBezTo>
                      <a:pt x="108" y="22"/>
                      <a:pt x="108" y="23"/>
                      <a:pt x="109" y="23"/>
                    </a:cubicBezTo>
                    <a:cubicBezTo>
                      <a:pt x="109" y="22"/>
                      <a:pt x="108" y="22"/>
                      <a:pt x="108" y="21"/>
                    </a:cubicBezTo>
                    <a:cubicBezTo>
                      <a:pt x="108" y="21"/>
                      <a:pt x="108" y="21"/>
                      <a:pt x="108" y="21"/>
                    </a:cubicBezTo>
                    <a:cubicBezTo>
                      <a:pt x="108" y="21"/>
                      <a:pt x="108" y="20"/>
                      <a:pt x="108" y="20"/>
                    </a:cubicBezTo>
                    <a:cubicBezTo>
                      <a:pt x="108" y="20"/>
                      <a:pt x="107" y="20"/>
                      <a:pt x="107" y="20"/>
                    </a:cubicBezTo>
                    <a:cubicBezTo>
                      <a:pt x="107" y="19"/>
                      <a:pt x="107" y="19"/>
                      <a:pt x="107" y="19"/>
                    </a:cubicBezTo>
                    <a:cubicBezTo>
                      <a:pt x="107" y="19"/>
                      <a:pt x="106" y="19"/>
                      <a:pt x="106" y="18"/>
                    </a:cubicBezTo>
                    <a:cubicBezTo>
                      <a:pt x="108" y="19"/>
                      <a:pt x="108" y="18"/>
                      <a:pt x="109" y="18"/>
                    </a:cubicBezTo>
                    <a:cubicBezTo>
                      <a:pt x="109" y="18"/>
                      <a:pt x="109" y="18"/>
                      <a:pt x="109" y="19"/>
                    </a:cubicBezTo>
                    <a:cubicBezTo>
                      <a:pt x="109" y="19"/>
                      <a:pt x="109" y="19"/>
                      <a:pt x="109" y="19"/>
                    </a:cubicBezTo>
                    <a:cubicBezTo>
                      <a:pt x="109" y="19"/>
                      <a:pt x="109" y="19"/>
                      <a:pt x="110" y="19"/>
                    </a:cubicBezTo>
                    <a:cubicBezTo>
                      <a:pt x="110" y="20"/>
                      <a:pt x="110" y="20"/>
                      <a:pt x="110" y="21"/>
                    </a:cubicBezTo>
                    <a:cubicBezTo>
                      <a:pt x="111" y="21"/>
                      <a:pt x="110" y="22"/>
                      <a:pt x="111" y="22"/>
                    </a:cubicBezTo>
                    <a:cubicBezTo>
                      <a:pt x="111" y="21"/>
                      <a:pt x="111" y="20"/>
                      <a:pt x="111" y="20"/>
                    </a:cubicBezTo>
                    <a:cubicBezTo>
                      <a:pt x="111" y="21"/>
                      <a:pt x="112" y="22"/>
                      <a:pt x="113" y="22"/>
                    </a:cubicBezTo>
                    <a:cubicBezTo>
                      <a:pt x="113" y="21"/>
                      <a:pt x="113" y="21"/>
                      <a:pt x="113" y="21"/>
                    </a:cubicBezTo>
                    <a:cubicBezTo>
                      <a:pt x="113" y="21"/>
                      <a:pt x="113" y="21"/>
                      <a:pt x="113" y="21"/>
                    </a:cubicBezTo>
                    <a:cubicBezTo>
                      <a:pt x="114" y="20"/>
                      <a:pt x="113" y="18"/>
                      <a:pt x="114" y="18"/>
                    </a:cubicBezTo>
                    <a:cubicBezTo>
                      <a:pt x="114" y="19"/>
                      <a:pt x="115" y="19"/>
                      <a:pt x="115" y="18"/>
                    </a:cubicBezTo>
                    <a:cubicBezTo>
                      <a:pt x="114" y="18"/>
                      <a:pt x="116" y="17"/>
                      <a:pt x="115" y="15"/>
                    </a:cubicBezTo>
                    <a:cubicBezTo>
                      <a:pt x="116" y="15"/>
                      <a:pt x="117" y="16"/>
                      <a:pt x="117" y="15"/>
                    </a:cubicBezTo>
                    <a:cubicBezTo>
                      <a:pt x="117" y="15"/>
                      <a:pt x="116" y="15"/>
                      <a:pt x="116" y="15"/>
                    </a:cubicBezTo>
                    <a:cubicBezTo>
                      <a:pt x="116" y="14"/>
                      <a:pt x="116" y="13"/>
                      <a:pt x="116" y="13"/>
                    </a:cubicBezTo>
                    <a:cubicBezTo>
                      <a:pt x="116" y="13"/>
                      <a:pt x="117" y="13"/>
                      <a:pt x="117" y="13"/>
                    </a:cubicBezTo>
                    <a:cubicBezTo>
                      <a:pt x="117" y="13"/>
                      <a:pt x="117" y="13"/>
                      <a:pt x="117" y="13"/>
                    </a:cubicBezTo>
                    <a:cubicBezTo>
                      <a:pt x="117" y="14"/>
                      <a:pt x="117" y="14"/>
                      <a:pt x="117" y="15"/>
                    </a:cubicBezTo>
                    <a:cubicBezTo>
                      <a:pt x="118" y="15"/>
                      <a:pt x="118" y="15"/>
                      <a:pt x="119" y="15"/>
                    </a:cubicBezTo>
                    <a:cubicBezTo>
                      <a:pt x="119" y="15"/>
                      <a:pt x="119" y="15"/>
                      <a:pt x="119" y="15"/>
                    </a:cubicBezTo>
                    <a:cubicBezTo>
                      <a:pt x="118" y="15"/>
                      <a:pt x="118" y="15"/>
                      <a:pt x="118" y="15"/>
                    </a:cubicBezTo>
                    <a:cubicBezTo>
                      <a:pt x="117" y="17"/>
                      <a:pt x="118" y="19"/>
                      <a:pt x="119" y="20"/>
                    </a:cubicBezTo>
                    <a:cubicBezTo>
                      <a:pt x="119" y="20"/>
                      <a:pt x="117" y="21"/>
                      <a:pt x="119" y="22"/>
                    </a:cubicBezTo>
                    <a:cubicBezTo>
                      <a:pt x="119" y="21"/>
                      <a:pt x="120" y="22"/>
                      <a:pt x="121" y="22"/>
                    </a:cubicBezTo>
                    <a:cubicBezTo>
                      <a:pt x="121" y="23"/>
                      <a:pt x="121" y="23"/>
                      <a:pt x="121" y="23"/>
                    </a:cubicBezTo>
                    <a:cubicBezTo>
                      <a:pt x="122" y="23"/>
                      <a:pt x="124" y="23"/>
                      <a:pt x="123" y="21"/>
                    </a:cubicBezTo>
                    <a:cubicBezTo>
                      <a:pt x="123" y="21"/>
                      <a:pt x="122" y="21"/>
                      <a:pt x="122" y="21"/>
                    </a:cubicBezTo>
                    <a:cubicBezTo>
                      <a:pt x="122" y="20"/>
                      <a:pt x="122" y="20"/>
                      <a:pt x="123" y="20"/>
                    </a:cubicBezTo>
                    <a:cubicBezTo>
                      <a:pt x="123" y="20"/>
                      <a:pt x="123" y="20"/>
                      <a:pt x="123" y="20"/>
                    </a:cubicBezTo>
                    <a:cubicBezTo>
                      <a:pt x="124" y="21"/>
                      <a:pt x="124" y="21"/>
                      <a:pt x="125" y="21"/>
                    </a:cubicBezTo>
                    <a:cubicBezTo>
                      <a:pt x="124" y="20"/>
                      <a:pt x="126" y="19"/>
                      <a:pt x="125" y="19"/>
                    </a:cubicBezTo>
                    <a:cubicBezTo>
                      <a:pt x="125" y="19"/>
                      <a:pt x="124" y="19"/>
                      <a:pt x="124" y="19"/>
                    </a:cubicBezTo>
                    <a:cubicBezTo>
                      <a:pt x="123" y="18"/>
                      <a:pt x="124" y="16"/>
                      <a:pt x="125" y="15"/>
                    </a:cubicBezTo>
                    <a:cubicBezTo>
                      <a:pt x="126" y="15"/>
                      <a:pt x="126" y="16"/>
                      <a:pt x="126" y="16"/>
                    </a:cubicBezTo>
                    <a:cubicBezTo>
                      <a:pt x="127" y="17"/>
                      <a:pt x="127" y="16"/>
                      <a:pt x="127" y="16"/>
                    </a:cubicBezTo>
                    <a:cubicBezTo>
                      <a:pt x="128" y="17"/>
                      <a:pt x="128" y="16"/>
                      <a:pt x="128" y="16"/>
                    </a:cubicBezTo>
                    <a:cubicBezTo>
                      <a:pt x="128" y="16"/>
                      <a:pt x="128" y="16"/>
                      <a:pt x="128" y="16"/>
                    </a:cubicBezTo>
                    <a:cubicBezTo>
                      <a:pt x="128" y="17"/>
                      <a:pt x="128" y="17"/>
                      <a:pt x="129" y="17"/>
                    </a:cubicBezTo>
                    <a:cubicBezTo>
                      <a:pt x="129" y="17"/>
                      <a:pt x="129" y="18"/>
                      <a:pt x="129" y="18"/>
                    </a:cubicBezTo>
                    <a:cubicBezTo>
                      <a:pt x="127" y="18"/>
                      <a:pt x="127" y="18"/>
                      <a:pt x="127" y="18"/>
                    </a:cubicBezTo>
                    <a:cubicBezTo>
                      <a:pt x="127" y="18"/>
                      <a:pt x="127" y="18"/>
                      <a:pt x="127" y="18"/>
                    </a:cubicBezTo>
                    <a:cubicBezTo>
                      <a:pt x="126" y="18"/>
                      <a:pt x="125" y="18"/>
                      <a:pt x="124" y="18"/>
                    </a:cubicBezTo>
                    <a:cubicBezTo>
                      <a:pt x="125" y="18"/>
                      <a:pt x="125" y="19"/>
                      <a:pt x="126" y="20"/>
                    </a:cubicBezTo>
                    <a:cubicBezTo>
                      <a:pt x="126" y="20"/>
                      <a:pt x="126" y="20"/>
                      <a:pt x="126" y="21"/>
                    </a:cubicBezTo>
                    <a:cubicBezTo>
                      <a:pt x="126" y="21"/>
                      <a:pt x="126" y="21"/>
                      <a:pt x="126" y="21"/>
                    </a:cubicBezTo>
                    <a:cubicBezTo>
                      <a:pt x="126" y="21"/>
                      <a:pt x="126" y="21"/>
                      <a:pt x="126" y="21"/>
                    </a:cubicBezTo>
                    <a:cubicBezTo>
                      <a:pt x="127" y="21"/>
                      <a:pt x="128" y="21"/>
                      <a:pt x="128" y="21"/>
                    </a:cubicBezTo>
                    <a:cubicBezTo>
                      <a:pt x="128" y="21"/>
                      <a:pt x="128" y="21"/>
                      <a:pt x="128" y="21"/>
                    </a:cubicBezTo>
                    <a:cubicBezTo>
                      <a:pt x="128" y="21"/>
                      <a:pt x="128" y="22"/>
                      <a:pt x="128" y="22"/>
                    </a:cubicBezTo>
                    <a:cubicBezTo>
                      <a:pt x="128" y="23"/>
                      <a:pt x="129" y="23"/>
                      <a:pt x="131" y="24"/>
                    </a:cubicBezTo>
                    <a:cubicBezTo>
                      <a:pt x="131" y="23"/>
                      <a:pt x="132" y="23"/>
                      <a:pt x="131" y="22"/>
                    </a:cubicBezTo>
                    <a:cubicBezTo>
                      <a:pt x="131" y="21"/>
                      <a:pt x="132" y="21"/>
                      <a:pt x="133" y="21"/>
                    </a:cubicBezTo>
                    <a:cubicBezTo>
                      <a:pt x="133" y="21"/>
                      <a:pt x="133" y="20"/>
                      <a:pt x="132" y="20"/>
                    </a:cubicBezTo>
                    <a:cubicBezTo>
                      <a:pt x="133" y="20"/>
                      <a:pt x="133" y="20"/>
                      <a:pt x="133" y="20"/>
                    </a:cubicBezTo>
                    <a:cubicBezTo>
                      <a:pt x="133" y="20"/>
                      <a:pt x="133" y="21"/>
                      <a:pt x="133" y="21"/>
                    </a:cubicBezTo>
                    <a:cubicBezTo>
                      <a:pt x="134" y="21"/>
                      <a:pt x="134" y="20"/>
                      <a:pt x="134" y="20"/>
                    </a:cubicBezTo>
                    <a:cubicBezTo>
                      <a:pt x="134" y="20"/>
                      <a:pt x="134" y="20"/>
                      <a:pt x="134" y="20"/>
                    </a:cubicBezTo>
                    <a:cubicBezTo>
                      <a:pt x="134" y="20"/>
                      <a:pt x="134" y="20"/>
                      <a:pt x="134" y="19"/>
                    </a:cubicBezTo>
                    <a:cubicBezTo>
                      <a:pt x="134" y="19"/>
                      <a:pt x="134" y="19"/>
                      <a:pt x="134" y="19"/>
                    </a:cubicBezTo>
                    <a:cubicBezTo>
                      <a:pt x="135" y="20"/>
                      <a:pt x="134" y="21"/>
                      <a:pt x="134" y="23"/>
                    </a:cubicBezTo>
                    <a:cubicBezTo>
                      <a:pt x="135" y="23"/>
                      <a:pt x="135" y="22"/>
                      <a:pt x="136" y="22"/>
                    </a:cubicBezTo>
                    <a:cubicBezTo>
                      <a:pt x="136" y="22"/>
                      <a:pt x="137" y="21"/>
                      <a:pt x="137" y="21"/>
                    </a:cubicBezTo>
                    <a:cubicBezTo>
                      <a:pt x="137" y="21"/>
                      <a:pt x="138" y="21"/>
                      <a:pt x="138" y="21"/>
                    </a:cubicBezTo>
                    <a:cubicBezTo>
                      <a:pt x="139" y="21"/>
                      <a:pt x="139" y="20"/>
                      <a:pt x="139" y="19"/>
                    </a:cubicBezTo>
                    <a:cubicBezTo>
                      <a:pt x="139" y="20"/>
                      <a:pt x="140" y="19"/>
                      <a:pt x="140" y="19"/>
                    </a:cubicBezTo>
                    <a:cubicBezTo>
                      <a:pt x="140" y="18"/>
                      <a:pt x="138" y="19"/>
                      <a:pt x="138" y="20"/>
                    </a:cubicBezTo>
                    <a:cubicBezTo>
                      <a:pt x="137" y="19"/>
                      <a:pt x="137" y="18"/>
                      <a:pt x="136" y="17"/>
                    </a:cubicBezTo>
                    <a:cubicBezTo>
                      <a:pt x="135" y="17"/>
                      <a:pt x="136" y="18"/>
                      <a:pt x="136" y="19"/>
                    </a:cubicBezTo>
                    <a:cubicBezTo>
                      <a:pt x="135" y="19"/>
                      <a:pt x="135" y="18"/>
                      <a:pt x="134" y="18"/>
                    </a:cubicBezTo>
                    <a:cubicBezTo>
                      <a:pt x="133" y="18"/>
                      <a:pt x="133" y="19"/>
                      <a:pt x="133" y="19"/>
                    </a:cubicBezTo>
                    <a:cubicBezTo>
                      <a:pt x="133" y="19"/>
                      <a:pt x="133" y="18"/>
                      <a:pt x="133" y="18"/>
                    </a:cubicBezTo>
                    <a:cubicBezTo>
                      <a:pt x="134" y="18"/>
                      <a:pt x="134" y="18"/>
                      <a:pt x="135" y="18"/>
                    </a:cubicBezTo>
                    <a:cubicBezTo>
                      <a:pt x="134" y="16"/>
                      <a:pt x="137" y="17"/>
                      <a:pt x="136" y="15"/>
                    </a:cubicBezTo>
                    <a:cubicBezTo>
                      <a:pt x="137" y="16"/>
                      <a:pt x="137" y="14"/>
                      <a:pt x="137" y="14"/>
                    </a:cubicBezTo>
                    <a:cubicBezTo>
                      <a:pt x="137" y="14"/>
                      <a:pt x="138" y="14"/>
                      <a:pt x="138" y="14"/>
                    </a:cubicBezTo>
                    <a:cubicBezTo>
                      <a:pt x="138" y="14"/>
                      <a:pt x="138" y="14"/>
                      <a:pt x="139" y="14"/>
                    </a:cubicBezTo>
                    <a:cubicBezTo>
                      <a:pt x="139" y="14"/>
                      <a:pt x="139" y="15"/>
                      <a:pt x="138" y="15"/>
                    </a:cubicBezTo>
                    <a:cubicBezTo>
                      <a:pt x="139" y="16"/>
                      <a:pt x="140" y="16"/>
                      <a:pt x="141" y="16"/>
                    </a:cubicBezTo>
                    <a:cubicBezTo>
                      <a:pt x="141" y="17"/>
                      <a:pt x="141" y="17"/>
                      <a:pt x="141" y="17"/>
                    </a:cubicBezTo>
                    <a:cubicBezTo>
                      <a:pt x="141" y="17"/>
                      <a:pt x="142" y="17"/>
                      <a:pt x="142" y="17"/>
                    </a:cubicBezTo>
                    <a:cubicBezTo>
                      <a:pt x="142" y="17"/>
                      <a:pt x="142" y="17"/>
                      <a:pt x="143" y="17"/>
                    </a:cubicBezTo>
                    <a:cubicBezTo>
                      <a:pt x="143" y="17"/>
                      <a:pt x="143" y="17"/>
                      <a:pt x="143" y="17"/>
                    </a:cubicBezTo>
                    <a:cubicBezTo>
                      <a:pt x="143" y="17"/>
                      <a:pt x="143" y="17"/>
                      <a:pt x="143" y="17"/>
                    </a:cubicBezTo>
                    <a:cubicBezTo>
                      <a:pt x="143" y="18"/>
                      <a:pt x="140" y="17"/>
                      <a:pt x="140" y="18"/>
                    </a:cubicBezTo>
                    <a:cubicBezTo>
                      <a:pt x="141" y="18"/>
                      <a:pt x="141" y="19"/>
                      <a:pt x="141" y="20"/>
                    </a:cubicBezTo>
                    <a:cubicBezTo>
                      <a:pt x="141" y="20"/>
                      <a:pt x="141" y="20"/>
                      <a:pt x="140" y="20"/>
                    </a:cubicBezTo>
                    <a:cubicBezTo>
                      <a:pt x="140" y="22"/>
                      <a:pt x="140" y="21"/>
                      <a:pt x="140" y="23"/>
                    </a:cubicBezTo>
                    <a:cubicBezTo>
                      <a:pt x="141" y="23"/>
                      <a:pt x="141" y="22"/>
                      <a:pt x="142" y="22"/>
                    </a:cubicBezTo>
                    <a:cubicBezTo>
                      <a:pt x="143" y="22"/>
                      <a:pt x="142" y="23"/>
                      <a:pt x="141" y="23"/>
                    </a:cubicBezTo>
                    <a:cubicBezTo>
                      <a:pt x="141" y="24"/>
                      <a:pt x="142" y="24"/>
                      <a:pt x="143" y="24"/>
                    </a:cubicBezTo>
                    <a:cubicBezTo>
                      <a:pt x="143" y="24"/>
                      <a:pt x="142" y="24"/>
                      <a:pt x="142" y="24"/>
                    </a:cubicBezTo>
                    <a:cubicBezTo>
                      <a:pt x="142" y="23"/>
                      <a:pt x="143" y="23"/>
                      <a:pt x="144" y="23"/>
                    </a:cubicBezTo>
                    <a:cubicBezTo>
                      <a:pt x="143" y="22"/>
                      <a:pt x="144" y="22"/>
                      <a:pt x="144" y="22"/>
                    </a:cubicBezTo>
                    <a:cubicBezTo>
                      <a:pt x="144" y="22"/>
                      <a:pt x="145" y="22"/>
                      <a:pt x="145" y="22"/>
                    </a:cubicBezTo>
                    <a:cubicBezTo>
                      <a:pt x="146" y="22"/>
                      <a:pt x="146" y="20"/>
                      <a:pt x="145" y="19"/>
                    </a:cubicBezTo>
                    <a:cubicBezTo>
                      <a:pt x="145" y="19"/>
                      <a:pt x="145" y="19"/>
                      <a:pt x="145" y="19"/>
                    </a:cubicBezTo>
                    <a:cubicBezTo>
                      <a:pt x="145" y="18"/>
                      <a:pt x="144" y="18"/>
                      <a:pt x="144" y="17"/>
                    </a:cubicBezTo>
                    <a:cubicBezTo>
                      <a:pt x="144" y="17"/>
                      <a:pt x="144" y="17"/>
                      <a:pt x="145" y="16"/>
                    </a:cubicBezTo>
                    <a:cubicBezTo>
                      <a:pt x="145" y="17"/>
                      <a:pt x="145" y="18"/>
                      <a:pt x="145" y="18"/>
                    </a:cubicBezTo>
                    <a:cubicBezTo>
                      <a:pt x="145" y="18"/>
                      <a:pt x="146" y="18"/>
                      <a:pt x="147" y="18"/>
                    </a:cubicBezTo>
                    <a:cubicBezTo>
                      <a:pt x="147" y="17"/>
                      <a:pt x="147" y="17"/>
                      <a:pt x="148" y="16"/>
                    </a:cubicBezTo>
                    <a:cubicBezTo>
                      <a:pt x="148" y="17"/>
                      <a:pt x="148" y="18"/>
                      <a:pt x="148" y="18"/>
                    </a:cubicBezTo>
                    <a:cubicBezTo>
                      <a:pt x="148" y="18"/>
                      <a:pt x="148" y="18"/>
                      <a:pt x="148" y="18"/>
                    </a:cubicBezTo>
                    <a:cubicBezTo>
                      <a:pt x="148" y="19"/>
                      <a:pt x="147" y="20"/>
                      <a:pt x="148" y="21"/>
                    </a:cubicBezTo>
                    <a:cubicBezTo>
                      <a:pt x="149" y="22"/>
                      <a:pt x="148" y="22"/>
                      <a:pt x="148" y="23"/>
                    </a:cubicBezTo>
                    <a:cubicBezTo>
                      <a:pt x="152" y="23"/>
                      <a:pt x="152" y="23"/>
                      <a:pt x="152" y="23"/>
                    </a:cubicBezTo>
                    <a:cubicBezTo>
                      <a:pt x="152" y="22"/>
                      <a:pt x="151" y="21"/>
                      <a:pt x="151" y="21"/>
                    </a:cubicBezTo>
                    <a:cubicBezTo>
                      <a:pt x="151" y="20"/>
                      <a:pt x="151" y="20"/>
                      <a:pt x="152" y="20"/>
                    </a:cubicBezTo>
                    <a:cubicBezTo>
                      <a:pt x="152" y="21"/>
                      <a:pt x="151" y="21"/>
                      <a:pt x="151" y="21"/>
                    </a:cubicBezTo>
                    <a:cubicBezTo>
                      <a:pt x="154" y="21"/>
                      <a:pt x="154" y="21"/>
                      <a:pt x="154" y="21"/>
                    </a:cubicBezTo>
                    <a:cubicBezTo>
                      <a:pt x="154" y="23"/>
                      <a:pt x="156" y="23"/>
                      <a:pt x="156" y="22"/>
                    </a:cubicBezTo>
                    <a:cubicBezTo>
                      <a:pt x="156" y="22"/>
                      <a:pt x="156" y="21"/>
                      <a:pt x="156" y="21"/>
                    </a:cubicBezTo>
                    <a:cubicBezTo>
                      <a:pt x="156" y="21"/>
                      <a:pt x="157" y="22"/>
                      <a:pt x="157" y="22"/>
                    </a:cubicBezTo>
                    <a:cubicBezTo>
                      <a:pt x="157" y="22"/>
                      <a:pt x="157" y="22"/>
                      <a:pt x="157" y="22"/>
                    </a:cubicBezTo>
                    <a:cubicBezTo>
                      <a:pt x="157" y="22"/>
                      <a:pt x="157" y="22"/>
                      <a:pt x="157" y="22"/>
                    </a:cubicBezTo>
                    <a:cubicBezTo>
                      <a:pt x="160" y="22"/>
                      <a:pt x="161" y="22"/>
                      <a:pt x="163" y="22"/>
                    </a:cubicBezTo>
                    <a:cubicBezTo>
                      <a:pt x="163" y="21"/>
                      <a:pt x="163" y="21"/>
                      <a:pt x="163" y="20"/>
                    </a:cubicBezTo>
                    <a:cubicBezTo>
                      <a:pt x="163" y="20"/>
                      <a:pt x="163" y="20"/>
                      <a:pt x="163" y="20"/>
                    </a:cubicBezTo>
                    <a:cubicBezTo>
                      <a:pt x="163" y="21"/>
                      <a:pt x="163" y="22"/>
                      <a:pt x="165" y="22"/>
                    </a:cubicBezTo>
                    <a:cubicBezTo>
                      <a:pt x="164" y="22"/>
                      <a:pt x="163" y="23"/>
                      <a:pt x="162" y="23"/>
                    </a:cubicBezTo>
                    <a:cubicBezTo>
                      <a:pt x="162" y="23"/>
                      <a:pt x="162" y="24"/>
                      <a:pt x="163" y="24"/>
                    </a:cubicBezTo>
                    <a:cubicBezTo>
                      <a:pt x="163" y="24"/>
                      <a:pt x="163" y="23"/>
                      <a:pt x="164" y="23"/>
                    </a:cubicBezTo>
                    <a:cubicBezTo>
                      <a:pt x="165" y="23"/>
                      <a:pt x="165" y="24"/>
                      <a:pt x="165" y="23"/>
                    </a:cubicBezTo>
                    <a:cubicBezTo>
                      <a:pt x="166" y="22"/>
                      <a:pt x="166" y="24"/>
                      <a:pt x="166" y="24"/>
                    </a:cubicBezTo>
                    <a:cubicBezTo>
                      <a:pt x="166" y="24"/>
                      <a:pt x="167" y="23"/>
                      <a:pt x="167" y="23"/>
                    </a:cubicBezTo>
                    <a:cubicBezTo>
                      <a:pt x="167" y="23"/>
                      <a:pt x="167" y="24"/>
                      <a:pt x="167" y="24"/>
                    </a:cubicBezTo>
                    <a:cubicBezTo>
                      <a:pt x="167" y="24"/>
                      <a:pt x="170" y="24"/>
                      <a:pt x="169" y="23"/>
                    </a:cubicBezTo>
                    <a:cubicBezTo>
                      <a:pt x="172" y="23"/>
                      <a:pt x="172" y="23"/>
                      <a:pt x="172" y="23"/>
                    </a:cubicBezTo>
                    <a:cubicBezTo>
                      <a:pt x="172" y="22"/>
                      <a:pt x="170" y="21"/>
                      <a:pt x="171" y="20"/>
                    </a:cubicBezTo>
                    <a:cubicBezTo>
                      <a:pt x="171" y="20"/>
                      <a:pt x="171" y="20"/>
                      <a:pt x="171" y="21"/>
                    </a:cubicBezTo>
                    <a:cubicBezTo>
                      <a:pt x="171" y="21"/>
                      <a:pt x="171" y="21"/>
                      <a:pt x="172" y="21"/>
                    </a:cubicBezTo>
                    <a:cubicBezTo>
                      <a:pt x="172" y="21"/>
                      <a:pt x="172" y="21"/>
                      <a:pt x="172" y="21"/>
                    </a:cubicBezTo>
                    <a:cubicBezTo>
                      <a:pt x="173" y="21"/>
                      <a:pt x="173" y="21"/>
                      <a:pt x="173" y="21"/>
                    </a:cubicBezTo>
                    <a:cubicBezTo>
                      <a:pt x="175" y="21"/>
                      <a:pt x="175" y="21"/>
                      <a:pt x="175" y="21"/>
                    </a:cubicBezTo>
                    <a:cubicBezTo>
                      <a:pt x="175" y="21"/>
                      <a:pt x="175" y="20"/>
                      <a:pt x="175" y="20"/>
                    </a:cubicBezTo>
                    <a:cubicBezTo>
                      <a:pt x="175" y="20"/>
                      <a:pt x="175" y="20"/>
                      <a:pt x="175" y="20"/>
                    </a:cubicBezTo>
                    <a:cubicBezTo>
                      <a:pt x="175" y="20"/>
                      <a:pt x="175" y="19"/>
                      <a:pt x="175" y="19"/>
                    </a:cubicBezTo>
                    <a:cubicBezTo>
                      <a:pt x="176" y="19"/>
                      <a:pt x="176" y="19"/>
                      <a:pt x="176" y="19"/>
                    </a:cubicBezTo>
                    <a:cubicBezTo>
                      <a:pt x="176" y="19"/>
                      <a:pt x="177" y="19"/>
                      <a:pt x="176" y="20"/>
                    </a:cubicBezTo>
                    <a:cubicBezTo>
                      <a:pt x="177" y="20"/>
                      <a:pt x="177" y="20"/>
                      <a:pt x="178" y="20"/>
                    </a:cubicBezTo>
                    <a:cubicBezTo>
                      <a:pt x="178" y="20"/>
                      <a:pt x="178" y="20"/>
                      <a:pt x="178" y="20"/>
                    </a:cubicBezTo>
                    <a:cubicBezTo>
                      <a:pt x="178" y="20"/>
                      <a:pt x="178" y="20"/>
                      <a:pt x="178" y="20"/>
                    </a:cubicBezTo>
                    <a:cubicBezTo>
                      <a:pt x="178" y="20"/>
                      <a:pt x="178" y="20"/>
                      <a:pt x="178" y="20"/>
                    </a:cubicBezTo>
                    <a:cubicBezTo>
                      <a:pt x="178" y="20"/>
                      <a:pt x="178" y="20"/>
                      <a:pt x="178" y="20"/>
                    </a:cubicBezTo>
                    <a:cubicBezTo>
                      <a:pt x="179" y="20"/>
                      <a:pt x="179" y="20"/>
                      <a:pt x="179" y="20"/>
                    </a:cubicBezTo>
                    <a:cubicBezTo>
                      <a:pt x="179" y="20"/>
                      <a:pt x="179" y="20"/>
                      <a:pt x="179" y="20"/>
                    </a:cubicBezTo>
                    <a:cubicBezTo>
                      <a:pt x="179" y="21"/>
                      <a:pt x="178" y="21"/>
                      <a:pt x="178" y="22"/>
                    </a:cubicBezTo>
                    <a:cubicBezTo>
                      <a:pt x="179" y="22"/>
                      <a:pt x="180" y="22"/>
                      <a:pt x="180" y="22"/>
                    </a:cubicBezTo>
                    <a:cubicBezTo>
                      <a:pt x="180" y="22"/>
                      <a:pt x="180" y="22"/>
                      <a:pt x="180" y="22"/>
                    </a:cubicBezTo>
                    <a:cubicBezTo>
                      <a:pt x="180" y="22"/>
                      <a:pt x="180" y="22"/>
                      <a:pt x="180" y="22"/>
                    </a:cubicBezTo>
                    <a:cubicBezTo>
                      <a:pt x="181" y="22"/>
                      <a:pt x="182" y="22"/>
                      <a:pt x="182" y="22"/>
                    </a:cubicBezTo>
                    <a:cubicBezTo>
                      <a:pt x="182" y="21"/>
                      <a:pt x="182" y="21"/>
                      <a:pt x="182" y="21"/>
                    </a:cubicBezTo>
                    <a:cubicBezTo>
                      <a:pt x="183" y="21"/>
                      <a:pt x="183" y="21"/>
                      <a:pt x="183" y="21"/>
                    </a:cubicBezTo>
                    <a:cubicBezTo>
                      <a:pt x="183" y="21"/>
                      <a:pt x="183" y="20"/>
                      <a:pt x="183" y="20"/>
                    </a:cubicBezTo>
                    <a:cubicBezTo>
                      <a:pt x="183" y="20"/>
                      <a:pt x="183" y="20"/>
                      <a:pt x="183" y="20"/>
                    </a:cubicBezTo>
                    <a:cubicBezTo>
                      <a:pt x="183" y="20"/>
                      <a:pt x="183" y="20"/>
                      <a:pt x="183" y="20"/>
                    </a:cubicBezTo>
                    <a:cubicBezTo>
                      <a:pt x="183" y="19"/>
                      <a:pt x="183" y="19"/>
                      <a:pt x="183" y="18"/>
                    </a:cubicBezTo>
                    <a:cubicBezTo>
                      <a:pt x="182" y="18"/>
                      <a:pt x="182" y="18"/>
                      <a:pt x="182" y="18"/>
                    </a:cubicBezTo>
                    <a:cubicBezTo>
                      <a:pt x="182" y="18"/>
                      <a:pt x="181" y="18"/>
                      <a:pt x="181" y="17"/>
                    </a:cubicBezTo>
                    <a:cubicBezTo>
                      <a:pt x="181" y="17"/>
                      <a:pt x="182" y="17"/>
                      <a:pt x="183" y="17"/>
                    </a:cubicBezTo>
                    <a:cubicBezTo>
                      <a:pt x="182" y="16"/>
                      <a:pt x="181" y="16"/>
                      <a:pt x="180" y="15"/>
                    </a:cubicBezTo>
                    <a:cubicBezTo>
                      <a:pt x="181" y="17"/>
                      <a:pt x="181" y="16"/>
                      <a:pt x="179" y="16"/>
                    </a:cubicBezTo>
                    <a:cubicBezTo>
                      <a:pt x="179" y="17"/>
                      <a:pt x="179" y="17"/>
                      <a:pt x="179" y="17"/>
                    </a:cubicBezTo>
                    <a:cubicBezTo>
                      <a:pt x="179" y="17"/>
                      <a:pt x="178" y="17"/>
                      <a:pt x="178" y="17"/>
                    </a:cubicBezTo>
                    <a:cubicBezTo>
                      <a:pt x="178" y="17"/>
                      <a:pt x="178" y="17"/>
                      <a:pt x="178" y="17"/>
                    </a:cubicBezTo>
                    <a:cubicBezTo>
                      <a:pt x="178" y="17"/>
                      <a:pt x="178" y="17"/>
                      <a:pt x="178" y="17"/>
                    </a:cubicBezTo>
                    <a:cubicBezTo>
                      <a:pt x="177" y="18"/>
                      <a:pt x="177" y="18"/>
                      <a:pt x="177" y="19"/>
                    </a:cubicBezTo>
                    <a:cubicBezTo>
                      <a:pt x="177" y="19"/>
                      <a:pt x="177" y="19"/>
                      <a:pt x="177" y="19"/>
                    </a:cubicBezTo>
                    <a:cubicBezTo>
                      <a:pt x="176" y="19"/>
                      <a:pt x="177" y="18"/>
                      <a:pt x="176" y="17"/>
                    </a:cubicBezTo>
                    <a:cubicBezTo>
                      <a:pt x="176" y="18"/>
                      <a:pt x="176" y="18"/>
                      <a:pt x="176" y="18"/>
                    </a:cubicBezTo>
                    <a:cubicBezTo>
                      <a:pt x="176" y="17"/>
                      <a:pt x="175" y="17"/>
                      <a:pt x="175" y="16"/>
                    </a:cubicBezTo>
                    <a:cubicBezTo>
                      <a:pt x="175" y="16"/>
                      <a:pt x="174" y="17"/>
                      <a:pt x="174" y="17"/>
                    </a:cubicBezTo>
                    <a:cubicBezTo>
                      <a:pt x="174" y="17"/>
                      <a:pt x="174" y="17"/>
                      <a:pt x="174" y="16"/>
                    </a:cubicBezTo>
                    <a:cubicBezTo>
                      <a:pt x="175" y="16"/>
                      <a:pt x="176" y="16"/>
                      <a:pt x="176" y="16"/>
                    </a:cubicBezTo>
                    <a:cubicBezTo>
                      <a:pt x="177" y="15"/>
                      <a:pt x="176" y="15"/>
                      <a:pt x="178" y="15"/>
                    </a:cubicBezTo>
                    <a:cubicBezTo>
                      <a:pt x="179" y="15"/>
                      <a:pt x="179" y="14"/>
                      <a:pt x="180" y="14"/>
                    </a:cubicBezTo>
                    <a:cubicBezTo>
                      <a:pt x="180" y="14"/>
                      <a:pt x="180" y="14"/>
                      <a:pt x="180" y="14"/>
                    </a:cubicBezTo>
                    <a:cubicBezTo>
                      <a:pt x="180" y="14"/>
                      <a:pt x="180" y="14"/>
                      <a:pt x="180" y="14"/>
                    </a:cubicBezTo>
                    <a:cubicBezTo>
                      <a:pt x="180" y="15"/>
                      <a:pt x="180" y="15"/>
                      <a:pt x="180" y="14"/>
                    </a:cubicBezTo>
                    <a:cubicBezTo>
                      <a:pt x="181" y="14"/>
                      <a:pt x="181" y="15"/>
                      <a:pt x="181" y="15"/>
                    </a:cubicBezTo>
                    <a:cubicBezTo>
                      <a:pt x="181" y="15"/>
                      <a:pt x="182" y="14"/>
                      <a:pt x="183" y="14"/>
                    </a:cubicBezTo>
                    <a:cubicBezTo>
                      <a:pt x="183" y="15"/>
                      <a:pt x="184" y="15"/>
                      <a:pt x="184" y="16"/>
                    </a:cubicBezTo>
                    <a:cubicBezTo>
                      <a:pt x="184" y="16"/>
                      <a:pt x="184" y="16"/>
                      <a:pt x="184" y="16"/>
                    </a:cubicBezTo>
                    <a:cubicBezTo>
                      <a:pt x="184" y="16"/>
                      <a:pt x="184" y="16"/>
                      <a:pt x="184" y="16"/>
                    </a:cubicBezTo>
                    <a:cubicBezTo>
                      <a:pt x="184" y="16"/>
                      <a:pt x="184" y="16"/>
                      <a:pt x="184" y="16"/>
                    </a:cubicBezTo>
                    <a:cubicBezTo>
                      <a:pt x="184" y="16"/>
                      <a:pt x="184" y="16"/>
                      <a:pt x="184" y="16"/>
                    </a:cubicBezTo>
                    <a:cubicBezTo>
                      <a:pt x="185" y="16"/>
                      <a:pt x="185" y="16"/>
                      <a:pt x="185" y="16"/>
                    </a:cubicBezTo>
                    <a:cubicBezTo>
                      <a:pt x="185" y="16"/>
                      <a:pt x="185" y="16"/>
                      <a:pt x="185" y="15"/>
                    </a:cubicBezTo>
                    <a:cubicBezTo>
                      <a:pt x="186" y="16"/>
                      <a:pt x="186" y="17"/>
                      <a:pt x="186" y="17"/>
                    </a:cubicBezTo>
                    <a:cubicBezTo>
                      <a:pt x="186" y="17"/>
                      <a:pt x="186" y="18"/>
                      <a:pt x="185" y="18"/>
                    </a:cubicBezTo>
                    <a:cubicBezTo>
                      <a:pt x="185" y="17"/>
                      <a:pt x="183" y="16"/>
                      <a:pt x="183" y="17"/>
                    </a:cubicBezTo>
                    <a:cubicBezTo>
                      <a:pt x="184" y="18"/>
                      <a:pt x="184" y="18"/>
                      <a:pt x="184" y="17"/>
                    </a:cubicBezTo>
                    <a:cubicBezTo>
                      <a:pt x="185" y="18"/>
                      <a:pt x="184" y="19"/>
                      <a:pt x="185" y="19"/>
                    </a:cubicBezTo>
                    <a:cubicBezTo>
                      <a:pt x="185" y="20"/>
                      <a:pt x="186" y="19"/>
                      <a:pt x="186" y="19"/>
                    </a:cubicBezTo>
                    <a:cubicBezTo>
                      <a:pt x="187" y="19"/>
                      <a:pt x="187" y="20"/>
                      <a:pt x="187" y="20"/>
                    </a:cubicBezTo>
                    <a:cubicBezTo>
                      <a:pt x="188" y="21"/>
                      <a:pt x="188" y="21"/>
                      <a:pt x="189" y="21"/>
                    </a:cubicBezTo>
                    <a:cubicBezTo>
                      <a:pt x="189" y="20"/>
                      <a:pt x="189" y="20"/>
                      <a:pt x="189" y="20"/>
                    </a:cubicBezTo>
                    <a:cubicBezTo>
                      <a:pt x="189" y="20"/>
                      <a:pt x="189" y="20"/>
                      <a:pt x="190" y="20"/>
                    </a:cubicBezTo>
                    <a:cubicBezTo>
                      <a:pt x="190" y="21"/>
                      <a:pt x="189" y="21"/>
                      <a:pt x="189" y="22"/>
                    </a:cubicBezTo>
                    <a:cubicBezTo>
                      <a:pt x="190" y="22"/>
                      <a:pt x="192" y="22"/>
                      <a:pt x="192" y="23"/>
                    </a:cubicBezTo>
                    <a:cubicBezTo>
                      <a:pt x="192" y="23"/>
                      <a:pt x="192" y="24"/>
                      <a:pt x="192" y="24"/>
                    </a:cubicBezTo>
                    <a:cubicBezTo>
                      <a:pt x="193" y="24"/>
                      <a:pt x="194" y="22"/>
                      <a:pt x="194" y="24"/>
                    </a:cubicBezTo>
                    <a:cubicBezTo>
                      <a:pt x="195" y="24"/>
                      <a:pt x="195" y="23"/>
                      <a:pt x="195" y="23"/>
                    </a:cubicBezTo>
                    <a:cubicBezTo>
                      <a:pt x="196" y="23"/>
                      <a:pt x="198" y="23"/>
                      <a:pt x="197" y="21"/>
                    </a:cubicBezTo>
                    <a:cubicBezTo>
                      <a:pt x="197" y="21"/>
                      <a:pt x="197" y="21"/>
                      <a:pt x="196" y="20"/>
                    </a:cubicBezTo>
                    <a:cubicBezTo>
                      <a:pt x="195" y="20"/>
                      <a:pt x="195" y="20"/>
                      <a:pt x="195" y="20"/>
                    </a:cubicBezTo>
                    <a:cubicBezTo>
                      <a:pt x="195" y="20"/>
                      <a:pt x="195" y="20"/>
                      <a:pt x="195" y="20"/>
                    </a:cubicBezTo>
                    <a:cubicBezTo>
                      <a:pt x="195" y="19"/>
                      <a:pt x="195" y="19"/>
                      <a:pt x="195" y="19"/>
                    </a:cubicBezTo>
                    <a:cubicBezTo>
                      <a:pt x="195" y="19"/>
                      <a:pt x="195" y="18"/>
                      <a:pt x="195" y="17"/>
                    </a:cubicBezTo>
                    <a:cubicBezTo>
                      <a:pt x="195" y="17"/>
                      <a:pt x="195" y="17"/>
                      <a:pt x="195" y="17"/>
                    </a:cubicBezTo>
                    <a:cubicBezTo>
                      <a:pt x="195" y="18"/>
                      <a:pt x="195" y="18"/>
                      <a:pt x="195" y="18"/>
                    </a:cubicBezTo>
                    <a:cubicBezTo>
                      <a:pt x="195" y="18"/>
                      <a:pt x="195" y="18"/>
                      <a:pt x="195" y="18"/>
                    </a:cubicBezTo>
                    <a:cubicBezTo>
                      <a:pt x="196" y="19"/>
                      <a:pt x="196" y="19"/>
                      <a:pt x="197" y="19"/>
                    </a:cubicBezTo>
                    <a:cubicBezTo>
                      <a:pt x="197" y="18"/>
                      <a:pt x="197" y="17"/>
                      <a:pt x="198" y="17"/>
                    </a:cubicBezTo>
                    <a:cubicBezTo>
                      <a:pt x="198" y="17"/>
                      <a:pt x="199" y="17"/>
                      <a:pt x="199" y="17"/>
                    </a:cubicBezTo>
                    <a:cubicBezTo>
                      <a:pt x="199" y="17"/>
                      <a:pt x="199" y="18"/>
                      <a:pt x="199" y="18"/>
                    </a:cubicBezTo>
                    <a:cubicBezTo>
                      <a:pt x="199" y="19"/>
                      <a:pt x="199" y="19"/>
                      <a:pt x="200" y="19"/>
                    </a:cubicBezTo>
                    <a:cubicBezTo>
                      <a:pt x="200" y="19"/>
                      <a:pt x="200" y="19"/>
                      <a:pt x="200" y="18"/>
                    </a:cubicBezTo>
                    <a:cubicBezTo>
                      <a:pt x="201" y="18"/>
                      <a:pt x="201" y="17"/>
                      <a:pt x="201" y="18"/>
                    </a:cubicBezTo>
                    <a:cubicBezTo>
                      <a:pt x="201" y="19"/>
                      <a:pt x="201" y="20"/>
                      <a:pt x="200" y="19"/>
                    </a:cubicBezTo>
                    <a:cubicBezTo>
                      <a:pt x="199" y="21"/>
                      <a:pt x="201" y="21"/>
                      <a:pt x="203" y="21"/>
                    </a:cubicBezTo>
                    <a:cubicBezTo>
                      <a:pt x="202" y="20"/>
                      <a:pt x="203" y="18"/>
                      <a:pt x="202" y="18"/>
                    </a:cubicBezTo>
                    <a:cubicBezTo>
                      <a:pt x="202" y="18"/>
                      <a:pt x="203" y="18"/>
                      <a:pt x="203" y="17"/>
                    </a:cubicBezTo>
                    <a:cubicBezTo>
                      <a:pt x="203" y="18"/>
                      <a:pt x="203" y="19"/>
                      <a:pt x="204" y="19"/>
                    </a:cubicBezTo>
                    <a:cubicBezTo>
                      <a:pt x="204" y="19"/>
                      <a:pt x="204" y="20"/>
                      <a:pt x="204" y="20"/>
                    </a:cubicBezTo>
                    <a:cubicBezTo>
                      <a:pt x="204" y="20"/>
                      <a:pt x="204" y="21"/>
                      <a:pt x="204" y="21"/>
                    </a:cubicBezTo>
                    <a:cubicBezTo>
                      <a:pt x="204" y="22"/>
                      <a:pt x="203" y="22"/>
                      <a:pt x="204" y="23"/>
                    </a:cubicBezTo>
                    <a:cubicBezTo>
                      <a:pt x="203" y="23"/>
                      <a:pt x="203" y="23"/>
                      <a:pt x="203" y="23"/>
                    </a:cubicBezTo>
                    <a:cubicBezTo>
                      <a:pt x="201" y="23"/>
                      <a:pt x="202" y="21"/>
                      <a:pt x="200" y="21"/>
                    </a:cubicBezTo>
                    <a:cubicBezTo>
                      <a:pt x="201" y="22"/>
                      <a:pt x="202" y="22"/>
                      <a:pt x="201" y="24"/>
                    </a:cubicBezTo>
                    <a:cubicBezTo>
                      <a:pt x="203" y="25"/>
                      <a:pt x="204" y="23"/>
                      <a:pt x="205" y="24"/>
                    </a:cubicBezTo>
                    <a:cubicBezTo>
                      <a:pt x="206" y="23"/>
                      <a:pt x="204" y="22"/>
                      <a:pt x="204" y="22"/>
                    </a:cubicBezTo>
                    <a:cubicBezTo>
                      <a:pt x="206" y="21"/>
                      <a:pt x="206" y="18"/>
                      <a:pt x="206" y="16"/>
                    </a:cubicBezTo>
                    <a:cubicBezTo>
                      <a:pt x="205" y="17"/>
                      <a:pt x="205" y="17"/>
                      <a:pt x="204" y="17"/>
                    </a:cubicBezTo>
                    <a:cubicBezTo>
                      <a:pt x="204" y="15"/>
                      <a:pt x="206" y="16"/>
                      <a:pt x="206" y="15"/>
                    </a:cubicBezTo>
                    <a:cubicBezTo>
                      <a:pt x="207" y="15"/>
                      <a:pt x="209" y="14"/>
                      <a:pt x="209" y="15"/>
                    </a:cubicBezTo>
                    <a:cubicBezTo>
                      <a:pt x="210" y="15"/>
                      <a:pt x="210" y="15"/>
                      <a:pt x="210" y="14"/>
                    </a:cubicBezTo>
                    <a:cubicBezTo>
                      <a:pt x="210" y="14"/>
                      <a:pt x="210" y="15"/>
                      <a:pt x="211" y="15"/>
                    </a:cubicBezTo>
                    <a:cubicBezTo>
                      <a:pt x="210" y="15"/>
                      <a:pt x="209" y="16"/>
                      <a:pt x="210" y="17"/>
                    </a:cubicBezTo>
                    <a:cubicBezTo>
                      <a:pt x="208" y="18"/>
                      <a:pt x="208" y="16"/>
                      <a:pt x="206" y="17"/>
                    </a:cubicBezTo>
                    <a:cubicBezTo>
                      <a:pt x="207" y="17"/>
                      <a:pt x="207" y="17"/>
                      <a:pt x="208" y="17"/>
                    </a:cubicBezTo>
                    <a:cubicBezTo>
                      <a:pt x="207" y="19"/>
                      <a:pt x="209" y="20"/>
                      <a:pt x="208" y="20"/>
                    </a:cubicBezTo>
                    <a:cubicBezTo>
                      <a:pt x="208" y="21"/>
                      <a:pt x="209" y="21"/>
                      <a:pt x="209" y="20"/>
                    </a:cubicBezTo>
                    <a:cubicBezTo>
                      <a:pt x="210" y="20"/>
                      <a:pt x="209" y="22"/>
                      <a:pt x="210" y="23"/>
                    </a:cubicBezTo>
                    <a:cubicBezTo>
                      <a:pt x="212" y="23"/>
                      <a:pt x="212" y="22"/>
                      <a:pt x="212" y="24"/>
                    </a:cubicBezTo>
                    <a:cubicBezTo>
                      <a:pt x="213" y="24"/>
                      <a:pt x="212" y="23"/>
                      <a:pt x="213" y="23"/>
                    </a:cubicBezTo>
                    <a:cubicBezTo>
                      <a:pt x="213" y="22"/>
                      <a:pt x="214" y="21"/>
                      <a:pt x="214" y="20"/>
                    </a:cubicBezTo>
                    <a:cubicBezTo>
                      <a:pt x="215" y="20"/>
                      <a:pt x="215" y="20"/>
                      <a:pt x="215" y="20"/>
                    </a:cubicBezTo>
                    <a:cubicBezTo>
                      <a:pt x="215" y="21"/>
                      <a:pt x="215" y="21"/>
                      <a:pt x="215" y="21"/>
                    </a:cubicBezTo>
                    <a:cubicBezTo>
                      <a:pt x="215" y="21"/>
                      <a:pt x="216" y="21"/>
                      <a:pt x="216" y="21"/>
                    </a:cubicBezTo>
                    <a:cubicBezTo>
                      <a:pt x="216" y="22"/>
                      <a:pt x="216" y="23"/>
                      <a:pt x="216" y="23"/>
                    </a:cubicBezTo>
                    <a:cubicBezTo>
                      <a:pt x="215" y="24"/>
                      <a:pt x="214" y="24"/>
                      <a:pt x="215" y="25"/>
                    </a:cubicBezTo>
                    <a:cubicBezTo>
                      <a:pt x="216" y="25"/>
                      <a:pt x="215" y="23"/>
                      <a:pt x="216" y="23"/>
                    </a:cubicBezTo>
                    <a:cubicBezTo>
                      <a:pt x="217" y="23"/>
                      <a:pt x="217" y="24"/>
                      <a:pt x="217" y="25"/>
                    </a:cubicBezTo>
                    <a:cubicBezTo>
                      <a:pt x="217" y="25"/>
                      <a:pt x="218" y="24"/>
                      <a:pt x="218" y="25"/>
                    </a:cubicBezTo>
                    <a:cubicBezTo>
                      <a:pt x="220" y="24"/>
                      <a:pt x="220" y="22"/>
                      <a:pt x="219" y="20"/>
                    </a:cubicBezTo>
                    <a:cubicBezTo>
                      <a:pt x="219" y="20"/>
                      <a:pt x="220" y="20"/>
                      <a:pt x="220" y="20"/>
                    </a:cubicBezTo>
                    <a:cubicBezTo>
                      <a:pt x="220" y="20"/>
                      <a:pt x="220" y="20"/>
                      <a:pt x="220" y="20"/>
                    </a:cubicBezTo>
                    <a:cubicBezTo>
                      <a:pt x="220" y="20"/>
                      <a:pt x="220" y="21"/>
                      <a:pt x="220" y="21"/>
                    </a:cubicBezTo>
                    <a:cubicBezTo>
                      <a:pt x="223" y="21"/>
                      <a:pt x="223" y="22"/>
                      <a:pt x="225" y="23"/>
                    </a:cubicBezTo>
                    <a:cubicBezTo>
                      <a:pt x="225" y="24"/>
                      <a:pt x="224" y="23"/>
                      <a:pt x="224" y="24"/>
                    </a:cubicBezTo>
                    <a:cubicBezTo>
                      <a:pt x="224" y="25"/>
                      <a:pt x="226" y="24"/>
                      <a:pt x="225" y="23"/>
                    </a:cubicBezTo>
                    <a:cubicBezTo>
                      <a:pt x="225" y="22"/>
                      <a:pt x="226" y="21"/>
                      <a:pt x="228" y="21"/>
                    </a:cubicBezTo>
                    <a:cubicBezTo>
                      <a:pt x="228" y="21"/>
                      <a:pt x="228" y="21"/>
                      <a:pt x="228" y="21"/>
                    </a:cubicBezTo>
                    <a:cubicBezTo>
                      <a:pt x="228" y="21"/>
                      <a:pt x="228" y="21"/>
                      <a:pt x="229" y="21"/>
                    </a:cubicBezTo>
                    <a:cubicBezTo>
                      <a:pt x="229" y="21"/>
                      <a:pt x="229" y="21"/>
                      <a:pt x="229" y="20"/>
                    </a:cubicBezTo>
                    <a:cubicBezTo>
                      <a:pt x="230" y="21"/>
                      <a:pt x="230" y="20"/>
                      <a:pt x="231" y="19"/>
                    </a:cubicBezTo>
                    <a:cubicBezTo>
                      <a:pt x="231" y="19"/>
                      <a:pt x="231" y="20"/>
                      <a:pt x="231" y="20"/>
                    </a:cubicBezTo>
                    <a:cubicBezTo>
                      <a:pt x="231" y="20"/>
                      <a:pt x="232" y="20"/>
                      <a:pt x="233" y="20"/>
                    </a:cubicBezTo>
                    <a:cubicBezTo>
                      <a:pt x="233" y="20"/>
                      <a:pt x="233" y="20"/>
                      <a:pt x="233" y="20"/>
                    </a:cubicBezTo>
                    <a:cubicBezTo>
                      <a:pt x="233" y="21"/>
                      <a:pt x="234" y="20"/>
                      <a:pt x="234" y="20"/>
                    </a:cubicBezTo>
                    <a:cubicBezTo>
                      <a:pt x="234" y="19"/>
                      <a:pt x="233" y="19"/>
                      <a:pt x="233" y="19"/>
                    </a:cubicBezTo>
                    <a:cubicBezTo>
                      <a:pt x="233" y="17"/>
                      <a:pt x="234" y="20"/>
                      <a:pt x="236" y="20"/>
                    </a:cubicBezTo>
                    <a:cubicBezTo>
                      <a:pt x="237" y="20"/>
                      <a:pt x="236" y="19"/>
                      <a:pt x="237" y="19"/>
                    </a:cubicBezTo>
                    <a:cubicBezTo>
                      <a:pt x="237" y="19"/>
                      <a:pt x="237" y="19"/>
                      <a:pt x="237" y="19"/>
                    </a:cubicBezTo>
                    <a:cubicBezTo>
                      <a:pt x="237" y="19"/>
                      <a:pt x="237" y="19"/>
                      <a:pt x="237" y="20"/>
                    </a:cubicBezTo>
                    <a:cubicBezTo>
                      <a:pt x="237" y="20"/>
                      <a:pt x="237" y="20"/>
                      <a:pt x="237" y="20"/>
                    </a:cubicBezTo>
                    <a:cubicBezTo>
                      <a:pt x="237" y="20"/>
                      <a:pt x="237" y="20"/>
                      <a:pt x="237" y="20"/>
                    </a:cubicBezTo>
                    <a:cubicBezTo>
                      <a:pt x="238" y="20"/>
                      <a:pt x="238" y="20"/>
                      <a:pt x="238" y="20"/>
                    </a:cubicBezTo>
                    <a:cubicBezTo>
                      <a:pt x="238" y="20"/>
                      <a:pt x="238" y="20"/>
                      <a:pt x="238" y="20"/>
                    </a:cubicBezTo>
                    <a:cubicBezTo>
                      <a:pt x="237" y="22"/>
                      <a:pt x="242" y="23"/>
                      <a:pt x="239" y="24"/>
                    </a:cubicBezTo>
                    <a:cubicBezTo>
                      <a:pt x="239" y="24"/>
                      <a:pt x="241" y="23"/>
                      <a:pt x="240" y="22"/>
                    </a:cubicBezTo>
                    <a:cubicBezTo>
                      <a:pt x="241" y="22"/>
                      <a:pt x="241" y="23"/>
                      <a:pt x="242" y="23"/>
                    </a:cubicBezTo>
                    <a:cubicBezTo>
                      <a:pt x="242" y="22"/>
                      <a:pt x="242" y="22"/>
                      <a:pt x="242" y="21"/>
                    </a:cubicBezTo>
                    <a:cubicBezTo>
                      <a:pt x="242" y="20"/>
                      <a:pt x="243" y="20"/>
                      <a:pt x="244" y="20"/>
                    </a:cubicBezTo>
                    <a:cubicBezTo>
                      <a:pt x="244" y="21"/>
                      <a:pt x="245" y="21"/>
                      <a:pt x="245" y="20"/>
                    </a:cubicBezTo>
                    <a:cubicBezTo>
                      <a:pt x="245" y="20"/>
                      <a:pt x="245" y="20"/>
                      <a:pt x="244" y="20"/>
                    </a:cubicBezTo>
                    <a:cubicBezTo>
                      <a:pt x="247" y="20"/>
                      <a:pt x="247" y="22"/>
                      <a:pt x="247" y="24"/>
                    </a:cubicBezTo>
                    <a:cubicBezTo>
                      <a:pt x="249" y="24"/>
                      <a:pt x="249" y="24"/>
                      <a:pt x="249" y="24"/>
                    </a:cubicBezTo>
                    <a:cubicBezTo>
                      <a:pt x="250" y="23"/>
                      <a:pt x="249" y="22"/>
                      <a:pt x="249" y="21"/>
                    </a:cubicBezTo>
                    <a:cubicBezTo>
                      <a:pt x="249" y="21"/>
                      <a:pt x="250" y="21"/>
                      <a:pt x="250" y="21"/>
                    </a:cubicBezTo>
                    <a:cubicBezTo>
                      <a:pt x="249" y="20"/>
                      <a:pt x="248" y="20"/>
                      <a:pt x="247" y="19"/>
                    </a:cubicBezTo>
                    <a:cubicBezTo>
                      <a:pt x="248" y="17"/>
                      <a:pt x="249" y="19"/>
                      <a:pt x="249" y="19"/>
                    </a:cubicBezTo>
                    <a:cubicBezTo>
                      <a:pt x="250" y="19"/>
                      <a:pt x="251" y="19"/>
                      <a:pt x="251" y="18"/>
                    </a:cubicBezTo>
                    <a:cubicBezTo>
                      <a:pt x="253" y="19"/>
                      <a:pt x="253" y="22"/>
                      <a:pt x="252" y="24"/>
                    </a:cubicBezTo>
                    <a:cubicBezTo>
                      <a:pt x="253" y="23"/>
                      <a:pt x="254" y="23"/>
                      <a:pt x="254" y="22"/>
                    </a:cubicBezTo>
                    <a:cubicBezTo>
                      <a:pt x="254" y="23"/>
                      <a:pt x="254" y="23"/>
                      <a:pt x="255" y="24"/>
                    </a:cubicBezTo>
                    <a:cubicBezTo>
                      <a:pt x="256" y="24"/>
                      <a:pt x="255" y="22"/>
                      <a:pt x="257" y="22"/>
                    </a:cubicBezTo>
                    <a:cubicBezTo>
                      <a:pt x="257" y="22"/>
                      <a:pt x="256" y="23"/>
                      <a:pt x="257" y="24"/>
                    </a:cubicBezTo>
                    <a:cubicBezTo>
                      <a:pt x="259" y="24"/>
                      <a:pt x="258" y="21"/>
                      <a:pt x="257" y="21"/>
                    </a:cubicBezTo>
                    <a:cubicBezTo>
                      <a:pt x="256" y="20"/>
                      <a:pt x="257" y="20"/>
                      <a:pt x="258" y="20"/>
                    </a:cubicBezTo>
                    <a:cubicBezTo>
                      <a:pt x="258" y="19"/>
                      <a:pt x="257" y="18"/>
                      <a:pt x="259" y="18"/>
                    </a:cubicBezTo>
                    <a:cubicBezTo>
                      <a:pt x="260" y="18"/>
                      <a:pt x="260" y="19"/>
                      <a:pt x="259" y="19"/>
                    </a:cubicBezTo>
                    <a:cubicBezTo>
                      <a:pt x="259" y="20"/>
                      <a:pt x="262" y="20"/>
                      <a:pt x="261" y="18"/>
                    </a:cubicBezTo>
                    <a:cubicBezTo>
                      <a:pt x="262" y="19"/>
                      <a:pt x="261" y="20"/>
                      <a:pt x="263" y="20"/>
                    </a:cubicBezTo>
                    <a:cubicBezTo>
                      <a:pt x="263" y="19"/>
                      <a:pt x="263" y="18"/>
                      <a:pt x="263" y="17"/>
                    </a:cubicBezTo>
                    <a:cubicBezTo>
                      <a:pt x="262" y="17"/>
                      <a:pt x="262" y="17"/>
                      <a:pt x="262" y="17"/>
                    </a:cubicBezTo>
                    <a:cubicBezTo>
                      <a:pt x="262" y="16"/>
                      <a:pt x="263" y="15"/>
                      <a:pt x="264" y="15"/>
                    </a:cubicBezTo>
                    <a:cubicBezTo>
                      <a:pt x="263" y="14"/>
                      <a:pt x="263" y="13"/>
                      <a:pt x="263" y="13"/>
                    </a:cubicBezTo>
                    <a:cubicBezTo>
                      <a:pt x="263" y="13"/>
                      <a:pt x="263" y="13"/>
                      <a:pt x="264" y="13"/>
                    </a:cubicBezTo>
                    <a:cubicBezTo>
                      <a:pt x="264" y="13"/>
                      <a:pt x="264" y="12"/>
                      <a:pt x="265" y="12"/>
                    </a:cubicBezTo>
                    <a:cubicBezTo>
                      <a:pt x="264" y="12"/>
                      <a:pt x="264" y="12"/>
                      <a:pt x="264" y="12"/>
                    </a:cubicBezTo>
                    <a:cubicBezTo>
                      <a:pt x="265" y="12"/>
                      <a:pt x="265" y="11"/>
                      <a:pt x="266" y="11"/>
                    </a:cubicBezTo>
                    <a:cubicBezTo>
                      <a:pt x="266" y="11"/>
                      <a:pt x="266" y="11"/>
                      <a:pt x="266" y="11"/>
                    </a:cubicBezTo>
                    <a:cubicBezTo>
                      <a:pt x="266" y="11"/>
                      <a:pt x="266" y="11"/>
                      <a:pt x="265" y="11"/>
                    </a:cubicBezTo>
                    <a:cubicBezTo>
                      <a:pt x="266" y="11"/>
                      <a:pt x="266" y="11"/>
                      <a:pt x="266" y="12"/>
                    </a:cubicBezTo>
                    <a:cubicBezTo>
                      <a:pt x="266" y="12"/>
                      <a:pt x="266" y="12"/>
                      <a:pt x="266" y="12"/>
                    </a:cubicBezTo>
                    <a:cubicBezTo>
                      <a:pt x="266" y="12"/>
                      <a:pt x="266" y="12"/>
                      <a:pt x="266" y="12"/>
                    </a:cubicBezTo>
                    <a:cubicBezTo>
                      <a:pt x="266" y="13"/>
                      <a:pt x="266" y="13"/>
                      <a:pt x="266" y="14"/>
                    </a:cubicBezTo>
                    <a:cubicBezTo>
                      <a:pt x="267" y="13"/>
                      <a:pt x="267" y="14"/>
                      <a:pt x="268" y="14"/>
                    </a:cubicBezTo>
                    <a:cubicBezTo>
                      <a:pt x="267" y="15"/>
                      <a:pt x="266" y="15"/>
                      <a:pt x="266" y="16"/>
                    </a:cubicBezTo>
                    <a:cubicBezTo>
                      <a:pt x="265" y="16"/>
                      <a:pt x="265" y="17"/>
                      <a:pt x="264" y="17"/>
                    </a:cubicBezTo>
                    <a:cubicBezTo>
                      <a:pt x="264" y="17"/>
                      <a:pt x="264" y="18"/>
                      <a:pt x="265" y="18"/>
                    </a:cubicBezTo>
                    <a:cubicBezTo>
                      <a:pt x="263" y="19"/>
                      <a:pt x="266" y="19"/>
                      <a:pt x="264" y="20"/>
                    </a:cubicBezTo>
                    <a:cubicBezTo>
                      <a:pt x="264" y="20"/>
                      <a:pt x="265" y="20"/>
                      <a:pt x="266" y="20"/>
                    </a:cubicBezTo>
                    <a:cubicBezTo>
                      <a:pt x="266" y="21"/>
                      <a:pt x="266" y="22"/>
                      <a:pt x="267" y="23"/>
                    </a:cubicBezTo>
                    <a:cubicBezTo>
                      <a:pt x="268" y="23"/>
                      <a:pt x="269" y="22"/>
                      <a:pt x="269" y="23"/>
                    </a:cubicBezTo>
                    <a:cubicBezTo>
                      <a:pt x="270" y="23"/>
                      <a:pt x="269" y="22"/>
                      <a:pt x="269" y="22"/>
                    </a:cubicBezTo>
                    <a:cubicBezTo>
                      <a:pt x="270" y="22"/>
                      <a:pt x="270" y="22"/>
                      <a:pt x="270" y="21"/>
                    </a:cubicBezTo>
                    <a:cubicBezTo>
                      <a:pt x="271" y="21"/>
                      <a:pt x="271" y="22"/>
                      <a:pt x="271" y="23"/>
                    </a:cubicBezTo>
                    <a:cubicBezTo>
                      <a:pt x="272" y="23"/>
                      <a:pt x="273" y="23"/>
                      <a:pt x="272" y="24"/>
                    </a:cubicBezTo>
                    <a:cubicBezTo>
                      <a:pt x="273" y="23"/>
                      <a:pt x="276" y="22"/>
                      <a:pt x="275" y="24"/>
                    </a:cubicBezTo>
                    <a:cubicBezTo>
                      <a:pt x="276" y="24"/>
                      <a:pt x="275" y="23"/>
                      <a:pt x="276" y="23"/>
                    </a:cubicBezTo>
                    <a:cubicBezTo>
                      <a:pt x="278" y="23"/>
                      <a:pt x="277" y="25"/>
                      <a:pt x="278" y="24"/>
                    </a:cubicBezTo>
                    <a:cubicBezTo>
                      <a:pt x="279" y="21"/>
                      <a:pt x="276" y="23"/>
                      <a:pt x="276" y="21"/>
                    </a:cubicBezTo>
                    <a:cubicBezTo>
                      <a:pt x="276" y="20"/>
                      <a:pt x="277" y="20"/>
                      <a:pt x="278" y="19"/>
                    </a:cubicBezTo>
                    <a:cubicBezTo>
                      <a:pt x="278" y="19"/>
                      <a:pt x="278" y="20"/>
                      <a:pt x="278" y="20"/>
                    </a:cubicBezTo>
                    <a:cubicBezTo>
                      <a:pt x="278" y="21"/>
                      <a:pt x="277" y="20"/>
                      <a:pt x="277" y="21"/>
                    </a:cubicBezTo>
                    <a:cubicBezTo>
                      <a:pt x="277" y="22"/>
                      <a:pt x="278" y="22"/>
                      <a:pt x="278" y="22"/>
                    </a:cubicBezTo>
                    <a:cubicBezTo>
                      <a:pt x="279" y="22"/>
                      <a:pt x="279" y="23"/>
                      <a:pt x="279" y="24"/>
                    </a:cubicBezTo>
                    <a:cubicBezTo>
                      <a:pt x="280" y="24"/>
                      <a:pt x="280" y="23"/>
                      <a:pt x="280" y="23"/>
                    </a:cubicBezTo>
                    <a:cubicBezTo>
                      <a:pt x="280" y="22"/>
                      <a:pt x="281" y="22"/>
                      <a:pt x="281" y="22"/>
                    </a:cubicBezTo>
                    <a:cubicBezTo>
                      <a:pt x="282" y="22"/>
                      <a:pt x="282" y="21"/>
                      <a:pt x="284" y="21"/>
                    </a:cubicBezTo>
                    <a:cubicBezTo>
                      <a:pt x="284" y="22"/>
                      <a:pt x="282" y="22"/>
                      <a:pt x="282" y="23"/>
                    </a:cubicBezTo>
                    <a:cubicBezTo>
                      <a:pt x="283" y="24"/>
                      <a:pt x="285" y="23"/>
                      <a:pt x="286" y="22"/>
                    </a:cubicBezTo>
                    <a:cubicBezTo>
                      <a:pt x="287" y="22"/>
                      <a:pt x="286" y="23"/>
                      <a:pt x="287" y="23"/>
                    </a:cubicBezTo>
                    <a:cubicBezTo>
                      <a:pt x="287" y="23"/>
                      <a:pt x="287" y="22"/>
                      <a:pt x="288" y="22"/>
                    </a:cubicBezTo>
                    <a:cubicBezTo>
                      <a:pt x="289" y="23"/>
                      <a:pt x="290" y="23"/>
                      <a:pt x="289" y="24"/>
                    </a:cubicBezTo>
                    <a:cubicBezTo>
                      <a:pt x="290" y="24"/>
                      <a:pt x="290" y="22"/>
                      <a:pt x="289" y="22"/>
                    </a:cubicBezTo>
                    <a:cubicBezTo>
                      <a:pt x="290" y="21"/>
                      <a:pt x="292" y="22"/>
                      <a:pt x="293" y="21"/>
                    </a:cubicBezTo>
                    <a:cubicBezTo>
                      <a:pt x="294" y="21"/>
                      <a:pt x="294" y="21"/>
                      <a:pt x="295" y="20"/>
                    </a:cubicBezTo>
                    <a:cubicBezTo>
                      <a:pt x="295" y="20"/>
                      <a:pt x="295" y="21"/>
                      <a:pt x="296" y="21"/>
                    </a:cubicBezTo>
                    <a:cubicBezTo>
                      <a:pt x="296" y="21"/>
                      <a:pt x="296" y="22"/>
                      <a:pt x="296" y="22"/>
                    </a:cubicBezTo>
                    <a:cubicBezTo>
                      <a:pt x="297" y="23"/>
                      <a:pt x="298" y="23"/>
                      <a:pt x="298" y="24"/>
                    </a:cubicBezTo>
                    <a:cubicBezTo>
                      <a:pt x="299" y="23"/>
                      <a:pt x="301" y="23"/>
                      <a:pt x="302" y="22"/>
                    </a:cubicBezTo>
                    <a:cubicBezTo>
                      <a:pt x="302" y="22"/>
                      <a:pt x="301" y="21"/>
                      <a:pt x="301" y="21"/>
                    </a:cubicBezTo>
                    <a:cubicBezTo>
                      <a:pt x="302" y="20"/>
                      <a:pt x="303" y="22"/>
                      <a:pt x="302" y="19"/>
                    </a:cubicBezTo>
                    <a:cubicBezTo>
                      <a:pt x="303" y="19"/>
                      <a:pt x="303" y="20"/>
                      <a:pt x="303" y="20"/>
                    </a:cubicBezTo>
                    <a:cubicBezTo>
                      <a:pt x="304" y="21"/>
                      <a:pt x="304" y="19"/>
                      <a:pt x="305" y="19"/>
                    </a:cubicBezTo>
                    <a:cubicBezTo>
                      <a:pt x="305" y="20"/>
                      <a:pt x="305" y="20"/>
                      <a:pt x="306" y="21"/>
                    </a:cubicBezTo>
                    <a:cubicBezTo>
                      <a:pt x="306" y="21"/>
                      <a:pt x="308" y="21"/>
                      <a:pt x="307" y="22"/>
                    </a:cubicBezTo>
                    <a:cubicBezTo>
                      <a:pt x="308" y="23"/>
                      <a:pt x="308" y="21"/>
                      <a:pt x="309" y="21"/>
                    </a:cubicBezTo>
                    <a:cubicBezTo>
                      <a:pt x="312" y="22"/>
                      <a:pt x="315" y="25"/>
                      <a:pt x="316" y="21"/>
                    </a:cubicBezTo>
                    <a:cubicBezTo>
                      <a:pt x="317" y="21"/>
                      <a:pt x="319" y="24"/>
                      <a:pt x="319" y="21"/>
                    </a:cubicBezTo>
                    <a:cubicBezTo>
                      <a:pt x="321" y="21"/>
                      <a:pt x="319" y="22"/>
                      <a:pt x="319" y="23"/>
                    </a:cubicBezTo>
                    <a:cubicBezTo>
                      <a:pt x="318" y="23"/>
                      <a:pt x="319" y="24"/>
                      <a:pt x="318" y="24"/>
                    </a:cubicBezTo>
                    <a:cubicBezTo>
                      <a:pt x="318" y="25"/>
                      <a:pt x="320" y="24"/>
                      <a:pt x="320" y="23"/>
                    </a:cubicBezTo>
                    <a:cubicBezTo>
                      <a:pt x="321" y="23"/>
                      <a:pt x="321" y="24"/>
                      <a:pt x="322" y="24"/>
                    </a:cubicBezTo>
                    <a:cubicBezTo>
                      <a:pt x="322" y="23"/>
                      <a:pt x="322" y="23"/>
                      <a:pt x="323" y="23"/>
                    </a:cubicBezTo>
                    <a:cubicBezTo>
                      <a:pt x="323" y="22"/>
                      <a:pt x="321" y="23"/>
                      <a:pt x="320" y="23"/>
                    </a:cubicBezTo>
                    <a:cubicBezTo>
                      <a:pt x="320" y="22"/>
                      <a:pt x="320" y="22"/>
                      <a:pt x="320" y="22"/>
                    </a:cubicBezTo>
                    <a:cubicBezTo>
                      <a:pt x="321" y="21"/>
                      <a:pt x="322" y="21"/>
                      <a:pt x="322" y="21"/>
                    </a:cubicBezTo>
                    <a:cubicBezTo>
                      <a:pt x="322" y="21"/>
                      <a:pt x="322" y="21"/>
                      <a:pt x="322" y="21"/>
                    </a:cubicBezTo>
                    <a:cubicBezTo>
                      <a:pt x="322" y="19"/>
                      <a:pt x="321" y="18"/>
                      <a:pt x="320" y="16"/>
                    </a:cubicBezTo>
                    <a:cubicBezTo>
                      <a:pt x="320" y="16"/>
                      <a:pt x="320" y="16"/>
                      <a:pt x="320" y="16"/>
                    </a:cubicBezTo>
                    <a:cubicBezTo>
                      <a:pt x="319" y="16"/>
                      <a:pt x="319" y="16"/>
                      <a:pt x="320" y="15"/>
                    </a:cubicBezTo>
                    <a:cubicBezTo>
                      <a:pt x="319" y="14"/>
                      <a:pt x="318" y="13"/>
                      <a:pt x="318" y="12"/>
                    </a:cubicBezTo>
                    <a:cubicBezTo>
                      <a:pt x="318" y="12"/>
                      <a:pt x="317" y="12"/>
                      <a:pt x="317" y="12"/>
                    </a:cubicBezTo>
                    <a:cubicBezTo>
                      <a:pt x="318" y="12"/>
                      <a:pt x="318" y="11"/>
                      <a:pt x="317" y="11"/>
                    </a:cubicBezTo>
                    <a:cubicBezTo>
                      <a:pt x="316" y="11"/>
                      <a:pt x="314" y="9"/>
                      <a:pt x="316" y="8"/>
                    </a:cubicBezTo>
                    <a:cubicBezTo>
                      <a:pt x="316" y="9"/>
                      <a:pt x="316" y="9"/>
                      <a:pt x="316" y="8"/>
                    </a:cubicBezTo>
                    <a:cubicBezTo>
                      <a:pt x="315" y="8"/>
                      <a:pt x="315" y="8"/>
                      <a:pt x="314" y="8"/>
                    </a:cubicBezTo>
                    <a:cubicBezTo>
                      <a:pt x="314" y="10"/>
                      <a:pt x="314" y="10"/>
                      <a:pt x="314" y="10"/>
                    </a:cubicBezTo>
                    <a:cubicBezTo>
                      <a:pt x="314" y="10"/>
                      <a:pt x="314" y="10"/>
                      <a:pt x="313" y="10"/>
                    </a:cubicBezTo>
                    <a:cubicBezTo>
                      <a:pt x="314" y="9"/>
                      <a:pt x="314" y="7"/>
                      <a:pt x="316" y="8"/>
                    </a:cubicBezTo>
                    <a:cubicBezTo>
                      <a:pt x="316" y="8"/>
                      <a:pt x="316" y="7"/>
                      <a:pt x="316" y="7"/>
                    </a:cubicBezTo>
                    <a:cubicBezTo>
                      <a:pt x="315" y="6"/>
                      <a:pt x="315" y="5"/>
                      <a:pt x="314" y="5"/>
                    </a:cubicBezTo>
                    <a:cubicBezTo>
                      <a:pt x="314" y="5"/>
                      <a:pt x="314" y="5"/>
                      <a:pt x="314" y="5"/>
                    </a:cubicBezTo>
                    <a:cubicBezTo>
                      <a:pt x="313" y="5"/>
                      <a:pt x="313" y="3"/>
                      <a:pt x="311" y="3"/>
                    </a:cubicBezTo>
                    <a:cubicBezTo>
                      <a:pt x="311" y="4"/>
                      <a:pt x="311" y="4"/>
                      <a:pt x="311" y="4"/>
                    </a:cubicBezTo>
                    <a:cubicBezTo>
                      <a:pt x="311" y="4"/>
                      <a:pt x="311" y="4"/>
                      <a:pt x="311" y="4"/>
                    </a:cubicBezTo>
                    <a:cubicBezTo>
                      <a:pt x="311" y="4"/>
                      <a:pt x="311" y="4"/>
                      <a:pt x="311" y="4"/>
                    </a:cubicBezTo>
                    <a:cubicBezTo>
                      <a:pt x="310" y="4"/>
                      <a:pt x="310" y="4"/>
                      <a:pt x="310" y="5"/>
                    </a:cubicBezTo>
                    <a:cubicBezTo>
                      <a:pt x="310" y="5"/>
                      <a:pt x="311" y="5"/>
                      <a:pt x="311" y="5"/>
                    </a:cubicBezTo>
                    <a:cubicBezTo>
                      <a:pt x="311" y="5"/>
                      <a:pt x="311" y="6"/>
                      <a:pt x="311" y="7"/>
                    </a:cubicBezTo>
                    <a:cubicBezTo>
                      <a:pt x="311" y="8"/>
                      <a:pt x="312" y="7"/>
                      <a:pt x="313" y="8"/>
                    </a:cubicBezTo>
                    <a:cubicBezTo>
                      <a:pt x="313" y="9"/>
                      <a:pt x="311" y="9"/>
                      <a:pt x="309" y="9"/>
                    </a:cubicBezTo>
                    <a:cubicBezTo>
                      <a:pt x="309" y="9"/>
                      <a:pt x="310" y="10"/>
                      <a:pt x="310" y="10"/>
                    </a:cubicBezTo>
                    <a:cubicBezTo>
                      <a:pt x="310" y="10"/>
                      <a:pt x="310" y="10"/>
                      <a:pt x="310" y="10"/>
                    </a:cubicBezTo>
                    <a:cubicBezTo>
                      <a:pt x="310" y="10"/>
                      <a:pt x="310" y="11"/>
                      <a:pt x="310" y="11"/>
                    </a:cubicBezTo>
                    <a:cubicBezTo>
                      <a:pt x="309" y="11"/>
                      <a:pt x="309" y="10"/>
                      <a:pt x="309" y="10"/>
                    </a:cubicBezTo>
                    <a:cubicBezTo>
                      <a:pt x="308" y="10"/>
                      <a:pt x="308" y="11"/>
                      <a:pt x="307" y="12"/>
                    </a:cubicBezTo>
                    <a:cubicBezTo>
                      <a:pt x="307" y="12"/>
                      <a:pt x="307" y="11"/>
                      <a:pt x="307" y="11"/>
                    </a:cubicBezTo>
                    <a:cubicBezTo>
                      <a:pt x="307" y="11"/>
                      <a:pt x="306" y="11"/>
                      <a:pt x="306" y="10"/>
                    </a:cubicBezTo>
                    <a:cubicBezTo>
                      <a:pt x="307" y="10"/>
                      <a:pt x="307" y="10"/>
                      <a:pt x="308" y="9"/>
                    </a:cubicBezTo>
                    <a:cubicBezTo>
                      <a:pt x="308" y="9"/>
                      <a:pt x="308" y="8"/>
                      <a:pt x="309" y="8"/>
                    </a:cubicBezTo>
                    <a:cubicBezTo>
                      <a:pt x="308" y="8"/>
                      <a:pt x="308" y="7"/>
                      <a:pt x="308" y="7"/>
                    </a:cubicBezTo>
                    <a:cubicBezTo>
                      <a:pt x="308" y="7"/>
                      <a:pt x="308" y="6"/>
                      <a:pt x="308" y="6"/>
                    </a:cubicBezTo>
                    <a:cubicBezTo>
                      <a:pt x="308" y="6"/>
                      <a:pt x="309" y="5"/>
                      <a:pt x="309" y="4"/>
                    </a:cubicBezTo>
                    <a:cubicBezTo>
                      <a:pt x="308" y="4"/>
                      <a:pt x="307" y="4"/>
                      <a:pt x="307" y="5"/>
                    </a:cubicBezTo>
                    <a:cubicBezTo>
                      <a:pt x="307" y="5"/>
                      <a:pt x="307" y="5"/>
                      <a:pt x="307" y="5"/>
                    </a:cubicBezTo>
                    <a:cubicBezTo>
                      <a:pt x="307" y="5"/>
                      <a:pt x="307" y="4"/>
                      <a:pt x="307" y="4"/>
                    </a:cubicBezTo>
                    <a:cubicBezTo>
                      <a:pt x="306" y="4"/>
                      <a:pt x="306" y="4"/>
                      <a:pt x="306" y="4"/>
                    </a:cubicBezTo>
                    <a:cubicBezTo>
                      <a:pt x="306" y="4"/>
                      <a:pt x="306" y="4"/>
                      <a:pt x="306" y="4"/>
                    </a:cubicBezTo>
                    <a:cubicBezTo>
                      <a:pt x="305" y="4"/>
                      <a:pt x="305" y="4"/>
                      <a:pt x="305" y="4"/>
                    </a:cubicBezTo>
                    <a:cubicBezTo>
                      <a:pt x="305" y="5"/>
                      <a:pt x="305" y="5"/>
                      <a:pt x="306" y="5"/>
                    </a:cubicBezTo>
                    <a:cubicBezTo>
                      <a:pt x="306" y="6"/>
                      <a:pt x="304" y="6"/>
                      <a:pt x="304" y="6"/>
                    </a:cubicBezTo>
                    <a:cubicBezTo>
                      <a:pt x="305" y="7"/>
                      <a:pt x="305" y="7"/>
                      <a:pt x="306" y="8"/>
                    </a:cubicBezTo>
                    <a:cubicBezTo>
                      <a:pt x="306" y="8"/>
                      <a:pt x="305" y="8"/>
                      <a:pt x="305" y="8"/>
                    </a:cubicBezTo>
                    <a:cubicBezTo>
                      <a:pt x="305" y="8"/>
                      <a:pt x="305" y="9"/>
                      <a:pt x="305" y="9"/>
                    </a:cubicBezTo>
                    <a:cubicBezTo>
                      <a:pt x="305" y="9"/>
                      <a:pt x="304" y="9"/>
                      <a:pt x="303" y="9"/>
                    </a:cubicBezTo>
                    <a:cubicBezTo>
                      <a:pt x="303" y="10"/>
                      <a:pt x="303" y="11"/>
                      <a:pt x="302" y="11"/>
                    </a:cubicBezTo>
                    <a:cubicBezTo>
                      <a:pt x="302" y="11"/>
                      <a:pt x="301" y="10"/>
                      <a:pt x="301" y="9"/>
                    </a:cubicBezTo>
                    <a:cubicBezTo>
                      <a:pt x="300" y="9"/>
                      <a:pt x="300" y="9"/>
                      <a:pt x="299" y="9"/>
                    </a:cubicBezTo>
                    <a:cubicBezTo>
                      <a:pt x="299" y="8"/>
                      <a:pt x="300" y="8"/>
                      <a:pt x="301" y="8"/>
                    </a:cubicBezTo>
                    <a:cubicBezTo>
                      <a:pt x="301" y="6"/>
                      <a:pt x="303" y="6"/>
                      <a:pt x="302" y="5"/>
                    </a:cubicBezTo>
                    <a:cubicBezTo>
                      <a:pt x="300" y="5"/>
                      <a:pt x="300" y="5"/>
                      <a:pt x="300" y="5"/>
                    </a:cubicBezTo>
                    <a:cubicBezTo>
                      <a:pt x="299" y="5"/>
                      <a:pt x="300" y="3"/>
                      <a:pt x="298" y="3"/>
                    </a:cubicBezTo>
                    <a:cubicBezTo>
                      <a:pt x="298" y="4"/>
                      <a:pt x="299" y="4"/>
                      <a:pt x="299" y="5"/>
                    </a:cubicBezTo>
                    <a:cubicBezTo>
                      <a:pt x="297" y="5"/>
                      <a:pt x="298" y="4"/>
                      <a:pt x="297" y="4"/>
                    </a:cubicBezTo>
                    <a:cubicBezTo>
                      <a:pt x="295" y="3"/>
                      <a:pt x="296" y="5"/>
                      <a:pt x="295" y="5"/>
                    </a:cubicBezTo>
                    <a:cubicBezTo>
                      <a:pt x="295" y="6"/>
                      <a:pt x="296" y="5"/>
                      <a:pt x="296" y="5"/>
                    </a:cubicBezTo>
                    <a:cubicBezTo>
                      <a:pt x="296" y="7"/>
                      <a:pt x="295" y="7"/>
                      <a:pt x="296" y="8"/>
                    </a:cubicBezTo>
                    <a:cubicBezTo>
                      <a:pt x="297" y="8"/>
                      <a:pt x="297" y="8"/>
                      <a:pt x="297" y="8"/>
                    </a:cubicBezTo>
                    <a:cubicBezTo>
                      <a:pt x="296" y="9"/>
                      <a:pt x="296" y="10"/>
                      <a:pt x="296" y="10"/>
                    </a:cubicBezTo>
                    <a:cubicBezTo>
                      <a:pt x="296" y="10"/>
                      <a:pt x="295" y="9"/>
                      <a:pt x="295" y="9"/>
                    </a:cubicBezTo>
                    <a:cubicBezTo>
                      <a:pt x="295" y="9"/>
                      <a:pt x="295" y="9"/>
                      <a:pt x="295" y="9"/>
                    </a:cubicBezTo>
                    <a:cubicBezTo>
                      <a:pt x="294" y="8"/>
                      <a:pt x="293" y="9"/>
                      <a:pt x="292" y="10"/>
                    </a:cubicBezTo>
                    <a:cubicBezTo>
                      <a:pt x="292" y="10"/>
                      <a:pt x="292" y="9"/>
                      <a:pt x="292" y="9"/>
                    </a:cubicBezTo>
                    <a:cubicBezTo>
                      <a:pt x="292" y="9"/>
                      <a:pt x="293" y="9"/>
                      <a:pt x="293" y="8"/>
                    </a:cubicBezTo>
                    <a:cubicBezTo>
                      <a:pt x="293" y="8"/>
                      <a:pt x="293" y="7"/>
                      <a:pt x="292" y="7"/>
                    </a:cubicBezTo>
                    <a:cubicBezTo>
                      <a:pt x="292" y="7"/>
                      <a:pt x="292" y="6"/>
                      <a:pt x="292" y="6"/>
                    </a:cubicBezTo>
                    <a:cubicBezTo>
                      <a:pt x="292" y="6"/>
                      <a:pt x="292" y="6"/>
                      <a:pt x="292" y="5"/>
                    </a:cubicBezTo>
                    <a:cubicBezTo>
                      <a:pt x="292" y="5"/>
                      <a:pt x="292" y="5"/>
                      <a:pt x="292" y="5"/>
                    </a:cubicBezTo>
                    <a:cubicBezTo>
                      <a:pt x="293" y="5"/>
                      <a:pt x="293" y="6"/>
                      <a:pt x="294" y="6"/>
                    </a:cubicBezTo>
                    <a:cubicBezTo>
                      <a:pt x="294" y="5"/>
                      <a:pt x="293" y="5"/>
                      <a:pt x="292" y="5"/>
                    </a:cubicBezTo>
                    <a:cubicBezTo>
                      <a:pt x="292" y="5"/>
                      <a:pt x="292" y="4"/>
                      <a:pt x="292" y="4"/>
                    </a:cubicBezTo>
                    <a:cubicBezTo>
                      <a:pt x="292" y="4"/>
                      <a:pt x="291" y="4"/>
                      <a:pt x="291" y="5"/>
                    </a:cubicBezTo>
                    <a:cubicBezTo>
                      <a:pt x="291" y="5"/>
                      <a:pt x="291" y="5"/>
                      <a:pt x="290" y="5"/>
                    </a:cubicBezTo>
                    <a:cubicBezTo>
                      <a:pt x="290" y="4"/>
                      <a:pt x="290" y="3"/>
                      <a:pt x="289" y="4"/>
                    </a:cubicBezTo>
                    <a:cubicBezTo>
                      <a:pt x="289" y="4"/>
                      <a:pt x="289" y="4"/>
                      <a:pt x="289" y="4"/>
                    </a:cubicBezTo>
                    <a:cubicBezTo>
                      <a:pt x="289" y="4"/>
                      <a:pt x="289" y="4"/>
                      <a:pt x="289" y="4"/>
                    </a:cubicBezTo>
                    <a:cubicBezTo>
                      <a:pt x="288" y="3"/>
                      <a:pt x="288" y="4"/>
                      <a:pt x="287" y="4"/>
                    </a:cubicBezTo>
                    <a:cubicBezTo>
                      <a:pt x="287" y="4"/>
                      <a:pt x="287" y="4"/>
                      <a:pt x="287" y="4"/>
                    </a:cubicBezTo>
                    <a:cubicBezTo>
                      <a:pt x="287" y="4"/>
                      <a:pt x="287" y="4"/>
                      <a:pt x="286" y="4"/>
                    </a:cubicBezTo>
                    <a:cubicBezTo>
                      <a:pt x="287" y="4"/>
                      <a:pt x="287" y="4"/>
                      <a:pt x="287" y="4"/>
                    </a:cubicBezTo>
                    <a:cubicBezTo>
                      <a:pt x="286" y="4"/>
                      <a:pt x="286" y="3"/>
                      <a:pt x="286" y="3"/>
                    </a:cubicBezTo>
                    <a:cubicBezTo>
                      <a:pt x="286" y="3"/>
                      <a:pt x="286" y="4"/>
                      <a:pt x="286" y="4"/>
                    </a:cubicBezTo>
                    <a:cubicBezTo>
                      <a:pt x="284" y="3"/>
                      <a:pt x="284" y="3"/>
                      <a:pt x="282" y="3"/>
                    </a:cubicBezTo>
                    <a:cubicBezTo>
                      <a:pt x="282" y="3"/>
                      <a:pt x="282" y="3"/>
                      <a:pt x="282" y="3"/>
                    </a:cubicBezTo>
                    <a:cubicBezTo>
                      <a:pt x="282" y="4"/>
                      <a:pt x="282" y="4"/>
                      <a:pt x="282" y="4"/>
                    </a:cubicBezTo>
                    <a:cubicBezTo>
                      <a:pt x="282" y="4"/>
                      <a:pt x="281" y="4"/>
                      <a:pt x="281" y="4"/>
                    </a:cubicBezTo>
                    <a:cubicBezTo>
                      <a:pt x="281" y="4"/>
                      <a:pt x="281" y="5"/>
                      <a:pt x="281" y="5"/>
                    </a:cubicBezTo>
                    <a:cubicBezTo>
                      <a:pt x="281" y="5"/>
                      <a:pt x="281" y="5"/>
                      <a:pt x="281" y="5"/>
                    </a:cubicBezTo>
                    <a:cubicBezTo>
                      <a:pt x="281" y="5"/>
                      <a:pt x="281" y="6"/>
                      <a:pt x="281" y="6"/>
                    </a:cubicBezTo>
                    <a:cubicBezTo>
                      <a:pt x="281" y="6"/>
                      <a:pt x="281" y="6"/>
                      <a:pt x="281" y="6"/>
                    </a:cubicBezTo>
                    <a:cubicBezTo>
                      <a:pt x="281" y="7"/>
                      <a:pt x="281" y="7"/>
                      <a:pt x="281" y="8"/>
                    </a:cubicBezTo>
                    <a:cubicBezTo>
                      <a:pt x="282" y="8"/>
                      <a:pt x="284" y="8"/>
                      <a:pt x="285" y="8"/>
                    </a:cubicBezTo>
                    <a:cubicBezTo>
                      <a:pt x="285" y="7"/>
                      <a:pt x="286" y="6"/>
                      <a:pt x="286" y="5"/>
                    </a:cubicBezTo>
                    <a:cubicBezTo>
                      <a:pt x="287" y="5"/>
                      <a:pt x="287" y="5"/>
                      <a:pt x="287" y="5"/>
                    </a:cubicBezTo>
                    <a:cubicBezTo>
                      <a:pt x="288" y="5"/>
                      <a:pt x="288" y="5"/>
                      <a:pt x="288" y="6"/>
                    </a:cubicBezTo>
                    <a:cubicBezTo>
                      <a:pt x="288" y="6"/>
                      <a:pt x="288" y="6"/>
                      <a:pt x="289" y="6"/>
                    </a:cubicBezTo>
                    <a:cubicBezTo>
                      <a:pt x="288" y="6"/>
                      <a:pt x="288" y="7"/>
                      <a:pt x="288" y="8"/>
                    </a:cubicBezTo>
                    <a:cubicBezTo>
                      <a:pt x="288" y="8"/>
                      <a:pt x="288" y="8"/>
                      <a:pt x="288" y="8"/>
                    </a:cubicBezTo>
                    <a:cubicBezTo>
                      <a:pt x="287" y="8"/>
                      <a:pt x="288" y="8"/>
                      <a:pt x="288" y="8"/>
                    </a:cubicBezTo>
                    <a:cubicBezTo>
                      <a:pt x="288" y="8"/>
                      <a:pt x="288" y="8"/>
                      <a:pt x="288" y="8"/>
                    </a:cubicBezTo>
                    <a:cubicBezTo>
                      <a:pt x="288" y="8"/>
                      <a:pt x="288" y="8"/>
                      <a:pt x="288" y="8"/>
                    </a:cubicBezTo>
                    <a:cubicBezTo>
                      <a:pt x="288" y="9"/>
                      <a:pt x="287" y="9"/>
                      <a:pt x="287" y="9"/>
                    </a:cubicBezTo>
                    <a:cubicBezTo>
                      <a:pt x="286" y="9"/>
                      <a:pt x="286" y="9"/>
                      <a:pt x="286" y="8"/>
                    </a:cubicBezTo>
                    <a:cubicBezTo>
                      <a:pt x="284" y="7"/>
                      <a:pt x="285" y="9"/>
                      <a:pt x="283" y="8"/>
                    </a:cubicBezTo>
                    <a:cubicBezTo>
                      <a:pt x="283" y="9"/>
                      <a:pt x="283" y="9"/>
                      <a:pt x="283" y="9"/>
                    </a:cubicBezTo>
                    <a:cubicBezTo>
                      <a:pt x="283" y="9"/>
                      <a:pt x="283" y="9"/>
                      <a:pt x="283" y="9"/>
                    </a:cubicBezTo>
                    <a:cubicBezTo>
                      <a:pt x="284" y="11"/>
                      <a:pt x="284" y="10"/>
                      <a:pt x="283" y="12"/>
                    </a:cubicBezTo>
                    <a:cubicBezTo>
                      <a:pt x="283" y="12"/>
                      <a:pt x="283" y="12"/>
                      <a:pt x="283" y="12"/>
                    </a:cubicBezTo>
                    <a:cubicBezTo>
                      <a:pt x="283" y="12"/>
                      <a:pt x="283" y="12"/>
                      <a:pt x="283" y="12"/>
                    </a:cubicBezTo>
                    <a:cubicBezTo>
                      <a:pt x="283" y="12"/>
                      <a:pt x="283" y="13"/>
                      <a:pt x="283" y="14"/>
                    </a:cubicBezTo>
                    <a:cubicBezTo>
                      <a:pt x="284" y="14"/>
                      <a:pt x="286" y="14"/>
                      <a:pt x="287" y="14"/>
                    </a:cubicBezTo>
                    <a:cubicBezTo>
                      <a:pt x="287" y="14"/>
                      <a:pt x="288" y="14"/>
                      <a:pt x="289" y="14"/>
                    </a:cubicBezTo>
                    <a:cubicBezTo>
                      <a:pt x="288" y="14"/>
                      <a:pt x="288" y="15"/>
                      <a:pt x="288" y="16"/>
                    </a:cubicBezTo>
                    <a:cubicBezTo>
                      <a:pt x="288" y="18"/>
                      <a:pt x="285" y="15"/>
                      <a:pt x="285" y="17"/>
                    </a:cubicBezTo>
                    <a:cubicBezTo>
                      <a:pt x="284" y="17"/>
                      <a:pt x="284" y="15"/>
                      <a:pt x="282" y="15"/>
                    </a:cubicBezTo>
                    <a:cubicBezTo>
                      <a:pt x="282" y="17"/>
                      <a:pt x="282" y="18"/>
                      <a:pt x="281" y="18"/>
                    </a:cubicBezTo>
                    <a:cubicBezTo>
                      <a:pt x="280" y="18"/>
                      <a:pt x="282" y="17"/>
                      <a:pt x="281" y="16"/>
                    </a:cubicBezTo>
                    <a:cubicBezTo>
                      <a:pt x="280" y="16"/>
                      <a:pt x="280" y="17"/>
                      <a:pt x="278" y="16"/>
                    </a:cubicBezTo>
                    <a:cubicBezTo>
                      <a:pt x="278" y="16"/>
                      <a:pt x="280" y="16"/>
                      <a:pt x="280" y="15"/>
                    </a:cubicBezTo>
                    <a:cubicBezTo>
                      <a:pt x="280" y="14"/>
                      <a:pt x="280" y="13"/>
                      <a:pt x="280" y="14"/>
                    </a:cubicBezTo>
                    <a:cubicBezTo>
                      <a:pt x="281" y="14"/>
                      <a:pt x="280" y="13"/>
                      <a:pt x="280" y="13"/>
                    </a:cubicBezTo>
                    <a:cubicBezTo>
                      <a:pt x="281" y="12"/>
                      <a:pt x="281" y="12"/>
                      <a:pt x="280" y="10"/>
                    </a:cubicBezTo>
                    <a:cubicBezTo>
                      <a:pt x="280" y="10"/>
                      <a:pt x="281" y="10"/>
                      <a:pt x="281" y="10"/>
                    </a:cubicBezTo>
                    <a:cubicBezTo>
                      <a:pt x="282" y="7"/>
                      <a:pt x="278" y="9"/>
                      <a:pt x="278" y="6"/>
                    </a:cubicBezTo>
                    <a:cubicBezTo>
                      <a:pt x="278" y="6"/>
                      <a:pt x="278" y="6"/>
                      <a:pt x="278" y="6"/>
                    </a:cubicBezTo>
                    <a:cubicBezTo>
                      <a:pt x="278" y="6"/>
                      <a:pt x="278" y="6"/>
                      <a:pt x="278" y="5"/>
                    </a:cubicBezTo>
                    <a:cubicBezTo>
                      <a:pt x="279" y="5"/>
                      <a:pt x="280" y="4"/>
                      <a:pt x="278" y="5"/>
                    </a:cubicBezTo>
                    <a:cubicBezTo>
                      <a:pt x="278" y="5"/>
                      <a:pt x="278" y="5"/>
                      <a:pt x="278" y="5"/>
                    </a:cubicBezTo>
                    <a:cubicBezTo>
                      <a:pt x="278" y="3"/>
                      <a:pt x="275" y="6"/>
                      <a:pt x="275" y="4"/>
                    </a:cubicBezTo>
                    <a:cubicBezTo>
                      <a:pt x="274" y="4"/>
                      <a:pt x="274" y="5"/>
                      <a:pt x="274" y="5"/>
                    </a:cubicBezTo>
                    <a:cubicBezTo>
                      <a:pt x="273" y="4"/>
                      <a:pt x="273" y="5"/>
                      <a:pt x="273" y="6"/>
                    </a:cubicBezTo>
                    <a:cubicBezTo>
                      <a:pt x="272" y="6"/>
                      <a:pt x="272" y="6"/>
                      <a:pt x="272" y="6"/>
                    </a:cubicBezTo>
                    <a:cubicBezTo>
                      <a:pt x="273" y="7"/>
                      <a:pt x="273" y="7"/>
                      <a:pt x="274" y="8"/>
                    </a:cubicBezTo>
                    <a:cubicBezTo>
                      <a:pt x="274" y="8"/>
                      <a:pt x="274" y="8"/>
                      <a:pt x="275" y="9"/>
                    </a:cubicBezTo>
                    <a:cubicBezTo>
                      <a:pt x="275" y="10"/>
                      <a:pt x="275" y="10"/>
                      <a:pt x="275" y="10"/>
                    </a:cubicBezTo>
                    <a:cubicBezTo>
                      <a:pt x="274" y="10"/>
                      <a:pt x="272" y="9"/>
                      <a:pt x="272" y="10"/>
                    </a:cubicBezTo>
                    <a:cubicBezTo>
                      <a:pt x="274" y="10"/>
                      <a:pt x="273" y="11"/>
                      <a:pt x="272" y="12"/>
                    </a:cubicBezTo>
                    <a:cubicBezTo>
                      <a:pt x="272" y="11"/>
                      <a:pt x="272" y="11"/>
                      <a:pt x="272" y="11"/>
                    </a:cubicBezTo>
                    <a:cubicBezTo>
                      <a:pt x="272" y="10"/>
                      <a:pt x="271" y="10"/>
                      <a:pt x="271" y="9"/>
                    </a:cubicBezTo>
                    <a:cubicBezTo>
                      <a:pt x="270" y="9"/>
                      <a:pt x="270" y="9"/>
                      <a:pt x="270" y="9"/>
                    </a:cubicBezTo>
                    <a:cubicBezTo>
                      <a:pt x="271" y="9"/>
                      <a:pt x="272" y="9"/>
                      <a:pt x="272" y="8"/>
                    </a:cubicBezTo>
                    <a:cubicBezTo>
                      <a:pt x="272" y="8"/>
                      <a:pt x="271" y="8"/>
                      <a:pt x="271" y="7"/>
                    </a:cubicBezTo>
                    <a:cubicBezTo>
                      <a:pt x="271" y="7"/>
                      <a:pt x="273" y="6"/>
                      <a:pt x="272" y="4"/>
                    </a:cubicBezTo>
                    <a:cubicBezTo>
                      <a:pt x="271" y="5"/>
                      <a:pt x="270" y="3"/>
                      <a:pt x="270" y="4"/>
                    </a:cubicBezTo>
                    <a:cubicBezTo>
                      <a:pt x="269" y="4"/>
                      <a:pt x="269" y="4"/>
                      <a:pt x="269" y="4"/>
                    </a:cubicBezTo>
                    <a:cubicBezTo>
                      <a:pt x="269" y="4"/>
                      <a:pt x="269" y="4"/>
                      <a:pt x="269" y="4"/>
                    </a:cubicBezTo>
                    <a:cubicBezTo>
                      <a:pt x="269" y="4"/>
                      <a:pt x="269" y="4"/>
                      <a:pt x="268" y="4"/>
                    </a:cubicBezTo>
                    <a:cubicBezTo>
                      <a:pt x="269" y="3"/>
                      <a:pt x="268" y="3"/>
                      <a:pt x="268" y="3"/>
                    </a:cubicBezTo>
                    <a:cubicBezTo>
                      <a:pt x="267" y="3"/>
                      <a:pt x="267" y="3"/>
                      <a:pt x="267" y="3"/>
                    </a:cubicBezTo>
                    <a:cubicBezTo>
                      <a:pt x="266" y="4"/>
                      <a:pt x="266" y="7"/>
                      <a:pt x="267" y="7"/>
                    </a:cubicBezTo>
                    <a:cubicBezTo>
                      <a:pt x="267" y="8"/>
                      <a:pt x="266" y="8"/>
                      <a:pt x="266" y="9"/>
                    </a:cubicBezTo>
                    <a:cubicBezTo>
                      <a:pt x="265" y="9"/>
                      <a:pt x="265" y="8"/>
                      <a:pt x="265" y="7"/>
                    </a:cubicBezTo>
                    <a:cubicBezTo>
                      <a:pt x="265" y="7"/>
                      <a:pt x="264" y="8"/>
                      <a:pt x="264" y="7"/>
                    </a:cubicBezTo>
                    <a:cubicBezTo>
                      <a:pt x="264" y="7"/>
                      <a:pt x="264" y="7"/>
                      <a:pt x="264" y="6"/>
                    </a:cubicBezTo>
                    <a:cubicBezTo>
                      <a:pt x="264" y="6"/>
                      <a:pt x="264" y="5"/>
                      <a:pt x="265" y="5"/>
                    </a:cubicBezTo>
                    <a:cubicBezTo>
                      <a:pt x="265" y="4"/>
                      <a:pt x="265" y="3"/>
                      <a:pt x="264" y="3"/>
                    </a:cubicBezTo>
                    <a:cubicBezTo>
                      <a:pt x="264" y="4"/>
                      <a:pt x="264" y="6"/>
                      <a:pt x="262" y="5"/>
                    </a:cubicBezTo>
                    <a:cubicBezTo>
                      <a:pt x="262" y="5"/>
                      <a:pt x="262" y="4"/>
                      <a:pt x="263" y="4"/>
                    </a:cubicBezTo>
                    <a:cubicBezTo>
                      <a:pt x="261" y="5"/>
                      <a:pt x="262" y="4"/>
                      <a:pt x="261" y="4"/>
                    </a:cubicBezTo>
                    <a:cubicBezTo>
                      <a:pt x="260" y="4"/>
                      <a:pt x="260" y="5"/>
                      <a:pt x="260" y="5"/>
                    </a:cubicBezTo>
                    <a:cubicBezTo>
                      <a:pt x="260" y="5"/>
                      <a:pt x="259" y="3"/>
                      <a:pt x="259" y="4"/>
                    </a:cubicBezTo>
                    <a:cubicBezTo>
                      <a:pt x="260" y="5"/>
                      <a:pt x="258" y="6"/>
                      <a:pt x="258" y="7"/>
                    </a:cubicBezTo>
                    <a:cubicBezTo>
                      <a:pt x="258" y="7"/>
                      <a:pt x="258" y="7"/>
                      <a:pt x="259" y="7"/>
                    </a:cubicBezTo>
                    <a:cubicBezTo>
                      <a:pt x="258" y="7"/>
                      <a:pt x="258" y="7"/>
                      <a:pt x="258" y="7"/>
                    </a:cubicBezTo>
                    <a:cubicBezTo>
                      <a:pt x="257" y="7"/>
                      <a:pt x="258" y="6"/>
                      <a:pt x="258" y="5"/>
                    </a:cubicBezTo>
                    <a:cubicBezTo>
                      <a:pt x="258" y="5"/>
                      <a:pt x="258" y="5"/>
                      <a:pt x="258" y="5"/>
                    </a:cubicBezTo>
                    <a:cubicBezTo>
                      <a:pt x="258" y="5"/>
                      <a:pt x="258" y="5"/>
                      <a:pt x="257" y="5"/>
                    </a:cubicBezTo>
                    <a:cubicBezTo>
                      <a:pt x="257" y="4"/>
                      <a:pt x="258" y="3"/>
                      <a:pt x="258" y="3"/>
                    </a:cubicBezTo>
                    <a:cubicBezTo>
                      <a:pt x="257" y="3"/>
                      <a:pt x="257" y="3"/>
                      <a:pt x="257" y="3"/>
                    </a:cubicBezTo>
                    <a:cubicBezTo>
                      <a:pt x="257" y="3"/>
                      <a:pt x="257" y="3"/>
                      <a:pt x="257" y="3"/>
                    </a:cubicBezTo>
                    <a:cubicBezTo>
                      <a:pt x="257" y="3"/>
                      <a:pt x="256" y="2"/>
                      <a:pt x="255" y="2"/>
                    </a:cubicBezTo>
                    <a:cubicBezTo>
                      <a:pt x="255" y="2"/>
                      <a:pt x="256" y="3"/>
                      <a:pt x="255" y="3"/>
                    </a:cubicBezTo>
                    <a:cubicBezTo>
                      <a:pt x="255" y="2"/>
                      <a:pt x="255" y="3"/>
                      <a:pt x="255" y="3"/>
                    </a:cubicBezTo>
                    <a:cubicBezTo>
                      <a:pt x="254" y="3"/>
                      <a:pt x="253" y="3"/>
                      <a:pt x="253" y="3"/>
                    </a:cubicBezTo>
                    <a:cubicBezTo>
                      <a:pt x="253" y="3"/>
                      <a:pt x="253" y="3"/>
                      <a:pt x="253" y="4"/>
                    </a:cubicBezTo>
                    <a:cubicBezTo>
                      <a:pt x="252" y="4"/>
                      <a:pt x="252" y="4"/>
                      <a:pt x="252" y="4"/>
                    </a:cubicBezTo>
                    <a:cubicBezTo>
                      <a:pt x="253" y="5"/>
                      <a:pt x="251" y="5"/>
                      <a:pt x="251" y="5"/>
                    </a:cubicBezTo>
                    <a:cubicBezTo>
                      <a:pt x="252" y="6"/>
                      <a:pt x="252" y="6"/>
                      <a:pt x="252" y="6"/>
                    </a:cubicBezTo>
                    <a:cubicBezTo>
                      <a:pt x="252" y="6"/>
                      <a:pt x="252" y="6"/>
                      <a:pt x="253" y="6"/>
                    </a:cubicBezTo>
                    <a:cubicBezTo>
                      <a:pt x="253" y="7"/>
                      <a:pt x="253" y="7"/>
                      <a:pt x="253" y="7"/>
                    </a:cubicBezTo>
                    <a:cubicBezTo>
                      <a:pt x="254" y="7"/>
                      <a:pt x="254" y="7"/>
                      <a:pt x="254" y="7"/>
                    </a:cubicBezTo>
                    <a:cubicBezTo>
                      <a:pt x="254" y="7"/>
                      <a:pt x="254" y="7"/>
                      <a:pt x="254" y="8"/>
                    </a:cubicBezTo>
                    <a:cubicBezTo>
                      <a:pt x="253" y="8"/>
                      <a:pt x="253" y="8"/>
                      <a:pt x="253" y="9"/>
                    </a:cubicBezTo>
                    <a:cubicBezTo>
                      <a:pt x="253" y="9"/>
                      <a:pt x="252" y="9"/>
                      <a:pt x="252" y="8"/>
                    </a:cubicBezTo>
                    <a:cubicBezTo>
                      <a:pt x="252" y="8"/>
                      <a:pt x="252" y="9"/>
                      <a:pt x="252" y="10"/>
                    </a:cubicBezTo>
                    <a:cubicBezTo>
                      <a:pt x="252" y="10"/>
                      <a:pt x="252" y="10"/>
                      <a:pt x="252" y="10"/>
                    </a:cubicBezTo>
                    <a:cubicBezTo>
                      <a:pt x="252" y="10"/>
                      <a:pt x="252" y="10"/>
                      <a:pt x="252" y="10"/>
                    </a:cubicBezTo>
                    <a:cubicBezTo>
                      <a:pt x="252" y="12"/>
                      <a:pt x="252" y="12"/>
                      <a:pt x="252" y="13"/>
                    </a:cubicBezTo>
                    <a:cubicBezTo>
                      <a:pt x="253" y="14"/>
                      <a:pt x="253" y="13"/>
                      <a:pt x="253" y="14"/>
                    </a:cubicBezTo>
                    <a:cubicBezTo>
                      <a:pt x="253" y="14"/>
                      <a:pt x="254" y="14"/>
                      <a:pt x="254" y="14"/>
                    </a:cubicBezTo>
                    <a:cubicBezTo>
                      <a:pt x="254" y="14"/>
                      <a:pt x="253" y="16"/>
                      <a:pt x="253" y="15"/>
                    </a:cubicBezTo>
                    <a:cubicBezTo>
                      <a:pt x="252" y="16"/>
                      <a:pt x="251" y="16"/>
                      <a:pt x="251" y="18"/>
                    </a:cubicBezTo>
                    <a:cubicBezTo>
                      <a:pt x="250" y="17"/>
                      <a:pt x="250" y="15"/>
                      <a:pt x="247" y="15"/>
                    </a:cubicBezTo>
                    <a:cubicBezTo>
                      <a:pt x="248" y="15"/>
                      <a:pt x="248" y="13"/>
                      <a:pt x="249" y="13"/>
                    </a:cubicBezTo>
                    <a:cubicBezTo>
                      <a:pt x="249" y="12"/>
                      <a:pt x="249" y="12"/>
                      <a:pt x="249" y="12"/>
                    </a:cubicBezTo>
                    <a:cubicBezTo>
                      <a:pt x="249" y="11"/>
                      <a:pt x="250" y="11"/>
                      <a:pt x="250" y="12"/>
                    </a:cubicBezTo>
                    <a:cubicBezTo>
                      <a:pt x="251" y="10"/>
                      <a:pt x="249" y="11"/>
                      <a:pt x="249" y="10"/>
                    </a:cubicBezTo>
                    <a:cubicBezTo>
                      <a:pt x="249" y="9"/>
                      <a:pt x="248" y="8"/>
                      <a:pt x="251" y="8"/>
                    </a:cubicBezTo>
                    <a:cubicBezTo>
                      <a:pt x="252" y="8"/>
                      <a:pt x="251" y="8"/>
                      <a:pt x="250" y="8"/>
                    </a:cubicBezTo>
                    <a:cubicBezTo>
                      <a:pt x="249" y="8"/>
                      <a:pt x="249" y="7"/>
                      <a:pt x="249" y="6"/>
                    </a:cubicBezTo>
                    <a:cubicBezTo>
                      <a:pt x="249" y="6"/>
                      <a:pt x="249" y="6"/>
                      <a:pt x="249" y="6"/>
                    </a:cubicBezTo>
                    <a:cubicBezTo>
                      <a:pt x="249" y="5"/>
                      <a:pt x="248" y="4"/>
                      <a:pt x="247" y="4"/>
                    </a:cubicBezTo>
                    <a:cubicBezTo>
                      <a:pt x="247" y="4"/>
                      <a:pt x="247" y="5"/>
                      <a:pt x="246" y="5"/>
                    </a:cubicBezTo>
                    <a:cubicBezTo>
                      <a:pt x="246" y="5"/>
                      <a:pt x="246" y="4"/>
                      <a:pt x="245" y="5"/>
                    </a:cubicBezTo>
                    <a:cubicBezTo>
                      <a:pt x="247" y="3"/>
                      <a:pt x="245" y="3"/>
                      <a:pt x="244" y="2"/>
                    </a:cubicBezTo>
                    <a:cubicBezTo>
                      <a:pt x="244" y="3"/>
                      <a:pt x="245" y="3"/>
                      <a:pt x="245" y="4"/>
                    </a:cubicBezTo>
                    <a:cubicBezTo>
                      <a:pt x="244" y="4"/>
                      <a:pt x="243" y="4"/>
                      <a:pt x="241" y="4"/>
                    </a:cubicBezTo>
                    <a:cubicBezTo>
                      <a:pt x="241" y="4"/>
                      <a:pt x="241" y="4"/>
                      <a:pt x="241" y="4"/>
                    </a:cubicBezTo>
                    <a:cubicBezTo>
                      <a:pt x="241" y="4"/>
                      <a:pt x="240" y="4"/>
                      <a:pt x="239" y="4"/>
                    </a:cubicBezTo>
                    <a:cubicBezTo>
                      <a:pt x="238" y="4"/>
                      <a:pt x="239" y="3"/>
                      <a:pt x="238" y="3"/>
                    </a:cubicBezTo>
                    <a:cubicBezTo>
                      <a:pt x="238" y="3"/>
                      <a:pt x="238" y="4"/>
                      <a:pt x="238" y="4"/>
                    </a:cubicBezTo>
                    <a:cubicBezTo>
                      <a:pt x="237" y="4"/>
                      <a:pt x="236" y="3"/>
                      <a:pt x="235" y="4"/>
                    </a:cubicBezTo>
                    <a:cubicBezTo>
                      <a:pt x="237" y="4"/>
                      <a:pt x="237" y="5"/>
                      <a:pt x="237" y="6"/>
                    </a:cubicBezTo>
                    <a:cubicBezTo>
                      <a:pt x="237" y="6"/>
                      <a:pt x="237" y="6"/>
                      <a:pt x="238" y="6"/>
                    </a:cubicBezTo>
                    <a:cubicBezTo>
                      <a:pt x="237" y="6"/>
                      <a:pt x="237" y="7"/>
                      <a:pt x="237" y="7"/>
                    </a:cubicBezTo>
                    <a:cubicBezTo>
                      <a:pt x="239" y="7"/>
                      <a:pt x="239" y="7"/>
                      <a:pt x="239" y="7"/>
                    </a:cubicBezTo>
                    <a:cubicBezTo>
                      <a:pt x="239" y="7"/>
                      <a:pt x="239" y="7"/>
                      <a:pt x="239" y="7"/>
                    </a:cubicBezTo>
                    <a:cubicBezTo>
                      <a:pt x="239" y="7"/>
                      <a:pt x="239" y="7"/>
                      <a:pt x="239" y="7"/>
                    </a:cubicBezTo>
                    <a:cubicBezTo>
                      <a:pt x="238" y="8"/>
                      <a:pt x="238" y="8"/>
                      <a:pt x="238" y="8"/>
                    </a:cubicBezTo>
                    <a:cubicBezTo>
                      <a:pt x="238" y="8"/>
                      <a:pt x="238" y="9"/>
                      <a:pt x="237" y="10"/>
                    </a:cubicBezTo>
                    <a:cubicBezTo>
                      <a:pt x="237" y="10"/>
                      <a:pt x="237" y="10"/>
                      <a:pt x="236" y="10"/>
                    </a:cubicBezTo>
                    <a:cubicBezTo>
                      <a:pt x="236" y="10"/>
                      <a:pt x="236" y="10"/>
                      <a:pt x="236" y="10"/>
                    </a:cubicBezTo>
                    <a:cubicBezTo>
                      <a:pt x="236" y="10"/>
                      <a:pt x="236" y="9"/>
                      <a:pt x="235" y="9"/>
                    </a:cubicBezTo>
                    <a:cubicBezTo>
                      <a:pt x="236" y="9"/>
                      <a:pt x="235" y="7"/>
                      <a:pt x="235" y="8"/>
                    </a:cubicBezTo>
                    <a:cubicBezTo>
                      <a:pt x="234" y="8"/>
                      <a:pt x="234" y="8"/>
                      <a:pt x="234" y="8"/>
                    </a:cubicBezTo>
                    <a:cubicBezTo>
                      <a:pt x="234" y="8"/>
                      <a:pt x="234" y="8"/>
                      <a:pt x="234" y="8"/>
                    </a:cubicBezTo>
                    <a:cubicBezTo>
                      <a:pt x="235" y="8"/>
                      <a:pt x="235" y="8"/>
                      <a:pt x="235" y="8"/>
                    </a:cubicBezTo>
                    <a:cubicBezTo>
                      <a:pt x="235" y="7"/>
                      <a:pt x="235" y="7"/>
                      <a:pt x="235" y="6"/>
                    </a:cubicBezTo>
                    <a:cubicBezTo>
                      <a:pt x="235" y="6"/>
                      <a:pt x="235" y="6"/>
                      <a:pt x="235" y="6"/>
                    </a:cubicBezTo>
                    <a:cubicBezTo>
                      <a:pt x="235" y="6"/>
                      <a:pt x="235" y="6"/>
                      <a:pt x="236" y="6"/>
                    </a:cubicBezTo>
                    <a:cubicBezTo>
                      <a:pt x="236" y="5"/>
                      <a:pt x="236" y="5"/>
                      <a:pt x="236" y="5"/>
                    </a:cubicBezTo>
                    <a:cubicBezTo>
                      <a:pt x="236" y="5"/>
                      <a:pt x="236" y="5"/>
                      <a:pt x="235" y="5"/>
                    </a:cubicBezTo>
                    <a:cubicBezTo>
                      <a:pt x="235" y="5"/>
                      <a:pt x="236" y="5"/>
                      <a:pt x="235" y="5"/>
                    </a:cubicBezTo>
                    <a:cubicBezTo>
                      <a:pt x="235" y="4"/>
                      <a:pt x="234" y="5"/>
                      <a:pt x="234" y="5"/>
                    </a:cubicBezTo>
                    <a:cubicBezTo>
                      <a:pt x="234" y="5"/>
                      <a:pt x="234" y="5"/>
                      <a:pt x="233" y="5"/>
                    </a:cubicBezTo>
                    <a:cubicBezTo>
                      <a:pt x="234" y="5"/>
                      <a:pt x="234" y="4"/>
                      <a:pt x="234" y="4"/>
                    </a:cubicBezTo>
                    <a:cubicBezTo>
                      <a:pt x="233" y="4"/>
                      <a:pt x="232" y="4"/>
                      <a:pt x="232" y="4"/>
                    </a:cubicBezTo>
                    <a:cubicBezTo>
                      <a:pt x="232" y="4"/>
                      <a:pt x="232" y="4"/>
                      <a:pt x="232" y="4"/>
                    </a:cubicBezTo>
                    <a:cubicBezTo>
                      <a:pt x="231" y="4"/>
                      <a:pt x="231" y="4"/>
                      <a:pt x="231" y="4"/>
                    </a:cubicBezTo>
                    <a:cubicBezTo>
                      <a:pt x="231" y="3"/>
                      <a:pt x="232" y="3"/>
                      <a:pt x="232" y="2"/>
                    </a:cubicBezTo>
                    <a:cubicBezTo>
                      <a:pt x="230" y="2"/>
                      <a:pt x="231" y="0"/>
                      <a:pt x="229" y="1"/>
                    </a:cubicBezTo>
                    <a:cubicBezTo>
                      <a:pt x="229" y="1"/>
                      <a:pt x="229" y="2"/>
                      <a:pt x="229" y="2"/>
                    </a:cubicBezTo>
                    <a:cubicBezTo>
                      <a:pt x="231" y="2"/>
                      <a:pt x="231" y="3"/>
                      <a:pt x="230" y="4"/>
                    </a:cubicBezTo>
                    <a:cubicBezTo>
                      <a:pt x="230" y="4"/>
                      <a:pt x="230" y="4"/>
                      <a:pt x="231" y="4"/>
                    </a:cubicBezTo>
                    <a:cubicBezTo>
                      <a:pt x="230" y="4"/>
                      <a:pt x="230" y="5"/>
                      <a:pt x="230" y="5"/>
                    </a:cubicBezTo>
                    <a:cubicBezTo>
                      <a:pt x="230" y="5"/>
                      <a:pt x="230" y="5"/>
                      <a:pt x="230" y="5"/>
                    </a:cubicBezTo>
                    <a:cubicBezTo>
                      <a:pt x="230" y="5"/>
                      <a:pt x="229" y="5"/>
                      <a:pt x="229" y="5"/>
                    </a:cubicBezTo>
                    <a:cubicBezTo>
                      <a:pt x="229" y="6"/>
                      <a:pt x="229" y="6"/>
                      <a:pt x="228" y="6"/>
                    </a:cubicBezTo>
                    <a:cubicBezTo>
                      <a:pt x="228" y="6"/>
                      <a:pt x="228" y="5"/>
                      <a:pt x="227" y="6"/>
                    </a:cubicBezTo>
                    <a:cubicBezTo>
                      <a:pt x="227" y="7"/>
                      <a:pt x="227" y="7"/>
                      <a:pt x="227" y="7"/>
                    </a:cubicBezTo>
                    <a:cubicBezTo>
                      <a:pt x="228" y="8"/>
                      <a:pt x="229" y="8"/>
                      <a:pt x="228" y="9"/>
                    </a:cubicBezTo>
                    <a:cubicBezTo>
                      <a:pt x="228" y="9"/>
                      <a:pt x="227" y="9"/>
                      <a:pt x="227" y="9"/>
                    </a:cubicBezTo>
                    <a:cubicBezTo>
                      <a:pt x="227" y="9"/>
                      <a:pt x="227" y="10"/>
                      <a:pt x="227" y="10"/>
                    </a:cubicBezTo>
                    <a:cubicBezTo>
                      <a:pt x="227" y="11"/>
                      <a:pt x="227" y="11"/>
                      <a:pt x="227" y="12"/>
                    </a:cubicBezTo>
                    <a:cubicBezTo>
                      <a:pt x="226" y="12"/>
                      <a:pt x="225" y="11"/>
                      <a:pt x="225" y="11"/>
                    </a:cubicBezTo>
                    <a:cubicBezTo>
                      <a:pt x="226" y="11"/>
                      <a:pt x="227" y="11"/>
                      <a:pt x="227" y="10"/>
                    </a:cubicBezTo>
                    <a:cubicBezTo>
                      <a:pt x="226" y="10"/>
                      <a:pt x="226" y="10"/>
                      <a:pt x="225" y="10"/>
                    </a:cubicBezTo>
                    <a:cubicBezTo>
                      <a:pt x="225" y="10"/>
                      <a:pt x="225" y="10"/>
                      <a:pt x="225" y="10"/>
                    </a:cubicBezTo>
                    <a:cubicBezTo>
                      <a:pt x="225" y="10"/>
                      <a:pt x="225" y="9"/>
                      <a:pt x="224" y="9"/>
                    </a:cubicBezTo>
                    <a:cubicBezTo>
                      <a:pt x="224" y="8"/>
                      <a:pt x="226" y="8"/>
                      <a:pt x="226" y="8"/>
                    </a:cubicBezTo>
                    <a:cubicBezTo>
                      <a:pt x="227" y="7"/>
                      <a:pt x="226" y="7"/>
                      <a:pt x="226" y="7"/>
                    </a:cubicBezTo>
                    <a:cubicBezTo>
                      <a:pt x="226" y="6"/>
                      <a:pt x="226" y="6"/>
                      <a:pt x="226" y="6"/>
                    </a:cubicBezTo>
                    <a:cubicBezTo>
                      <a:pt x="227" y="6"/>
                      <a:pt x="228" y="6"/>
                      <a:pt x="227" y="5"/>
                    </a:cubicBezTo>
                    <a:cubicBezTo>
                      <a:pt x="227" y="5"/>
                      <a:pt x="227" y="5"/>
                      <a:pt x="226" y="5"/>
                    </a:cubicBezTo>
                    <a:cubicBezTo>
                      <a:pt x="226" y="5"/>
                      <a:pt x="226" y="4"/>
                      <a:pt x="226" y="4"/>
                    </a:cubicBezTo>
                    <a:cubicBezTo>
                      <a:pt x="226" y="3"/>
                      <a:pt x="226" y="3"/>
                      <a:pt x="226" y="2"/>
                    </a:cubicBezTo>
                    <a:cubicBezTo>
                      <a:pt x="225" y="2"/>
                      <a:pt x="225" y="3"/>
                      <a:pt x="224" y="3"/>
                    </a:cubicBezTo>
                    <a:cubicBezTo>
                      <a:pt x="224" y="3"/>
                      <a:pt x="224" y="4"/>
                      <a:pt x="224" y="4"/>
                    </a:cubicBezTo>
                    <a:cubicBezTo>
                      <a:pt x="223" y="4"/>
                      <a:pt x="223" y="4"/>
                      <a:pt x="223" y="3"/>
                    </a:cubicBezTo>
                    <a:cubicBezTo>
                      <a:pt x="221" y="4"/>
                      <a:pt x="222" y="6"/>
                      <a:pt x="223" y="7"/>
                    </a:cubicBezTo>
                    <a:cubicBezTo>
                      <a:pt x="223" y="7"/>
                      <a:pt x="223" y="7"/>
                      <a:pt x="223" y="7"/>
                    </a:cubicBezTo>
                    <a:cubicBezTo>
                      <a:pt x="223" y="8"/>
                      <a:pt x="223" y="8"/>
                      <a:pt x="223" y="8"/>
                    </a:cubicBezTo>
                    <a:cubicBezTo>
                      <a:pt x="221" y="8"/>
                      <a:pt x="221" y="9"/>
                      <a:pt x="219" y="10"/>
                    </a:cubicBezTo>
                    <a:cubicBezTo>
                      <a:pt x="220" y="9"/>
                      <a:pt x="220" y="8"/>
                      <a:pt x="220" y="7"/>
                    </a:cubicBezTo>
                    <a:cubicBezTo>
                      <a:pt x="220" y="7"/>
                      <a:pt x="220" y="7"/>
                      <a:pt x="219" y="6"/>
                    </a:cubicBezTo>
                    <a:cubicBezTo>
                      <a:pt x="220" y="6"/>
                      <a:pt x="220" y="5"/>
                      <a:pt x="220" y="5"/>
                    </a:cubicBezTo>
                    <a:cubicBezTo>
                      <a:pt x="219" y="5"/>
                      <a:pt x="219" y="4"/>
                      <a:pt x="218" y="4"/>
                    </a:cubicBezTo>
                    <a:cubicBezTo>
                      <a:pt x="218" y="3"/>
                      <a:pt x="219" y="3"/>
                      <a:pt x="219" y="2"/>
                    </a:cubicBezTo>
                    <a:cubicBezTo>
                      <a:pt x="217" y="3"/>
                      <a:pt x="218" y="1"/>
                      <a:pt x="217" y="1"/>
                    </a:cubicBezTo>
                    <a:cubicBezTo>
                      <a:pt x="217" y="2"/>
                      <a:pt x="217" y="3"/>
                      <a:pt x="216" y="4"/>
                    </a:cubicBezTo>
                    <a:cubicBezTo>
                      <a:pt x="216" y="4"/>
                      <a:pt x="215" y="4"/>
                      <a:pt x="215" y="5"/>
                    </a:cubicBezTo>
                    <a:cubicBezTo>
                      <a:pt x="215" y="5"/>
                      <a:pt x="215" y="4"/>
                      <a:pt x="215" y="4"/>
                    </a:cubicBezTo>
                    <a:cubicBezTo>
                      <a:pt x="214" y="4"/>
                      <a:pt x="214" y="4"/>
                      <a:pt x="214" y="4"/>
                    </a:cubicBezTo>
                    <a:cubicBezTo>
                      <a:pt x="214" y="4"/>
                      <a:pt x="214" y="4"/>
                      <a:pt x="213" y="4"/>
                    </a:cubicBezTo>
                    <a:cubicBezTo>
                      <a:pt x="214" y="4"/>
                      <a:pt x="213" y="4"/>
                      <a:pt x="213" y="4"/>
                    </a:cubicBezTo>
                    <a:cubicBezTo>
                      <a:pt x="213" y="4"/>
                      <a:pt x="212" y="4"/>
                      <a:pt x="213" y="4"/>
                    </a:cubicBezTo>
                    <a:cubicBezTo>
                      <a:pt x="212" y="3"/>
                      <a:pt x="212" y="3"/>
                      <a:pt x="212" y="3"/>
                    </a:cubicBezTo>
                    <a:cubicBezTo>
                      <a:pt x="212" y="3"/>
                      <a:pt x="212" y="3"/>
                      <a:pt x="212" y="3"/>
                    </a:cubicBezTo>
                    <a:cubicBezTo>
                      <a:pt x="211" y="3"/>
                      <a:pt x="211" y="3"/>
                      <a:pt x="211" y="3"/>
                    </a:cubicBezTo>
                    <a:cubicBezTo>
                      <a:pt x="211" y="3"/>
                      <a:pt x="211" y="4"/>
                      <a:pt x="211" y="4"/>
                    </a:cubicBezTo>
                    <a:cubicBezTo>
                      <a:pt x="211" y="4"/>
                      <a:pt x="210" y="4"/>
                      <a:pt x="210" y="4"/>
                    </a:cubicBezTo>
                    <a:cubicBezTo>
                      <a:pt x="209" y="4"/>
                      <a:pt x="209" y="3"/>
                      <a:pt x="208" y="5"/>
                    </a:cubicBezTo>
                    <a:cubicBezTo>
                      <a:pt x="208" y="5"/>
                      <a:pt x="208" y="5"/>
                      <a:pt x="209" y="5"/>
                    </a:cubicBezTo>
                    <a:cubicBezTo>
                      <a:pt x="209" y="6"/>
                      <a:pt x="209" y="6"/>
                      <a:pt x="209" y="6"/>
                    </a:cubicBezTo>
                    <a:cubicBezTo>
                      <a:pt x="208" y="7"/>
                      <a:pt x="208" y="8"/>
                      <a:pt x="209" y="7"/>
                    </a:cubicBezTo>
                    <a:cubicBezTo>
                      <a:pt x="209" y="8"/>
                      <a:pt x="209" y="8"/>
                      <a:pt x="209" y="9"/>
                    </a:cubicBezTo>
                    <a:cubicBezTo>
                      <a:pt x="209" y="9"/>
                      <a:pt x="208" y="8"/>
                      <a:pt x="208" y="8"/>
                    </a:cubicBezTo>
                    <a:cubicBezTo>
                      <a:pt x="208" y="9"/>
                      <a:pt x="208" y="9"/>
                      <a:pt x="208" y="9"/>
                    </a:cubicBezTo>
                    <a:cubicBezTo>
                      <a:pt x="207" y="10"/>
                      <a:pt x="207" y="10"/>
                      <a:pt x="207" y="10"/>
                    </a:cubicBezTo>
                    <a:cubicBezTo>
                      <a:pt x="207" y="11"/>
                      <a:pt x="207" y="11"/>
                      <a:pt x="207" y="11"/>
                    </a:cubicBezTo>
                    <a:cubicBezTo>
                      <a:pt x="207" y="11"/>
                      <a:pt x="207" y="10"/>
                      <a:pt x="207" y="10"/>
                    </a:cubicBezTo>
                    <a:cubicBezTo>
                      <a:pt x="207" y="10"/>
                      <a:pt x="207" y="9"/>
                      <a:pt x="207" y="9"/>
                    </a:cubicBezTo>
                    <a:cubicBezTo>
                      <a:pt x="206" y="9"/>
                      <a:pt x="205" y="9"/>
                      <a:pt x="206" y="10"/>
                    </a:cubicBezTo>
                    <a:cubicBezTo>
                      <a:pt x="206" y="10"/>
                      <a:pt x="206" y="10"/>
                      <a:pt x="206" y="10"/>
                    </a:cubicBezTo>
                    <a:cubicBezTo>
                      <a:pt x="205" y="9"/>
                      <a:pt x="206" y="7"/>
                      <a:pt x="205" y="6"/>
                    </a:cubicBezTo>
                    <a:cubicBezTo>
                      <a:pt x="204" y="5"/>
                      <a:pt x="205" y="5"/>
                      <a:pt x="205" y="4"/>
                    </a:cubicBezTo>
                    <a:cubicBezTo>
                      <a:pt x="205" y="4"/>
                      <a:pt x="205" y="4"/>
                      <a:pt x="205" y="4"/>
                    </a:cubicBezTo>
                    <a:cubicBezTo>
                      <a:pt x="205" y="3"/>
                      <a:pt x="205" y="3"/>
                      <a:pt x="204" y="3"/>
                    </a:cubicBezTo>
                    <a:cubicBezTo>
                      <a:pt x="204" y="3"/>
                      <a:pt x="204" y="1"/>
                      <a:pt x="203" y="1"/>
                    </a:cubicBezTo>
                    <a:cubicBezTo>
                      <a:pt x="203" y="3"/>
                      <a:pt x="202" y="1"/>
                      <a:pt x="201" y="1"/>
                    </a:cubicBezTo>
                    <a:cubicBezTo>
                      <a:pt x="201" y="2"/>
                      <a:pt x="200" y="2"/>
                      <a:pt x="200" y="3"/>
                    </a:cubicBezTo>
                    <a:cubicBezTo>
                      <a:pt x="200" y="3"/>
                      <a:pt x="201" y="3"/>
                      <a:pt x="202" y="3"/>
                    </a:cubicBezTo>
                    <a:cubicBezTo>
                      <a:pt x="202" y="3"/>
                      <a:pt x="202" y="3"/>
                      <a:pt x="202" y="3"/>
                    </a:cubicBezTo>
                    <a:cubicBezTo>
                      <a:pt x="202" y="3"/>
                      <a:pt x="202" y="3"/>
                      <a:pt x="202" y="4"/>
                    </a:cubicBezTo>
                    <a:cubicBezTo>
                      <a:pt x="201" y="4"/>
                      <a:pt x="200" y="4"/>
                      <a:pt x="199" y="4"/>
                    </a:cubicBezTo>
                    <a:cubicBezTo>
                      <a:pt x="199" y="4"/>
                      <a:pt x="199" y="5"/>
                      <a:pt x="199" y="5"/>
                    </a:cubicBezTo>
                    <a:cubicBezTo>
                      <a:pt x="198" y="5"/>
                      <a:pt x="198" y="5"/>
                      <a:pt x="198" y="5"/>
                    </a:cubicBezTo>
                    <a:cubicBezTo>
                      <a:pt x="197" y="5"/>
                      <a:pt x="196" y="4"/>
                      <a:pt x="196" y="4"/>
                    </a:cubicBezTo>
                    <a:cubicBezTo>
                      <a:pt x="196" y="4"/>
                      <a:pt x="196" y="3"/>
                      <a:pt x="196" y="3"/>
                    </a:cubicBezTo>
                    <a:cubicBezTo>
                      <a:pt x="195" y="3"/>
                      <a:pt x="193" y="2"/>
                      <a:pt x="194" y="3"/>
                    </a:cubicBezTo>
                    <a:cubicBezTo>
                      <a:pt x="194" y="3"/>
                      <a:pt x="194" y="3"/>
                      <a:pt x="194" y="3"/>
                    </a:cubicBezTo>
                    <a:cubicBezTo>
                      <a:pt x="194" y="3"/>
                      <a:pt x="194" y="3"/>
                      <a:pt x="194" y="3"/>
                    </a:cubicBezTo>
                    <a:cubicBezTo>
                      <a:pt x="194" y="4"/>
                      <a:pt x="194" y="4"/>
                      <a:pt x="194" y="4"/>
                    </a:cubicBezTo>
                    <a:cubicBezTo>
                      <a:pt x="194" y="4"/>
                      <a:pt x="193" y="4"/>
                      <a:pt x="193" y="4"/>
                    </a:cubicBezTo>
                    <a:cubicBezTo>
                      <a:pt x="192" y="3"/>
                      <a:pt x="192" y="3"/>
                      <a:pt x="191" y="4"/>
                    </a:cubicBezTo>
                    <a:cubicBezTo>
                      <a:pt x="191" y="4"/>
                      <a:pt x="191" y="4"/>
                      <a:pt x="191" y="4"/>
                    </a:cubicBezTo>
                    <a:cubicBezTo>
                      <a:pt x="191" y="4"/>
                      <a:pt x="191" y="4"/>
                      <a:pt x="191" y="5"/>
                    </a:cubicBezTo>
                    <a:cubicBezTo>
                      <a:pt x="191" y="5"/>
                      <a:pt x="191" y="5"/>
                      <a:pt x="191" y="5"/>
                    </a:cubicBezTo>
                    <a:cubicBezTo>
                      <a:pt x="191" y="5"/>
                      <a:pt x="192" y="6"/>
                      <a:pt x="192" y="6"/>
                    </a:cubicBezTo>
                    <a:cubicBezTo>
                      <a:pt x="192" y="7"/>
                      <a:pt x="191" y="7"/>
                      <a:pt x="192" y="7"/>
                    </a:cubicBezTo>
                    <a:cubicBezTo>
                      <a:pt x="192" y="8"/>
                      <a:pt x="192" y="8"/>
                      <a:pt x="193" y="8"/>
                    </a:cubicBezTo>
                    <a:cubicBezTo>
                      <a:pt x="193" y="8"/>
                      <a:pt x="193" y="8"/>
                      <a:pt x="193" y="9"/>
                    </a:cubicBezTo>
                    <a:cubicBezTo>
                      <a:pt x="192" y="9"/>
                      <a:pt x="192" y="9"/>
                      <a:pt x="191" y="9"/>
                    </a:cubicBezTo>
                    <a:cubicBezTo>
                      <a:pt x="191" y="9"/>
                      <a:pt x="191" y="9"/>
                      <a:pt x="191" y="9"/>
                    </a:cubicBezTo>
                    <a:cubicBezTo>
                      <a:pt x="189" y="9"/>
                      <a:pt x="190" y="7"/>
                      <a:pt x="189" y="8"/>
                    </a:cubicBezTo>
                    <a:cubicBezTo>
                      <a:pt x="189" y="7"/>
                      <a:pt x="189" y="7"/>
                      <a:pt x="189" y="7"/>
                    </a:cubicBezTo>
                    <a:cubicBezTo>
                      <a:pt x="189" y="6"/>
                      <a:pt x="189" y="6"/>
                      <a:pt x="189" y="6"/>
                    </a:cubicBezTo>
                    <a:cubicBezTo>
                      <a:pt x="190" y="6"/>
                      <a:pt x="190" y="5"/>
                      <a:pt x="190" y="5"/>
                    </a:cubicBezTo>
                    <a:cubicBezTo>
                      <a:pt x="190" y="4"/>
                      <a:pt x="190" y="4"/>
                      <a:pt x="190" y="3"/>
                    </a:cubicBezTo>
                    <a:cubicBezTo>
                      <a:pt x="188" y="3"/>
                      <a:pt x="190" y="3"/>
                      <a:pt x="190" y="2"/>
                    </a:cubicBezTo>
                    <a:cubicBezTo>
                      <a:pt x="188" y="2"/>
                      <a:pt x="187" y="2"/>
                      <a:pt x="187" y="2"/>
                    </a:cubicBezTo>
                    <a:cubicBezTo>
                      <a:pt x="187" y="4"/>
                      <a:pt x="186" y="2"/>
                      <a:pt x="185" y="2"/>
                    </a:cubicBezTo>
                    <a:cubicBezTo>
                      <a:pt x="185" y="2"/>
                      <a:pt x="185" y="4"/>
                      <a:pt x="184" y="3"/>
                    </a:cubicBezTo>
                    <a:cubicBezTo>
                      <a:pt x="183" y="3"/>
                      <a:pt x="184" y="2"/>
                      <a:pt x="182" y="2"/>
                    </a:cubicBezTo>
                    <a:cubicBezTo>
                      <a:pt x="182" y="2"/>
                      <a:pt x="182" y="1"/>
                      <a:pt x="182" y="1"/>
                    </a:cubicBezTo>
                    <a:cubicBezTo>
                      <a:pt x="180" y="1"/>
                      <a:pt x="180" y="3"/>
                      <a:pt x="180" y="4"/>
                    </a:cubicBezTo>
                    <a:cubicBezTo>
                      <a:pt x="179" y="4"/>
                      <a:pt x="179" y="5"/>
                      <a:pt x="179" y="5"/>
                    </a:cubicBezTo>
                    <a:cubicBezTo>
                      <a:pt x="179" y="5"/>
                      <a:pt x="179" y="5"/>
                      <a:pt x="179" y="5"/>
                    </a:cubicBezTo>
                    <a:cubicBezTo>
                      <a:pt x="179" y="6"/>
                      <a:pt x="179" y="6"/>
                      <a:pt x="179" y="6"/>
                    </a:cubicBezTo>
                    <a:cubicBezTo>
                      <a:pt x="179" y="5"/>
                      <a:pt x="179" y="5"/>
                      <a:pt x="178" y="5"/>
                    </a:cubicBezTo>
                    <a:cubicBezTo>
                      <a:pt x="178" y="6"/>
                      <a:pt x="178" y="8"/>
                      <a:pt x="178" y="9"/>
                    </a:cubicBezTo>
                    <a:cubicBezTo>
                      <a:pt x="179" y="10"/>
                      <a:pt x="181" y="9"/>
                      <a:pt x="181" y="9"/>
                    </a:cubicBezTo>
                    <a:cubicBezTo>
                      <a:pt x="181" y="9"/>
                      <a:pt x="181" y="10"/>
                      <a:pt x="181" y="10"/>
                    </a:cubicBezTo>
                    <a:cubicBezTo>
                      <a:pt x="182" y="10"/>
                      <a:pt x="182" y="9"/>
                      <a:pt x="182" y="9"/>
                    </a:cubicBezTo>
                    <a:cubicBezTo>
                      <a:pt x="182" y="9"/>
                      <a:pt x="183" y="9"/>
                      <a:pt x="183" y="10"/>
                    </a:cubicBezTo>
                    <a:cubicBezTo>
                      <a:pt x="182" y="10"/>
                      <a:pt x="182" y="10"/>
                      <a:pt x="182" y="10"/>
                    </a:cubicBezTo>
                    <a:cubicBezTo>
                      <a:pt x="181" y="10"/>
                      <a:pt x="181" y="10"/>
                      <a:pt x="180" y="10"/>
                    </a:cubicBezTo>
                    <a:cubicBezTo>
                      <a:pt x="179" y="10"/>
                      <a:pt x="179" y="9"/>
                      <a:pt x="178" y="9"/>
                    </a:cubicBezTo>
                    <a:cubicBezTo>
                      <a:pt x="179" y="10"/>
                      <a:pt x="177" y="10"/>
                      <a:pt x="178" y="12"/>
                    </a:cubicBezTo>
                    <a:cubicBezTo>
                      <a:pt x="177" y="12"/>
                      <a:pt x="177" y="12"/>
                      <a:pt x="177" y="12"/>
                    </a:cubicBezTo>
                    <a:cubicBezTo>
                      <a:pt x="177" y="12"/>
                      <a:pt x="177" y="11"/>
                      <a:pt x="177" y="11"/>
                    </a:cubicBezTo>
                    <a:cubicBezTo>
                      <a:pt x="177" y="11"/>
                      <a:pt x="177" y="11"/>
                      <a:pt x="176" y="11"/>
                    </a:cubicBezTo>
                    <a:cubicBezTo>
                      <a:pt x="176" y="11"/>
                      <a:pt x="176" y="10"/>
                      <a:pt x="176" y="10"/>
                    </a:cubicBezTo>
                    <a:cubicBezTo>
                      <a:pt x="176" y="10"/>
                      <a:pt x="177" y="10"/>
                      <a:pt x="177" y="10"/>
                    </a:cubicBezTo>
                    <a:cubicBezTo>
                      <a:pt x="177" y="9"/>
                      <a:pt x="175" y="10"/>
                      <a:pt x="176" y="8"/>
                    </a:cubicBezTo>
                    <a:cubicBezTo>
                      <a:pt x="175" y="8"/>
                      <a:pt x="175" y="8"/>
                      <a:pt x="174" y="8"/>
                    </a:cubicBezTo>
                    <a:cubicBezTo>
                      <a:pt x="175" y="8"/>
                      <a:pt x="175" y="7"/>
                      <a:pt x="175" y="7"/>
                    </a:cubicBezTo>
                    <a:cubicBezTo>
                      <a:pt x="175" y="7"/>
                      <a:pt x="176" y="7"/>
                      <a:pt x="176" y="7"/>
                    </a:cubicBezTo>
                    <a:cubicBezTo>
                      <a:pt x="176" y="7"/>
                      <a:pt x="176" y="6"/>
                      <a:pt x="176" y="6"/>
                    </a:cubicBezTo>
                    <a:cubicBezTo>
                      <a:pt x="177" y="6"/>
                      <a:pt x="177" y="6"/>
                      <a:pt x="177" y="5"/>
                    </a:cubicBezTo>
                    <a:cubicBezTo>
                      <a:pt x="177" y="6"/>
                      <a:pt x="176" y="5"/>
                      <a:pt x="177" y="5"/>
                    </a:cubicBezTo>
                    <a:cubicBezTo>
                      <a:pt x="178" y="5"/>
                      <a:pt x="179" y="5"/>
                      <a:pt x="179" y="4"/>
                    </a:cubicBezTo>
                    <a:cubicBezTo>
                      <a:pt x="178" y="3"/>
                      <a:pt x="178" y="3"/>
                      <a:pt x="176" y="4"/>
                    </a:cubicBezTo>
                    <a:cubicBezTo>
                      <a:pt x="176" y="2"/>
                      <a:pt x="175" y="2"/>
                      <a:pt x="174" y="2"/>
                    </a:cubicBezTo>
                    <a:cubicBezTo>
                      <a:pt x="175" y="3"/>
                      <a:pt x="173" y="3"/>
                      <a:pt x="172" y="4"/>
                    </a:cubicBezTo>
                    <a:cubicBezTo>
                      <a:pt x="173" y="3"/>
                      <a:pt x="173" y="3"/>
                      <a:pt x="173" y="2"/>
                    </a:cubicBezTo>
                    <a:cubicBezTo>
                      <a:pt x="172" y="2"/>
                      <a:pt x="171" y="2"/>
                      <a:pt x="171" y="2"/>
                    </a:cubicBezTo>
                    <a:cubicBezTo>
                      <a:pt x="170" y="2"/>
                      <a:pt x="171" y="4"/>
                      <a:pt x="170" y="4"/>
                    </a:cubicBezTo>
                    <a:cubicBezTo>
                      <a:pt x="169" y="4"/>
                      <a:pt x="169" y="3"/>
                      <a:pt x="168" y="3"/>
                    </a:cubicBezTo>
                    <a:cubicBezTo>
                      <a:pt x="168" y="3"/>
                      <a:pt x="168" y="3"/>
                      <a:pt x="168" y="4"/>
                    </a:cubicBezTo>
                    <a:cubicBezTo>
                      <a:pt x="168" y="4"/>
                      <a:pt x="168" y="4"/>
                      <a:pt x="167" y="4"/>
                    </a:cubicBezTo>
                    <a:cubicBezTo>
                      <a:pt x="167" y="4"/>
                      <a:pt x="167" y="4"/>
                      <a:pt x="167" y="4"/>
                    </a:cubicBezTo>
                    <a:cubicBezTo>
                      <a:pt x="167" y="4"/>
                      <a:pt x="167" y="3"/>
                      <a:pt x="167" y="3"/>
                    </a:cubicBezTo>
                    <a:cubicBezTo>
                      <a:pt x="166" y="3"/>
                      <a:pt x="167" y="2"/>
                      <a:pt x="166" y="2"/>
                    </a:cubicBezTo>
                    <a:cubicBezTo>
                      <a:pt x="165" y="2"/>
                      <a:pt x="165" y="3"/>
                      <a:pt x="164" y="3"/>
                    </a:cubicBezTo>
                    <a:cubicBezTo>
                      <a:pt x="162" y="3"/>
                      <a:pt x="162" y="3"/>
                      <a:pt x="162" y="3"/>
                    </a:cubicBezTo>
                    <a:cubicBezTo>
                      <a:pt x="163" y="5"/>
                      <a:pt x="162" y="4"/>
                      <a:pt x="163" y="5"/>
                    </a:cubicBezTo>
                    <a:cubicBezTo>
                      <a:pt x="163" y="5"/>
                      <a:pt x="163" y="5"/>
                      <a:pt x="163" y="5"/>
                    </a:cubicBezTo>
                    <a:cubicBezTo>
                      <a:pt x="163" y="6"/>
                      <a:pt x="162" y="7"/>
                      <a:pt x="163" y="8"/>
                    </a:cubicBezTo>
                    <a:cubicBezTo>
                      <a:pt x="163" y="8"/>
                      <a:pt x="163" y="8"/>
                      <a:pt x="163" y="9"/>
                    </a:cubicBezTo>
                    <a:cubicBezTo>
                      <a:pt x="163" y="9"/>
                      <a:pt x="163" y="9"/>
                      <a:pt x="163" y="9"/>
                    </a:cubicBezTo>
                    <a:cubicBezTo>
                      <a:pt x="163" y="9"/>
                      <a:pt x="162" y="9"/>
                      <a:pt x="162" y="9"/>
                    </a:cubicBezTo>
                    <a:cubicBezTo>
                      <a:pt x="161" y="9"/>
                      <a:pt x="160" y="8"/>
                      <a:pt x="160" y="9"/>
                    </a:cubicBezTo>
                    <a:cubicBezTo>
                      <a:pt x="160" y="9"/>
                      <a:pt x="160" y="9"/>
                      <a:pt x="159" y="9"/>
                    </a:cubicBezTo>
                    <a:cubicBezTo>
                      <a:pt x="159" y="9"/>
                      <a:pt x="159" y="8"/>
                      <a:pt x="159" y="8"/>
                    </a:cubicBezTo>
                    <a:cubicBezTo>
                      <a:pt x="159" y="8"/>
                      <a:pt x="160" y="8"/>
                      <a:pt x="160" y="7"/>
                    </a:cubicBezTo>
                    <a:cubicBezTo>
                      <a:pt x="160" y="7"/>
                      <a:pt x="160" y="7"/>
                      <a:pt x="160" y="7"/>
                    </a:cubicBezTo>
                    <a:cubicBezTo>
                      <a:pt x="160" y="7"/>
                      <a:pt x="160" y="7"/>
                      <a:pt x="160" y="7"/>
                    </a:cubicBezTo>
                    <a:cubicBezTo>
                      <a:pt x="160" y="7"/>
                      <a:pt x="161" y="7"/>
                      <a:pt x="160" y="6"/>
                    </a:cubicBezTo>
                    <a:cubicBezTo>
                      <a:pt x="161" y="6"/>
                      <a:pt x="161" y="6"/>
                      <a:pt x="161" y="6"/>
                    </a:cubicBezTo>
                    <a:cubicBezTo>
                      <a:pt x="161" y="6"/>
                      <a:pt x="161" y="6"/>
                      <a:pt x="161" y="5"/>
                    </a:cubicBezTo>
                    <a:cubicBezTo>
                      <a:pt x="161" y="5"/>
                      <a:pt x="161" y="5"/>
                      <a:pt x="161" y="5"/>
                    </a:cubicBezTo>
                    <a:cubicBezTo>
                      <a:pt x="161" y="5"/>
                      <a:pt x="161" y="5"/>
                      <a:pt x="161" y="5"/>
                    </a:cubicBezTo>
                    <a:cubicBezTo>
                      <a:pt x="160" y="4"/>
                      <a:pt x="160" y="4"/>
                      <a:pt x="160" y="3"/>
                    </a:cubicBezTo>
                    <a:cubicBezTo>
                      <a:pt x="159" y="3"/>
                      <a:pt x="159" y="2"/>
                      <a:pt x="158" y="3"/>
                    </a:cubicBezTo>
                    <a:cubicBezTo>
                      <a:pt x="157" y="2"/>
                      <a:pt x="156" y="2"/>
                      <a:pt x="156" y="2"/>
                    </a:cubicBezTo>
                    <a:cubicBezTo>
                      <a:pt x="155" y="2"/>
                      <a:pt x="156" y="2"/>
                      <a:pt x="155" y="2"/>
                    </a:cubicBezTo>
                    <a:cubicBezTo>
                      <a:pt x="155" y="2"/>
                      <a:pt x="154" y="2"/>
                      <a:pt x="154" y="2"/>
                    </a:cubicBezTo>
                    <a:cubicBezTo>
                      <a:pt x="154" y="2"/>
                      <a:pt x="154" y="3"/>
                      <a:pt x="153" y="3"/>
                    </a:cubicBezTo>
                    <a:cubicBezTo>
                      <a:pt x="153" y="3"/>
                      <a:pt x="153" y="2"/>
                      <a:pt x="151" y="2"/>
                    </a:cubicBezTo>
                    <a:cubicBezTo>
                      <a:pt x="151" y="3"/>
                      <a:pt x="151" y="3"/>
                      <a:pt x="152" y="4"/>
                    </a:cubicBezTo>
                    <a:cubicBezTo>
                      <a:pt x="151" y="4"/>
                      <a:pt x="151" y="4"/>
                      <a:pt x="151" y="4"/>
                    </a:cubicBezTo>
                    <a:cubicBezTo>
                      <a:pt x="151" y="4"/>
                      <a:pt x="150" y="3"/>
                      <a:pt x="150" y="3"/>
                    </a:cubicBezTo>
                    <a:cubicBezTo>
                      <a:pt x="150" y="4"/>
                      <a:pt x="150" y="5"/>
                      <a:pt x="150" y="5"/>
                    </a:cubicBezTo>
                    <a:cubicBezTo>
                      <a:pt x="149" y="5"/>
                      <a:pt x="149" y="5"/>
                      <a:pt x="149" y="4"/>
                    </a:cubicBezTo>
                    <a:cubicBezTo>
                      <a:pt x="148" y="4"/>
                      <a:pt x="147" y="4"/>
                      <a:pt x="147" y="5"/>
                    </a:cubicBezTo>
                    <a:cubicBezTo>
                      <a:pt x="145" y="5"/>
                      <a:pt x="146" y="5"/>
                      <a:pt x="144" y="6"/>
                    </a:cubicBezTo>
                    <a:cubicBezTo>
                      <a:pt x="145" y="7"/>
                      <a:pt x="145" y="7"/>
                      <a:pt x="146" y="7"/>
                    </a:cubicBezTo>
                    <a:cubicBezTo>
                      <a:pt x="147" y="7"/>
                      <a:pt x="146" y="7"/>
                      <a:pt x="146" y="7"/>
                    </a:cubicBezTo>
                    <a:cubicBezTo>
                      <a:pt x="146" y="8"/>
                      <a:pt x="146" y="8"/>
                      <a:pt x="147" y="8"/>
                    </a:cubicBezTo>
                    <a:cubicBezTo>
                      <a:pt x="146" y="8"/>
                      <a:pt x="146" y="8"/>
                      <a:pt x="146" y="8"/>
                    </a:cubicBezTo>
                    <a:cubicBezTo>
                      <a:pt x="146" y="8"/>
                      <a:pt x="147" y="8"/>
                      <a:pt x="147" y="8"/>
                    </a:cubicBezTo>
                    <a:cubicBezTo>
                      <a:pt x="147" y="9"/>
                      <a:pt x="147" y="10"/>
                      <a:pt x="147" y="10"/>
                    </a:cubicBezTo>
                    <a:cubicBezTo>
                      <a:pt x="145" y="10"/>
                      <a:pt x="145" y="10"/>
                      <a:pt x="145" y="10"/>
                    </a:cubicBezTo>
                    <a:cubicBezTo>
                      <a:pt x="146" y="9"/>
                      <a:pt x="145" y="9"/>
                      <a:pt x="145" y="8"/>
                    </a:cubicBezTo>
                    <a:cubicBezTo>
                      <a:pt x="145" y="8"/>
                      <a:pt x="145" y="7"/>
                      <a:pt x="145" y="7"/>
                    </a:cubicBezTo>
                    <a:cubicBezTo>
                      <a:pt x="144" y="7"/>
                      <a:pt x="144" y="7"/>
                      <a:pt x="144" y="8"/>
                    </a:cubicBezTo>
                    <a:cubicBezTo>
                      <a:pt x="144" y="8"/>
                      <a:pt x="144" y="8"/>
                      <a:pt x="144" y="8"/>
                    </a:cubicBezTo>
                    <a:cubicBezTo>
                      <a:pt x="143" y="7"/>
                      <a:pt x="144" y="7"/>
                      <a:pt x="144" y="6"/>
                    </a:cubicBezTo>
                    <a:cubicBezTo>
                      <a:pt x="144" y="6"/>
                      <a:pt x="144" y="6"/>
                      <a:pt x="144" y="6"/>
                    </a:cubicBezTo>
                    <a:cubicBezTo>
                      <a:pt x="144" y="5"/>
                      <a:pt x="144" y="5"/>
                      <a:pt x="145" y="5"/>
                    </a:cubicBezTo>
                    <a:cubicBezTo>
                      <a:pt x="145" y="4"/>
                      <a:pt x="144" y="4"/>
                      <a:pt x="144" y="4"/>
                    </a:cubicBezTo>
                    <a:cubicBezTo>
                      <a:pt x="143" y="3"/>
                      <a:pt x="144" y="2"/>
                      <a:pt x="143" y="2"/>
                    </a:cubicBezTo>
                    <a:cubicBezTo>
                      <a:pt x="143" y="3"/>
                      <a:pt x="143" y="3"/>
                      <a:pt x="142" y="3"/>
                    </a:cubicBezTo>
                    <a:cubicBezTo>
                      <a:pt x="142" y="3"/>
                      <a:pt x="142" y="3"/>
                      <a:pt x="141" y="3"/>
                    </a:cubicBezTo>
                    <a:cubicBezTo>
                      <a:pt x="141" y="3"/>
                      <a:pt x="141" y="3"/>
                      <a:pt x="141" y="3"/>
                    </a:cubicBezTo>
                    <a:cubicBezTo>
                      <a:pt x="141" y="3"/>
                      <a:pt x="141" y="3"/>
                      <a:pt x="141" y="3"/>
                    </a:cubicBezTo>
                    <a:cubicBezTo>
                      <a:pt x="141" y="3"/>
                      <a:pt x="141" y="3"/>
                      <a:pt x="141" y="3"/>
                    </a:cubicBezTo>
                    <a:cubicBezTo>
                      <a:pt x="141" y="3"/>
                      <a:pt x="141" y="3"/>
                      <a:pt x="141" y="3"/>
                    </a:cubicBezTo>
                    <a:cubicBezTo>
                      <a:pt x="141" y="4"/>
                      <a:pt x="141" y="4"/>
                      <a:pt x="140" y="4"/>
                    </a:cubicBezTo>
                    <a:cubicBezTo>
                      <a:pt x="140" y="4"/>
                      <a:pt x="140" y="5"/>
                      <a:pt x="139" y="5"/>
                    </a:cubicBezTo>
                    <a:cubicBezTo>
                      <a:pt x="138" y="6"/>
                      <a:pt x="139" y="4"/>
                      <a:pt x="138" y="4"/>
                    </a:cubicBezTo>
                    <a:cubicBezTo>
                      <a:pt x="138" y="4"/>
                      <a:pt x="138" y="4"/>
                      <a:pt x="138" y="4"/>
                    </a:cubicBezTo>
                    <a:cubicBezTo>
                      <a:pt x="138" y="4"/>
                      <a:pt x="138" y="3"/>
                      <a:pt x="138" y="3"/>
                    </a:cubicBezTo>
                    <a:cubicBezTo>
                      <a:pt x="137" y="3"/>
                      <a:pt x="137" y="4"/>
                      <a:pt x="136" y="4"/>
                    </a:cubicBezTo>
                    <a:cubicBezTo>
                      <a:pt x="136" y="4"/>
                      <a:pt x="136" y="4"/>
                      <a:pt x="136" y="4"/>
                    </a:cubicBezTo>
                    <a:cubicBezTo>
                      <a:pt x="136" y="4"/>
                      <a:pt x="136" y="4"/>
                      <a:pt x="136" y="4"/>
                    </a:cubicBezTo>
                    <a:cubicBezTo>
                      <a:pt x="135" y="4"/>
                      <a:pt x="135" y="4"/>
                      <a:pt x="135" y="4"/>
                    </a:cubicBezTo>
                    <a:cubicBezTo>
                      <a:pt x="135" y="4"/>
                      <a:pt x="135" y="4"/>
                      <a:pt x="135" y="4"/>
                    </a:cubicBezTo>
                    <a:cubicBezTo>
                      <a:pt x="135" y="4"/>
                      <a:pt x="134" y="4"/>
                      <a:pt x="134" y="4"/>
                    </a:cubicBezTo>
                    <a:cubicBezTo>
                      <a:pt x="134" y="4"/>
                      <a:pt x="134" y="3"/>
                      <a:pt x="134" y="3"/>
                    </a:cubicBezTo>
                    <a:cubicBezTo>
                      <a:pt x="133" y="2"/>
                      <a:pt x="133" y="4"/>
                      <a:pt x="134" y="4"/>
                    </a:cubicBezTo>
                    <a:cubicBezTo>
                      <a:pt x="134" y="4"/>
                      <a:pt x="134" y="4"/>
                      <a:pt x="134" y="4"/>
                    </a:cubicBezTo>
                    <a:cubicBezTo>
                      <a:pt x="134" y="4"/>
                      <a:pt x="134" y="5"/>
                      <a:pt x="134" y="5"/>
                    </a:cubicBezTo>
                    <a:cubicBezTo>
                      <a:pt x="134" y="5"/>
                      <a:pt x="134" y="5"/>
                      <a:pt x="134" y="5"/>
                    </a:cubicBezTo>
                    <a:cubicBezTo>
                      <a:pt x="134" y="5"/>
                      <a:pt x="134" y="5"/>
                      <a:pt x="134" y="5"/>
                    </a:cubicBezTo>
                    <a:cubicBezTo>
                      <a:pt x="134" y="5"/>
                      <a:pt x="134" y="6"/>
                      <a:pt x="134" y="6"/>
                    </a:cubicBezTo>
                    <a:cubicBezTo>
                      <a:pt x="133" y="6"/>
                      <a:pt x="133" y="7"/>
                      <a:pt x="132" y="7"/>
                    </a:cubicBezTo>
                    <a:cubicBezTo>
                      <a:pt x="132" y="7"/>
                      <a:pt x="132" y="7"/>
                      <a:pt x="132" y="7"/>
                    </a:cubicBezTo>
                    <a:cubicBezTo>
                      <a:pt x="132" y="7"/>
                      <a:pt x="132" y="6"/>
                      <a:pt x="132" y="5"/>
                    </a:cubicBezTo>
                    <a:cubicBezTo>
                      <a:pt x="132" y="5"/>
                      <a:pt x="132" y="5"/>
                      <a:pt x="132" y="5"/>
                    </a:cubicBezTo>
                    <a:cubicBezTo>
                      <a:pt x="132" y="5"/>
                      <a:pt x="131" y="4"/>
                      <a:pt x="131" y="4"/>
                    </a:cubicBezTo>
                    <a:cubicBezTo>
                      <a:pt x="132" y="3"/>
                      <a:pt x="133" y="3"/>
                      <a:pt x="132" y="3"/>
                    </a:cubicBezTo>
                    <a:cubicBezTo>
                      <a:pt x="131" y="2"/>
                      <a:pt x="130" y="2"/>
                      <a:pt x="129" y="2"/>
                    </a:cubicBezTo>
                    <a:cubicBezTo>
                      <a:pt x="129" y="2"/>
                      <a:pt x="129" y="2"/>
                      <a:pt x="129" y="1"/>
                    </a:cubicBezTo>
                    <a:cubicBezTo>
                      <a:pt x="127" y="1"/>
                      <a:pt x="127" y="3"/>
                      <a:pt x="125" y="4"/>
                    </a:cubicBezTo>
                    <a:cubicBezTo>
                      <a:pt x="125" y="3"/>
                      <a:pt x="124" y="3"/>
                      <a:pt x="123" y="3"/>
                    </a:cubicBezTo>
                    <a:cubicBezTo>
                      <a:pt x="123" y="3"/>
                      <a:pt x="123" y="3"/>
                      <a:pt x="123" y="3"/>
                    </a:cubicBezTo>
                    <a:cubicBezTo>
                      <a:pt x="122" y="3"/>
                      <a:pt x="122" y="3"/>
                      <a:pt x="122" y="3"/>
                    </a:cubicBezTo>
                    <a:cubicBezTo>
                      <a:pt x="122" y="3"/>
                      <a:pt x="122" y="3"/>
                      <a:pt x="122" y="3"/>
                    </a:cubicBezTo>
                    <a:cubicBezTo>
                      <a:pt x="121" y="2"/>
                      <a:pt x="121" y="2"/>
                      <a:pt x="121" y="1"/>
                    </a:cubicBezTo>
                    <a:cubicBezTo>
                      <a:pt x="119" y="1"/>
                      <a:pt x="119" y="2"/>
                      <a:pt x="118" y="2"/>
                    </a:cubicBezTo>
                    <a:cubicBezTo>
                      <a:pt x="118" y="3"/>
                      <a:pt x="119" y="3"/>
                      <a:pt x="119" y="5"/>
                    </a:cubicBezTo>
                    <a:cubicBezTo>
                      <a:pt x="118" y="5"/>
                      <a:pt x="118" y="7"/>
                      <a:pt x="118" y="8"/>
                    </a:cubicBezTo>
                    <a:cubicBezTo>
                      <a:pt x="118" y="8"/>
                      <a:pt x="117" y="8"/>
                      <a:pt x="117" y="8"/>
                    </a:cubicBezTo>
                    <a:cubicBezTo>
                      <a:pt x="116" y="9"/>
                      <a:pt x="117" y="11"/>
                      <a:pt x="115" y="10"/>
                    </a:cubicBezTo>
                    <a:cubicBezTo>
                      <a:pt x="115" y="8"/>
                      <a:pt x="117" y="8"/>
                      <a:pt x="115" y="7"/>
                    </a:cubicBezTo>
                    <a:cubicBezTo>
                      <a:pt x="115" y="8"/>
                      <a:pt x="115" y="9"/>
                      <a:pt x="114" y="8"/>
                    </a:cubicBezTo>
                    <a:cubicBezTo>
                      <a:pt x="114" y="8"/>
                      <a:pt x="114" y="8"/>
                      <a:pt x="114" y="8"/>
                    </a:cubicBezTo>
                    <a:cubicBezTo>
                      <a:pt x="115" y="8"/>
                      <a:pt x="115" y="7"/>
                      <a:pt x="114" y="7"/>
                    </a:cubicBezTo>
                    <a:cubicBezTo>
                      <a:pt x="114" y="6"/>
                      <a:pt x="114" y="6"/>
                      <a:pt x="114" y="6"/>
                    </a:cubicBezTo>
                    <a:cubicBezTo>
                      <a:pt x="114" y="6"/>
                      <a:pt x="114" y="6"/>
                      <a:pt x="114" y="6"/>
                    </a:cubicBezTo>
                    <a:cubicBezTo>
                      <a:pt x="114" y="6"/>
                      <a:pt x="114" y="6"/>
                      <a:pt x="114" y="5"/>
                    </a:cubicBezTo>
                    <a:cubicBezTo>
                      <a:pt x="116" y="6"/>
                      <a:pt x="114" y="4"/>
                      <a:pt x="114" y="4"/>
                    </a:cubicBezTo>
                    <a:cubicBezTo>
                      <a:pt x="115" y="4"/>
                      <a:pt x="115" y="4"/>
                      <a:pt x="115" y="3"/>
                    </a:cubicBezTo>
                    <a:cubicBezTo>
                      <a:pt x="115" y="1"/>
                      <a:pt x="114" y="2"/>
                      <a:pt x="112" y="2"/>
                    </a:cubicBezTo>
                    <a:cubicBezTo>
                      <a:pt x="112" y="2"/>
                      <a:pt x="112" y="1"/>
                      <a:pt x="111" y="1"/>
                    </a:cubicBezTo>
                    <a:cubicBezTo>
                      <a:pt x="111" y="3"/>
                      <a:pt x="110" y="3"/>
                      <a:pt x="110" y="5"/>
                    </a:cubicBezTo>
                    <a:cubicBezTo>
                      <a:pt x="111" y="5"/>
                      <a:pt x="111" y="5"/>
                      <a:pt x="111" y="5"/>
                    </a:cubicBezTo>
                    <a:cubicBezTo>
                      <a:pt x="111" y="5"/>
                      <a:pt x="111" y="5"/>
                      <a:pt x="111" y="5"/>
                    </a:cubicBezTo>
                    <a:cubicBezTo>
                      <a:pt x="111" y="5"/>
                      <a:pt x="110" y="6"/>
                      <a:pt x="110" y="6"/>
                    </a:cubicBezTo>
                    <a:cubicBezTo>
                      <a:pt x="110" y="6"/>
                      <a:pt x="110" y="6"/>
                      <a:pt x="110" y="5"/>
                    </a:cubicBezTo>
                    <a:cubicBezTo>
                      <a:pt x="109" y="6"/>
                      <a:pt x="109" y="6"/>
                      <a:pt x="109" y="6"/>
                    </a:cubicBezTo>
                    <a:cubicBezTo>
                      <a:pt x="109" y="6"/>
                      <a:pt x="109" y="5"/>
                      <a:pt x="110" y="5"/>
                    </a:cubicBezTo>
                    <a:cubicBezTo>
                      <a:pt x="109" y="5"/>
                      <a:pt x="108" y="5"/>
                      <a:pt x="108" y="5"/>
                    </a:cubicBezTo>
                    <a:cubicBezTo>
                      <a:pt x="109" y="4"/>
                      <a:pt x="108" y="4"/>
                      <a:pt x="109" y="3"/>
                    </a:cubicBezTo>
                    <a:cubicBezTo>
                      <a:pt x="109" y="3"/>
                      <a:pt x="110" y="3"/>
                      <a:pt x="110" y="3"/>
                    </a:cubicBezTo>
                    <a:cubicBezTo>
                      <a:pt x="110" y="3"/>
                      <a:pt x="109" y="3"/>
                      <a:pt x="110" y="2"/>
                    </a:cubicBezTo>
                    <a:cubicBezTo>
                      <a:pt x="109" y="2"/>
                      <a:pt x="109" y="2"/>
                      <a:pt x="109" y="2"/>
                    </a:cubicBezTo>
                    <a:cubicBezTo>
                      <a:pt x="108" y="2"/>
                      <a:pt x="109" y="3"/>
                      <a:pt x="108" y="3"/>
                    </a:cubicBezTo>
                    <a:cubicBezTo>
                      <a:pt x="107" y="1"/>
                      <a:pt x="106" y="3"/>
                      <a:pt x="105" y="2"/>
                    </a:cubicBezTo>
                    <a:cubicBezTo>
                      <a:pt x="105" y="4"/>
                      <a:pt x="103" y="4"/>
                      <a:pt x="103" y="5"/>
                    </a:cubicBezTo>
                    <a:cubicBezTo>
                      <a:pt x="103" y="6"/>
                      <a:pt x="103" y="6"/>
                      <a:pt x="104" y="7"/>
                    </a:cubicBezTo>
                    <a:cubicBezTo>
                      <a:pt x="104" y="7"/>
                      <a:pt x="103" y="7"/>
                      <a:pt x="103" y="7"/>
                    </a:cubicBezTo>
                    <a:cubicBezTo>
                      <a:pt x="104" y="7"/>
                      <a:pt x="104" y="8"/>
                      <a:pt x="104" y="8"/>
                    </a:cubicBezTo>
                    <a:cubicBezTo>
                      <a:pt x="103" y="8"/>
                      <a:pt x="102" y="8"/>
                      <a:pt x="101" y="7"/>
                    </a:cubicBezTo>
                    <a:cubicBezTo>
                      <a:pt x="101" y="7"/>
                      <a:pt x="101" y="7"/>
                      <a:pt x="101" y="7"/>
                    </a:cubicBezTo>
                    <a:cubicBezTo>
                      <a:pt x="100" y="7"/>
                      <a:pt x="100" y="6"/>
                      <a:pt x="100" y="6"/>
                    </a:cubicBezTo>
                    <a:cubicBezTo>
                      <a:pt x="99" y="6"/>
                      <a:pt x="99" y="6"/>
                      <a:pt x="99" y="5"/>
                    </a:cubicBezTo>
                    <a:cubicBezTo>
                      <a:pt x="100" y="5"/>
                      <a:pt x="100" y="5"/>
                      <a:pt x="100" y="5"/>
                    </a:cubicBezTo>
                    <a:cubicBezTo>
                      <a:pt x="101" y="4"/>
                      <a:pt x="102" y="2"/>
                      <a:pt x="100" y="1"/>
                    </a:cubicBezTo>
                    <a:cubicBezTo>
                      <a:pt x="100" y="3"/>
                      <a:pt x="99" y="1"/>
                      <a:pt x="98" y="2"/>
                    </a:cubicBezTo>
                    <a:cubicBezTo>
                      <a:pt x="97" y="2"/>
                      <a:pt x="97" y="3"/>
                      <a:pt x="97" y="4"/>
                    </a:cubicBezTo>
                    <a:cubicBezTo>
                      <a:pt x="97" y="4"/>
                      <a:pt x="97" y="4"/>
                      <a:pt x="97" y="4"/>
                    </a:cubicBezTo>
                    <a:cubicBezTo>
                      <a:pt x="97" y="5"/>
                      <a:pt x="98" y="6"/>
                      <a:pt x="98" y="7"/>
                    </a:cubicBezTo>
                    <a:cubicBezTo>
                      <a:pt x="98" y="8"/>
                      <a:pt x="97" y="6"/>
                      <a:pt x="96" y="7"/>
                    </a:cubicBezTo>
                    <a:cubicBezTo>
                      <a:pt x="96" y="7"/>
                      <a:pt x="96" y="7"/>
                      <a:pt x="96" y="7"/>
                    </a:cubicBezTo>
                    <a:cubicBezTo>
                      <a:pt x="96" y="7"/>
                      <a:pt x="95" y="7"/>
                      <a:pt x="95" y="7"/>
                    </a:cubicBezTo>
                    <a:cubicBezTo>
                      <a:pt x="94" y="6"/>
                      <a:pt x="95" y="6"/>
                      <a:pt x="96" y="5"/>
                    </a:cubicBezTo>
                    <a:cubicBezTo>
                      <a:pt x="96" y="5"/>
                      <a:pt x="96" y="5"/>
                      <a:pt x="96" y="4"/>
                    </a:cubicBezTo>
                    <a:cubicBezTo>
                      <a:pt x="95" y="3"/>
                      <a:pt x="95" y="4"/>
                      <a:pt x="94" y="4"/>
                    </a:cubicBezTo>
                    <a:cubicBezTo>
                      <a:pt x="94" y="4"/>
                      <a:pt x="94" y="3"/>
                      <a:pt x="94" y="3"/>
                    </a:cubicBezTo>
                    <a:cubicBezTo>
                      <a:pt x="93" y="3"/>
                      <a:pt x="93" y="3"/>
                      <a:pt x="93" y="3"/>
                    </a:cubicBezTo>
                    <a:cubicBezTo>
                      <a:pt x="93" y="2"/>
                      <a:pt x="93" y="2"/>
                      <a:pt x="92" y="2"/>
                    </a:cubicBezTo>
                    <a:cubicBezTo>
                      <a:pt x="92" y="2"/>
                      <a:pt x="92" y="2"/>
                      <a:pt x="91" y="2"/>
                    </a:cubicBezTo>
                    <a:cubicBezTo>
                      <a:pt x="91" y="3"/>
                      <a:pt x="92" y="3"/>
                      <a:pt x="91" y="3"/>
                    </a:cubicBezTo>
                    <a:cubicBezTo>
                      <a:pt x="90" y="3"/>
                      <a:pt x="89" y="3"/>
                      <a:pt x="89" y="4"/>
                    </a:cubicBezTo>
                    <a:cubicBezTo>
                      <a:pt x="89" y="3"/>
                      <a:pt x="88" y="3"/>
                      <a:pt x="88" y="4"/>
                    </a:cubicBezTo>
                    <a:cubicBezTo>
                      <a:pt x="88" y="4"/>
                      <a:pt x="88" y="4"/>
                      <a:pt x="89" y="5"/>
                    </a:cubicBezTo>
                    <a:cubicBezTo>
                      <a:pt x="87" y="6"/>
                      <a:pt x="90" y="6"/>
                      <a:pt x="89" y="6"/>
                    </a:cubicBezTo>
                    <a:cubicBezTo>
                      <a:pt x="88" y="5"/>
                      <a:pt x="87" y="6"/>
                      <a:pt x="88" y="7"/>
                    </a:cubicBezTo>
                    <a:cubicBezTo>
                      <a:pt x="88" y="7"/>
                      <a:pt x="88" y="7"/>
                      <a:pt x="88" y="7"/>
                    </a:cubicBezTo>
                    <a:cubicBezTo>
                      <a:pt x="87" y="7"/>
                      <a:pt x="87" y="8"/>
                      <a:pt x="86" y="8"/>
                    </a:cubicBezTo>
                    <a:cubicBezTo>
                      <a:pt x="86" y="8"/>
                      <a:pt x="86" y="8"/>
                      <a:pt x="86" y="8"/>
                    </a:cubicBezTo>
                    <a:cubicBezTo>
                      <a:pt x="86" y="8"/>
                      <a:pt x="86" y="8"/>
                      <a:pt x="86" y="8"/>
                    </a:cubicBezTo>
                    <a:cubicBezTo>
                      <a:pt x="87" y="7"/>
                      <a:pt x="86" y="6"/>
                      <a:pt x="88" y="6"/>
                    </a:cubicBezTo>
                    <a:cubicBezTo>
                      <a:pt x="87" y="4"/>
                      <a:pt x="86" y="6"/>
                      <a:pt x="85" y="6"/>
                    </a:cubicBezTo>
                    <a:cubicBezTo>
                      <a:pt x="85" y="6"/>
                      <a:pt x="85" y="6"/>
                      <a:pt x="85" y="6"/>
                    </a:cubicBezTo>
                    <a:cubicBezTo>
                      <a:pt x="85" y="6"/>
                      <a:pt x="85" y="6"/>
                      <a:pt x="85" y="5"/>
                    </a:cubicBezTo>
                    <a:cubicBezTo>
                      <a:pt x="85" y="6"/>
                      <a:pt x="85" y="6"/>
                      <a:pt x="85" y="6"/>
                    </a:cubicBezTo>
                    <a:cubicBezTo>
                      <a:pt x="84" y="5"/>
                      <a:pt x="84" y="5"/>
                      <a:pt x="84" y="5"/>
                    </a:cubicBezTo>
                    <a:cubicBezTo>
                      <a:pt x="86" y="5"/>
                      <a:pt x="86" y="5"/>
                      <a:pt x="86" y="5"/>
                    </a:cubicBezTo>
                    <a:cubicBezTo>
                      <a:pt x="86" y="4"/>
                      <a:pt x="86" y="3"/>
                      <a:pt x="85" y="3"/>
                    </a:cubicBezTo>
                    <a:cubicBezTo>
                      <a:pt x="85" y="2"/>
                      <a:pt x="85" y="1"/>
                      <a:pt x="85" y="1"/>
                    </a:cubicBezTo>
                    <a:cubicBezTo>
                      <a:pt x="85" y="2"/>
                      <a:pt x="85" y="2"/>
                      <a:pt x="84" y="2"/>
                    </a:cubicBezTo>
                    <a:cubicBezTo>
                      <a:pt x="83" y="2"/>
                      <a:pt x="82" y="2"/>
                      <a:pt x="81" y="3"/>
                    </a:cubicBezTo>
                    <a:cubicBezTo>
                      <a:pt x="81" y="4"/>
                      <a:pt x="81" y="4"/>
                      <a:pt x="81" y="4"/>
                    </a:cubicBezTo>
                    <a:cubicBezTo>
                      <a:pt x="81" y="4"/>
                      <a:pt x="80" y="4"/>
                      <a:pt x="80" y="4"/>
                    </a:cubicBezTo>
                    <a:cubicBezTo>
                      <a:pt x="79" y="6"/>
                      <a:pt x="81" y="6"/>
                      <a:pt x="81" y="5"/>
                    </a:cubicBezTo>
                    <a:cubicBezTo>
                      <a:pt x="82" y="5"/>
                      <a:pt x="82" y="5"/>
                      <a:pt x="82" y="5"/>
                    </a:cubicBezTo>
                    <a:cubicBezTo>
                      <a:pt x="82" y="6"/>
                      <a:pt x="82" y="6"/>
                      <a:pt x="82" y="6"/>
                    </a:cubicBezTo>
                    <a:cubicBezTo>
                      <a:pt x="81" y="6"/>
                      <a:pt x="80" y="6"/>
                      <a:pt x="79" y="6"/>
                    </a:cubicBezTo>
                    <a:cubicBezTo>
                      <a:pt x="79" y="6"/>
                      <a:pt x="79" y="5"/>
                      <a:pt x="79" y="5"/>
                    </a:cubicBezTo>
                    <a:cubicBezTo>
                      <a:pt x="79" y="5"/>
                      <a:pt x="79" y="5"/>
                      <a:pt x="79" y="5"/>
                    </a:cubicBezTo>
                    <a:cubicBezTo>
                      <a:pt x="79" y="5"/>
                      <a:pt x="79" y="4"/>
                      <a:pt x="79" y="4"/>
                    </a:cubicBezTo>
                    <a:cubicBezTo>
                      <a:pt x="79" y="4"/>
                      <a:pt x="78" y="4"/>
                      <a:pt x="78" y="5"/>
                    </a:cubicBezTo>
                    <a:cubicBezTo>
                      <a:pt x="77" y="5"/>
                      <a:pt x="77" y="4"/>
                      <a:pt x="76" y="5"/>
                    </a:cubicBezTo>
                    <a:cubicBezTo>
                      <a:pt x="77" y="4"/>
                      <a:pt x="75" y="4"/>
                      <a:pt x="74" y="4"/>
                    </a:cubicBezTo>
                    <a:cubicBezTo>
                      <a:pt x="74" y="4"/>
                      <a:pt x="74" y="4"/>
                      <a:pt x="74" y="4"/>
                    </a:cubicBezTo>
                    <a:cubicBezTo>
                      <a:pt x="74" y="4"/>
                      <a:pt x="74" y="4"/>
                      <a:pt x="74" y="4"/>
                    </a:cubicBezTo>
                    <a:cubicBezTo>
                      <a:pt x="73" y="4"/>
                      <a:pt x="73" y="5"/>
                      <a:pt x="74" y="5"/>
                    </a:cubicBezTo>
                    <a:cubicBezTo>
                      <a:pt x="74" y="6"/>
                      <a:pt x="74" y="6"/>
                      <a:pt x="73" y="6"/>
                    </a:cubicBezTo>
                    <a:cubicBezTo>
                      <a:pt x="73" y="6"/>
                      <a:pt x="71" y="6"/>
                      <a:pt x="72" y="6"/>
                    </a:cubicBezTo>
                    <a:cubicBezTo>
                      <a:pt x="75" y="6"/>
                      <a:pt x="74" y="7"/>
                      <a:pt x="74" y="8"/>
                    </a:cubicBezTo>
                    <a:cubicBezTo>
                      <a:pt x="74" y="8"/>
                      <a:pt x="74" y="9"/>
                      <a:pt x="74" y="9"/>
                    </a:cubicBezTo>
                    <a:cubicBezTo>
                      <a:pt x="75" y="9"/>
                      <a:pt x="75" y="9"/>
                      <a:pt x="76" y="9"/>
                    </a:cubicBezTo>
                    <a:cubicBezTo>
                      <a:pt x="76" y="9"/>
                      <a:pt x="76" y="9"/>
                      <a:pt x="76" y="9"/>
                    </a:cubicBezTo>
                    <a:cubicBezTo>
                      <a:pt x="74" y="9"/>
                      <a:pt x="74" y="10"/>
                      <a:pt x="74" y="11"/>
                    </a:cubicBezTo>
                    <a:cubicBezTo>
                      <a:pt x="74" y="11"/>
                      <a:pt x="74" y="11"/>
                      <a:pt x="75" y="12"/>
                    </a:cubicBezTo>
                    <a:cubicBezTo>
                      <a:pt x="75" y="12"/>
                      <a:pt x="75" y="12"/>
                      <a:pt x="74" y="12"/>
                    </a:cubicBezTo>
                    <a:cubicBezTo>
                      <a:pt x="75" y="13"/>
                      <a:pt x="72" y="12"/>
                      <a:pt x="73" y="14"/>
                    </a:cubicBezTo>
                    <a:cubicBezTo>
                      <a:pt x="73" y="13"/>
                      <a:pt x="74" y="13"/>
                      <a:pt x="74" y="14"/>
                    </a:cubicBezTo>
                    <a:cubicBezTo>
                      <a:pt x="73" y="14"/>
                      <a:pt x="73" y="15"/>
                      <a:pt x="72" y="16"/>
                    </a:cubicBezTo>
                    <a:cubicBezTo>
                      <a:pt x="72" y="15"/>
                      <a:pt x="72" y="14"/>
                      <a:pt x="71" y="14"/>
                    </a:cubicBezTo>
                    <a:cubicBezTo>
                      <a:pt x="71" y="13"/>
                      <a:pt x="71" y="13"/>
                      <a:pt x="72" y="12"/>
                    </a:cubicBezTo>
                    <a:cubicBezTo>
                      <a:pt x="71" y="11"/>
                      <a:pt x="70" y="12"/>
                      <a:pt x="70" y="12"/>
                    </a:cubicBezTo>
                    <a:cubicBezTo>
                      <a:pt x="69" y="11"/>
                      <a:pt x="70" y="10"/>
                      <a:pt x="70" y="10"/>
                    </a:cubicBezTo>
                    <a:cubicBezTo>
                      <a:pt x="70" y="10"/>
                      <a:pt x="70" y="9"/>
                      <a:pt x="70" y="9"/>
                    </a:cubicBezTo>
                    <a:cubicBezTo>
                      <a:pt x="71" y="9"/>
                      <a:pt x="70" y="9"/>
                      <a:pt x="70" y="8"/>
                    </a:cubicBezTo>
                    <a:cubicBezTo>
                      <a:pt x="70" y="8"/>
                      <a:pt x="70" y="8"/>
                      <a:pt x="70" y="8"/>
                    </a:cubicBezTo>
                    <a:cubicBezTo>
                      <a:pt x="71" y="8"/>
                      <a:pt x="71" y="8"/>
                      <a:pt x="72" y="8"/>
                    </a:cubicBezTo>
                    <a:cubicBezTo>
                      <a:pt x="71" y="8"/>
                      <a:pt x="72" y="7"/>
                      <a:pt x="72" y="7"/>
                    </a:cubicBezTo>
                    <a:cubicBezTo>
                      <a:pt x="72" y="7"/>
                      <a:pt x="70" y="7"/>
                      <a:pt x="71" y="5"/>
                    </a:cubicBezTo>
                    <a:cubicBezTo>
                      <a:pt x="70" y="5"/>
                      <a:pt x="70" y="6"/>
                      <a:pt x="70" y="7"/>
                    </a:cubicBezTo>
                    <a:cubicBezTo>
                      <a:pt x="70" y="7"/>
                      <a:pt x="70" y="7"/>
                      <a:pt x="69" y="7"/>
                    </a:cubicBezTo>
                    <a:cubicBezTo>
                      <a:pt x="69" y="6"/>
                      <a:pt x="69" y="5"/>
                      <a:pt x="69" y="5"/>
                    </a:cubicBezTo>
                    <a:cubicBezTo>
                      <a:pt x="70" y="5"/>
                      <a:pt x="70" y="5"/>
                      <a:pt x="70" y="5"/>
                    </a:cubicBezTo>
                    <a:cubicBezTo>
                      <a:pt x="70" y="3"/>
                      <a:pt x="71" y="2"/>
                      <a:pt x="70" y="1"/>
                    </a:cubicBezTo>
                    <a:cubicBezTo>
                      <a:pt x="69" y="2"/>
                      <a:pt x="66" y="1"/>
                      <a:pt x="66" y="1"/>
                    </a:cubicBezTo>
                    <a:cubicBezTo>
                      <a:pt x="65" y="1"/>
                      <a:pt x="66" y="3"/>
                      <a:pt x="66" y="3"/>
                    </a:cubicBezTo>
                    <a:cubicBezTo>
                      <a:pt x="65" y="4"/>
                      <a:pt x="66" y="5"/>
                      <a:pt x="65" y="5"/>
                    </a:cubicBezTo>
                    <a:cubicBezTo>
                      <a:pt x="65" y="5"/>
                      <a:pt x="64" y="5"/>
                      <a:pt x="64" y="4"/>
                    </a:cubicBezTo>
                    <a:cubicBezTo>
                      <a:pt x="64" y="4"/>
                      <a:pt x="63" y="5"/>
                      <a:pt x="62" y="5"/>
                    </a:cubicBezTo>
                    <a:cubicBezTo>
                      <a:pt x="62" y="4"/>
                      <a:pt x="62" y="3"/>
                      <a:pt x="61" y="4"/>
                    </a:cubicBezTo>
                    <a:cubicBezTo>
                      <a:pt x="61" y="4"/>
                      <a:pt x="61" y="4"/>
                      <a:pt x="61" y="4"/>
                    </a:cubicBezTo>
                    <a:cubicBezTo>
                      <a:pt x="61" y="3"/>
                      <a:pt x="61" y="3"/>
                      <a:pt x="61" y="3"/>
                    </a:cubicBezTo>
                    <a:cubicBezTo>
                      <a:pt x="60" y="3"/>
                      <a:pt x="60" y="4"/>
                      <a:pt x="59" y="4"/>
                    </a:cubicBezTo>
                    <a:cubicBezTo>
                      <a:pt x="59" y="5"/>
                      <a:pt x="60" y="4"/>
                      <a:pt x="60" y="4"/>
                    </a:cubicBezTo>
                    <a:cubicBezTo>
                      <a:pt x="60" y="4"/>
                      <a:pt x="60" y="4"/>
                      <a:pt x="60" y="4"/>
                    </a:cubicBezTo>
                    <a:cubicBezTo>
                      <a:pt x="60" y="4"/>
                      <a:pt x="59" y="5"/>
                      <a:pt x="59" y="5"/>
                    </a:cubicBezTo>
                    <a:cubicBezTo>
                      <a:pt x="59" y="5"/>
                      <a:pt x="59" y="5"/>
                      <a:pt x="59" y="5"/>
                    </a:cubicBezTo>
                    <a:cubicBezTo>
                      <a:pt x="59" y="5"/>
                      <a:pt x="59" y="5"/>
                      <a:pt x="59" y="5"/>
                    </a:cubicBezTo>
                    <a:cubicBezTo>
                      <a:pt x="58" y="5"/>
                      <a:pt x="58" y="5"/>
                      <a:pt x="58" y="5"/>
                    </a:cubicBezTo>
                    <a:cubicBezTo>
                      <a:pt x="58" y="6"/>
                      <a:pt x="58" y="7"/>
                      <a:pt x="58" y="7"/>
                    </a:cubicBezTo>
                    <a:cubicBezTo>
                      <a:pt x="57" y="6"/>
                      <a:pt x="57" y="6"/>
                      <a:pt x="56" y="6"/>
                    </a:cubicBezTo>
                    <a:cubicBezTo>
                      <a:pt x="56" y="6"/>
                      <a:pt x="56" y="5"/>
                      <a:pt x="56" y="5"/>
                    </a:cubicBezTo>
                    <a:cubicBezTo>
                      <a:pt x="57" y="5"/>
                      <a:pt x="57" y="2"/>
                      <a:pt x="57" y="1"/>
                    </a:cubicBezTo>
                    <a:cubicBezTo>
                      <a:pt x="55" y="1"/>
                      <a:pt x="55" y="2"/>
                      <a:pt x="54" y="2"/>
                    </a:cubicBezTo>
                    <a:cubicBezTo>
                      <a:pt x="53" y="1"/>
                      <a:pt x="52" y="3"/>
                      <a:pt x="51" y="2"/>
                    </a:cubicBezTo>
                    <a:cubicBezTo>
                      <a:pt x="51" y="4"/>
                      <a:pt x="52" y="5"/>
                      <a:pt x="52" y="5"/>
                    </a:cubicBezTo>
                    <a:cubicBezTo>
                      <a:pt x="52" y="6"/>
                      <a:pt x="51" y="6"/>
                      <a:pt x="51" y="6"/>
                    </a:cubicBezTo>
                    <a:cubicBezTo>
                      <a:pt x="52" y="7"/>
                      <a:pt x="53" y="7"/>
                      <a:pt x="53" y="7"/>
                    </a:cubicBezTo>
                    <a:cubicBezTo>
                      <a:pt x="53" y="7"/>
                      <a:pt x="52" y="8"/>
                      <a:pt x="51" y="8"/>
                    </a:cubicBezTo>
                    <a:cubicBezTo>
                      <a:pt x="51" y="8"/>
                      <a:pt x="50" y="7"/>
                      <a:pt x="50" y="7"/>
                    </a:cubicBezTo>
                    <a:cubicBezTo>
                      <a:pt x="49" y="7"/>
                      <a:pt x="49" y="6"/>
                      <a:pt x="48" y="6"/>
                    </a:cubicBezTo>
                    <a:cubicBezTo>
                      <a:pt x="48" y="6"/>
                      <a:pt x="48" y="6"/>
                      <a:pt x="48" y="6"/>
                    </a:cubicBezTo>
                    <a:cubicBezTo>
                      <a:pt x="48" y="6"/>
                      <a:pt x="48" y="6"/>
                      <a:pt x="48" y="6"/>
                    </a:cubicBezTo>
                    <a:cubicBezTo>
                      <a:pt x="48" y="6"/>
                      <a:pt x="48" y="6"/>
                      <a:pt x="48" y="6"/>
                    </a:cubicBezTo>
                    <a:cubicBezTo>
                      <a:pt x="48" y="6"/>
                      <a:pt x="48" y="6"/>
                      <a:pt x="48" y="6"/>
                    </a:cubicBezTo>
                    <a:cubicBezTo>
                      <a:pt x="46" y="6"/>
                      <a:pt x="46" y="4"/>
                      <a:pt x="45" y="5"/>
                    </a:cubicBezTo>
                    <a:cubicBezTo>
                      <a:pt x="45" y="6"/>
                      <a:pt x="43" y="6"/>
                      <a:pt x="42" y="7"/>
                    </a:cubicBezTo>
                    <a:cubicBezTo>
                      <a:pt x="42" y="7"/>
                      <a:pt x="42" y="7"/>
                      <a:pt x="41" y="7"/>
                    </a:cubicBezTo>
                    <a:cubicBezTo>
                      <a:pt x="41" y="7"/>
                      <a:pt x="41" y="8"/>
                      <a:pt x="41" y="8"/>
                    </a:cubicBezTo>
                    <a:cubicBezTo>
                      <a:pt x="42" y="8"/>
                      <a:pt x="42" y="8"/>
                      <a:pt x="42" y="8"/>
                    </a:cubicBezTo>
                    <a:cubicBezTo>
                      <a:pt x="42" y="8"/>
                      <a:pt x="42" y="8"/>
                      <a:pt x="42" y="8"/>
                    </a:cubicBezTo>
                    <a:cubicBezTo>
                      <a:pt x="42" y="8"/>
                      <a:pt x="43" y="8"/>
                      <a:pt x="43" y="8"/>
                    </a:cubicBezTo>
                    <a:cubicBezTo>
                      <a:pt x="43" y="10"/>
                      <a:pt x="42" y="10"/>
                      <a:pt x="43" y="11"/>
                    </a:cubicBezTo>
                    <a:cubicBezTo>
                      <a:pt x="43" y="11"/>
                      <a:pt x="42" y="12"/>
                      <a:pt x="43" y="12"/>
                    </a:cubicBezTo>
                    <a:cubicBezTo>
                      <a:pt x="43" y="11"/>
                      <a:pt x="43" y="12"/>
                      <a:pt x="43" y="13"/>
                    </a:cubicBezTo>
                    <a:cubicBezTo>
                      <a:pt x="43" y="13"/>
                      <a:pt x="44" y="13"/>
                      <a:pt x="44" y="14"/>
                    </a:cubicBezTo>
                    <a:cubicBezTo>
                      <a:pt x="44" y="14"/>
                      <a:pt x="44" y="14"/>
                      <a:pt x="43" y="14"/>
                    </a:cubicBezTo>
                    <a:cubicBezTo>
                      <a:pt x="43" y="14"/>
                      <a:pt x="44" y="15"/>
                      <a:pt x="44" y="15"/>
                    </a:cubicBezTo>
                    <a:cubicBezTo>
                      <a:pt x="43" y="15"/>
                      <a:pt x="43" y="14"/>
                      <a:pt x="42" y="14"/>
                    </a:cubicBezTo>
                    <a:cubicBezTo>
                      <a:pt x="42" y="15"/>
                      <a:pt x="43" y="16"/>
                      <a:pt x="42" y="16"/>
                    </a:cubicBezTo>
                    <a:cubicBezTo>
                      <a:pt x="41" y="16"/>
                      <a:pt x="41" y="15"/>
                      <a:pt x="41" y="14"/>
                    </a:cubicBezTo>
                    <a:cubicBezTo>
                      <a:pt x="40" y="14"/>
                      <a:pt x="40" y="14"/>
                      <a:pt x="40" y="14"/>
                    </a:cubicBezTo>
                    <a:cubicBezTo>
                      <a:pt x="40" y="14"/>
                      <a:pt x="40" y="14"/>
                      <a:pt x="40" y="14"/>
                    </a:cubicBezTo>
                    <a:cubicBezTo>
                      <a:pt x="39" y="14"/>
                      <a:pt x="39" y="13"/>
                      <a:pt x="38" y="13"/>
                    </a:cubicBezTo>
                    <a:cubicBezTo>
                      <a:pt x="39" y="12"/>
                      <a:pt x="40" y="12"/>
                      <a:pt x="40" y="10"/>
                    </a:cubicBezTo>
                    <a:cubicBezTo>
                      <a:pt x="39" y="11"/>
                      <a:pt x="39" y="11"/>
                      <a:pt x="39" y="10"/>
                    </a:cubicBezTo>
                    <a:cubicBezTo>
                      <a:pt x="39" y="9"/>
                      <a:pt x="36" y="10"/>
                      <a:pt x="36" y="8"/>
                    </a:cubicBezTo>
                    <a:cubicBezTo>
                      <a:pt x="38" y="7"/>
                      <a:pt x="35" y="7"/>
                      <a:pt x="35" y="6"/>
                    </a:cubicBezTo>
                    <a:cubicBezTo>
                      <a:pt x="35" y="6"/>
                      <a:pt x="36" y="6"/>
                      <a:pt x="36" y="6"/>
                    </a:cubicBezTo>
                    <a:cubicBezTo>
                      <a:pt x="35" y="6"/>
                      <a:pt x="35" y="6"/>
                      <a:pt x="34" y="6"/>
                    </a:cubicBezTo>
                    <a:cubicBezTo>
                      <a:pt x="34" y="6"/>
                      <a:pt x="34" y="6"/>
                      <a:pt x="34" y="5"/>
                    </a:cubicBezTo>
                    <a:cubicBezTo>
                      <a:pt x="34" y="5"/>
                      <a:pt x="34" y="6"/>
                      <a:pt x="34" y="6"/>
                    </a:cubicBezTo>
                    <a:cubicBezTo>
                      <a:pt x="34" y="5"/>
                      <a:pt x="34" y="5"/>
                      <a:pt x="33" y="5"/>
                    </a:cubicBezTo>
                    <a:cubicBezTo>
                      <a:pt x="33" y="5"/>
                      <a:pt x="32" y="7"/>
                      <a:pt x="32" y="7"/>
                    </a:cubicBezTo>
                    <a:cubicBezTo>
                      <a:pt x="32" y="7"/>
                      <a:pt x="32" y="7"/>
                      <a:pt x="32" y="7"/>
                    </a:cubicBezTo>
                    <a:cubicBezTo>
                      <a:pt x="32" y="6"/>
                      <a:pt x="32" y="6"/>
                      <a:pt x="31" y="6"/>
                    </a:cubicBezTo>
                    <a:cubicBezTo>
                      <a:pt x="31" y="6"/>
                      <a:pt x="31" y="6"/>
                      <a:pt x="31" y="7"/>
                    </a:cubicBezTo>
                    <a:cubicBezTo>
                      <a:pt x="31" y="7"/>
                      <a:pt x="30" y="7"/>
                      <a:pt x="30" y="7"/>
                    </a:cubicBezTo>
                    <a:cubicBezTo>
                      <a:pt x="29" y="7"/>
                      <a:pt x="29" y="7"/>
                      <a:pt x="28" y="7"/>
                    </a:cubicBezTo>
                    <a:cubicBezTo>
                      <a:pt x="28" y="8"/>
                      <a:pt x="29" y="8"/>
                      <a:pt x="28" y="9"/>
                    </a:cubicBezTo>
                    <a:cubicBezTo>
                      <a:pt x="28" y="9"/>
                      <a:pt x="27" y="9"/>
                      <a:pt x="26" y="9"/>
                    </a:cubicBezTo>
                    <a:cubicBezTo>
                      <a:pt x="26" y="9"/>
                      <a:pt x="26" y="9"/>
                      <a:pt x="26" y="9"/>
                    </a:cubicBezTo>
                    <a:cubicBezTo>
                      <a:pt x="26" y="9"/>
                      <a:pt x="26" y="9"/>
                      <a:pt x="26" y="9"/>
                    </a:cubicBezTo>
                    <a:cubicBezTo>
                      <a:pt x="26" y="9"/>
                      <a:pt x="26" y="9"/>
                      <a:pt x="26" y="8"/>
                    </a:cubicBezTo>
                    <a:cubicBezTo>
                      <a:pt x="26" y="7"/>
                      <a:pt x="26" y="7"/>
                      <a:pt x="25" y="6"/>
                    </a:cubicBezTo>
                    <a:cubicBezTo>
                      <a:pt x="27" y="6"/>
                      <a:pt x="27" y="6"/>
                      <a:pt x="27" y="6"/>
                    </a:cubicBezTo>
                    <a:cubicBezTo>
                      <a:pt x="28" y="5"/>
                      <a:pt x="27" y="5"/>
                      <a:pt x="27" y="4"/>
                    </a:cubicBezTo>
                    <a:cubicBezTo>
                      <a:pt x="28" y="3"/>
                      <a:pt x="28" y="4"/>
                      <a:pt x="28" y="3"/>
                    </a:cubicBezTo>
                    <a:cubicBezTo>
                      <a:pt x="27" y="3"/>
                      <a:pt x="28" y="1"/>
                      <a:pt x="26" y="2"/>
                    </a:cubicBezTo>
                    <a:cubicBezTo>
                      <a:pt x="25" y="2"/>
                      <a:pt x="26" y="3"/>
                      <a:pt x="25" y="3"/>
                    </a:cubicBezTo>
                    <a:cubicBezTo>
                      <a:pt x="25" y="2"/>
                      <a:pt x="25" y="2"/>
                      <a:pt x="25" y="1"/>
                    </a:cubicBezTo>
                    <a:cubicBezTo>
                      <a:pt x="24" y="1"/>
                      <a:pt x="24" y="3"/>
                      <a:pt x="23" y="3"/>
                    </a:cubicBezTo>
                    <a:cubicBezTo>
                      <a:pt x="21" y="3"/>
                      <a:pt x="21" y="3"/>
                      <a:pt x="21" y="3"/>
                    </a:cubicBezTo>
                    <a:cubicBezTo>
                      <a:pt x="21" y="5"/>
                      <a:pt x="22" y="4"/>
                      <a:pt x="22" y="6"/>
                    </a:cubicBezTo>
                    <a:cubicBezTo>
                      <a:pt x="23" y="6"/>
                      <a:pt x="24" y="6"/>
                      <a:pt x="24" y="7"/>
                    </a:cubicBezTo>
                    <a:cubicBezTo>
                      <a:pt x="24" y="7"/>
                      <a:pt x="23" y="8"/>
                      <a:pt x="22" y="7"/>
                    </a:cubicBezTo>
                    <a:cubicBezTo>
                      <a:pt x="22" y="8"/>
                      <a:pt x="21" y="9"/>
                      <a:pt x="21" y="9"/>
                    </a:cubicBezTo>
                    <a:cubicBezTo>
                      <a:pt x="20" y="9"/>
                      <a:pt x="20" y="8"/>
                      <a:pt x="20" y="7"/>
                    </a:cubicBezTo>
                    <a:cubicBezTo>
                      <a:pt x="20" y="7"/>
                      <a:pt x="19" y="7"/>
                      <a:pt x="18" y="7"/>
                    </a:cubicBezTo>
                    <a:cubicBezTo>
                      <a:pt x="18" y="7"/>
                      <a:pt x="19" y="6"/>
                      <a:pt x="18" y="6"/>
                    </a:cubicBezTo>
                    <a:cubicBezTo>
                      <a:pt x="18" y="6"/>
                      <a:pt x="17" y="6"/>
                      <a:pt x="17" y="5"/>
                    </a:cubicBezTo>
                    <a:cubicBezTo>
                      <a:pt x="16" y="5"/>
                      <a:pt x="17" y="4"/>
                      <a:pt x="16" y="5"/>
                    </a:cubicBezTo>
                    <a:cubicBezTo>
                      <a:pt x="16" y="5"/>
                      <a:pt x="16" y="6"/>
                      <a:pt x="16" y="6"/>
                    </a:cubicBezTo>
                    <a:cubicBezTo>
                      <a:pt x="16" y="5"/>
                      <a:pt x="15" y="5"/>
                      <a:pt x="15" y="6"/>
                    </a:cubicBezTo>
                    <a:cubicBezTo>
                      <a:pt x="15" y="6"/>
                      <a:pt x="15" y="7"/>
                      <a:pt x="15" y="7"/>
                    </a:cubicBezTo>
                    <a:cubicBezTo>
                      <a:pt x="15" y="7"/>
                      <a:pt x="15" y="7"/>
                      <a:pt x="15" y="7"/>
                    </a:cubicBezTo>
                    <a:cubicBezTo>
                      <a:pt x="15" y="8"/>
                      <a:pt x="15" y="8"/>
                      <a:pt x="15" y="9"/>
                    </a:cubicBezTo>
                    <a:cubicBezTo>
                      <a:pt x="15" y="8"/>
                      <a:pt x="15" y="8"/>
                      <a:pt x="14" y="8"/>
                    </a:cubicBezTo>
                    <a:cubicBezTo>
                      <a:pt x="14" y="8"/>
                      <a:pt x="14" y="9"/>
                      <a:pt x="13" y="9"/>
                    </a:cubicBezTo>
                    <a:cubicBezTo>
                      <a:pt x="13" y="9"/>
                      <a:pt x="13" y="9"/>
                      <a:pt x="13" y="8"/>
                    </a:cubicBezTo>
                    <a:cubicBezTo>
                      <a:pt x="13" y="8"/>
                      <a:pt x="14" y="8"/>
                      <a:pt x="14" y="7"/>
                    </a:cubicBezTo>
                    <a:cubicBezTo>
                      <a:pt x="13" y="7"/>
                      <a:pt x="13" y="7"/>
                      <a:pt x="12" y="7"/>
                    </a:cubicBezTo>
                    <a:cubicBezTo>
                      <a:pt x="12" y="7"/>
                      <a:pt x="13" y="6"/>
                      <a:pt x="12" y="5"/>
                    </a:cubicBezTo>
                    <a:cubicBezTo>
                      <a:pt x="12" y="6"/>
                      <a:pt x="12" y="6"/>
                      <a:pt x="11" y="6"/>
                    </a:cubicBezTo>
                    <a:cubicBezTo>
                      <a:pt x="11" y="7"/>
                      <a:pt x="12" y="7"/>
                      <a:pt x="12" y="7"/>
                    </a:cubicBezTo>
                    <a:cubicBezTo>
                      <a:pt x="11" y="7"/>
                      <a:pt x="10" y="7"/>
                      <a:pt x="10" y="6"/>
                    </a:cubicBezTo>
                    <a:cubicBezTo>
                      <a:pt x="11" y="5"/>
                      <a:pt x="12" y="6"/>
                      <a:pt x="12" y="5"/>
                    </a:cubicBezTo>
                    <a:cubicBezTo>
                      <a:pt x="13" y="5"/>
                      <a:pt x="12" y="4"/>
                      <a:pt x="12" y="3"/>
                    </a:cubicBezTo>
                    <a:cubicBezTo>
                      <a:pt x="12" y="3"/>
                      <a:pt x="13" y="3"/>
                      <a:pt x="13" y="3"/>
                    </a:cubicBezTo>
                    <a:cubicBezTo>
                      <a:pt x="12" y="2"/>
                      <a:pt x="11" y="2"/>
                      <a:pt x="12" y="1"/>
                    </a:cubicBezTo>
                    <a:cubicBezTo>
                      <a:pt x="11" y="1"/>
                      <a:pt x="11" y="3"/>
                      <a:pt x="9" y="3"/>
                    </a:cubicBezTo>
                    <a:cubicBezTo>
                      <a:pt x="9" y="3"/>
                      <a:pt x="9" y="3"/>
                      <a:pt x="9" y="3"/>
                    </a:cubicBezTo>
                    <a:cubicBezTo>
                      <a:pt x="8" y="3"/>
                      <a:pt x="8" y="4"/>
                      <a:pt x="7" y="5"/>
                    </a:cubicBezTo>
                    <a:cubicBezTo>
                      <a:pt x="7" y="6"/>
                      <a:pt x="7" y="6"/>
                      <a:pt x="7" y="6"/>
                    </a:cubicBezTo>
                    <a:cubicBezTo>
                      <a:pt x="10" y="5"/>
                      <a:pt x="9" y="7"/>
                      <a:pt x="10" y="8"/>
                    </a:cubicBezTo>
                    <a:cubicBezTo>
                      <a:pt x="8" y="8"/>
                      <a:pt x="7" y="10"/>
                      <a:pt x="5" y="10"/>
                    </a:cubicBezTo>
                    <a:cubicBezTo>
                      <a:pt x="5" y="11"/>
                      <a:pt x="4" y="12"/>
                      <a:pt x="4" y="13"/>
                    </a:cubicBezTo>
                    <a:cubicBezTo>
                      <a:pt x="4" y="14"/>
                      <a:pt x="4" y="14"/>
                      <a:pt x="4" y="15"/>
                    </a:cubicBezTo>
                    <a:cubicBezTo>
                      <a:pt x="3" y="14"/>
                      <a:pt x="3" y="14"/>
                      <a:pt x="3" y="14"/>
                    </a:cubicBezTo>
                    <a:cubicBezTo>
                      <a:pt x="2" y="16"/>
                      <a:pt x="2" y="17"/>
                      <a:pt x="1" y="19"/>
                    </a:cubicBezTo>
                    <a:cubicBezTo>
                      <a:pt x="1" y="19"/>
                      <a:pt x="1" y="19"/>
                      <a:pt x="1" y="19"/>
                    </a:cubicBezTo>
                    <a:cubicBezTo>
                      <a:pt x="2" y="19"/>
                      <a:pt x="3" y="19"/>
                      <a:pt x="3" y="20"/>
                    </a:cubicBezTo>
                    <a:cubicBezTo>
                      <a:pt x="3" y="21"/>
                      <a:pt x="3" y="21"/>
                      <a:pt x="3" y="21"/>
                    </a:cubicBezTo>
                    <a:cubicBezTo>
                      <a:pt x="2" y="21"/>
                      <a:pt x="0" y="20"/>
                      <a:pt x="0" y="21"/>
                    </a:cubicBezTo>
                    <a:cubicBezTo>
                      <a:pt x="1" y="21"/>
                      <a:pt x="1" y="22"/>
                      <a:pt x="1" y="22"/>
                    </a:cubicBezTo>
                    <a:close/>
                    <a:moveTo>
                      <a:pt x="178" y="18"/>
                    </a:moveTo>
                    <a:cubicBezTo>
                      <a:pt x="178" y="18"/>
                      <a:pt x="178" y="18"/>
                      <a:pt x="178" y="18"/>
                    </a:cubicBezTo>
                    <a:cubicBezTo>
                      <a:pt x="178" y="18"/>
                      <a:pt x="178" y="18"/>
                      <a:pt x="178" y="18"/>
                    </a:cubicBezTo>
                    <a:cubicBezTo>
                      <a:pt x="178" y="18"/>
                      <a:pt x="178" y="18"/>
                      <a:pt x="178" y="18"/>
                    </a:cubicBezTo>
                    <a:close/>
                    <a:moveTo>
                      <a:pt x="182" y="19"/>
                    </a:moveTo>
                    <a:cubicBezTo>
                      <a:pt x="182" y="19"/>
                      <a:pt x="182" y="19"/>
                      <a:pt x="182" y="19"/>
                    </a:cubicBezTo>
                    <a:cubicBezTo>
                      <a:pt x="181" y="19"/>
                      <a:pt x="181" y="19"/>
                      <a:pt x="180" y="19"/>
                    </a:cubicBezTo>
                    <a:cubicBezTo>
                      <a:pt x="181" y="18"/>
                      <a:pt x="181" y="19"/>
                      <a:pt x="182" y="19"/>
                    </a:cubicBezTo>
                    <a:close/>
                    <a:moveTo>
                      <a:pt x="290" y="20"/>
                    </a:moveTo>
                    <a:cubicBezTo>
                      <a:pt x="290" y="20"/>
                      <a:pt x="289" y="20"/>
                      <a:pt x="289" y="19"/>
                    </a:cubicBezTo>
                    <a:cubicBezTo>
                      <a:pt x="290" y="19"/>
                      <a:pt x="290" y="19"/>
                      <a:pt x="290" y="19"/>
                    </a:cubicBezTo>
                    <a:cubicBezTo>
                      <a:pt x="290" y="19"/>
                      <a:pt x="291" y="20"/>
                      <a:pt x="290" y="20"/>
                    </a:cubicBezTo>
                    <a:close/>
                    <a:moveTo>
                      <a:pt x="298" y="8"/>
                    </a:moveTo>
                    <a:cubicBezTo>
                      <a:pt x="298" y="8"/>
                      <a:pt x="298" y="8"/>
                      <a:pt x="299" y="8"/>
                    </a:cubicBezTo>
                    <a:cubicBezTo>
                      <a:pt x="298" y="8"/>
                      <a:pt x="298" y="8"/>
                      <a:pt x="298" y="8"/>
                    </a:cubicBezTo>
                    <a:cubicBezTo>
                      <a:pt x="298" y="8"/>
                      <a:pt x="298" y="8"/>
                      <a:pt x="298" y="8"/>
                    </a:cubicBezTo>
                    <a:close/>
                    <a:moveTo>
                      <a:pt x="299" y="14"/>
                    </a:moveTo>
                    <a:cubicBezTo>
                      <a:pt x="299" y="14"/>
                      <a:pt x="299" y="14"/>
                      <a:pt x="299" y="14"/>
                    </a:cubicBezTo>
                    <a:cubicBezTo>
                      <a:pt x="299" y="14"/>
                      <a:pt x="299" y="14"/>
                      <a:pt x="299" y="14"/>
                    </a:cubicBezTo>
                    <a:cubicBezTo>
                      <a:pt x="299" y="15"/>
                      <a:pt x="299" y="15"/>
                      <a:pt x="299" y="15"/>
                    </a:cubicBezTo>
                    <a:cubicBezTo>
                      <a:pt x="299" y="15"/>
                      <a:pt x="299" y="14"/>
                      <a:pt x="299" y="14"/>
                    </a:cubicBezTo>
                    <a:close/>
                    <a:moveTo>
                      <a:pt x="318" y="14"/>
                    </a:moveTo>
                    <a:cubicBezTo>
                      <a:pt x="317" y="15"/>
                      <a:pt x="317" y="17"/>
                      <a:pt x="316" y="16"/>
                    </a:cubicBezTo>
                    <a:cubicBezTo>
                      <a:pt x="315" y="16"/>
                      <a:pt x="316" y="14"/>
                      <a:pt x="314" y="15"/>
                    </a:cubicBezTo>
                    <a:cubicBezTo>
                      <a:pt x="314" y="14"/>
                      <a:pt x="314" y="14"/>
                      <a:pt x="314" y="14"/>
                    </a:cubicBezTo>
                    <a:cubicBezTo>
                      <a:pt x="315" y="14"/>
                      <a:pt x="315" y="13"/>
                      <a:pt x="315" y="13"/>
                    </a:cubicBezTo>
                    <a:cubicBezTo>
                      <a:pt x="315" y="14"/>
                      <a:pt x="316" y="14"/>
                      <a:pt x="318" y="14"/>
                    </a:cubicBezTo>
                    <a:close/>
                    <a:moveTo>
                      <a:pt x="309" y="13"/>
                    </a:moveTo>
                    <a:cubicBezTo>
                      <a:pt x="310" y="13"/>
                      <a:pt x="310" y="13"/>
                      <a:pt x="311" y="13"/>
                    </a:cubicBezTo>
                    <a:cubicBezTo>
                      <a:pt x="311" y="12"/>
                      <a:pt x="310" y="12"/>
                      <a:pt x="309" y="12"/>
                    </a:cubicBezTo>
                    <a:cubicBezTo>
                      <a:pt x="309" y="12"/>
                      <a:pt x="309" y="12"/>
                      <a:pt x="309" y="12"/>
                    </a:cubicBezTo>
                    <a:cubicBezTo>
                      <a:pt x="309" y="12"/>
                      <a:pt x="309" y="12"/>
                      <a:pt x="309" y="12"/>
                    </a:cubicBezTo>
                    <a:cubicBezTo>
                      <a:pt x="310" y="12"/>
                      <a:pt x="311" y="12"/>
                      <a:pt x="311" y="11"/>
                    </a:cubicBezTo>
                    <a:cubicBezTo>
                      <a:pt x="311" y="12"/>
                      <a:pt x="311" y="12"/>
                      <a:pt x="312" y="12"/>
                    </a:cubicBezTo>
                    <a:cubicBezTo>
                      <a:pt x="312" y="13"/>
                      <a:pt x="313" y="13"/>
                      <a:pt x="313" y="13"/>
                    </a:cubicBezTo>
                    <a:cubicBezTo>
                      <a:pt x="314" y="13"/>
                      <a:pt x="314" y="13"/>
                      <a:pt x="314" y="14"/>
                    </a:cubicBezTo>
                    <a:cubicBezTo>
                      <a:pt x="311" y="14"/>
                      <a:pt x="313" y="15"/>
                      <a:pt x="313" y="15"/>
                    </a:cubicBezTo>
                    <a:cubicBezTo>
                      <a:pt x="313" y="16"/>
                      <a:pt x="311" y="15"/>
                      <a:pt x="311" y="17"/>
                    </a:cubicBezTo>
                    <a:cubicBezTo>
                      <a:pt x="310" y="16"/>
                      <a:pt x="308" y="17"/>
                      <a:pt x="308" y="16"/>
                    </a:cubicBezTo>
                    <a:cubicBezTo>
                      <a:pt x="307" y="16"/>
                      <a:pt x="308" y="15"/>
                      <a:pt x="307" y="15"/>
                    </a:cubicBezTo>
                    <a:cubicBezTo>
                      <a:pt x="306" y="16"/>
                      <a:pt x="306" y="16"/>
                      <a:pt x="306" y="17"/>
                    </a:cubicBezTo>
                    <a:cubicBezTo>
                      <a:pt x="304" y="17"/>
                      <a:pt x="304" y="18"/>
                      <a:pt x="302" y="17"/>
                    </a:cubicBezTo>
                    <a:cubicBezTo>
                      <a:pt x="301" y="17"/>
                      <a:pt x="302" y="16"/>
                      <a:pt x="302" y="15"/>
                    </a:cubicBezTo>
                    <a:cubicBezTo>
                      <a:pt x="302" y="15"/>
                      <a:pt x="302" y="15"/>
                      <a:pt x="301" y="15"/>
                    </a:cubicBezTo>
                    <a:cubicBezTo>
                      <a:pt x="301" y="15"/>
                      <a:pt x="301" y="15"/>
                      <a:pt x="301" y="15"/>
                    </a:cubicBezTo>
                    <a:cubicBezTo>
                      <a:pt x="301" y="13"/>
                      <a:pt x="302" y="13"/>
                      <a:pt x="302" y="13"/>
                    </a:cubicBezTo>
                    <a:cubicBezTo>
                      <a:pt x="303" y="13"/>
                      <a:pt x="303" y="13"/>
                      <a:pt x="303" y="14"/>
                    </a:cubicBezTo>
                    <a:cubicBezTo>
                      <a:pt x="303" y="14"/>
                      <a:pt x="304" y="13"/>
                      <a:pt x="304" y="14"/>
                    </a:cubicBezTo>
                    <a:cubicBezTo>
                      <a:pt x="305" y="14"/>
                      <a:pt x="305" y="14"/>
                      <a:pt x="305" y="15"/>
                    </a:cubicBezTo>
                    <a:cubicBezTo>
                      <a:pt x="306" y="15"/>
                      <a:pt x="307" y="14"/>
                      <a:pt x="308" y="15"/>
                    </a:cubicBezTo>
                    <a:cubicBezTo>
                      <a:pt x="308" y="14"/>
                      <a:pt x="309" y="14"/>
                      <a:pt x="309" y="13"/>
                    </a:cubicBezTo>
                    <a:close/>
                    <a:moveTo>
                      <a:pt x="307" y="12"/>
                    </a:moveTo>
                    <a:cubicBezTo>
                      <a:pt x="307" y="12"/>
                      <a:pt x="307" y="13"/>
                      <a:pt x="307" y="13"/>
                    </a:cubicBezTo>
                    <a:cubicBezTo>
                      <a:pt x="307" y="13"/>
                      <a:pt x="307" y="13"/>
                      <a:pt x="307" y="13"/>
                    </a:cubicBezTo>
                    <a:cubicBezTo>
                      <a:pt x="307" y="13"/>
                      <a:pt x="307" y="12"/>
                      <a:pt x="307" y="12"/>
                    </a:cubicBezTo>
                    <a:close/>
                    <a:moveTo>
                      <a:pt x="307" y="5"/>
                    </a:moveTo>
                    <a:cubicBezTo>
                      <a:pt x="307" y="5"/>
                      <a:pt x="306" y="5"/>
                      <a:pt x="306" y="5"/>
                    </a:cubicBezTo>
                    <a:cubicBezTo>
                      <a:pt x="306" y="5"/>
                      <a:pt x="306" y="5"/>
                      <a:pt x="306" y="5"/>
                    </a:cubicBezTo>
                    <a:cubicBezTo>
                      <a:pt x="306" y="5"/>
                      <a:pt x="307" y="5"/>
                      <a:pt x="307" y="5"/>
                    </a:cubicBezTo>
                    <a:close/>
                    <a:moveTo>
                      <a:pt x="295" y="10"/>
                    </a:moveTo>
                    <a:cubicBezTo>
                      <a:pt x="295" y="10"/>
                      <a:pt x="295" y="10"/>
                      <a:pt x="295" y="11"/>
                    </a:cubicBezTo>
                    <a:cubicBezTo>
                      <a:pt x="295" y="11"/>
                      <a:pt x="295" y="11"/>
                      <a:pt x="295" y="11"/>
                    </a:cubicBezTo>
                    <a:cubicBezTo>
                      <a:pt x="295" y="10"/>
                      <a:pt x="295" y="10"/>
                      <a:pt x="295" y="10"/>
                    </a:cubicBezTo>
                    <a:close/>
                    <a:moveTo>
                      <a:pt x="293" y="13"/>
                    </a:moveTo>
                    <a:cubicBezTo>
                      <a:pt x="294" y="13"/>
                      <a:pt x="293" y="11"/>
                      <a:pt x="295" y="12"/>
                    </a:cubicBezTo>
                    <a:cubicBezTo>
                      <a:pt x="295" y="12"/>
                      <a:pt x="295" y="12"/>
                      <a:pt x="295" y="12"/>
                    </a:cubicBezTo>
                    <a:cubicBezTo>
                      <a:pt x="294" y="12"/>
                      <a:pt x="294" y="12"/>
                      <a:pt x="294" y="13"/>
                    </a:cubicBezTo>
                    <a:cubicBezTo>
                      <a:pt x="294" y="14"/>
                      <a:pt x="295" y="12"/>
                      <a:pt x="296" y="13"/>
                    </a:cubicBezTo>
                    <a:cubicBezTo>
                      <a:pt x="296" y="13"/>
                      <a:pt x="295" y="14"/>
                      <a:pt x="296" y="14"/>
                    </a:cubicBezTo>
                    <a:cubicBezTo>
                      <a:pt x="296" y="14"/>
                      <a:pt x="296" y="14"/>
                      <a:pt x="296" y="14"/>
                    </a:cubicBezTo>
                    <a:cubicBezTo>
                      <a:pt x="296" y="15"/>
                      <a:pt x="295" y="15"/>
                      <a:pt x="294" y="16"/>
                    </a:cubicBezTo>
                    <a:cubicBezTo>
                      <a:pt x="293" y="17"/>
                      <a:pt x="293" y="17"/>
                      <a:pt x="292" y="17"/>
                    </a:cubicBezTo>
                    <a:cubicBezTo>
                      <a:pt x="292" y="16"/>
                      <a:pt x="290" y="16"/>
                      <a:pt x="289" y="16"/>
                    </a:cubicBezTo>
                    <a:cubicBezTo>
                      <a:pt x="289" y="14"/>
                      <a:pt x="291" y="14"/>
                      <a:pt x="293" y="13"/>
                    </a:cubicBezTo>
                    <a:close/>
                    <a:moveTo>
                      <a:pt x="291" y="9"/>
                    </a:moveTo>
                    <a:cubicBezTo>
                      <a:pt x="291" y="9"/>
                      <a:pt x="291" y="9"/>
                      <a:pt x="291" y="8"/>
                    </a:cubicBezTo>
                    <a:cubicBezTo>
                      <a:pt x="291" y="8"/>
                      <a:pt x="291" y="8"/>
                      <a:pt x="291" y="9"/>
                    </a:cubicBezTo>
                    <a:cubicBezTo>
                      <a:pt x="291" y="9"/>
                      <a:pt x="291" y="9"/>
                      <a:pt x="291" y="9"/>
                    </a:cubicBezTo>
                    <a:close/>
                    <a:moveTo>
                      <a:pt x="285" y="11"/>
                    </a:moveTo>
                    <a:cubicBezTo>
                      <a:pt x="285" y="11"/>
                      <a:pt x="284" y="12"/>
                      <a:pt x="284" y="12"/>
                    </a:cubicBezTo>
                    <a:cubicBezTo>
                      <a:pt x="284" y="12"/>
                      <a:pt x="284" y="11"/>
                      <a:pt x="284" y="10"/>
                    </a:cubicBezTo>
                    <a:cubicBezTo>
                      <a:pt x="285" y="11"/>
                      <a:pt x="285" y="11"/>
                      <a:pt x="285" y="11"/>
                    </a:cubicBezTo>
                    <a:close/>
                    <a:moveTo>
                      <a:pt x="284" y="20"/>
                    </a:moveTo>
                    <a:cubicBezTo>
                      <a:pt x="283" y="20"/>
                      <a:pt x="281" y="21"/>
                      <a:pt x="281" y="20"/>
                    </a:cubicBezTo>
                    <a:cubicBezTo>
                      <a:pt x="283" y="20"/>
                      <a:pt x="283" y="18"/>
                      <a:pt x="284" y="20"/>
                    </a:cubicBezTo>
                    <a:close/>
                    <a:moveTo>
                      <a:pt x="276" y="18"/>
                    </a:moveTo>
                    <a:cubicBezTo>
                      <a:pt x="275" y="17"/>
                      <a:pt x="276" y="17"/>
                      <a:pt x="277" y="16"/>
                    </a:cubicBezTo>
                    <a:cubicBezTo>
                      <a:pt x="277" y="16"/>
                      <a:pt x="277" y="16"/>
                      <a:pt x="277" y="16"/>
                    </a:cubicBezTo>
                    <a:cubicBezTo>
                      <a:pt x="277" y="16"/>
                      <a:pt x="277" y="17"/>
                      <a:pt x="278" y="16"/>
                    </a:cubicBezTo>
                    <a:cubicBezTo>
                      <a:pt x="278" y="18"/>
                      <a:pt x="277" y="19"/>
                      <a:pt x="276" y="18"/>
                    </a:cubicBezTo>
                    <a:close/>
                    <a:moveTo>
                      <a:pt x="275" y="12"/>
                    </a:moveTo>
                    <a:cubicBezTo>
                      <a:pt x="275" y="11"/>
                      <a:pt x="276" y="11"/>
                      <a:pt x="276" y="11"/>
                    </a:cubicBezTo>
                    <a:cubicBezTo>
                      <a:pt x="276" y="11"/>
                      <a:pt x="276" y="11"/>
                      <a:pt x="276" y="12"/>
                    </a:cubicBezTo>
                    <a:cubicBezTo>
                      <a:pt x="276" y="12"/>
                      <a:pt x="276" y="12"/>
                      <a:pt x="276" y="12"/>
                    </a:cubicBezTo>
                    <a:cubicBezTo>
                      <a:pt x="276" y="12"/>
                      <a:pt x="276" y="12"/>
                      <a:pt x="275" y="12"/>
                    </a:cubicBezTo>
                    <a:close/>
                    <a:moveTo>
                      <a:pt x="273" y="12"/>
                    </a:moveTo>
                    <a:cubicBezTo>
                      <a:pt x="273" y="13"/>
                      <a:pt x="275" y="13"/>
                      <a:pt x="275" y="14"/>
                    </a:cubicBezTo>
                    <a:cubicBezTo>
                      <a:pt x="276" y="14"/>
                      <a:pt x="276" y="13"/>
                      <a:pt x="276" y="13"/>
                    </a:cubicBezTo>
                    <a:cubicBezTo>
                      <a:pt x="276" y="13"/>
                      <a:pt x="276" y="14"/>
                      <a:pt x="276" y="15"/>
                    </a:cubicBezTo>
                    <a:cubicBezTo>
                      <a:pt x="277" y="14"/>
                      <a:pt x="277" y="15"/>
                      <a:pt x="277" y="15"/>
                    </a:cubicBezTo>
                    <a:cubicBezTo>
                      <a:pt x="277" y="16"/>
                      <a:pt x="276" y="15"/>
                      <a:pt x="276" y="15"/>
                    </a:cubicBezTo>
                    <a:cubicBezTo>
                      <a:pt x="275" y="16"/>
                      <a:pt x="276" y="17"/>
                      <a:pt x="275" y="16"/>
                    </a:cubicBezTo>
                    <a:cubicBezTo>
                      <a:pt x="274" y="16"/>
                      <a:pt x="274" y="15"/>
                      <a:pt x="274" y="14"/>
                    </a:cubicBezTo>
                    <a:cubicBezTo>
                      <a:pt x="273" y="13"/>
                      <a:pt x="272" y="13"/>
                      <a:pt x="272" y="13"/>
                    </a:cubicBezTo>
                    <a:cubicBezTo>
                      <a:pt x="272" y="13"/>
                      <a:pt x="272" y="12"/>
                      <a:pt x="273" y="12"/>
                    </a:cubicBezTo>
                    <a:close/>
                    <a:moveTo>
                      <a:pt x="255" y="13"/>
                    </a:moveTo>
                    <a:cubicBezTo>
                      <a:pt x="255" y="14"/>
                      <a:pt x="256" y="13"/>
                      <a:pt x="256" y="14"/>
                    </a:cubicBezTo>
                    <a:cubicBezTo>
                      <a:pt x="256" y="14"/>
                      <a:pt x="255" y="14"/>
                      <a:pt x="255" y="13"/>
                    </a:cubicBezTo>
                    <a:cubicBezTo>
                      <a:pt x="255" y="13"/>
                      <a:pt x="255" y="13"/>
                      <a:pt x="255" y="13"/>
                    </a:cubicBezTo>
                    <a:close/>
                    <a:moveTo>
                      <a:pt x="256" y="9"/>
                    </a:moveTo>
                    <a:cubicBezTo>
                      <a:pt x="256" y="9"/>
                      <a:pt x="256" y="11"/>
                      <a:pt x="255" y="10"/>
                    </a:cubicBezTo>
                    <a:cubicBezTo>
                      <a:pt x="254" y="9"/>
                      <a:pt x="256" y="8"/>
                      <a:pt x="256" y="8"/>
                    </a:cubicBezTo>
                    <a:cubicBezTo>
                      <a:pt x="256" y="8"/>
                      <a:pt x="256" y="6"/>
                      <a:pt x="257" y="7"/>
                    </a:cubicBezTo>
                    <a:cubicBezTo>
                      <a:pt x="258" y="8"/>
                      <a:pt x="256" y="8"/>
                      <a:pt x="256" y="9"/>
                    </a:cubicBezTo>
                    <a:close/>
                    <a:moveTo>
                      <a:pt x="261" y="16"/>
                    </a:moveTo>
                    <a:cubicBezTo>
                      <a:pt x="259" y="16"/>
                      <a:pt x="259" y="17"/>
                      <a:pt x="258" y="17"/>
                    </a:cubicBezTo>
                    <a:cubicBezTo>
                      <a:pt x="258" y="17"/>
                      <a:pt x="257" y="16"/>
                      <a:pt x="257" y="16"/>
                    </a:cubicBezTo>
                    <a:cubicBezTo>
                      <a:pt x="256" y="17"/>
                      <a:pt x="257" y="17"/>
                      <a:pt x="257" y="18"/>
                    </a:cubicBezTo>
                    <a:cubicBezTo>
                      <a:pt x="256" y="18"/>
                      <a:pt x="256" y="18"/>
                      <a:pt x="256" y="17"/>
                    </a:cubicBezTo>
                    <a:cubicBezTo>
                      <a:pt x="256" y="17"/>
                      <a:pt x="255" y="17"/>
                      <a:pt x="255" y="16"/>
                    </a:cubicBezTo>
                    <a:cubicBezTo>
                      <a:pt x="257" y="17"/>
                      <a:pt x="257" y="16"/>
                      <a:pt x="257" y="14"/>
                    </a:cubicBezTo>
                    <a:cubicBezTo>
                      <a:pt x="257" y="14"/>
                      <a:pt x="257" y="15"/>
                      <a:pt x="257" y="15"/>
                    </a:cubicBezTo>
                    <a:cubicBezTo>
                      <a:pt x="257" y="14"/>
                      <a:pt x="257" y="13"/>
                      <a:pt x="257" y="13"/>
                    </a:cubicBezTo>
                    <a:cubicBezTo>
                      <a:pt x="258" y="13"/>
                      <a:pt x="258" y="13"/>
                      <a:pt x="258" y="13"/>
                    </a:cubicBezTo>
                    <a:cubicBezTo>
                      <a:pt x="259" y="14"/>
                      <a:pt x="260" y="16"/>
                      <a:pt x="261" y="15"/>
                    </a:cubicBezTo>
                    <a:cubicBezTo>
                      <a:pt x="261" y="15"/>
                      <a:pt x="261" y="16"/>
                      <a:pt x="261" y="16"/>
                    </a:cubicBezTo>
                    <a:close/>
                    <a:moveTo>
                      <a:pt x="264" y="12"/>
                    </a:moveTo>
                    <a:cubicBezTo>
                      <a:pt x="264" y="12"/>
                      <a:pt x="264" y="12"/>
                      <a:pt x="264" y="12"/>
                    </a:cubicBezTo>
                    <a:cubicBezTo>
                      <a:pt x="264" y="11"/>
                      <a:pt x="264" y="11"/>
                      <a:pt x="264" y="11"/>
                    </a:cubicBezTo>
                    <a:cubicBezTo>
                      <a:pt x="264" y="11"/>
                      <a:pt x="264" y="12"/>
                      <a:pt x="264" y="12"/>
                    </a:cubicBezTo>
                    <a:close/>
                    <a:moveTo>
                      <a:pt x="198" y="13"/>
                    </a:moveTo>
                    <a:cubicBezTo>
                      <a:pt x="198" y="13"/>
                      <a:pt x="198" y="13"/>
                      <a:pt x="198" y="13"/>
                    </a:cubicBezTo>
                    <a:cubicBezTo>
                      <a:pt x="199" y="13"/>
                      <a:pt x="199" y="14"/>
                      <a:pt x="199" y="15"/>
                    </a:cubicBezTo>
                    <a:cubicBezTo>
                      <a:pt x="199" y="14"/>
                      <a:pt x="198" y="14"/>
                      <a:pt x="197" y="14"/>
                    </a:cubicBezTo>
                    <a:cubicBezTo>
                      <a:pt x="197" y="13"/>
                      <a:pt x="197" y="13"/>
                      <a:pt x="198" y="13"/>
                    </a:cubicBezTo>
                    <a:close/>
                    <a:moveTo>
                      <a:pt x="193" y="16"/>
                    </a:moveTo>
                    <a:cubicBezTo>
                      <a:pt x="192" y="16"/>
                      <a:pt x="192" y="17"/>
                      <a:pt x="191" y="17"/>
                    </a:cubicBezTo>
                    <a:cubicBezTo>
                      <a:pt x="191" y="17"/>
                      <a:pt x="191" y="17"/>
                      <a:pt x="190" y="18"/>
                    </a:cubicBezTo>
                    <a:cubicBezTo>
                      <a:pt x="190" y="17"/>
                      <a:pt x="190" y="17"/>
                      <a:pt x="190" y="16"/>
                    </a:cubicBezTo>
                    <a:cubicBezTo>
                      <a:pt x="189" y="16"/>
                      <a:pt x="189" y="16"/>
                      <a:pt x="189" y="17"/>
                    </a:cubicBezTo>
                    <a:cubicBezTo>
                      <a:pt x="189" y="17"/>
                      <a:pt x="189" y="16"/>
                      <a:pt x="189" y="16"/>
                    </a:cubicBezTo>
                    <a:cubicBezTo>
                      <a:pt x="189" y="16"/>
                      <a:pt x="190" y="16"/>
                      <a:pt x="190" y="15"/>
                    </a:cubicBezTo>
                    <a:cubicBezTo>
                      <a:pt x="190" y="15"/>
                      <a:pt x="190" y="15"/>
                      <a:pt x="190" y="15"/>
                    </a:cubicBezTo>
                    <a:cubicBezTo>
                      <a:pt x="190" y="15"/>
                      <a:pt x="190" y="15"/>
                      <a:pt x="191" y="14"/>
                    </a:cubicBezTo>
                    <a:cubicBezTo>
                      <a:pt x="191" y="15"/>
                      <a:pt x="192" y="16"/>
                      <a:pt x="193" y="15"/>
                    </a:cubicBezTo>
                    <a:cubicBezTo>
                      <a:pt x="193" y="16"/>
                      <a:pt x="193" y="16"/>
                      <a:pt x="193" y="16"/>
                    </a:cubicBezTo>
                    <a:close/>
                    <a:moveTo>
                      <a:pt x="187" y="12"/>
                    </a:moveTo>
                    <a:cubicBezTo>
                      <a:pt x="187" y="12"/>
                      <a:pt x="187" y="12"/>
                      <a:pt x="187" y="12"/>
                    </a:cubicBezTo>
                    <a:cubicBezTo>
                      <a:pt x="187" y="12"/>
                      <a:pt x="187" y="12"/>
                      <a:pt x="187" y="12"/>
                    </a:cubicBezTo>
                    <a:cubicBezTo>
                      <a:pt x="187" y="12"/>
                      <a:pt x="188" y="12"/>
                      <a:pt x="188" y="12"/>
                    </a:cubicBezTo>
                    <a:cubicBezTo>
                      <a:pt x="188" y="12"/>
                      <a:pt x="187" y="12"/>
                      <a:pt x="187" y="12"/>
                    </a:cubicBezTo>
                    <a:close/>
                    <a:moveTo>
                      <a:pt x="189" y="17"/>
                    </a:moveTo>
                    <a:cubicBezTo>
                      <a:pt x="190" y="17"/>
                      <a:pt x="189" y="18"/>
                      <a:pt x="189" y="18"/>
                    </a:cubicBezTo>
                    <a:cubicBezTo>
                      <a:pt x="189" y="18"/>
                      <a:pt x="189" y="18"/>
                      <a:pt x="189" y="18"/>
                    </a:cubicBezTo>
                    <a:cubicBezTo>
                      <a:pt x="189" y="18"/>
                      <a:pt x="189" y="18"/>
                      <a:pt x="189" y="17"/>
                    </a:cubicBezTo>
                    <a:close/>
                    <a:moveTo>
                      <a:pt x="188" y="9"/>
                    </a:moveTo>
                    <a:cubicBezTo>
                      <a:pt x="188" y="9"/>
                      <a:pt x="188" y="9"/>
                      <a:pt x="187" y="9"/>
                    </a:cubicBezTo>
                    <a:cubicBezTo>
                      <a:pt x="187" y="9"/>
                      <a:pt x="188" y="9"/>
                      <a:pt x="188" y="9"/>
                    </a:cubicBezTo>
                    <a:cubicBezTo>
                      <a:pt x="188" y="9"/>
                      <a:pt x="188" y="9"/>
                      <a:pt x="188" y="9"/>
                    </a:cubicBezTo>
                    <a:close/>
                    <a:moveTo>
                      <a:pt x="185" y="14"/>
                    </a:moveTo>
                    <a:cubicBezTo>
                      <a:pt x="184" y="14"/>
                      <a:pt x="184" y="14"/>
                      <a:pt x="184" y="14"/>
                    </a:cubicBezTo>
                    <a:cubicBezTo>
                      <a:pt x="184" y="14"/>
                      <a:pt x="184" y="14"/>
                      <a:pt x="184" y="14"/>
                    </a:cubicBezTo>
                    <a:cubicBezTo>
                      <a:pt x="184" y="13"/>
                      <a:pt x="185" y="13"/>
                      <a:pt x="185" y="13"/>
                    </a:cubicBezTo>
                    <a:cubicBezTo>
                      <a:pt x="185" y="13"/>
                      <a:pt x="185" y="13"/>
                      <a:pt x="185" y="13"/>
                    </a:cubicBezTo>
                    <a:cubicBezTo>
                      <a:pt x="185" y="13"/>
                      <a:pt x="185" y="13"/>
                      <a:pt x="185" y="13"/>
                    </a:cubicBezTo>
                    <a:lnTo>
                      <a:pt x="185" y="14"/>
                    </a:lnTo>
                    <a:close/>
                    <a:moveTo>
                      <a:pt x="190" y="19"/>
                    </a:moveTo>
                    <a:cubicBezTo>
                      <a:pt x="190" y="18"/>
                      <a:pt x="190" y="18"/>
                      <a:pt x="190" y="18"/>
                    </a:cubicBezTo>
                    <a:cubicBezTo>
                      <a:pt x="190" y="18"/>
                      <a:pt x="191" y="18"/>
                      <a:pt x="191" y="18"/>
                    </a:cubicBezTo>
                    <a:cubicBezTo>
                      <a:pt x="191" y="19"/>
                      <a:pt x="191" y="19"/>
                      <a:pt x="191" y="19"/>
                    </a:cubicBezTo>
                    <a:cubicBezTo>
                      <a:pt x="191" y="19"/>
                      <a:pt x="190" y="19"/>
                      <a:pt x="190" y="19"/>
                    </a:cubicBezTo>
                    <a:cubicBezTo>
                      <a:pt x="190" y="19"/>
                      <a:pt x="190" y="19"/>
                      <a:pt x="190" y="19"/>
                    </a:cubicBezTo>
                    <a:close/>
                    <a:moveTo>
                      <a:pt x="213" y="13"/>
                    </a:moveTo>
                    <a:cubicBezTo>
                      <a:pt x="213" y="13"/>
                      <a:pt x="213" y="13"/>
                      <a:pt x="213" y="13"/>
                    </a:cubicBezTo>
                    <a:cubicBezTo>
                      <a:pt x="214" y="13"/>
                      <a:pt x="214" y="13"/>
                      <a:pt x="214" y="13"/>
                    </a:cubicBezTo>
                    <a:cubicBezTo>
                      <a:pt x="213" y="14"/>
                      <a:pt x="213" y="14"/>
                      <a:pt x="213" y="13"/>
                    </a:cubicBezTo>
                    <a:close/>
                    <a:moveTo>
                      <a:pt x="212" y="8"/>
                    </a:moveTo>
                    <a:cubicBezTo>
                      <a:pt x="212" y="8"/>
                      <a:pt x="212" y="8"/>
                      <a:pt x="212" y="7"/>
                    </a:cubicBezTo>
                    <a:cubicBezTo>
                      <a:pt x="212" y="7"/>
                      <a:pt x="212" y="7"/>
                      <a:pt x="213" y="7"/>
                    </a:cubicBezTo>
                    <a:cubicBezTo>
                      <a:pt x="213" y="7"/>
                      <a:pt x="213" y="8"/>
                      <a:pt x="213" y="8"/>
                    </a:cubicBezTo>
                    <a:cubicBezTo>
                      <a:pt x="212" y="8"/>
                      <a:pt x="212" y="8"/>
                      <a:pt x="212" y="8"/>
                    </a:cubicBezTo>
                    <a:close/>
                    <a:moveTo>
                      <a:pt x="214" y="17"/>
                    </a:moveTo>
                    <a:cubicBezTo>
                      <a:pt x="214" y="17"/>
                      <a:pt x="214" y="17"/>
                      <a:pt x="214" y="17"/>
                    </a:cubicBezTo>
                    <a:cubicBezTo>
                      <a:pt x="214" y="17"/>
                      <a:pt x="214" y="17"/>
                      <a:pt x="214" y="17"/>
                    </a:cubicBezTo>
                    <a:cubicBezTo>
                      <a:pt x="214" y="16"/>
                      <a:pt x="213" y="16"/>
                      <a:pt x="213" y="16"/>
                    </a:cubicBezTo>
                    <a:cubicBezTo>
                      <a:pt x="214" y="15"/>
                      <a:pt x="214" y="14"/>
                      <a:pt x="216" y="15"/>
                    </a:cubicBezTo>
                    <a:cubicBezTo>
                      <a:pt x="216" y="15"/>
                      <a:pt x="216" y="15"/>
                      <a:pt x="216" y="15"/>
                    </a:cubicBezTo>
                    <a:cubicBezTo>
                      <a:pt x="216" y="15"/>
                      <a:pt x="216" y="16"/>
                      <a:pt x="217" y="16"/>
                    </a:cubicBezTo>
                    <a:cubicBezTo>
                      <a:pt x="216" y="17"/>
                      <a:pt x="215" y="17"/>
                      <a:pt x="215" y="18"/>
                    </a:cubicBezTo>
                    <a:cubicBezTo>
                      <a:pt x="215" y="18"/>
                      <a:pt x="216" y="18"/>
                      <a:pt x="216" y="19"/>
                    </a:cubicBezTo>
                    <a:cubicBezTo>
                      <a:pt x="214" y="19"/>
                      <a:pt x="214" y="18"/>
                      <a:pt x="214" y="17"/>
                    </a:cubicBezTo>
                    <a:close/>
                    <a:moveTo>
                      <a:pt x="220" y="19"/>
                    </a:moveTo>
                    <a:cubicBezTo>
                      <a:pt x="220" y="19"/>
                      <a:pt x="220" y="19"/>
                      <a:pt x="220" y="19"/>
                    </a:cubicBezTo>
                    <a:cubicBezTo>
                      <a:pt x="220" y="19"/>
                      <a:pt x="220" y="18"/>
                      <a:pt x="220" y="18"/>
                    </a:cubicBezTo>
                    <a:cubicBezTo>
                      <a:pt x="219" y="18"/>
                      <a:pt x="219" y="18"/>
                      <a:pt x="219" y="17"/>
                    </a:cubicBezTo>
                    <a:cubicBezTo>
                      <a:pt x="219" y="17"/>
                      <a:pt x="218" y="17"/>
                      <a:pt x="218" y="16"/>
                    </a:cubicBezTo>
                    <a:cubicBezTo>
                      <a:pt x="219" y="16"/>
                      <a:pt x="220" y="15"/>
                      <a:pt x="221" y="14"/>
                    </a:cubicBezTo>
                    <a:cubicBezTo>
                      <a:pt x="221" y="14"/>
                      <a:pt x="221" y="13"/>
                      <a:pt x="221" y="13"/>
                    </a:cubicBezTo>
                    <a:cubicBezTo>
                      <a:pt x="222" y="13"/>
                      <a:pt x="223" y="14"/>
                      <a:pt x="223" y="14"/>
                    </a:cubicBezTo>
                    <a:cubicBezTo>
                      <a:pt x="223" y="15"/>
                      <a:pt x="223" y="15"/>
                      <a:pt x="223" y="16"/>
                    </a:cubicBezTo>
                    <a:cubicBezTo>
                      <a:pt x="223" y="16"/>
                      <a:pt x="223" y="15"/>
                      <a:pt x="222" y="15"/>
                    </a:cubicBezTo>
                    <a:cubicBezTo>
                      <a:pt x="222" y="16"/>
                      <a:pt x="223" y="17"/>
                      <a:pt x="223" y="17"/>
                    </a:cubicBezTo>
                    <a:cubicBezTo>
                      <a:pt x="221" y="17"/>
                      <a:pt x="222" y="19"/>
                      <a:pt x="220" y="19"/>
                    </a:cubicBezTo>
                    <a:close/>
                    <a:moveTo>
                      <a:pt x="222" y="19"/>
                    </a:moveTo>
                    <a:cubicBezTo>
                      <a:pt x="223" y="19"/>
                      <a:pt x="223" y="18"/>
                      <a:pt x="223" y="18"/>
                    </a:cubicBezTo>
                    <a:cubicBezTo>
                      <a:pt x="223" y="18"/>
                      <a:pt x="223" y="18"/>
                      <a:pt x="223" y="19"/>
                    </a:cubicBezTo>
                    <a:cubicBezTo>
                      <a:pt x="223" y="19"/>
                      <a:pt x="223" y="19"/>
                      <a:pt x="223" y="19"/>
                    </a:cubicBezTo>
                    <a:cubicBezTo>
                      <a:pt x="223" y="19"/>
                      <a:pt x="222" y="19"/>
                      <a:pt x="222" y="19"/>
                    </a:cubicBezTo>
                    <a:close/>
                    <a:moveTo>
                      <a:pt x="227" y="20"/>
                    </a:moveTo>
                    <a:cubicBezTo>
                      <a:pt x="226" y="20"/>
                      <a:pt x="227" y="20"/>
                      <a:pt x="227" y="19"/>
                    </a:cubicBezTo>
                    <a:cubicBezTo>
                      <a:pt x="227" y="20"/>
                      <a:pt x="227" y="20"/>
                      <a:pt x="227" y="20"/>
                    </a:cubicBezTo>
                    <a:cubicBezTo>
                      <a:pt x="227" y="20"/>
                      <a:pt x="226" y="20"/>
                      <a:pt x="227" y="20"/>
                    </a:cubicBezTo>
                    <a:close/>
                    <a:moveTo>
                      <a:pt x="239" y="18"/>
                    </a:moveTo>
                    <a:cubicBezTo>
                      <a:pt x="239" y="17"/>
                      <a:pt x="239" y="17"/>
                      <a:pt x="238" y="16"/>
                    </a:cubicBezTo>
                    <a:cubicBezTo>
                      <a:pt x="239" y="16"/>
                      <a:pt x="241" y="18"/>
                      <a:pt x="239" y="18"/>
                    </a:cubicBezTo>
                    <a:close/>
                    <a:moveTo>
                      <a:pt x="242" y="15"/>
                    </a:moveTo>
                    <a:cubicBezTo>
                      <a:pt x="242" y="14"/>
                      <a:pt x="242" y="14"/>
                      <a:pt x="242" y="14"/>
                    </a:cubicBezTo>
                    <a:cubicBezTo>
                      <a:pt x="242" y="14"/>
                      <a:pt x="243" y="14"/>
                      <a:pt x="243" y="14"/>
                    </a:cubicBezTo>
                    <a:cubicBezTo>
                      <a:pt x="243" y="13"/>
                      <a:pt x="243" y="12"/>
                      <a:pt x="243" y="12"/>
                    </a:cubicBezTo>
                    <a:cubicBezTo>
                      <a:pt x="243" y="12"/>
                      <a:pt x="243" y="13"/>
                      <a:pt x="243" y="13"/>
                    </a:cubicBezTo>
                    <a:cubicBezTo>
                      <a:pt x="243" y="13"/>
                      <a:pt x="243" y="13"/>
                      <a:pt x="244" y="13"/>
                    </a:cubicBezTo>
                    <a:cubicBezTo>
                      <a:pt x="244" y="13"/>
                      <a:pt x="245" y="14"/>
                      <a:pt x="245" y="15"/>
                    </a:cubicBezTo>
                    <a:cubicBezTo>
                      <a:pt x="245" y="15"/>
                      <a:pt x="244" y="16"/>
                      <a:pt x="243" y="16"/>
                    </a:cubicBezTo>
                    <a:cubicBezTo>
                      <a:pt x="243" y="15"/>
                      <a:pt x="243" y="15"/>
                      <a:pt x="242" y="15"/>
                    </a:cubicBezTo>
                    <a:close/>
                    <a:moveTo>
                      <a:pt x="239" y="20"/>
                    </a:moveTo>
                    <a:cubicBezTo>
                      <a:pt x="239" y="20"/>
                      <a:pt x="240" y="20"/>
                      <a:pt x="240" y="20"/>
                    </a:cubicBezTo>
                    <a:cubicBezTo>
                      <a:pt x="240" y="20"/>
                      <a:pt x="240" y="21"/>
                      <a:pt x="240" y="21"/>
                    </a:cubicBezTo>
                    <a:cubicBezTo>
                      <a:pt x="239" y="22"/>
                      <a:pt x="240" y="21"/>
                      <a:pt x="239" y="20"/>
                    </a:cubicBezTo>
                    <a:close/>
                    <a:moveTo>
                      <a:pt x="243" y="7"/>
                    </a:moveTo>
                    <a:cubicBezTo>
                      <a:pt x="243" y="8"/>
                      <a:pt x="244" y="7"/>
                      <a:pt x="244" y="7"/>
                    </a:cubicBezTo>
                    <a:cubicBezTo>
                      <a:pt x="244" y="8"/>
                      <a:pt x="244" y="9"/>
                      <a:pt x="243" y="9"/>
                    </a:cubicBezTo>
                    <a:cubicBezTo>
                      <a:pt x="242" y="10"/>
                      <a:pt x="242" y="10"/>
                      <a:pt x="243" y="10"/>
                    </a:cubicBezTo>
                    <a:cubicBezTo>
                      <a:pt x="242" y="10"/>
                      <a:pt x="242" y="10"/>
                      <a:pt x="241" y="10"/>
                    </a:cubicBezTo>
                    <a:cubicBezTo>
                      <a:pt x="241" y="9"/>
                      <a:pt x="241" y="9"/>
                      <a:pt x="241" y="9"/>
                    </a:cubicBezTo>
                    <a:cubicBezTo>
                      <a:pt x="242" y="9"/>
                      <a:pt x="242" y="9"/>
                      <a:pt x="242" y="9"/>
                    </a:cubicBezTo>
                    <a:cubicBezTo>
                      <a:pt x="242" y="8"/>
                      <a:pt x="242" y="8"/>
                      <a:pt x="242" y="8"/>
                    </a:cubicBezTo>
                    <a:cubicBezTo>
                      <a:pt x="242" y="8"/>
                      <a:pt x="242" y="8"/>
                      <a:pt x="241" y="8"/>
                    </a:cubicBezTo>
                    <a:cubicBezTo>
                      <a:pt x="241" y="8"/>
                      <a:pt x="241" y="8"/>
                      <a:pt x="241" y="7"/>
                    </a:cubicBezTo>
                    <a:cubicBezTo>
                      <a:pt x="241" y="7"/>
                      <a:pt x="241" y="7"/>
                      <a:pt x="241" y="7"/>
                    </a:cubicBezTo>
                    <a:cubicBezTo>
                      <a:pt x="242" y="7"/>
                      <a:pt x="242" y="7"/>
                      <a:pt x="242" y="7"/>
                    </a:cubicBezTo>
                    <a:cubicBezTo>
                      <a:pt x="242" y="5"/>
                      <a:pt x="243" y="7"/>
                      <a:pt x="243" y="7"/>
                    </a:cubicBezTo>
                    <a:close/>
                    <a:moveTo>
                      <a:pt x="235" y="15"/>
                    </a:moveTo>
                    <a:cubicBezTo>
                      <a:pt x="235" y="14"/>
                      <a:pt x="235" y="13"/>
                      <a:pt x="235" y="13"/>
                    </a:cubicBezTo>
                    <a:cubicBezTo>
                      <a:pt x="236" y="13"/>
                      <a:pt x="237" y="12"/>
                      <a:pt x="237" y="13"/>
                    </a:cubicBezTo>
                    <a:cubicBezTo>
                      <a:pt x="237" y="14"/>
                      <a:pt x="237" y="14"/>
                      <a:pt x="237" y="15"/>
                    </a:cubicBezTo>
                    <a:cubicBezTo>
                      <a:pt x="237" y="15"/>
                      <a:pt x="236" y="16"/>
                      <a:pt x="237" y="15"/>
                    </a:cubicBezTo>
                    <a:cubicBezTo>
                      <a:pt x="236" y="16"/>
                      <a:pt x="237" y="17"/>
                      <a:pt x="237" y="17"/>
                    </a:cubicBezTo>
                    <a:cubicBezTo>
                      <a:pt x="235" y="17"/>
                      <a:pt x="234" y="18"/>
                      <a:pt x="233" y="17"/>
                    </a:cubicBezTo>
                    <a:cubicBezTo>
                      <a:pt x="233" y="17"/>
                      <a:pt x="233" y="16"/>
                      <a:pt x="233" y="16"/>
                    </a:cubicBezTo>
                    <a:cubicBezTo>
                      <a:pt x="234" y="15"/>
                      <a:pt x="235" y="15"/>
                      <a:pt x="235" y="15"/>
                    </a:cubicBezTo>
                    <a:close/>
                    <a:moveTo>
                      <a:pt x="227" y="14"/>
                    </a:moveTo>
                    <a:cubicBezTo>
                      <a:pt x="227" y="15"/>
                      <a:pt x="228" y="15"/>
                      <a:pt x="227" y="15"/>
                    </a:cubicBezTo>
                    <a:cubicBezTo>
                      <a:pt x="227" y="16"/>
                      <a:pt x="227" y="15"/>
                      <a:pt x="227" y="15"/>
                    </a:cubicBezTo>
                    <a:cubicBezTo>
                      <a:pt x="227" y="15"/>
                      <a:pt x="227" y="15"/>
                      <a:pt x="227" y="14"/>
                    </a:cubicBezTo>
                    <a:close/>
                    <a:moveTo>
                      <a:pt x="226" y="15"/>
                    </a:moveTo>
                    <a:cubicBezTo>
                      <a:pt x="226" y="15"/>
                      <a:pt x="226" y="15"/>
                      <a:pt x="226" y="15"/>
                    </a:cubicBezTo>
                    <a:cubicBezTo>
                      <a:pt x="226" y="15"/>
                      <a:pt x="226" y="15"/>
                      <a:pt x="226" y="15"/>
                    </a:cubicBezTo>
                    <a:cubicBezTo>
                      <a:pt x="226" y="15"/>
                      <a:pt x="225" y="15"/>
                      <a:pt x="226" y="15"/>
                    </a:cubicBezTo>
                    <a:close/>
                    <a:moveTo>
                      <a:pt x="199" y="9"/>
                    </a:moveTo>
                    <a:cubicBezTo>
                      <a:pt x="199" y="9"/>
                      <a:pt x="199" y="8"/>
                      <a:pt x="199" y="7"/>
                    </a:cubicBezTo>
                    <a:cubicBezTo>
                      <a:pt x="199" y="7"/>
                      <a:pt x="199" y="7"/>
                      <a:pt x="199" y="7"/>
                    </a:cubicBezTo>
                    <a:cubicBezTo>
                      <a:pt x="200" y="7"/>
                      <a:pt x="200" y="8"/>
                      <a:pt x="200" y="8"/>
                    </a:cubicBezTo>
                    <a:cubicBezTo>
                      <a:pt x="200" y="9"/>
                      <a:pt x="201" y="9"/>
                      <a:pt x="201" y="9"/>
                    </a:cubicBezTo>
                    <a:cubicBezTo>
                      <a:pt x="200" y="9"/>
                      <a:pt x="200" y="9"/>
                      <a:pt x="200" y="10"/>
                    </a:cubicBezTo>
                    <a:cubicBezTo>
                      <a:pt x="200" y="10"/>
                      <a:pt x="199" y="9"/>
                      <a:pt x="199" y="9"/>
                    </a:cubicBezTo>
                    <a:cubicBezTo>
                      <a:pt x="199" y="10"/>
                      <a:pt x="199" y="10"/>
                      <a:pt x="200" y="10"/>
                    </a:cubicBezTo>
                    <a:cubicBezTo>
                      <a:pt x="200" y="11"/>
                      <a:pt x="200" y="11"/>
                      <a:pt x="200" y="11"/>
                    </a:cubicBezTo>
                    <a:cubicBezTo>
                      <a:pt x="199" y="12"/>
                      <a:pt x="199" y="12"/>
                      <a:pt x="199" y="12"/>
                    </a:cubicBezTo>
                    <a:cubicBezTo>
                      <a:pt x="198" y="10"/>
                      <a:pt x="198" y="9"/>
                      <a:pt x="197" y="9"/>
                    </a:cubicBezTo>
                    <a:cubicBezTo>
                      <a:pt x="197" y="9"/>
                      <a:pt x="198" y="9"/>
                      <a:pt x="199" y="9"/>
                    </a:cubicBezTo>
                    <a:close/>
                    <a:moveTo>
                      <a:pt x="183" y="8"/>
                    </a:moveTo>
                    <a:cubicBezTo>
                      <a:pt x="183" y="7"/>
                      <a:pt x="182" y="7"/>
                      <a:pt x="182" y="7"/>
                    </a:cubicBezTo>
                    <a:cubicBezTo>
                      <a:pt x="182" y="7"/>
                      <a:pt x="182" y="7"/>
                      <a:pt x="182" y="7"/>
                    </a:cubicBezTo>
                    <a:cubicBezTo>
                      <a:pt x="182" y="7"/>
                      <a:pt x="182" y="7"/>
                      <a:pt x="183" y="7"/>
                    </a:cubicBezTo>
                    <a:cubicBezTo>
                      <a:pt x="183" y="7"/>
                      <a:pt x="183" y="7"/>
                      <a:pt x="183" y="6"/>
                    </a:cubicBezTo>
                    <a:cubicBezTo>
                      <a:pt x="183" y="6"/>
                      <a:pt x="183" y="6"/>
                      <a:pt x="183" y="6"/>
                    </a:cubicBezTo>
                    <a:cubicBezTo>
                      <a:pt x="183" y="6"/>
                      <a:pt x="183" y="6"/>
                      <a:pt x="183" y="6"/>
                    </a:cubicBezTo>
                    <a:cubicBezTo>
                      <a:pt x="183" y="6"/>
                      <a:pt x="183" y="5"/>
                      <a:pt x="184" y="5"/>
                    </a:cubicBezTo>
                    <a:cubicBezTo>
                      <a:pt x="184" y="6"/>
                      <a:pt x="183" y="6"/>
                      <a:pt x="184" y="7"/>
                    </a:cubicBezTo>
                    <a:cubicBezTo>
                      <a:pt x="185" y="7"/>
                      <a:pt x="185" y="7"/>
                      <a:pt x="185" y="7"/>
                    </a:cubicBezTo>
                    <a:cubicBezTo>
                      <a:pt x="185" y="8"/>
                      <a:pt x="185" y="8"/>
                      <a:pt x="184" y="8"/>
                    </a:cubicBezTo>
                    <a:cubicBezTo>
                      <a:pt x="184" y="9"/>
                      <a:pt x="185" y="9"/>
                      <a:pt x="185" y="9"/>
                    </a:cubicBezTo>
                    <a:cubicBezTo>
                      <a:pt x="184" y="10"/>
                      <a:pt x="184" y="10"/>
                      <a:pt x="184" y="10"/>
                    </a:cubicBezTo>
                    <a:cubicBezTo>
                      <a:pt x="184" y="9"/>
                      <a:pt x="183" y="9"/>
                      <a:pt x="183" y="8"/>
                    </a:cubicBezTo>
                    <a:close/>
                    <a:moveTo>
                      <a:pt x="120" y="21"/>
                    </a:moveTo>
                    <a:cubicBezTo>
                      <a:pt x="120" y="21"/>
                      <a:pt x="120" y="21"/>
                      <a:pt x="120" y="21"/>
                    </a:cubicBezTo>
                    <a:cubicBezTo>
                      <a:pt x="120" y="20"/>
                      <a:pt x="119" y="20"/>
                      <a:pt x="119" y="19"/>
                    </a:cubicBezTo>
                    <a:cubicBezTo>
                      <a:pt x="119" y="19"/>
                      <a:pt x="120" y="19"/>
                      <a:pt x="120" y="18"/>
                    </a:cubicBezTo>
                    <a:cubicBezTo>
                      <a:pt x="120" y="18"/>
                      <a:pt x="119" y="17"/>
                      <a:pt x="120" y="17"/>
                    </a:cubicBezTo>
                    <a:cubicBezTo>
                      <a:pt x="120" y="17"/>
                      <a:pt x="120" y="17"/>
                      <a:pt x="120" y="16"/>
                    </a:cubicBezTo>
                    <a:cubicBezTo>
                      <a:pt x="120" y="16"/>
                      <a:pt x="121" y="16"/>
                      <a:pt x="121" y="16"/>
                    </a:cubicBezTo>
                    <a:cubicBezTo>
                      <a:pt x="121" y="17"/>
                      <a:pt x="120" y="17"/>
                      <a:pt x="121" y="18"/>
                    </a:cubicBezTo>
                    <a:cubicBezTo>
                      <a:pt x="121" y="18"/>
                      <a:pt x="122" y="18"/>
                      <a:pt x="122" y="18"/>
                    </a:cubicBezTo>
                    <a:cubicBezTo>
                      <a:pt x="122" y="19"/>
                      <a:pt x="121" y="19"/>
                      <a:pt x="121" y="18"/>
                    </a:cubicBezTo>
                    <a:cubicBezTo>
                      <a:pt x="121" y="18"/>
                      <a:pt x="121" y="19"/>
                      <a:pt x="121" y="19"/>
                    </a:cubicBezTo>
                    <a:cubicBezTo>
                      <a:pt x="121" y="20"/>
                      <a:pt x="121" y="20"/>
                      <a:pt x="121" y="21"/>
                    </a:cubicBezTo>
                    <a:cubicBezTo>
                      <a:pt x="121" y="21"/>
                      <a:pt x="121" y="21"/>
                      <a:pt x="120" y="21"/>
                    </a:cubicBezTo>
                    <a:close/>
                    <a:moveTo>
                      <a:pt x="140" y="11"/>
                    </a:moveTo>
                    <a:cubicBezTo>
                      <a:pt x="140" y="11"/>
                      <a:pt x="140" y="11"/>
                      <a:pt x="140" y="11"/>
                    </a:cubicBezTo>
                    <a:cubicBezTo>
                      <a:pt x="140" y="11"/>
                      <a:pt x="140" y="11"/>
                      <a:pt x="140" y="11"/>
                    </a:cubicBezTo>
                    <a:cubicBezTo>
                      <a:pt x="140" y="11"/>
                      <a:pt x="140" y="11"/>
                      <a:pt x="140" y="11"/>
                    </a:cubicBezTo>
                    <a:close/>
                    <a:moveTo>
                      <a:pt x="142" y="11"/>
                    </a:moveTo>
                    <a:cubicBezTo>
                      <a:pt x="142" y="11"/>
                      <a:pt x="142" y="11"/>
                      <a:pt x="142" y="11"/>
                    </a:cubicBezTo>
                    <a:cubicBezTo>
                      <a:pt x="142" y="11"/>
                      <a:pt x="142" y="11"/>
                      <a:pt x="142" y="11"/>
                    </a:cubicBezTo>
                    <a:cubicBezTo>
                      <a:pt x="142" y="11"/>
                      <a:pt x="142" y="11"/>
                      <a:pt x="142" y="11"/>
                    </a:cubicBezTo>
                    <a:close/>
                    <a:moveTo>
                      <a:pt x="141" y="11"/>
                    </a:moveTo>
                    <a:cubicBezTo>
                      <a:pt x="141" y="11"/>
                      <a:pt x="141" y="11"/>
                      <a:pt x="141" y="11"/>
                    </a:cubicBezTo>
                    <a:cubicBezTo>
                      <a:pt x="141" y="11"/>
                      <a:pt x="141" y="12"/>
                      <a:pt x="142" y="12"/>
                    </a:cubicBezTo>
                    <a:cubicBezTo>
                      <a:pt x="142" y="12"/>
                      <a:pt x="142" y="11"/>
                      <a:pt x="142" y="11"/>
                    </a:cubicBezTo>
                    <a:cubicBezTo>
                      <a:pt x="143" y="12"/>
                      <a:pt x="143" y="14"/>
                      <a:pt x="143" y="12"/>
                    </a:cubicBezTo>
                    <a:cubicBezTo>
                      <a:pt x="143" y="12"/>
                      <a:pt x="143" y="12"/>
                      <a:pt x="143" y="12"/>
                    </a:cubicBezTo>
                    <a:cubicBezTo>
                      <a:pt x="144" y="12"/>
                      <a:pt x="144" y="12"/>
                      <a:pt x="144" y="12"/>
                    </a:cubicBezTo>
                    <a:cubicBezTo>
                      <a:pt x="144" y="12"/>
                      <a:pt x="144" y="13"/>
                      <a:pt x="143" y="13"/>
                    </a:cubicBezTo>
                    <a:cubicBezTo>
                      <a:pt x="142" y="13"/>
                      <a:pt x="142" y="12"/>
                      <a:pt x="140" y="13"/>
                    </a:cubicBezTo>
                    <a:cubicBezTo>
                      <a:pt x="141" y="12"/>
                      <a:pt x="141" y="12"/>
                      <a:pt x="141" y="11"/>
                    </a:cubicBezTo>
                    <a:close/>
                    <a:moveTo>
                      <a:pt x="144" y="13"/>
                    </a:moveTo>
                    <a:cubicBezTo>
                      <a:pt x="145" y="13"/>
                      <a:pt x="145" y="13"/>
                      <a:pt x="145" y="14"/>
                    </a:cubicBezTo>
                    <a:cubicBezTo>
                      <a:pt x="144" y="14"/>
                      <a:pt x="144" y="13"/>
                      <a:pt x="144" y="13"/>
                    </a:cubicBezTo>
                    <a:close/>
                    <a:moveTo>
                      <a:pt x="142" y="8"/>
                    </a:moveTo>
                    <a:cubicBezTo>
                      <a:pt x="142" y="8"/>
                      <a:pt x="142" y="8"/>
                      <a:pt x="142" y="8"/>
                    </a:cubicBezTo>
                    <a:cubicBezTo>
                      <a:pt x="142" y="8"/>
                      <a:pt x="142" y="8"/>
                      <a:pt x="142" y="8"/>
                    </a:cubicBezTo>
                    <a:cubicBezTo>
                      <a:pt x="142" y="8"/>
                      <a:pt x="142" y="8"/>
                      <a:pt x="142" y="8"/>
                    </a:cubicBezTo>
                    <a:close/>
                    <a:moveTo>
                      <a:pt x="138" y="12"/>
                    </a:moveTo>
                    <a:cubicBezTo>
                      <a:pt x="138" y="12"/>
                      <a:pt x="138" y="12"/>
                      <a:pt x="138" y="12"/>
                    </a:cubicBezTo>
                    <a:cubicBezTo>
                      <a:pt x="138" y="12"/>
                      <a:pt x="138" y="12"/>
                      <a:pt x="138" y="12"/>
                    </a:cubicBezTo>
                    <a:cubicBezTo>
                      <a:pt x="138" y="11"/>
                      <a:pt x="138" y="11"/>
                      <a:pt x="138" y="11"/>
                    </a:cubicBezTo>
                    <a:cubicBezTo>
                      <a:pt x="139" y="11"/>
                      <a:pt x="139" y="11"/>
                      <a:pt x="139" y="11"/>
                    </a:cubicBezTo>
                    <a:cubicBezTo>
                      <a:pt x="139" y="12"/>
                      <a:pt x="139" y="12"/>
                      <a:pt x="139" y="12"/>
                    </a:cubicBezTo>
                    <a:lnTo>
                      <a:pt x="138" y="12"/>
                    </a:lnTo>
                    <a:close/>
                    <a:moveTo>
                      <a:pt x="136" y="10"/>
                    </a:moveTo>
                    <a:cubicBezTo>
                      <a:pt x="136" y="10"/>
                      <a:pt x="136" y="10"/>
                      <a:pt x="136" y="10"/>
                    </a:cubicBezTo>
                    <a:cubicBezTo>
                      <a:pt x="135" y="10"/>
                      <a:pt x="135" y="10"/>
                      <a:pt x="135" y="9"/>
                    </a:cubicBezTo>
                    <a:cubicBezTo>
                      <a:pt x="135" y="9"/>
                      <a:pt x="136" y="9"/>
                      <a:pt x="136" y="10"/>
                    </a:cubicBezTo>
                    <a:close/>
                    <a:moveTo>
                      <a:pt x="133" y="17"/>
                    </a:moveTo>
                    <a:cubicBezTo>
                      <a:pt x="132" y="17"/>
                      <a:pt x="133" y="16"/>
                      <a:pt x="133" y="16"/>
                    </a:cubicBezTo>
                    <a:cubicBezTo>
                      <a:pt x="133" y="16"/>
                      <a:pt x="133" y="16"/>
                      <a:pt x="133" y="16"/>
                    </a:cubicBezTo>
                    <a:cubicBezTo>
                      <a:pt x="134" y="16"/>
                      <a:pt x="134" y="15"/>
                      <a:pt x="134" y="15"/>
                    </a:cubicBezTo>
                    <a:cubicBezTo>
                      <a:pt x="134" y="16"/>
                      <a:pt x="134" y="16"/>
                      <a:pt x="135" y="16"/>
                    </a:cubicBezTo>
                    <a:cubicBezTo>
                      <a:pt x="135" y="17"/>
                      <a:pt x="133" y="16"/>
                      <a:pt x="133" y="17"/>
                    </a:cubicBezTo>
                    <a:close/>
                    <a:moveTo>
                      <a:pt x="140" y="13"/>
                    </a:moveTo>
                    <a:cubicBezTo>
                      <a:pt x="140" y="13"/>
                      <a:pt x="140" y="13"/>
                      <a:pt x="141" y="13"/>
                    </a:cubicBezTo>
                    <a:cubicBezTo>
                      <a:pt x="140" y="14"/>
                      <a:pt x="140" y="14"/>
                      <a:pt x="139" y="14"/>
                    </a:cubicBezTo>
                    <a:cubicBezTo>
                      <a:pt x="139" y="13"/>
                      <a:pt x="139" y="13"/>
                      <a:pt x="140" y="13"/>
                    </a:cubicBezTo>
                    <a:close/>
                    <a:moveTo>
                      <a:pt x="142" y="21"/>
                    </a:moveTo>
                    <a:cubicBezTo>
                      <a:pt x="141" y="21"/>
                      <a:pt x="141" y="21"/>
                      <a:pt x="141" y="20"/>
                    </a:cubicBezTo>
                    <a:cubicBezTo>
                      <a:pt x="142" y="20"/>
                      <a:pt x="142" y="20"/>
                      <a:pt x="143" y="20"/>
                    </a:cubicBezTo>
                    <a:cubicBezTo>
                      <a:pt x="143" y="20"/>
                      <a:pt x="143" y="21"/>
                      <a:pt x="143" y="21"/>
                    </a:cubicBezTo>
                    <a:cubicBezTo>
                      <a:pt x="143" y="21"/>
                      <a:pt x="142" y="21"/>
                      <a:pt x="142" y="21"/>
                    </a:cubicBezTo>
                    <a:close/>
                    <a:moveTo>
                      <a:pt x="145" y="20"/>
                    </a:moveTo>
                    <a:cubicBezTo>
                      <a:pt x="145" y="20"/>
                      <a:pt x="145" y="20"/>
                      <a:pt x="145" y="20"/>
                    </a:cubicBezTo>
                    <a:cubicBezTo>
                      <a:pt x="145" y="20"/>
                      <a:pt x="145" y="20"/>
                      <a:pt x="145" y="20"/>
                    </a:cubicBezTo>
                    <a:cubicBezTo>
                      <a:pt x="145" y="20"/>
                      <a:pt x="145" y="20"/>
                      <a:pt x="145" y="20"/>
                    </a:cubicBezTo>
                    <a:close/>
                    <a:moveTo>
                      <a:pt x="155" y="7"/>
                    </a:moveTo>
                    <a:cubicBezTo>
                      <a:pt x="156" y="7"/>
                      <a:pt x="156" y="7"/>
                      <a:pt x="156" y="7"/>
                    </a:cubicBezTo>
                    <a:cubicBezTo>
                      <a:pt x="156" y="8"/>
                      <a:pt x="156" y="8"/>
                      <a:pt x="156" y="8"/>
                    </a:cubicBezTo>
                    <a:cubicBezTo>
                      <a:pt x="156" y="8"/>
                      <a:pt x="156" y="8"/>
                      <a:pt x="156" y="8"/>
                    </a:cubicBezTo>
                    <a:cubicBezTo>
                      <a:pt x="156" y="9"/>
                      <a:pt x="156" y="9"/>
                      <a:pt x="156" y="9"/>
                    </a:cubicBezTo>
                    <a:cubicBezTo>
                      <a:pt x="156" y="9"/>
                      <a:pt x="156" y="10"/>
                      <a:pt x="156" y="10"/>
                    </a:cubicBezTo>
                    <a:cubicBezTo>
                      <a:pt x="156" y="11"/>
                      <a:pt x="156" y="11"/>
                      <a:pt x="156" y="11"/>
                    </a:cubicBezTo>
                    <a:cubicBezTo>
                      <a:pt x="156" y="10"/>
                      <a:pt x="155" y="9"/>
                      <a:pt x="154" y="10"/>
                    </a:cubicBezTo>
                    <a:cubicBezTo>
                      <a:pt x="155" y="9"/>
                      <a:pt x="154" y="9"/>
                      <a:pt x="154" y="9"/>
                    </a:cubicBezTo>
                    <a:cubicBezTo>
                      <a:pt x="154" y="8"/>
                      <a:pt x="155" y="8"/>
                      <a:pt x="155" y="8"/>
                    </a:cubicBezTo>
                    <a:cubicBezTo>
                      <a:pt x="155" y="8"/>
                      <a:pt x="155" y="7"/>
                      <a:pt x="155" y="7"/>
                    </a:cubicBezTo>
                    <a:close/>
                    <a:moveTo>
                      <a:pt x="161" y="15"/>
                    </a:moveTo>
                    <a:cubicBezTo>
                      <a:pt x="163" y="15"/>
                      <a:pt x="163" y="14"/>
                      <a:pt x="163" y="13"/>
                    </a:cubicBezTo>
                    <a:cubicBezTo>
                      <a:pt x="164" y="12"/>
                      <a:pt x="163" y="13"/>
                      <a:pt x="164" y="14"/>
                    </a:cubicBezTo>
                    <a:cubicBezTo>
                      <a:pt x="164" y="14"/>
                      <a:pt x="164" y="14"/>
                      <a:pt x="164" y="14"/>
                    </a:cubicBezTo>
                    <a:cubicBezTo>
                      <a:pt x="165" y="14"/>
                      <a:pt x="165" y="14"/>
                      <a:pt x="165" y="15"/>
                    </a:cubicBezTo>
                    <a:cubicBezTo>
                      <a:pt x="166" y="15"/>
                      <a:pt x="164" y="16"/>
                      <a:pt x="166" y="16"/>
                    </a:cubicBezTo>
                    <a:cubicBezTo>
                      <a:pt x="166" y="15"/>
                      <a:pt x="166" y="15"/>
                      <a:pt x="166" y="14"/>
                    </a:cubicBezTo>
                    <a:cubicBezTo>
                      <a:pt x="166" y="15"/>
                      <a:pt x="166" y="15"/>
                      <a:pt x="166" y="15"/>
                    </a:cubicBezTo>
                    <a:cubicBezTo>
                      <a:pt x="166" y="15"/>
                      <a:pt x="166" y="16"/>
                      <a:pt x="166" y="16"/>
                    </a:cubicBezTo>
                    <a:cubicBezTo>
                      <a:pt x="166" y="16"/>
                      <a:pt x="166" y="16"/>
                      <a:pt x="165" y="16"/>
                    </a:cubicBezTo>
                    <a:cubicBezTo>
                      <a:pt x="165" y="16"/>
                      <a:pt x="165" y="15"/>
                      <a:pt x="164" y="15"/>
                    </a:cubicBezTo>
                    <a:cubicBezTo>
                      <a:pt x="164" y="16"/>
                      <a:pt x="164" y="16"/>
                      <a:pt x="164" y="16"/>
                    </a:cubicBezTo>
                    <a:cubicBezTo>
                      <a:pt x="164" y="16"/>
                      <a:pt x="164" y="15"/>
                      <a:pt x="164" y="15"/>
                    </a:cubicBezTo>
                    <a:cubicBezTo>
                      <a:pt x="163" y="17"/>
                      <a:pt x="161" y="17"/>
                      <a:pt x="160" y="16"/>
                    </a:cubicBezTo>
                    <a:cubicBezTo>
                      <a:pt x="159" y="16"/>
                      <a:pt x="159" y="16"/>
                      <a:pt x="159" y="16"/>
                    </a:cubicBezTo>
                    <a:cubicBezTo>
                      <a:pt x="159" y="15"/>
                      <a:pt x="160" y="14"/>
                      <a:pt x="159" y="13"/>
                    </a:cubicBezTo>
                    <a:cubicBezTo>
                      <a:pt x="160" y="13"/>
                      <a:pt x="160" y="13"/>
                      <a:pt x="160" y="13"/>
                    </a:cubicBezTo>
                    <a:cubicBezTo>
                      <a:pt x="161" y="13"/>
                      <a:pt x="160" y="15"/>
                      <a:pt x="161" y="15"/>
                    </a:cubicBezTo>
                    <a:close/>
                    <a:moveTo>
                      <a:pt x="170" y="7"/>
                    </a:moveTo>
                    <a:cubicBezTo>
                      <a:pt x="170" y="8"/>
                      <a:pt x="171" y="8"/>
                      <a:pt x="171" y="9"/>
                    </a:cubicBezTo>
                    <a:cubicBezTo>
                      <a:pt x="169" y="9"/>
                      <a:pt x="169" y="9"/>
                      <a:pt x="168" y="9"/>
                    </a:cubicBezTo>
                    <a:cubicBezTo>
                      <a:pt x="169" y="8"/>
                      <a:pt x="169" y="8"/>
                      <a:pt x="170" y="7"/>
                    </a:cubicBezTo>
                    <a:close/>
                    <a:moveTo>
                      <a:pt x="157" y="15"/>
                    </a:moveTo>
                    <a:cubicBezTo>
                      <a:pt x="157" y="16"/>
                      <a:pt x="157" y="16"/>
                      <a:pt x="157" y="16"/>
                    </a:cubicBezTo>
                    <a:cubicBezTo>
                      <a:pt x="157" y="16"/>
                      <a:pt x="157" y="16"/>
                      <a:pt x="157" y="16"/>
                    </a:cubicBezTo>
                    <a:cubicBezTo>
                      <a:pt x="157" y="16"/>
                      <a:pt x="157" y="16"/>
                      <a:pt x="157" y="15"/>
                    </a:cubicBezTo>
                    <a:close/>
                    <a:moveTo>
                      <a:pt x="158" y="16"/>
                    </a:moveTo>
                    <a:cubicBezTo>
                      <a:pt x="158" y="16"/>
                      <a:pt x="158" y="16"/>
                      <a:pt x="158" y="16"/>
                    </a:cubicBezTo>
                    <a:cubicBezTo>
                      <a:pt x="158" y="16"/>
                      <a:pt x="158" y="16"/>
                      <a:pt x="158" y="16"/>
                    </a:cubicBezTo>
                    <a:close/>
                    <a:moveTo>
                      <a:pt x="154" y="17"/>
                    </a:moveTo>
                    <a:cubicBezTo>
                      <a:pt x="154" y="17"/>
                      <a:pt x="154" y="17"/>
                      <a:pt x="154" y="17"/>
                    </a:cubicBezTo>
                    <a:cubicBezTo>
                      <a:pt x="153" y="17"/>
                      <a:pt x="153" y="17"/>
                      <a:pt x="153" y="17"/>
                    </a:cubicBezTo>
                    <a:cubicBezTo>
                      <a:pt x="153" y="17"/>
                      <a:pt x="153" y="17"/>
                      <a:pt x="153" y="16"/>
                    </a:cubicBezTo>
                    <a:cubicBezTo>
                      <a:pt x="153" y="16"/>
                      <a:pt x="153" y="16"/>
                      <a:pt x="153" y="16"/>
                    </a:cubicBezTo>
                    <a:cubicBezTo>
                      <a:pt x="152" y="16"/>
                      <a:pt x="152" y="16"/>
                      <a:pt x="152" y="16"/>
                    </a:cubicBezTo>
                    <a:cubicBezTo>
                      <a:pt x="152" y="14"/>
                      <a:pt x="154" y="16"/>
                      <a:pt x="155" y="16"/>
                    </a:cubicBezTo>
                    <a:cubicBezTo>
                      <a:pt x="154" y="16"/>
                      <a:pt x="154" y="17"/>
                      <a:pt x="154" y="17"/>
                    </a:cubicBezTo>
                    <a:close/>
                    <a:moveTo>
                      <a:pt x="154" y="13"/>
                    </a:moveTo>
                    <a:cubicBezTo>
                      <a:pt x="154" y="12"/>
                      <a:pt x="154" y="12"/>
                      <a:pt x="153" y="12"/>
                    </a:cubicBezTo>
                    <a:cubicBezTo>
                      <a:pt x="153" y="12"/>
                      <a:pt x="154" y="12"/>
                      <a:pt x="154" y="12"/>
                    </a:cubicBezTo>
                    <a:cubicBezTo>
                      <a:pt x="154" y="12"/>
                      <a:pt x="154" y="12"/>
                      <a:pt x="154" y="13"/>
                    </a:cubicBezTo>
                    <a:close/>
                    <a:moveTo>
                      <a:pt x="154" y="13"/>
                    </a:moveTo>
                    <a:cubicBezTo>
                      <a:pt x="154" y="13"/>
                      <a:pt x="153" y="13"/>
                      <a:pt x="153" y="13"/>
                    </a:cubicBezTo>
                    <a:cubicBezTo>
                      <a:pt x="153" y="13"/>
                      <a:pt x="154" y="13"/>
                      <a:pt x="154" y="13"/>
                    </a:cubicBezTo>
                    <a:close/>
                    <a:moveTo>
                      <a:pt x="156" y="18"/>
                    </a:moveTo>
                    <a:cubicBezTo>
                      <a:pt x="156" y="18"/>
                      <a:pt x="156" y="19"/>
                      <a:pt x="156" y="19"/>
                    </a:cubicBezTo>
                    <a:cubicBezTo>
                      <a:pt x="156" y="19"/>
                      <a:pt x="156" y="18"/>
                      <a:pt x="156" y="17"/>
                    </a:cubicBezTo>
                    <a:cubicBezTo>
                      <a:pt x="157" y="17"/>
                      <a:pt x="157" y="17"/>
                      <a:pt x="157" y="17"/>
                    </a:cubicBezTo>
                    <a:cubicBezTo>
                      <a:pt x="157" y="18"/>
                      <a:pt x="157" y="18"/>
                      <a:pt x="157" y="18"/>
                    </a:cubicBezTo>
                    <a:cubicBezTo>
                      <a:pt x="157" y="18"/>
                      <a:pt x="157" y="18"/>
                      <a:pt x="156" y="18"/>
                    </a:cubicBezTo>
                    <a:close/>
                    <a:moveTo>
                      <a:pt x="161" y="18"/>
                    </a:moveTo>
                    <a:cubicBezTo>
                      <a:pt x="160" y="18"/>
                      <a:pt x="160" y="18"/>
                      <a:pt x="160" y="18"/>
                    </a:cubicBezTo>
                    <a:cubicBezTo>
                      <a:pt x="160" y="18"/>
                      <a:pt x="160" y="17"/>
                      <a:pt x="161" y="17"/>
                    </a:cubicBezTo>
                    <a:cubicBezTo>
                      <a:pt x="161" y="18"/>
                      <a:pt x="161" y="18"/>
                      <a:pt x="161" y="18"/>
                    </a:cubicBezTo>
                    <a:close/>
                    <a:moveTo>
                      <a:pt x="168" y="18"/>
                    </a:moveTo>
                    <a:cubicBezTo>
                      <a:pt x="168" y="17"/>
                      <a:pt x="168" y="17"/>
                      <a:pt x="168" y="17"/>
                    </a:cubicBezTo>
                    <a:cubicBezTo>
                      <a:pt x="168" y="17"/>
                      <a:pt x="168" y="17"/>
                      <a:pt x="168" y="17"/>
                    </a:cubicBezTo>
                    <a:cubicBezTo>
                      <a:pt x="168" y="17"/>
                      <a:pt x="168" y="17"/>
                      <a:pt x="168" y="18"/>
                    </a:cubicBezTo>
                    <a:close/>
                    <a:moveTo>
                      <a:pt x="169" y="9"/>
                    </a:moveTo>
                    <a:cubicBezTo>
                      <a:pt x="169" y="9"/>
                      <a:pt x="169" y="10"/>
                      <a:pt x="170" y="10"/>
                    </a:cubicBezTo>
                    <a:cubicBezTo>
                      <a:pt x="169" y="10"/>
                      <a:pt x="169" y="10"/>
                      <a:pt x="169" y="10"/>
                    </a:cubicBezTo>
                    <a:cubicBezTo>
                      <a:pt x="169" y="10"/>
                      <a:pt x="169" y="10"/>
                      <a:pt x="169" y="9"/>
                    </a:cubicBezTo>
                    <a:close/>
                    <a:moveTo>
                      <a:pt x="148" y="18"/>
                    </a:moveTo>
                    <a:cubicBezTo>
                      <a:pt x="149" y="18"/>
                      <a:pt x="149" y="18"/>
                      <a:pt x="150" y="18"/>
                    </a:cubicBezTo>
                    <a:cubicBezTo>
                      <a:pt x="150" y="18"/>
                      <a:pt x="150" y="18"/>
                      <a:pt x="150" y="18"/>
                    </a:cubicBezTo>
                    <a:cubicBezTo>
                      <a:pt x="150" y="18"/>
                      <a:pt x="150" y="18"/>
                      <a:pt x="150" y="18"/>
                    </a:cubicBezTo>
                    <a:cubicBezTo>
                      <a:pt x="149" y="19"/>
                      <a:pt x="149" y="19"/>
                      <a:pt x="148" y="18"/>
                    </a:cubicBezTo>
                    <a:close/>
                    <a:moveTo>
                      <a:pt x="152" y="20"/>
                    </a:moveTo>
                    <a:cubicBezTo>
                      <a:pt x="152" y="19"/>
                      <a:pt x="152" y="19"/>
                      <a:pt x="151" y="19"/>
                    </a:cubicBezTo>
                    <a:cubicBezTo>
                      <a:pt x="152" y="19"/>
                      <a:pt x="152" y="19"/>
                      <a:pt x="152" y="18"/>
                    </a:cubicBezTo>
                    <a:cubicBezTo>
                      <a:pt x="153" y="19"/>
                      <a:pt x="152" y="19"/>
                      <a:pt x="152" y="20"/>
                    </a:cubicBezTo>
                    <a:close/>
                    <a:moveTo>
                      <a:pt x="167" y="21"/>
                    </a:moveTo>
                    <a:cubicBezTo>
                      <a:pt x="167" y="20"/>
                      <a:pt x="166" y="20"/>
                      <a:pt x="166" y="19"/>
                    </a:cubicBezTo>
                    <a:cubicBezTo>
                      <a:pt x="166" y="19"/>
                      <a:pt x="166" y="19"/>
                      <a:pt x="166" y="19"/>
                    </a:cubicBezTo>
                    <a:cubicBezTo>
                      <a:pt x="167" y="19"/>
                      <a:pt x="167" y="19"/>
                      <a:pt x="167" y="19"/>
                    </a:cubicBezTo>
                    <a:cubicBezTo>
                      <a:pt x="167" y="20"/>
                      <a:pt x="167" y="21"/>
                      <a:pt x="167" y="21"/>
                    </a:cubicBezTo>
                    <a:close/>
                    <a:moveTo>
                      <a:pt x="170" y="18"/>
                    </a:moveTo>
                    <a:cubicBezTo>
                      <a:pt x="170" y="19"/>
                      <a:pt x="170" y="19"/>
                      <a:pt x="169" y="19"/>
                    </a:cubicBezTo>
                    <a:cubicBezTo>
                      <a:pt x="169" y="19"/>
                      <a:pt x="169" y="18"/>
                      <a:pt x="168" y="18"/>
                    </a:cubicBezTo>
                    <a:cubicBezTo>
                      <a:pt x="169" y="18"/>
                      <a:pt x="170" y="17"/>
                      <a:pt x="170" y="16"/>
                    </a:cubicBezTo>
                    <a:cubicBezTo>
                      <a:pt x="169" y="16"/>
                      <a:pt x="169" y="16"/>
                      <a:pt x="169" y="17"/>
                    </a:cubicBezTo>
                    <a:cubicBezTo>
                      <a:pt x="169" y="16"/>
                      <a:pt x="169" y="16"/>
                      <a:pt x="169" y="16"/>
                    </a:cubicBezTo>
                    <a:cubicBezTo>
                      <a:pt x="169" y="15"/>
                      <a:pt x="168" y="15"/>
                      <a:pt x="168" y="14"/>
                    </a:cubicBezTo>
                    <a:cubicBezTo>
                      <a:pt x="169" y="14"/>
                      <a:pt x="169" y="14"/>
                      <a:pt x="170" y="14"/>
                    </a:cubicBezTo>
                    <a:cubicBezTo>
                      <a:pt x="170" y="14"/>
                      <a:pt x="170" y="14"/>
                      <a:pt x="170" y="14"/>
                    </a:cubicBezTo>
                    <a:cubicBezTo>
                      <a:pt x="169" y="14"/>
                      <a:pt x="169" y="14"/>
                      <a:pt x="169" y="15"/>
                    </a:cubicBezTo>
                    <a:cubicBezTo>
                      <a:pt x="170" y="14"/>
                      <a:pt x="170" y="14"/>
                      <a:pt x="170" y="15"/>
                    </a:cubicBezTo>
                    <a:cubicBezTo>
                      <a:pt x="170" y="15"/>
                      <a:pt x="169" y="15"/>
                      <a:pt x="170" y="16"/>
                    </a:cubicBezTo>
                    <a:cubicBezTo>
                      <a:pt x="171" y="16"/>
                      <a:pt x="171" y="15"/>
                      <a:pt x="172" y="16"/>
                    </a:cubicBezTo>
                    <a:cubicBezTo>
                      <a:pt x="172" y="16"/>
                      <a:pt x="172" y="16"/>
                      <a:pt x="172" y="16"/>
                    </a:cubicBezTo>
                    <a:cubicBezTo>
                      <a:pt x="172" y="16"/>
                      <a:pt x="172" y="16"/>
                      <a:pt x="172" y="16"/>
                    </a:cubicBezTo>
                    <a:cubicBezTo>
                      <a:pt x="171" y="16"/>
                      <a:pt x="171" y="16"/>
                      <a:pt x="171" y="17"/>
                    </a:cubicBezTo>
                    <a:cubicBezTo>
                      <a:pt x="171" y="17"/>
                      <a:pt x="172" y="17"/>
                      <a:pt x="172" y="17"/>
                    </a:cubicBezTo>
                    <a:cubicBezTo>
                      <a:pt x="171" y="17"/>
                      <a:pt x="171" y="17"/>
                      <a:pt x="171" y="18"/>
                    </a:cubicBezTo>
                    <a:cubicBezTo>
                      <a:pt x="171" y="18"/>
                      <a:pt x="171" y="18"/>
                      <a:pt x="170" y="18"/>
                    </a:cubicBezTo>
                    <a:close/>
                    <a:moveTo>
                      <a:pt x="167" y="4"/>
                    </a:moveTo>
                    <a:cubicBezTo>
                      <a:pt x="166" y="4"/>
                      <a:pt x="166" y="4"/>
                      <a:pt x="166" y="4"/>
                    </a:cubicBezTo>
                    <a:cubicBezTo>
                      <a:pt x="166" y="4"/>
                      <a:pt x="166" y="3"/>
                      <a:pt x="165" y="3"/>
                    </a:cubicBezTo>
                    <a:cubicBezTo>
                      <a:pt x="166" y="3"/>
                      <a:pt x="166" y="4"/>
                      <a:pt x="167" y="4"/>
                    </a:cubicBezTo>
                    <a:close/>
                    <a:moveTo>
                      <a:pt x="160" y="11"/>
                    </a:moveTo>
                    <a:cubicBezTo>
                      <a:pt x="160" y="11"/>
                      <a:pt x="160" y="11"/>
                      <a:pt x="160" y="11"/>
                    </a:cubicBezTo>
                    <a:cubicBezTo>
                      <a:pt x="160" y="11"/>
                      <a:pt x="160" y="11"/>
                      <a:pt x="160" y="11"/>
                    </a:cubicBezTo>
                    <a:cubicBezTo>
                      <a:pt x="160" y="11"/>
                      <a:pt x="160" y="11"/>
                      <a:pt x="160" y="11"/>
                    </a:cubicBezTo>
                    <a:close/>
                    <a:moveTo>
                      <a:pt x="154" y="6"/>
                    </a:moveTo>
                    <a:cubicBezTo>
                      <a:pt x="153" y="6"/>
                      <a:pt x="153" y="6"/>
                      <a:pt x="153" y="6"/>
                    </a:cubicBezTo>
                    <a:cubicBezTo>
                      <a:pt x="153" y="6"/>
                      <a:pt x="153" y="6"/>
                      <a:pt x="153" y="5"/>
                    </a:cubicBezTo>
                    <a:cubicBezTo>
                      <a:pt x="153" y="5"/>
                      <a:pt x="153" y="5"/>
                      <a:pt x="154" y="6"/>
                    </a:cubicBezTo>
                    <a:close/>
                    <a:moveTo>
                      <a:pt x="147" y="13"/>
                    </a:moveTo>
                    <a:cubicBezTo>
                      <a:pt x="147" y="14"/>
                      <a:pt x="147" y="14"/>
                      <a:pt x="147" y="14"/>
                    </a:cubicBezTo>
                    <a:cubicBezTo>
                      <a:pt x="147" y="14"/>
                      <a:pt x="147" y="14"/>
                      <a:pt x="147" y="14"/>
                    </a:cubicBezTo>
                    <a:cubicBezTo>
                      <a:pt x="148" y="14"/>
                      <a:pt x="149" y="14"/>
                      <a:pt x="149" y="15"/>
                    </a:cubicBezTo>
                    <a:cubicBezTo>
                      <a:pt x="150" y="15"/>
                      <a:pt x="149" y="16"/>
                      <a:pt x="149" y="16"/>
                    </a:cubicBezTo>
                    <a:cubicBezTo>
                      <a:pt x="149" y="16"/>
                      <a:pt x="149" y="16"/>
                      <a:pt x="149" y="16"/>
                    </a:cubicBezTo>
                    <a:cubicBezTo>
                      <a:pt x="149" y="16"/>
                      <a:pt x="149" y="16"/>
                      <a:pt x="148" y="16"/>
                    </a:cubicBezTo>
                    <a:cubicBezTo>
                      <a:pt x="148" y="16"/>
                      <a:pt x="147" y="16"/>
                      <a:pt x="147" y="15"/>
                    </a:cubicBezTo>
                    <a:cubicBezTo>
                      <a:pt x="147" y="16"/>
                      <a:pt x="147" y="17"/>
                      <a:pt x="146" y="17"/>
                    </a:cubicBezTo>
                    <a:cubicBezTo>
                      <a:pt x="145" y="17"/>
                      <a:pt x="146" y="16"/>
                      <a:pt x="145" y="15"/>
                    </a:cubicBezTo>
                    <a:cubicBezTo>
                      <a:pt x="145" y="15"/>
                      <a:pt x="145" y="16"/>
                      <a:pt x="144" y="15"/>
                    </a:cubicBezTo>
                    <a:cubicBezTo>
                      <a:pt x="144" y="15"/>
                      <a:pt x="144" y="15"/>
                      <a:pt x="144" y="15"/>
                    </a:cubicBezTo>
                    <a:cubicBezTo>
                      <a:pt x="145" y="15"/>
                      <a:pt x="145" y="14"/>
                      <a:pt x="145" y="14"/>
                    </a:cubicBezTo>
                    <a:cubicBezTo>
                      <a:pt x="145" y="14"/>
                      <a:pt x="145" y="14"/>
                      <a:pt x="145" y="14"/>
                    </a:cubicBezTo>
                    <a:cubicBezTo>
                      <a:pt x="146" y="13"/>
                      <a:pt x="146" y="13"/>
                      <a:pt x="147" y="13"/>
                    </a:cubicBezTo>
                    <a:close/>
                    <a:moveTo>
                      <a:pt x="140" y="8"/>
                    </a:moveTo>
                    <a:cubicBezTo>
                      <a:pt x="140" y="8"/>
                      <a:pt x="140" y="8"/>
                      <a:pt x="140" y="8"/>
                    </a:cubicBezTo>
                    <a:cubicBezTo>
                      <a:pt x="139" y="8"/>
                      <a:pt x="139" y="8"/>
                      <a:pt x="139" y="7"/>
                    </a:cubicBezTo>
                    <a:cubicBezTo>
                      <a:pt x="140" y="7"/>
                      <a:pt x="140" y="7"/>
                      <a:pt x="140" y="8"/>
                    </a:cubicBezTo>
                    <a:close/>
                    <a:moveTo>
                      <a:pt x="132" y="9"/>
                    </a:moveTo>
                    <a:cubicBezTo>
                      <a:pt x="133" y="9"/>
                      <a:pt x="133" y="10"/>
                      <a:pt x="134" y="10"/>
                    </a:cubicBezTo>
                    <a:cubicBezTo>
                      <a:pt x="134" y="11"/>
                      <a:pt x="132" y="11"/>
                      <a:pt x="132" y="9"/>
                    </a:cubicBezTo>
                    <a:close/>
                    <a:moveTo>
                      <a:pt x="131" y="6"/>
                    </a:moveTo>
                    <a:cubicBezTo>
                      <a:pt x="130" y="6"/>
                      <a:pt x="130" y="6"/>
                      <a:pt x="130" y="6"/>
                    </a:cubicBezTo>
                    <a:cubicBezTo>
                      <a:pt x="130" y="6"/>
                      <a:pt x="130" y="6"/>
                      <a:pt x="131" y="6"/>
                    </a:cubicBezTo>
                    <a:close/>
                    <a:moveTo>
                      <a:pt x="127" y="9"/>
                    </a:moveTo>
                    <a:cubicBezTo>
                      <a:pt x="125" y="9"/>
                      <a:pt x="125" y="10"/>
                      <a:pt x="126" y="11"/>
                    </a:cubicBezTo>
                    <a:cubicBezTo>
                      <a:pt x="125" y="12"/>
                      <a:pt x="125" y="12"/>
                      <a:pt x="125" y="12"/>
                    </a:cubicBezTo>
                    <a:cubicBezTo>
                      <a:pt x="124" y="13"/>
                      <a:pt x="124" y="13"/>
                      <a:pt x="124" y="13"/>
                    </a:cubicBezTo>
                    <a:cubicBezTo>
                      <a:pt x="123" y="13"/>
                      <a:pt x="123" y="13"/>
                      <a:pt x="123" y="13"/>
                    </a:cubicBezTo>
                    <a:cubicBezTo>
                      <a:pt x="123" y="12"/>
                      <a:pt x="124" y="12"/>
                      <a:pt x="124" y="11"/>
                    </a:cubicBezTo>
                    <a:cubicBezTo>
                      <a:pt x="124" y="11"/>
                      <a:pt x="123" y="12"/>
                      <a:pt x="123" y="12"/>
                    </a:cubicBezTo>
                    <a:cubicBezTo>
                      <a:pt x="123" y="12"/>
                      <a:pt x="123" y="12"/>
                      <a:pt x="123" y="12"/>
                    </a:cubicBezTo>
                    <a:cubicBezTo>
                      <a:pt x="124" y="11"/>
                      <a:pt x="124" y="11"/>
                      <a:pt x="124" y="10"/>
                    </a:cubicBezTo>
                    <a:cubicBezTo>
                      <a:pt x="124" y="9"/>
                      <a:pt x="124" y="8"/>
                      <a:pt x="124" y="7"/>
                    </a:cubicBezTo>
                    <a:cubicBezTo>
                      <a:pt x="126" y="7"/>
                      <a:pt x="126" y="9"/>
                      <a:pt x="127" y="9"/>
                    </a:cubicBezTo>
                    <a:close/>
                    <a:moveTo>
                      <a:pt x="124" y="6"/>
                    </a:moveTo>
                    <a:cubicBezTo>
                      <a:pt x="123" y="6"/>
                      <a:pt x="123" y="6"/>
                      <a:pt x="122" y="6"/>
                    </a:cubicBezTo>
                    <a:cubicBezTo>
                      <a:pt x="122" y="5"/>
                      <a:pt x="122" y="5"/>
                      <a:pt x="122" y="5"/>
                    </a:cubicBezTo>
                    <a:cubicBezTo>
                      <a:pt x="122" y="5"/>
                      <a:pt x="122" y="5"/>
                      <a:pt x="122" y="5"/>
                    </a:cubicBezTo>
                    <a:cubicBezTo>
                      <a:pt x="123" y="5"/>
                      <a:pt x="123" y="5"/>
                      <a:pt x="123" y="5"/>
                    </a:cubicBezTo>
                    <a:cubicBezTo>
                      <a:pt x="123" y="5"/>
                      <a:pt x="124" y="5"/>
                      <a:pt x="124" y="5"/>
                    </a:cubicBezTo>
                    <a:cubicBezTo>
                      <a:pt x="124" y="6"/>
                      <a:pt x="124" y="6"/>
                      <a:pt x="124" y="6"/>
                    </a:cubicBezTo>
                    <a:close/>
                    <a:moveTo>
                      <a:pt x="119" y="9"/>
                    </a:moveTo>
                    <a:cubicBezTo>
                      <a:pt x="119" y="10"/>
                      <a:pt x="119" y="10"/>
                      <a:pt x="119" y="10"/>
                    </a:cubicBezTo>
                    <a:cubicBezTo>
                      <a:pt x="117" y="11"/>
                      <a:pt x="118" y="8"/>
                      <a:pt x="119" y="9"/>
                    </a:cubicBezTo>
                    <a:close/>
                    <a:moveTo>
                      <a:pt x="79" y="15"/>
                    </a:moveTo>
                    <a:cubicBezTo>
                      <a:pt x="79" y="15"/>
                      <a:pt x="79" y="14"/>
                      <a:pt x="80" y="15"/>
                    </a:cubicBezTo>
                    <a:cubicBezTo>
                      <a:pt x="80" y="14"/>
                      <a:pt x="80" y="14"/>
                      <a:pt x="80" y="14"/>
                    </a:cubicBezTo>
                    <a:cubicBezTo>
                      <a:pt x="80" y="14"/>
                      <a:pt x="80" y="15"/>
                      <a:pt x="80" y="15"/>
                    </a:cubicBezTo>
                    <a:cubicBezTo>
                      <a:pt x="79" y="15"/>
                      <a:pt x="79" y="15"/>
                      <a:pt x="79" y="15"/>
                    </a:cubicBezTo>
                    <a:close/>
                    <a:moveTo>
                      <a:pt x="81" y="12"/>
                    </a:moveTo>
                    <a:cubicBezTo>
                      <a:pt x="81" y="12"/>
                      <a:pt x="81" y="12"/>
                      <a:pt x="81" y="12"/>
                    </a:cubicBezTo>
                    <a:cubicBezTo>
                      <a:pt x="80" y="12"/>
                      <a:pt x="80" y="12"/>
                      <a:pt x="79" y="11"/>
                    </a:cubicBezTo>
                    <a:cubicBezTo>
                      <a:pt x="80" y="11"/>
                      <a:pt x="80" y="11"/>
                      <a:pt x="80" y="10"/>
                    </a:cubicBezTo>
                    <a:cubicBezTo>
                      <a:pt x="81" y="10"/>
                      <a:pt x="80" y="11"/>
                      <a:pt x="80" y="12"/>
                    </a:cubicBezTo>
                    <a:cubicBezTo>
                      <a:pt x="81" y="12"/>
                      <a:pt x="81" y="12"/>
                      <a:pt x="81" y="12"/>
                    </a:cubicBezTo>
                    <a:close/>
                    <a:moveTo>
                      <a:pt x="78" y="12"/>
                    </a:moveTo>
                    <a:cubicBezTo>
                      <a:pt x="78" y="12"/>
                      <a:pt x="78" y="12"/>
                      <a:pt x="79" y="12"/>
                    </a:cubicBezTo>
                    <a:cubicBezTo>
                      <a:pt x="79" y="12"/>
                      <a:pt x="78" y="12"/>
                      <a:pt x="78" y="12"/>
                    </a:cubicBezTo>
                    <a:close/>
                    <a:moveTo>
                      <a:pt x="100" y="17"/>
                    </a:moveTo>
                    <a:cubicBezTo>
                      <a:pt x="100" y="17"/>
                      <a:pt x="100" y="17"/>
                      <a:pt x="100" y="17"/>
                    </a:cubicBezTo>
                    <a:cubicBezTo>
                      <a:pt x="100" y="16"/>
                      <a:pt x="100" y="16"/>
                      <a:pt x="100" y="16"/>
                    </a:cubicBezTo>
                    <a:cubicBezTo>
                      <a:pt x="100" y="16"/>
                      <a:pt x="101" y="17"/>
                      <a:pt x="101" y="17"/>
                    </a:cubicBezTo>
                    <a:cubicBezTo>
                      <a:pt x="101" y="17"/>
                      <a:pt x="100" y="17"/>
                      <a:pt x="100" y="17"/>
                    </a:cubicBezTo>
                    <a:close/>
                    <a:moveTo>
                      <a:pt x="94" y="16"/>
                    </a:moveTo>
                    <a:cubicBezTo>
                      <a:pt x="94" y="16"/>
                      <a:pt x="94" y="16"/>
                      <a:pt x="94" y="17"/>
                    </a:cubicBezTo>
                    <a:cubicBezTo>
                      <a:pt x="94" y="17"/>
                      <a:pt x="94" y="16"/>
                      <a:pt x="93" y="16"/>
                    </a:cubicBezTo>
                    <a:cubicBezTo>
                      <a:pt x="94" y="16"/>
                      <a:pt x="94" y="16"/>
                      <a:pt x="94" y="16"/>
                    </a:cubicBezTo>
                    <a:close/>
                    <a:moveTo>
                      <a:pt x="92" y="18"/>
                    </a:moveTo>
                    <a:cubicBezTo>
                      <a:pt x="92" y="18"/>
                      <a:pt x="92" y="18"/>
                      <a:pt x="92" y="18"/>
                    </a:cubicBezTo>
                    <a:cubicBezTo>
                      <a:pt x="92" y="18"/>
                      <a:pt x="92" y="18"/>
                      <a:pt x="92" y="18"/>
                    </a:cubicBezTo>
                    <a:cubicBezTo>
                      <a:pt x="92" y="18"/>
                      <a:pt x="92" y="18"/>
                      <a:pt x="92" y="18"/>
                    </a:cubicBezTo>
                    <a:close/>
                    <a:moveTo>
                      <a:pt x="92" y="18"/>
                    </a:moveTo>
                    <a:cubicBezTo>
                      <a:pt x="92" y="18"/>
                      <a:pt x="91" y="19"/>
                      <a:pt x="91" y="18"/>
                    </a:cubicBezTo>
                    <a:cubicBezTo>
                      <a:pt x="91" y="18"/>
                      <a:pt x="92" y="18"/>
                      <a:pt x="92" y="18"/>
                    </a:cubicBezTo>
                    <a:cubicBezTo>
                      <a:pt x="92" y="18"/>
                      <a:pt x="92" y="18"/>
                      <a:pt x="92" y="18"/>
                    </a:cubicBezTo>
                    <a:close/>
                    <a:moveTo>
                      <a:pt x="95" y="20"/>
                    </a:moveTo>
                    <a:cubicBezTo>
                      <a:pt x="95" y="20"/>
                      <a:pt x="95" y="18"/>
                      <a:pt x="95" y="17"/>
                    </a:cubicBezTo>
                    <a:cubicBezTo>
                      <a:pt x="96" y="17"/>
                      <a:pt x="97" y="17"/>
                      <a:pt x="97" y="18"/>
                    </a:cubicBezTo>
                    <a:cubicBezTo>
                      <a:pt x="97" y="19"/>
                      <a:pt x="94" y="18"/>
                      <a:pt x="95" y="19"/>
                    </a:cubicBezTo>
                    <a:cubicBezTo>
                      <a:pt x="96" y="19"/>
                      <a:pt x="96" y="19"/>
                      <a:pt x="96" y="19"/>
                    </a:cubicBezTo>
                    <a:cubicBezTo>
                      <a:pt x="96" y="20"/>
                      <a:pt x="96" y="20"/>
                      <a:pt x="95" y="20"/>
                    </a:cubicBezTo>
                    <a:close/>
                    <a:moveTo>
                      <a:pt x="97" y="20"/>
                    </a:moveTo>
                    <a:cubicBezTo>
                      <a:pt x="96" y="20"/>
                      <a:pt x="97" y="20"/>
                      <a:pt x="97" y="19"/>
                    </a:cubicBezTo>
                    <a:cubicBezTo>
                      <a:pt x="97" y="20"/>
                      <a:pt x="97" y="20"/>
                      <a:pt x="97" y="20"/>
                    </a:cubicBezTo>
                    <a:cubicBezTo>
                      <a:pt x="97" y="20"/>
                      <a:pt x="97" y="20"/>
                      <a:pt x="97" y="20"/>
                    </a:cubicBezTo>
                    <a:close/>
                    <a:moveTo>
                      <a:pt x="98" y="21"/>
                    </a:moveTo>
                    <a:cubicBezTo>
                      <a:pt x="98" y="21"/>
                      <a:pt x="98" y="21"/>
                      <a:pt x="98" y="21"/>
                    </a:cubicBezTo>
                    <a:cubicBezTo>
                      <a:pt x="99" y="21"/>
                      <a:pt x="99" y="21"/>
                      <a:pt x="99" y="21"/>
                    </a:cubicBezTo>
                    <a:cubicBezTo>
                      <a:pt x="98" y="21"/>
                      <a:pt x="98" y="21"/>
                      <a:pt x="98" y="21"/>
                    </a:cubicBezTo>
                    <a:close/>
                    <a:moveTo>
                      <a:pt x="103" y="17"/>
                    </a:moveTo>
                    <a:cubicBezTo>
                      <a:pt x="102" y="17"/>
                      <a:pt x="102" y="16"/>
                      <a:pt x="101" y="15"/>
                    </a:cubicBezTo>
                    <a:cubicBezTo>
                      <a:pt x="102" y="15"/>
                      <a:pt x="103" y="14"/>
                      <a:pt x="105" y="15"/>
                    </a:cubicBezTo>
                    <a:cubicBezTo>
                      <a:pt x="105" y="15"/>
                      <a:pt x="105" y="15"/>
                      <a:pt x="105" y="15"/>
                    </a:cubicBezTo>
                    <a:cubicBezTo>
                      <a:pt x="105" y="16"/>
                      <a:pt x="104" y="17"/>
                      <a:pt x="103" y="17"/>
                    </a:cubicBezTo>
                    <a:close/>
                    <a:moveTo>
                      <a:pt x="107" y="22"/>
                    </a:moveTo>
                    <a:cubicBezTo>
                      <a:pt x="107" y="22"/>
                      <a:pt x="107" y="22"/>
                      <a:pt x="107" y="22"/>
                    </a:cubicBezTo>
                    <a:cubicBezTo>
                      <a:pt x="107" y="22"/>
                      <a:pt x="107" y="22"/>
                      <a:pt x="107" y="22"/>
                    </a:cubicBezTo>
                    <a:cubicBezTo>
                      <a:pt x="107" y="22"/>
                      <a:pt x="107" y="22"/>
                      <a:pt x="107" y="22"/>
                    </a:cubicBezTo>
                    <a:close/>
                    <a:moveTo>
                      <a:pt x="108" y="17"/>
                    </a:moveTo>
                    <a:cubicBezTo>
                      <a:pt x="108" y="16"/>
                      <a:pt x="108" y="17"/>
                      <a:pt x="109" y="16"/>
                    </a:cubicBezTo>
                    <a:cubicBezTo>
                      <a:pt x="108" y="16"/>
                      <a:pt x="108" y="16"/>
                      <a:pt x="108" y="15"/>
                    </a:cubicBezTo>
                    <a:cubicBezTo>
                      <a:pt x="108" y="15"/>
                      <a:pt x="108" y="15"/>
                      <a:pt x="108" y="15"/>
                    </a:cubicBezTo>
                    <a:cubicBezTo>
                      <a:pt x="108" y="14"/>
                      <a:pt x="109" y="15"/>
                      <a:pt x="109" y="15"/>
                    </a:cubicBezTo>
                    <a:cubicBezTo>
                      <a:pt x="109" y="16"/>
                      <a:pt x="109" y="17"/>
                      <a:pt x="108" y="17"/>
                    </a:cubicBezTo>
                    <a:close/>
                    <a:moveTo>
                      <a:pt x="111" y="8"/>
                    </a:moveTo>
                    <a:cubicBezTo>
                      <a:pt x="111" y="8"/>
                      <a:pt x="111" y="8"/>
                      <a:pt x="111" y="8"/>
                    </a:cubicBezTo>
                    <a:cubicBezTo>
                      <a:pt x="111" y="8"/>
                      <a:pt x="111" y="8"/>
                      <a:pt x="111" y="8"/>
                    </a:cubicBezTo>
                    <a:cubicBezTo>
                      <a:pt x="111" y="8"/>
                      <a:pt x="111" y="8"/>
                      <a:pt x="111" y="8"/>
                    </a:cubicBezTo>
                    <a:cubicBezTo>
                      <a:pt x="111" y="8"/>
                      <a:pt x="111" y="8"/>
                      <a:pt x="111" y="8"/>
                    </a:cubicBezTo>
                    <a:close/>
                    <a:moveTo>
                      <a:pt x="96" y="8"/>
                    </a:moveTo>
                    <a:cubicBezTo>
                      <a:pt x="96" y="8"/>
                      <a:pt x="96" y="8"/>
                      <a:pt x="96" y="8"/>
                    </a:cubicBezTo>
                    <a:cubicBezTo>
                      <a:pt x="96" y="8"/>
                      <a:pt x="97" y="8"/>
                      <a:pt x="97" y="8"/>
                    </a:cubicBezTo>
                    <a:cubicBezTo>
                      <a:pt x="97" y="9"/>
                      <a:pt x="97" y="9"/>
                      <a:pt x="97" y="10"/>
                    </a:cubicBezTo>
                    <a:cubicBezTo>
                      <a:pt x="97" y="10"/>
                      <a:pt x="99" y="10"/>
                      <a:pt x="99" y="11"/>
                    </a:cubicBezTo>
                    <a:cubicBezTo>
                      <a:pt x="99" y="12"/>
                      <a:pt x="97" y="11"/>
                      <a:pt x="96" y="12"/>
                    </a:cubicBezTo>
                    <a:cubicBezTo>
                      <a:pt x="96" y="13"/>
                      <a:pt x="97" y="13"/>
                      <a:pt x="98" y="13"/>
                    </a:cubicBezTo>
                    <a:cubicBezTo>
                      <a:pt x="98" y="13"/>
                      <a:pt x="98" y="13"/>
                      <a:pt x="97" y="13"/>
                    </a:cubicBezTo>
                    <a:cubicBezTo>
                      <a:pt x="97" y="13"/>
                      <a:pt x="97" y="13"/>
                      <a:pt x="97" y="13"/>
                    </a:cubicBezTo>
                    <a:cubicBezTo>
                      <a:pt x="97" y="13"/>
                      <a:pt x="96" y="14"/>
                      <a:pt x="96" y="13"/>
                    </a:cubicBezTo>
                    <a:cubicBezTo>
                      <a:pt x="95" y="12"/>
                      <a:pt x="96" y="11"/>
                      <a:pt x="96" y="10"/>
                    </a:cubicBezTo>
                    <a:cubicBezTo>
                      <a:pt x="96" y="9"/>
                      <a:pt x="96" y="9"/>
                      <a:pt x="96" y="8"/>
                    </a:cubicBezTo>
                    <a:close/>
                    <a:moveTo>
                      <a:pt x="94" y="4"/>
                    </a:moveTo>
                    <a:cubicBezTo>
                      <a:pt x="94" y="4"/>
                      <a:pt x="94" y="4"/>
                      <a:pt x="94" y="4"/>
                    </a:cubicBezTo>
                    <a:cubicBezTo>
                      <a:pt x="94" y="4"/>
                      <a:pt x="94" y="4"/>
                      <a:pt x="94" y="4"/>
                    </a:cubicBezTo>
                    <a:cubicBezTo>
                      <a:pt x="94" y="4"/>
                      <a:pt x="94" y="4"/>
                      <a:pt x="94" y="4"/>
                    </a:cubicBezTo>
                    <a:close/>
                    <a:moveTo>
                      <a:pt x="82" y="9"/>
                    </a:moveTo>
                    <a:cubicBezTo>
                      <a:pt x="82" y="9"/>
                      <a:pt x="82" y="8"/>
                      <a:pt x="82" y="8"/>
                    </a:cubicBezTo>
                    <a:cubicBezTo>
                      <a:pt x="82" y="8"/>
                      <a:pt x="83" y="8"/>
                      <a:pt x="83" y="8"/>
                    </a:cubicBezTo>
                    <a:cubicBezTo>
                      <a:pt x="83" y="8"/>
                      <a:pt x="83" y="9"/>
                      <a:pt x="83" y="9"/>
                    </a:cubicBezTo>
                    <a:cubicBezTo>
                      <a:pt x="83" y="9"/>
                      <a:pt x="83" y="9"/>
                      <a:pt x="82" y="9"/>
                    </a:cubicBezTo>
                    <a:cubicBezTo>
                      <a:pt x="83" y="9"/>
                      <a:pt x="83" y="9"/>
                      <a:pt x="83" y="9"/>
                    </a:cubicBezTo>
                    <a:cubicBezTo>
                      <a:pt x="83" y="10"/>
                      <a:pt x="83" y="10"/>
                      <a:pt x="83" y="10"/>
                    </a:cubicBezTo>
                    <a:cubicBezTo>
                      <a:pt x="84" y="11"/>
                      <a:pt x="86" y="11"/>
                      <a:pt x="88" y="10"/>
                    </a:cubicBezTo>
                    <a:cubicBezTo>
                      <a:pt x="88" y="11"/>
                      <a:pt x="88" y="12"/>
                      <a:pt x="88" y="13"/>
                    </a:cubicBezTo>
                    <a:cubicBezTo>
                      <a:pt x="88" y="13"/>
                      <a:pt x="88" y="13"/>
                      <a:pt x="89" y="13"/>
                    </a:cubicBezTo>
                    <a:cubicBezTo>
                      <a:pt x="89" y="14"/>
                      <a:pt x="90" y="14"/>
                      <a:pt x="90" y="15"/>
                    </a:cubicBezTo>
                    <a:cubicBezTo>
                      <a:pt x="90" y="15"/>
                      <a:pt x="90" y="15"/>
                      <a:pt x="90" y="15"/>
                    </a:cubicBezTo>
                    <a:cubicBezTo>
                      <a:pt x="89" y="16"/>
                      <a:pt x="88" y="15"/>
                      <a:pt x="87" y="15"/>
                    </a:cubicBezTo>
                    <a:cubicBezTo>
                      <a:pt x="87" y="15"/>
                      <a:pt x="87" y="15"/>
                      <a:pt x="87" y="14"/>
                    </a:cubicBezTo>
                    <a:cubicBezTo>
                      <a:pt x="87" y="15"/>
                      <a:pt x="88" y="15"/>
                      <a:pt x="88" y="15"/>
                    </a:cubicBezTo>
                    <a:cubicBezTo>
                      <a:pt x="88" y="14"/>
                      <a:pt x="87" y="13"/>
                      <a:pt x="87" y="12"/>
                    </a:cubicBezTo>
                    <a:cubicBezTo>
                      <a:pt x="86" y="12"/>
                      <a:pt x="85" y="12"/>
                      <a:pt x="85" y="12"/>
                    </a:cubicBezTo>
                    <a:cubicBezTo>
                      <a:pt x="85" y="11"/>
                      <a:pt x="85" y="11"/>
                      <a:pt x="85" y="11"/>
                    </a:cubicBezTo>
                    <a:cubicBezTo>
                      <a:pt x="84" y="11"/>
                      <a:pt x="84" y="11"/>
                      <a:pt x="84" y="11"/>
                    </a:cubicBezTo>
                    <a:cubicBezTo>
                      <a:pt x="83" y="11"/>
                      <a:pt x="83" y="11"/>
                      <a:pt x="83" y="11"/>
                    </a:cubicBezTo>
                    <a:cubicBezTo>
                      <a:pt x="83" y="11"/>
                      <a:pt x="82" y="11"/>
                      <a:pt x="82" y="10"/>
                    </a:cubicBezTo>
                    <a:cubicBezTo>
                      <a:pt x="82" y="10"/>
                      <a:pt x="82" y="10"/>
                      <a:pt x="82" y="10"/>
                    </a:cubicBezTo>
                    <a:cubicBezTo>
                      <a:pt x="82" y="10"/>
                      <a:pt x="82" y="10"/>
                      <a:pt x="82" y="10"/>
                    </a:cubicBezTo>
                    <a:cubicBezTo>
                      <a:pt x="82" y="9"/>
                      <a:pt x="82" y="9"/>
                      <a:pt x="81" y="9"/>
                    </a:cubicBezTo>
                    <a:cubicBezTo>
                      <a:pt x="81" y="9"/>
                      <a:pt x="81" y="9"/>
                      <a:pt x="80" y="9"/>
                    </a:cubicBezTo>
                    <a:cubicBezTo>
                      <a:pt x="80" y="9"/>
                      <a:pt x="80" y="9"/>
                      <a:pt x="80" y="9"/>
                    </a:cubicBezTo>
                    <a:cubicBezTo>
                      <a:pt x="80" y="9"/>
                      <a:pt x="81" y="7"/>
                      <a:pt x="82" y="9"/>
                    </a:cubicBezTo>
                    <a:close/>
                    <a:moveTo>
                      <a:pt x="64" y="15"/>
                    </a:moveTo>
                    <a:cubicBezTo>
                      <a:pt x="64" y="15"/>
                      <a:pt x="64" y="15"/>
                      <a:pt x="64" y="15"/>
                    </a:cubicBezTo>
                    <a:cubicBezTo>
                      <a:pt x="64" y="14"/>
                      <a:pt x="64" y="14"/>
                      <a:pt x="64" y="14"/>
                    </a:cubicBezTo>
                    <a:cubicBezTo>
                      <a:pt x="64" y="13"/>
                      <a:pt x="65" y="14"/>
                      <a:pt x="65" y="14"/>
                    </a:cubicBezTo>
                    <a:cubicBezTo>
                      <a:pt x="66" y="14"/>
                      <a:pt x="66" y="14"/>
                      <a:pt x="66" y="14"/>
                    </a:cubicBezTo>
                    <a:cubicBezTo>
                      <a:pt x="66" y="15"/>
                      <a:pt x="66" y="15"/>
                      <a:pt x="66" y="15"/>
                    </a:cubicBezTo>
                    <a:cubicBezTo>
                      <a:pt x="65" y="16"/>
                      <a:pt x="64" y="15"/>
                      <a:pt x="64" y="15"/>
                    </a:cubicBezTo>
                    <a:close/>
                    <a:moveTo>
                      <a:pt x="67" y="6"/>
                    </a:moveTo>
                    <a:cubicBezTo>
                      <a:pt x="67" y="6"/>
                      <a:pt x="68" y="7"/>
                      <a:pt x="68" y="7"/>
                    </a:cubicBezTo>
                    <a:cubicBezTo>
                      <a:pt x="68" y="7"/>
                      <a:pt x="68" y="7"/>
                      <a:pt x="68" y="7"/>
                    </a:cubicBezTo>
                    <a:cubicBezTo>
                      <a:pt x="67" y="7"/>
                      <a:pt x="67" y="7"/>
                      <a:pt x="67" y="7"/>
                    </a:cubicBezTo>
                    <a:cubicBezTo>
                      <a:pt x="67" y="7"/>
                      <a:pt x="67" y="7"/>
                      <a:pt x="67" y="7"/>
                    </a:cubicBezTo>
                    <a:cubicBezTo>
                      <a:pt x="67" y="7"/>
                      <a:pt x="66" y="6"/>
                      <a:pt x="66" y="5"/>
                    </a:cubicBezTo>
                    <a:cubicBezTo>
                      <a:pt x="66" y="5"/>
                      <a:pt x="66" y="5"/>
                      <a:pt x="66" y="5"/>
                    </a:cubicBezTo>
                    <a:cubicBezTo>
                      <a:pt x="67" y="5"/>
                      <a:pt x="67" y="5"/>
                      <a:pt x="67" y="5"/>
                    </a:cubicBezTo>
                    <a:cubicBezTo>
                      <a:pt x="67" y="5"/>
                      <a:pt x="67" y="6"/>
                      <a:pt x="67" y="6"/>
                    </a:cubicBezTo>
                    <a:close/>
                    <a:moveTo>
                      <a:pt x="67" y="8"/>
                    </a:moveTo>
                    <a:cubicBezTo>
                      <a:pt x="67" y="8"/>
                      <a:pt x="67" y="8"/>
                      <a:pt x="67" y="8"/>
                    </a:cubicBezTo>
                    <a:cubicBezTo>
                      <a:pt x="67" y="8"/>
                      <a:pt x="67" y="8"/>
                      <a:pt x="67" y="8"/>
                    </a:cubicBezTo>
                    <a:close/>
                    <a:moveTo>
                      <a:pt x="68" y="15"/>
                    </a:moveTo>
                    <a:cubicBezTo>
                      <a:pt x="68" y="15"/>
                      <a:pt x="68" y="15"/>
                      <a:pt x="68" y="15"/>
                    </a:cubicBezTo>
                    <a:cubicBezTo>
                      <a:pt x="68" y="15"/>
                      <a:pt x="68" y="15"/>
                      <a:pt x="68" y="15"/>
                    </a:cubicBezTo>
                    <a:cubicBezTo>
                      <a:pt x="68" y="15"/>
                      <a:pt x="68" y="15"/>
                      <a:pt x="68" y="15"/>
                    </a:cubicBezTo>
                    <a:close/>
                    <a:moveTo>
                      <a:pt x="66" y="16"/>
                    </a:moveTo>
                    <a:cubicBezTo>
                      <a:pt x="67" y="16"/>
                      <a:pt x="67" y="16"/>
                      <a:pt x="67" y="15"/>
                    </a:cubicBezTo>
                    <a:cubicBezTo>
                      <a:pt x="67" y="15"/>
                      <a:pt x="67" y="15"/>
                      <a:pt x="67" y="15"/>
                    </a:cubicBezTo>
                    <a:cubicBezTo>
                      <a:pt x="67" y="15"/>
                      <a:pt x="67" y="15"/>
                      <a:pt x="67" y="15"/>
                    </a:cubicBezTo>
                    <a:cubicBezTo>
                      <a:pt x="67" y="16"/>
                      <a:pt x="67" y="16"/>
                      <a:pt x="66" y="16"/>
                    </a:cubicBezTo>
                    <a:close/>
                    <a:moveTo>
                      <a:pt x="68" y="11"/>
                    </a:moveTo>
                    <a:cubicBezTo>
                      <a:pt x="68" y="11"/>
                      <a:pt x="68" y="11"/>
                      <a:pt x="68" y="11"/>
                    </a:cubicBezTo>
                    <a:cubicBezTo>
                      <a:pt x="68" y="12"/>
                      <a:pt x="68" y="12"/>
                      <a:pt x="67" y="12"/>
                    </a:cubicBezTo>
                    <a:cubicBezTo>
                      <a:pt x="67" y="12"/>
                      <a:pt x="67" y="13"/>
                      <a:pt x="67" y="13"/>
                    </a:cubicBezTo>
                    <a:cubicBezTo>
                      <a:pt x="66" y="12"/>
                      <a:pt x="65" y="12"/>
                      <a:pt x="64" y="12"/>
                    </a:cubicBezTo>
                    <a:cubicBezTo>
                      <a:pt x="64" y="12"/>
                      <a:pt x="65" y="11"/>
                      <a:pt x="65" y="11"/>
                    </a:cubicBezTo>
                    <a:cubicBezTo>
                      <a:pt x="65" y="11"/>
                      <a:pt x="66" y="11"/>
                      <a:pt x="68" y="11"/>
                    </a:cubicBezTo>
                    <a:close/>
                    <a:moveTo>
                      <a:pt x="48" y="14"/>
                    </a:moveTo>
                    <a:cubicBezTo>
                      <a:pt x="48" y="14"/>
                      <a:pt x="48" y="14"/>
                      <a:pt x="48" y="14"/>
                    </a:cubicBezTo>
                    <a:cubicBezTo>
                      <a:pt x="47" y="13"/>
                      <a:pt x="47" y="13"/>
                      <a:pt x="47" y="14"/>
                    </a:cubicBezTo>
                    <a:cubicBezTo>
                      <a:pt x="47" y="13"/>
                      <a:pt x="47" y="13"/>
                      <a:pt x="47" y="13"/>
                    </a:cubicBezTo>
                    <a:cubicBezTo>
                      <a:pt x="48" y="13"/>
                      <a:pt x="48" y="13"/>
                      <a:pt x="48" y="14"/>
                    </a:cubicBezTo>
                    <a:close/>
                    <a:moveTo>
                      <a:pt x="45" y="15"/>
                    </a:moveTo>
                    <a:cubicBezTo>
                      <a:pt x="46" y="14"/>
                      <a:pt x="46" y="14"/>
                      <a:pt x="47" y="15"/>
                    </a:cubicBezTo>
                    <a:cubicBezTo>
                      <a:pt x="47" y="15"/>
                      <a:pt x="47" y="15"/>
                      <a:pt x="47" y="15"/>
                    </a:cubicBezTo>
                    <a:cubicBezTo>
                      <a:pt x="47" y="15"/>
                      <a:pt x="47" y="15"/>
                      <a:pt x="47" y="15"/>
                    </a:cubicBezTo>
                    <a:cubicBezTo>
                      <a:pt x="47" y="15"/>
                      <a:pt x="47" y="16"/>
                      <a:pt x="48" y="16"/>
                    </a:cubicBezTo>
                    <a:cubicBezTo>
                      <a:pt x="48" y="16"/>
                      <a:pt x="48" y="16"/>
                      <a:pt x="48" y="16"/>
                    </a:cubicBezTo>
                    <a:cubicBezTo>
                      <a:pt x="47" y="17"/>
                      <a:pt x="45" y="16"/>
                      <a:pt x="45" y="15"/>
                    </a:cubicBezTo>
                    <a:close/>
                    <a:moveTo>
                      <a:pt x="50" y="10"/>
                    </a:moveTo>
                    <a:cubicBezTo>
                      <a:pt x="50" y="9"/>
                      <a:pt x="50" y="9"/>
                      <a:pt x="51" y="8"/>
                    </a:cubicBezTo>
                    <a:cubicBezTo>
                      <a:pt x="51" y="9"/>
                      <a:pt x="51" y="9"/>
                      <a:pt x="52" y="9"/>
                    </a:cubicBezTo>
                    <a:cubicBezTo>
                      <a:pt x="52" y="8"/>
                      <a:pt x="52" y="8"/>
                      <a:pt x="53" y="8"/>
                    </a:cubicBezTo>
                    <a:cubicBezTo>
                      <a:pt x="53" y="9"/>
                      <a:pt x="52" y="9"/>
                      <a:pt x="51" y="10"/>
                    </a:cubicBezTo>
                    <a:cubicBezTo>
                      <a:pt x="52" y="10"/>
                      <a:pt x="52" y="10"/>
                      <a:pt x="52" y="11"/>
                    </a:cubicBezTo>
                    <a:cubicBezTo>
                      <a:pt x="51" y="11"/>
                      <a:pt x="51" y="11"/>
                      <a:pt x="50" y="12"/>
                    </a:cubicBezTo>
                    <a:cubicBezTo>
                      <a:pt x="49" y="12"/>
                      <a:pt x="48" y="12"/>
                      <a:pt x="48" y="12"/>
                    </a:cubicBezTo>
                    <a:cubicBezTo>
                      <a:pt x="48" y="11"/>
                      <a:pt x="49" y="10"/>
                      <a:pt x="50" y="10"/>
                    </a:cubicBezTo>
                    <a:close/>
                    <a:moveTo>
                      <a:pt x="7" y="15"/>
                    </a:moveTo>
                    <a:cubicBezTo>
                      <a:pt x="7" y="15"/>
                      <a:pt x="6" y="14"/>
                      <a:pt x="6" y="14"/>
                    </a:cubicBezTo>
                    <a:cubicBezTo>
                      <a:pt x="6" y="14"/>
                      <a:pt x="7" y="13"/>
                      <a:pt x="8" y="14"/>
                    </a:cubicBezTo>
                    <a:cubicBezTo>
                      <a:pt x="8" y="14"/>
                      <a:pt x="8" y="14"/>
                      <a:pt x="7" y="15"/>
                    </a:cubicBezTo>
                    <a:close/>
                    <a:moveTo>
                      <a:pt x="9" y="12"/>
                    </a:moveTo>
                    <a:cubicBezTo>
                      <a:pt x="9" y="12"/>
                      <a:pt x="9" y="12"/>
                      <a:pt x="9" y="12"/>
                    </a:cubicBezTo>
                    <a:cubicBezTo>
                      <a:pt x="9" y="12"/>
                      <a:pt x="9" y="12"/>
                      <a:pt x="9" y="12"/>
                    </a:cubicBezTo>
                    <a:cubicBezTo>
                      <a:pt x="9" y="12"/>
                      <a:pt x="9" y="12"/>
                      <a:pt x="9" y="12"/>
                    </a:cubicBezTo>
                    <a:close/>
                    <a:moveTo>
                      <a:pt x="24" y="13"/>
                    </a:moveTo>
                    <a:cubicBezTo>
                      <a:pt x="24" y="13"/>
                      <a:pt x="24" y="13"/>
                      <a:pt x="24" y="13"/>
                    </a:cubicBezTo>
                    <a:cubicBezTo>
                      <a:pt x="24" y="12"/>
                      <a:pt x="24" y="12"/>
                      <a:pt x="24" y="12"/>
                    </a:cubicBezTo>
                    <a:cubicBezTo>
                      <a:pt x="24" y="12"/>
                      <a:pt x="24" y="12"/>
                      <a:pt x="25" y="12"/>
                    </a:cubicBezTo>
                    <a:cubicBezTo>
                      <a:pt x="25" y="12"/>
                      <a:pt x="25" y="12"/>
                      <a:pt x="24" y="12"/>
                    </a:cubicBezTo>
                    <a:cubicBezTo>
                      <a:pt x="24" y="12"/>
                      <a:pt x="24" y="13"/>
                      <a:pt x="24" y="13"/>
                    </a:cubicBezTo>
                    <a:close/>
                    <a:moveTo>
                      <a:pt x="24" y="11"/>
                    </a:moveTo>
                    <a:cubicBezTo>
                      <a:pt x="24" y="11"/>
                      <a:pt x="24" y="11"/>
                      <a:pt x="24" y="11"/>
                    </a:cubicBezTo>
                    <a:cubicBezTo>
                      <a:pt x="24" y="11"/>
                      <a:pt x="24" y="11"/>
                      <a:pt x="24" y="11"/>
                    </a:cubicBezTo>
                    <a:close/>
                    <a:moveTo>
                      <a:pt x="33" y="18"/>
                    </a:moveTo>
                    <a:cubicBezTo>
                      <a:pt x="33" y="18"/>
                      <a:pt x="33" y="17"/>
                      <a:pt x="33" y="17"/>
                    </a:cubicBezTo>
                    <a:cubicBezTo>
                      <a:pt x="34" y="17"/>
                      <a:pt x="34" y="17"/>
                      <a:pt x="34" y="17"/>
                    </a:cubicBezTo>
                    <a:cubicBezTo>
                      <a:pt x="34" y="18"/>
                      <a:pt x="33" y="18"/>
                      <a:pt x="33" y="18"/>
                    </a:cubicBezTo>
                    <a:close/>
                    <a:moveTo>
                      <a:pt x="36" y="11"/>
                    </a:moveTo>
                    <a:cubicBezTo>
                      <a:pt x="37" y="11"/>
                      <a:pt x="37" y="10"/>
                      <a:pt x="37" y="10"/>
                    </a:cubicBezTo>
                    <a:cubicBezTo>
                      <a:pt x="37" y="11"/>
                      <a:pt x="37" y="11"/>
                      <a:pt x="36" y="11"/>
                    </a:cubicBezTo>
                    <a:close/>
                    <a:moveTo>
                      <a:pt x="42" y="18"/>
                    </a:moveTo>
                    <a:cubicBezTo>
                      <a:pt x="42" y="19"/>
                      <a:pt x="40" y="18"/>
                      <a:pt x="39" y="18"/>
                    </a:cubicBezTo>
                    <a:cubicBezTo>
                      <a:pt x="40" y="16"/>
                      <a:pt x="41" y="18"/>
                      <a:pt x="42" y="18"/>
                    </a:cubicBezTo>
                    <a:close/>
                    <a:moveTo>
                      <a:pt x="35" y="12"/>
                    </a:moveTo>
                    <a:cubicBezTo>
                      <a:pt x="35" y="12"/>
                      <a:pt x="35" y="12"/>
                      <a:pt x="35" y="12"/>
                    </a:cubicBezTo>
                    <a:cubicBezTo>
                      <a:pt x="36" y="13"/>
                      <a:pt x="36" y="13"/>
                      <a:pt x="35" y="13"/>
                    </a:cubicBezTo>
                    <a:cubicBezTo>
                      <a:pt x="35" y="12"/>
                      <a:pt x="35" y="12"/>
                      <a:pt x="35" y="12"/>
                    </a:cubicBezTo>
                    <a:cubicBezTo>
                      <a:pt x="35" y="12"/>
                      <a:pt x="35" y="12"/>
                      <a:pt x="35" y="12"/>
                    </a:cubicBezTo>
                    <a:close/>
                    <a:moveTo>
                      <a:pt x="31" y="7"/>
                    </a:moveTo>
                    <a:cubicBezTo>
                      <a:pt x="31" y="8"/>
                      <a:pt x="31" y="8"/>
                      <a:pt x="31" y="8"/>
                    </a:cubicBezTo>
                    <a:cubicBezTo>
                      <a:pt x="31" y="8"/>
                      <a:pt x="30" y="8"/>
                      <a:pt x="30" y="7"/>
                    </a:cubicBezTo>
                    <a:cubicBezTo>
                      <a:pt x="30" y="7"/>
                      <a:pt x="31" y="7"/>
                      <a:pt x="31" y="7"/>
                    </a:cubicBezTo>
                    <a:close/>
                    <a:moveTo>
                      <a:pt x="28" y="10"/>
                    </a:moveTo>
                    <a:cubicBezTo>
                      <a:pt x="30" y="9"/>
                      <a:pt x="29" y="11"/>
                      <a:pt x="30" y="11"/>
                    </a:cubicBezTo>
                    <a:cubicBezTo>
                      <a:pt x="32" y="12"/>
                      <a:pt x="34" y="12"/>
                      <a:pt x="34" y="15"/>
                    </a:cubicBezTo>
                    <a:cubicBezTo>
                      <a:pt x="33" y="14"/>
                      <a:pt x="31" y="14"/>
                      <a:pt x="31" y="15"/>
                    </a:cubicBezTo>
                    <a:cubicBezTo>
                      <a:pt x="30" y="15"/>
                      <a:pt x="30" y="15"/>
                      <a:pt x="29" y="15"/>
                    </a:cubicBezTo>
                    <a:cubicBezTo>
                      <a:pt x="30" y="15"/>
                      <a:pt x="30" y="15"/>
                      <a:pt x="30" y="15"/>
                    </a:cubicBezTo>
                    <a:cubicBezTo>
                      <a:pt x="29" y="14"/>
                      <a:pt x="29" y="14"/>
                      <a:pt x="28" y="14"/>
                    </a:cubicBezTo>
                    <a:cubicBezTo>
                      <a:pt x="28" y="13"/>
                      <a:pt x="28" y="12"/>
                      <a:pt x="28" y="11"/>
                    </a:cubicBezTo>
                    <a:cubicBezTo>
                      <a:pt x="28" y="11"/>
                      <a:pt x="27" y="12"/>
                      <a:pt x="27" y="12"/>
                    </a:cubicBezTo>
                    <a:cubicBezTo>
                      <a:pt x="27" y="12"/>
                      <a:pt x="27" y="11"/>
                      <a:pt x="27" y="11"/>
                    </a:cubicBezTo>
                    <a:cubicBezTo>
                      <a:pt x="28" y="11"/>
                      <a:pt x="28" y="11"/>
                      <a:pt x="28" y="10"/>
                    </a:cubicBezTo>
                    <a:close/>
                    <a:moveTo>
                      <a:pt x="20" y="12"/>
                    </a:moveTo>
                    <a:cubicBezTo>
                      <a:pt x="21" y="11"/>
                      <a:pt x="21" y="11"/>
                      <a:pt x="21" y="10"/>
                    </a:cubicBezTo>
                    <a:cubicBezTo>
                      <a:pt x="23" y="11"/>
                      <a:pt x="22" y="11"/>
                      <a:pt x="22" y="12"/>
                    </a:cubicBezTo>
                    <a:cubicBezTo>
                      <a:pt x="22" y="13"/>
                      <a:pt x="21" y="13"/>
                      <a:pt x="21" y="14"/>
                    </a:cubicBezTo>
                    <a:cubicBezTo>
                      <a:pt x="21" y="14"/>
                      <a:pt x="21" y="14"/>
                      <a:pt x="21" y="14"/>
                    </a:cubicBezTo>
                    <a:cubicBezTo>
                      <a:pt x="20" y="14"/>
                      <a:pt x="20" y="14"/>
                      <a:pt x="19" y="14"/>
                    </a:cubicBezTo>
                    <a:cubicBezTo>
                      <a:pt x="18" y="15"/>
                      <a:pt x="20" y="15"/>
                      <a:pt x="21" y="15"/>
                    </a:cubicBezTo>
                    <a:cubicBezTo>
                      <a:pt x="21" y="15"/>
                      <a:pt x="21" y="15"/>
                      <a:pt x="21" y="15"/>
                    </a:cubicBezTo>
                    <a:cubicBezTo>
                      <a:pt x="19" y="16"/>
                      <a:pt x="19" y="15"/>
                      <a:pt x="17" y="15"/>
                    </a:cubicBezTo>
                    <a:cubicBezTo>
                      <a:pt x="17" y="15"/>
                      <a:pt x="17" y="15"/>
                      <a:pt x="17" y="14"/>
                    </a:cubicBezTo>
                    <a:cubicBezTo>
                      <a:pt x="18" y="14"/>
                      <a:pt x="18" y="13"/>
                      <a:pt x="19" y="13"/>
                    </a:cubicBezTo>
                    <a:cubicBezTo>
                      <a:pt x="19" y="12"/>
                      <a:pt x="19" y="12"/>
                      <a:pt x="19" y="12"/>
                    </a:cubicBezTo>
                    <a:cubicBezTo>
                      <a:pt x="19" y="12"/>
                      <a:pt x="19" y="12"/>
                      <a:pt x="19" y="12"/>
                    </a:cubicBezTo>
                    <a:cubicBezTo>
                      <a:pt x="19" y="12"/>
                      <a:pt x="20" y="12"/>
                      <a:pt x="20" y="12"/>
                    </a:cubicBezTo>
                    <a:close/>
                    <a:moveTo>
                      <a:pt x="17" y="9"/>
                    </a:moveTo>
                    <a:cubicBezTo>
                      <a:pt x="17" y="9"/>
                      <a:pt x="17" y="9"/>
                      <a:pt x="17" y="9"/>
                    </a:cubicBezTo>
                    <a:cubicBezTo>
                      <a:pt x="17" y="10"/>
                      <a:pt x="17" y="10"/>
                      <a:pt x="16" y="11"/>
                    </a:cubicBezTo>
                    <a:cubicBezTo>
                      <a:pt x="16" y="10"/>
                      <a:pt x="16" y="10"/>
                      <a:pt x="16" y="10"/>
                    </a:cubicBezTo>
                    <a:cubicBezTo>
                      <a:pt x="16" y="10"/>
                      <a:pt x="17" y="10"/>
                      <a:pt x="17" y="9"/>
                    </a:cubicBezTo>
                    <a:close/>
                    <a:moveTo>
                      <a:pt x="12" y="9"/>
                    </a:moveTo>
                    <a:cubicBezTo>
                      <a:pt x="12" y="10"/>
                      <a:pt x="13" y="10"/>
                      <a:pt x="15" y="10"/>
                    </a:cubicBezTo>
                    <a:cubicBezTo>
                      <a:pt x="14" y="10"/>
                      <a:pt x="14" y="11"/>
                      <a:pt x="14" y="11"/>
                    </a:cubicBezTo>
                    <a:cubicBezTo>
                      <a:pt x="14" y="12"/>
                      <a:pt x="15" y="12"/>
                      <a:pt x="15" y="13"/>
                    </a:cubicBezTo>
                    <a:cubicBezTo>
                      <a:pt x="15" y="13"/>
                      <a:pt x="16" y="13"/>
                      <a:pt x="16" y="13"/>
                    </a:cubicBezTo>
                    <a:cubicBezTo>
                      <a:pt x="16" y="13"/>
                      <a:pt x="16" y="13"/>
                      <a:pt x="16" y="13"/>
                    </a:cubicBezTo>
                    <a:cubicBezTo>
                      <a:pt x="16" y="13"/>
                      <a:pt x="16" y="14"/>
                      <a:pt x="16" y="14"/>
                    </a:cubicBezTo>
                    <a:cubicBezTo>
                      <a:pt x="16" y="14"/>
                      <a:pt x="16" y="14"/>
                      <a:pt x="16" y="14"/>
                    </a:cubicBezTo>
                    <a:cubicBezTo>
                      <a:pt x="16" y="14"/>
                      <a:pt x="16" y="14"/>
                      <a:pt x="16" y="14"/>
                    </a:cubicBezTo>
                    <a:cubicBezTo>
                      <a:pt x="16" y="14"/>
                      <a:pt x="16" y="14"/>
                      <a:pt x="16" y="15"/>
                    </a:cubicBezTo>
                    <a:cubicBezTo>
                      <a:pt x="15" y="15"/>
                      <a:pt x="14" y="15"/>
                      <a:pt x="14" y="15"/>
                    </a:cubicBezTo>
                    <a:cubicBezTo>
                      <a:pt x="14" y="15"/>
                      <a:pt x="14" y="14"/>
                      <a:pt x="14" y="14"/>
                    </a:cubicBezTo>
                    <a:cubicBezTo>
                      <a:pt x="13" y="13"/>
                      <a:pt x="12" y="14"/>
                      <a:pt x="12" y="15"/>
                    </a:cubicBezTo>
                    <a:cubicBezTo>
                      <a:pt x="12" y="15"/>
                      <a:pt x="12" y="15"/>
                      <a:pt x="12" y="15"/>
                    </a:cubicBezTo>
                    <a:cubicBezTo>
                      <a:pt x="12" y="14"/>
                      <a:pt x="12" y="14"/>
                      <a:pt x="11" y="14"/>
                    </a:cubicBezTo>
                    <a:cubicBezTo>
                      <a:pt x="11" y="14"/>
                      <a:pt x="11" y="14"/>
                      <a:pt x="11" y="14"/>
                    </a:cubicBezTo>
                    <a:cubicBezTo>
                      <a:pt x="11" y="13"/>
                      <a:pt x="11" y="13"/>
                      <a:pt x="11" y="14"/>
                    </a:cubicBezTo>
                    <a:cubicBezTo>
                      <a:pt x="10" y="14"/>
                      <a:pt x="10" y="14"/>
                      <a:pt x="10" y="14"/>
                    </a:cubicBezTo>
                    <a:cubicBezTo>
                      <a:pt x="10" y="14"/>
                      <a:pt x="11" y="13"/>
                      <a:pt x="10" y="12"/>
                    </a:cubicBezTo>
                    <a:cubicBezTo>
                      <a:pt x="11" y="12"/>
                      <a:pt x="11" y="12"/>
                      <a:pt x="11" y="13"/>
                    </a:cubicBezTo>
                    <a:cubicBezTo>
                      <a:pt x="11" y="13"/>
                      <a:pt x="12" y="13"/>
                      <a:pt x="12" y="13"/>
                    </a:cubicBezTo>
                    <a:cubicBezTo>
                      <a:pt x="12" y="12"/>
                      <a:pt x="11" y="11"/>
                      <a:pt x="10" y="11"/>
                    </a:cubicBezTo>
                    <a:cubicBezTo>
                      <a:pt x="10" y="12"/>
                      <a:pt x="10" y="12"/>
                      <a:pt x="10" y="12"/>
                    </a:cubicBezTo>
                    <a:cubicBezTo>
                      <a:pt x="10" y="12"/>
                      <a:pt x="10" y="12"/>
                      <a:pt x="9" y="12"/>
                    </a:cubicBezTo>
                    <a:cubicBezTo>
                      <a:pt x="9" y="10"/>
                      <a:pt x="13" y="12"/>
                      <a:pt x="12" y="9"/>
                    </a:cubicBezTo>
                    <a:close/>
                    <a:moveTo>
                      <a:pt x="8" y="11"/>
                    </a:moveTo>
                    <a:cubicBezTo>
                      <a:pt x="8" y="11"/>
                      <a:pt x="8" y="11"/>
                      <a:pt x="8" y="11"/>
                    </a:cubicBezTo>
                    <a:cubicBezTo>
                      <a:pt x="8" y="12"/>
                      <a:pt x="7" y="13"/>
                      <a:pt x="6" y="13"/>
                    </a:cubicBezTo>
                    <a:cubicBezTo>
                      <a:pt x="6" y="13"/>
                      <a:pt x="6" y="13"/>
                      <a:pt x="6" y="13"/>
                    </a:cubicBezTo>
                    <a:cubicBezTo>
                      <a:pt x="6" y="13"/>
                      <a:pt x="6" y="12"/>
                      <a:pt x="6" y="12"/>
                    </a:cubicBezTo>
                    <a:cubicBezTo>
                      <a:pt x="7" y="12"/>
                      <a:pt x="8" y="12"/>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198"/>
              <p:cNvSpPr>
                <a:spLocks noEditPoints="1"/>
              </p:cNvSpPr>
              <p:nvPr/>
            </p:nvSpPr>
            <p:spPr bwMode="auto">
              <a:xfrm>
                <a:off x="5551" y="2687"/>
                <a:ext cx="574" cy="55"/>
              </a:xfrm>
              <a:custGeom>
                <a:avLst/>
                <a:gdLst>
                  <a:gd name="T0" fmla="*/ 36 w 279"/>
                  <a:gd name="T1" fmla="*/ 22 h 27"/>
                  <a:gd name="T2" fmla="*/ 51 w 279"/>
                  <a:gd name="T3" fmla="*/ 18 h 27"/>
                  <a:gd name="T4" fmla="*/ 60 w 279"/>
                  <a:gd name="T5" fmla="*/ 19 h 27"/>
                  <a:gd name="T6" fmla="*/ 69 w 279"/>
                  <a:gd name="T7" fmla="*/ 20 h 27"/>
                  <a:gd name="T8" fmla="*/ 85 w 279"/>
                  <a:gd name="T9" fmla="*/ 20 h 27"/>
                  <a:gd name="T10" fmla="*/ 92 w 279"/>
                  <a:gd name="T11" fmla="*/ 20 h 27"/>
                  <a:gd name="T12" fmla="*/ 105 w 279"/>
                  <a:gd name="T13" fmla="*/ 20 h 27"/>
                  <a:gd name="T14" fmla="*/ 120 w 279"/>
                  <a:gd name="T15" fmla="*/ 17 h 27"/>
                  <a:gd name="T16" fmla="*/ 135 w 279"/>
                  <a:gd name="T17" fmla="*/ 18 h 27"/>
                  <a:gd name="T18" fmla="*/ 150 w 279"/>
                  <a:gd name="T19" fmla="*/ 21 h 27"/>
                  <a:gd name="T20" fmla="*/ 164 w 279"/>
                  <a:gd name="T21" fmla="*/ 21 h 27"/>
                  <a:gd name="T22" fmla="*/ 182 w 279"/>
                  <a:gd name="T23" fmla="*/ 20 h 27"/>
                  <a:gd name="T24" fmla="*/ 194 w 279"/>
                  <a:gd name="T25" fmla="*/ 20 h 27"/>
                  <a:gd name="T26" fmla="*/ 211 w 279"/>
                  <a:gd name="T27" fmla="*/ 21 h 27"/>
                  <a:gd name="T28" fmla="*/ 225 w 279"/>
                  <a:gd name="T29" fmla="*/ 18 h 27"/>
                  <a:gd name="T30" fmla="*/ 233 w 279"/>
                  <a:gd name="T31" fmla="*/ 18 h 27"/>
                  <a:gd name="T32" fmla="*/ 248 w 279"/>
                  <a:gd name="T33" fmla="*/ 25 h 27"/>
                  <a:gd name="T34" fmla="*/ 277 w 279"/>
                  <a:gd name="T35" fmla="*/ 20 h 27"/>
                  <a:gd name="T36" fmla="*/ 265 w 279"/>
                  <a:gd name="T37" fmla="*/ 16 h 27"/>
                  <a:gd name="T38" fmla="*/ 251 w 279"/>
                  <a:gd name="T39" fmla="*/ 6 h 27"/>
                  <a:gd name="T40" fmla="*/ 239 w 279"/>
                  <a:gd name="T41" fmla="*/ 5 h 27"/>
                  <a:gd name="T42" fmla="*/ 222 w 279"/>
                  <a:gd name="T43" fmla="*/ 3 h 27"/>
                  <a:gd name="T44" fmla="*/ 205 w 279"/>
                  <a:gd name="T45" fmla="*/ 6 h 27"/>
                  <a:gd name="T46" fmla="*/ 184 w 279"/>
                  <a:gd name="T47" fmla="*/ 4 h 27"/>
                  <a:gd name="T48" fmla="*/ 166 w 279"/>
                  <a:gd name="T49" fmla="*/ 2 h 27"/>
                  <a:gd name="T50" fmla="*/ 144 w 279"/>
                  <a:gd name="T51" fmla="*/ 4 h 27"/>
                  <a:gd name="T52" fmla="*/ 127 w 279"/>
                  <a:gd name="T53" fmla="*/ 2 h 27"/>
                  <a:gd name="T54" fmla="*/ 102 w 279"/>
                  <a:gd name="T55" fmla="*/ 3 h 27"/>
                  <a:gd name="T56" fmla="*/ 73 w 279"/>
                  <a:gd name="T57" fmla="*/ 2 h 27"/>
                  <a:gd name="T58" fmla="*/ 55 w 279"/>
                  <a:gd name="T59" fmla="*/ 3 h 27"/>
                  <a:gd name="T60" fmla="*/ 27 w 279"/>
                  <a:gd name="T61" fmla="*/ 7 h 27"/>
                  <a:gd name="T62" fmla="*/ 17 w 279"/>
                  <a:gd name="T63" fmla="*/ 18 h 27"/>
                  <a:gd name="T64" fmla="*/ 25 w 279"/>
                  <a:gd name="T65" fmla="*/ 13 h 27"/>
                  <a:gd name="T66" fmla="*/ 33 w 279"/>
                  <a:gd name="T67" fmla="*/ 18 h 27"/>
                  <a:gd name="T68" fmla="*/ 47 w 279"/>
                  <a:gd name="T69" fmla="*/ 15 h 27"/>
                  <a:gd name="T70" fmla="*/ 37 w 279"/>
                  <a:gd name="T71" fmla="*/ 12 h 27"/>
                  <a:gd name="T72" fmla="*/ 62 w 279"/>
                  <a:gd name="T73" fmla="*/ 15 h 27"/>
                  <a:gd name="T74" fmla="*/ 116 w 279"/>
                  <a:gd name="T75" fmla="*/ 16 h 27"/>
                  <a:gd name="T76" fmla="*/ 118 w 279"/>
                  <a:gd name="T77" fmla="*/ 10 h 27"/>
                  <a:gd name="T78" fmla="*/ 74 w 279"/>
                  <a:gd name="T79" fmla="*/ 16 h 27"/>
                  <a:gd name="T80" fmla="*/ 89 w 279"/>
                  <a:gd name="T81" fmla="*/ 11 h 27"/>
                  <a:gd name="T82" fmla="*/ 84 w 279"/>
                  <a:gd name="T83" fmla="*/ 16 h 27"/>
                  <a:gd name="T84" fmla="*/ 102 w 279"/>
                  <a:gd name="T85" fmla="*/ 12 h 27"/>
                  <a:gd name="T86" fmla="*/ 115 w 279"/>
                  <a:gd name="T87" fmla="*/ 21 h 27"/>
                  <a:gd name="T88" fmla="*/ 185 w 279"/>
                  <a:gd name="T89" fmla="*/ 7 h 27"/>
                  <a:gd name="T90" fmla="*/ 156 w 279"/>
                  <a:gd name="T91" fmla="*/ 8 h 27"/>
                  <a:gd name="T92" fmla="*/ 145 w 279"/>
                  <a:gd name="T93" fmla="*/ 13 h 27"/>
                  <a:gd name="T94" fmla="*/ 163 w 279"/>
                  <a:gd name="T95" fmla="*/ 17 h 27"/>
                  <a:gd name="T96" fmla="*/ 175 w 279"/>
                  <a:gd name="T97" fmla="*/ 13 h 27"/>
                  <a:gd name="T98" fmla="*/ 196 w 279"/>
                  <a:gd name="T99" fmla="*/ 16 h 27"/>
                  <a:gd name="T100" fmla="*/ 227 w 279"/>
                  <a:gd name="T101" fmla="*/ 10 h 27"/>
                  <a:gd name="T102" fmla="*/ 238 w 279"/>
                  <a:gd name="T103" fmla="*/ 16 h 27"/>
                  <a:gd name="T104" fmla="*/ 264 w 279"/>
                  <a:gd name="T105" fmla="*/ 14 h 27"/>
                  <a:gd name="T106" fmla="*/ 242 w 279"/>
                  <a:gd name="T107" fmla="*/ 8 h 27"/>
                  <a:gd name="T108" fmla="*/ 216 w 279"/>
                  <a:gd name="T109" fmla="*/ 7 h 27"/>
                  <a:gd name="T110" fmla="*/ 206 w 279"/>
                  <a:gd name="T111" fmla="*/ 9 h 27"/>
                  <a:gd name="T112" fmla="*/ 147 w 279"/>
                  <a:gd name="T113" fmla="*/ 7 h 27"/>
                  <a:gd name="T114" fmla="*/ 92 w 279"/>
                  <a:gd name="T115" fmla="*/ 7 h 27"/>
                  <a:gd name="T116" fmla="*/ 77 w 279"/>
                  <a:gd name="T117" fmla="*/ 6 h 27"/>
                  <a:gd name="T118" fmla="*/ 50 w 279"/>
                  <a:gd name="T119" fmla="*/ 7 h 27"/>
                  <a:gd name="T120" fmla="*/ 20 w 279"/>
                  <a:gd name="T121" fmla="*/ 12 h 27"/>
                  <a:gd name="T122" fmla="*/ 15 w 279"/>
                  <a:gd name="T12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9" h="27">
                    <a:moveTo>
                      <a:pt x="4" y="24"/>
                    </a:moveTo>
                    <a:cubicBezTo>
                      <a:pt x="5" y="23"/>
                      <a:pt x="5" y="22"/>
                      <a:pt x="6" y="21"/>
                    </a:cubicBezTo>
                    <a:cubicBezTo>
                      <a:pt x="7" y="23"/>
                      <a:pt x="9" y="23"/>
                      <a:pt x="12" y="23"/>
                    </a:cubicBezTo>
                    <a:cubicBezTo>
                      <a:pt x="12" y="23"/>
                      <a:pt x="12" y="22"/>
                      <a:pt x="13" y="22"/>
                    </a:cubicBezTo>
                    <a:cubicBezTo>
                      <a:pt x="13" y="21"/>
                      <a:pt x="13" y="21"/>
                      <a:pt x="13" y="21"/>
                    </a:cubicBezTo>
                    <a:cubicBezTo>
                      <a:pt x="14" y="20"/>
                      <a:pt x="14" y="21"/>
                      <a:pt x="15" y="21"/>
                    </a:cubicBezTo>
                    <a:cubicBezTo>
                      <a:pt x="16" y="19"/>
                      <a:pt x="14" y="20"/>
                      <a:pt x="14" y="19"/>
                    </a:cubicBezTo>
                    <a:cubicBezTo>
                      <a:pt x="14" y="19"/>
                      <a:pt x="14" y="19"/>
                      <a:pt x="15" y="19"/>
                    </a:cubicBezTo>
                    <a:cubicBezTo>
                      <a:pt x="15" y="20"/>
                      <a:pt x="16" y="20"/>
                      <a:pt x="16" y="21"/>
                    </a:cubicBezTo>
                    <a:cubicBezTo>
                      <a:pt x="17" y="22"/>
                      <a:pt x="14" y="21"/>
                      <a:pt x="15" y="22"/>
                    </a:cubicBezTo>
                    <a:cubicBezTo>
                      <a:pt x="15" y="23"/>
                      <a:pt x="16" y="22"/>
                      <a:pt x="16" y="22"/>
                    </a:cubicBezTo>
                    <a:cubicBezTo>
                      <a:pt x="16" y="23"/>
                      <a:pt x="16" y="23"/>
                      <a:pt x="16" y="23"/>
                    </a:cubicBezTo>
                    <a:cubicBezTo>
                      <a:pt x="17" y="24"/>
                      <a:pt x="18" y="23"/>
                      <a:pt x="18" y="23"/>
                    </a:cubicBezTo>
                    <a:cubicBezTo>
                      <a:pt x="18" y="24"/>
                      <a:pt x="19" y="25"/>
                      <a:pt x="19" y="24"/>
                    </a:cubicBezTo>
                    <a:cubicBezTo>
                      <a:pt x="18" y="23"/>
                      <a:pt x="20" y="24"/>
                      <a:pt x="20" y="24"/>
                    </a:cubicBezTo>
                    <a:cubicBezTo>
                      <a:pt x="21" y="24"/>
                      <a:pt x="21" y="23"/>
                      <a:pt x="21" y="22"/>
                    </a:cubicBezTo>
                    <a:cubicBezTo>
                      <a:pt x="21" y="22"/>
                      <a:pt x="22" y="23"/>
                      <a:pt x="22" y="23"/>
                    </a:cubicBezTo>
                    <a:cubicBezTo>
                      <a:pt x="22" y="22"/>
                      <a:pt x="22" y="22"/>
                      <a:pt x="23" y="21"/>
                    </a:cubicBezTo>
                    <a:cubicBezTo>
                      <a:pt x="23" y="24"/>
                      <a:pt x="24" y="22"/>
                      <a:pt x="25" y="23"/>
                    </a:cubicBezTo>
                    <a:cubicBezTo>
                      <a:pt x="24" y="21"/>
                      <a:pt x="26" y="22"/>
                      <a:pt x="26" y="22"/>
                    </a:cubicBezTo>
                    <a:cubicBezTo>
                      <a:pt x="28" y="20"/>
                      <a:pt x="25" y="22"/>
                      <a:pt x="26" y="21"/>
                    </a:cubicBezTo>
                    <a:cubicBezTo>
                      <a:pt x="28" y="20"/>
                      <a:pt x="27" y="22"/>
                      <a:pt x="27" y="23"/>
                    </a:cubicBezTo>
                    <a:cubicBezTo>
                      <a:pt x="29" y="23"/>
                      <a:pt x="28" y="24"/>
                      <a:pt x="29" y="24"/>
                    </a:cubicBezTo>
                    <a:cubicBezTo>
                      <a:pt x="29" y="23"/>
                      <a:pt x="30" y="24"/>
                      <a:pt x="31" y="23"/>
                    </a:cubicBezTo>
                    <a:cubicBezTo>
                      <a:pt x="31" y="23"/>
                      <a:pt x="31" y="23"/>
                      <a:pt x="32" y="22"/>
                    </a:cubicBezTo>
                    <a:cubicBezTo>
                      <a:pt x="32" y="22"/>
                      <a:pt x="33" y="23"/>
                      <a:pt x="34" y="22"/>
                    </a:cubicBezTo>
                    <a:cubicBezTo>
                      <a:pt x="34" y="21"/>
                      <a:pt x="32" y="21"/>
                      <a:pt x="33" y="21"/>
                    </a:cubicBezTo>
                    <a:cubicBezTo>
                      <a:pt x="34" y="21"/>
                      <a:pt x="35" y="22"/>
                      <a:pt x="36" y="22"/>
                    </a:cubicBezTo>
                    <a:cubicBezTo>
                      <a:pt x="36" y="21"/>
                      <a:pt x="36" y="20"/>
                      <a:pt x="37" y="19"/>
                    </a:cubicBezTo>
                    <a:cubicBezTo>
                      <a:pt x="36" y="19"/>
                      <a:pt x="36" y="19"/>
                      <a:pt x="36" y="20"/>
                    </a:cubicBezTo>
                    <a:cubicBezTo>
                      <a:pt x="36" y="18"/>
                      <a:pt x="35" y="17"/>
                      <a:pt x="35" y="17"/>
                    </a:cubicBezTo>
                    <a:cubicBezTo>
                      <a:pt x="34" y="17"/>
                      <a:pt x="35" y="16"/>
                      <a:pt x="35" y="16"/>
                    </a:cubicBezTo>
                    <a:cubicBezTo>
                      <a:pt x="34" y="16"/>
                      <a:pt x="34" y="16"/>
                      <a:pt x="34" y="16"/>
                    </a:cubicBezTo>
                    <a:cubicBezTo>
                      <a:pt x="34" y="16"/>
                      <a:pt x="34" y="15"/>
                      <a:pt x="34" y="15"/>
                    </a:cubicBezTo>
                    <a:cubicBezTo>
                      <a:pt x="34" y="15"/>
                      <a:pt x="34" y="15"/>
                      <a:pt x="34" y="15"/>
                    </a:cubicBezTo>
                    <a:cubicBezTo>
                      <a:pt x="34" y="15"/>
                      <a:pt x="34" y="15"/>
                      <a:pt x="34" y="15"/>
                    </a:cubicBezTo>
                    <a:cubicBezTo>
                      <a:pt x="34" y="15"/>
                      <a:pt x="34" y="14"/>
                      <a:pt x="34" y="14"/>
                    </a:cubicBezTo>
                    <a:cubicBezTo>
                      <a:pt x="35" y="14"/>
                      <a:pt x="35" y="14"/>
                      <a:pt x="35" y="14"/>
                    </a:cubicBezTo>
                    <a:cubicBezTo>
                      <a:pt x="35" y="15"/>
                      <a:pt x="35" y="15"/>
                      <a:pt x="35" y="16"/>
                    </a:cubicBezTo>
                    <a:cubicBezTo>
                      <a:pt x="37" y="16"/>
                      <a:pt x="36" y="15"/>
                      <a:pt x="37" y="16"/>
                    </a:cubicBezTo>
                    <a:cubicBezTo>
                      <a:pt x="37" y="17"/>
                      <a:pt x="37" y="17"/>
                      <a:pt x="37" y="18"/>
                    </a:cubicBezTo>
                    <a:cubicBezTo>
                      <a:pt x="37" y="17"/>
                      <a:pt x="38" y="17"/>
                      <a:pt x="39" y="18"/>
                    </a:cubicBezTo>
                    <a:cubicBezTo>
                      <a:pt x="39" y="19"/>
                      <a:pt x="37" y="19"/>
                      <a:pt x="38" y="21"/>
                    </a:cubicBezTo>
                    <a:cubicBezTo>
                      <a:pt x="38" y="21"/>
                      <a:pt x="39" y="20"/>
                      <a:pt x="38" y="20"/>
                    </a:cubicBezTo>
                    <a:cubicBezTo>
                      <a:pt x="38" y="19"/>
                      <a:pt x="39" y="20"/>
                      <a:pt x="39" y="20"/>
                    </a:cubicBezTo>
                    <a:cubicBezTo>
                      <a:pt x="39" y="21"/>
                      <a:pt x="39" y="22"/>
                      <a:pt x="39" y="22"/>
                    </a:cubicBezTo>
                    <a:cubicBezTo>
                      <a:pt x="39" y="21"/>
                      <a:pt x="40" y="23"/>
                      <a:pt x="40" y="22"/>
                    </a:cubicBezTo>
                    <a:cubicBezTo>
                      <a:pt x="41" y="22"/>
                      <a:pt x="40" y="21"/>
                      <a:pt x="41" y="21"/>
                    </a:cubicBezTo>
                    <a:cubicBezTo>
                      <a:pt x="42" y="22"/>
                      <a:pt x="43" y="22"/>
                      <a:pt x="43" y="22"/>
                    </a:cubicBezTo>
                    <a:cubicBezTo>
                      <a:pt x="43" y="22"/>
                      <a:pt x="43" y="22"/>
                      <a:pt x="44" y="21"/>
                    </a:cubicBezTo>
                    <a:cubicBezTo>
                      <a:pt x="46" y="21"/>
                      <a:pt x="45" y="22"/>
                      <a:pt x="47" y="21"/>
                    </a:cubicBezTo>
                    <a:cubicBezTo>
                      <a:pt x="48" y="21"/>
                      <a:pt x="48" y="21"/>
                      <a:pt x="49" y="21"/>
                    </a:cubicBezTo>
                    <a:cubicBezTo>
                      <a:pt x="49" y="21"/>
                      <a:pt x="48" y="20"/>
                      <a:pt x="47" y="21"/>
                    </a:cubicBezTo>
                    <a:cubicBezTo>
                      <a:pt x="48" y="20"/>
                      <a:pt x="47" y="19"/>
                      <a:pt x="47" y="19"/>
                    </a:cubicBezTo>
                    <a:cubicBezTo>
                      <a:pt x="49" y="20"/>
                      <a:pt x="50" y="21"/>
                      <a:pt x="52" y="21"/>
                    </a:cubicBezTo>
                    <a:cubicBezTo>
                      <a:pt x="52" y="19"/>
                      <a:pt x="51" y="19"/>
                      <a:pt x="51" y="18"/>
                    </a:cubicBezTo>
                    <a:cubicBezTo>
                      <a:pt x="50" y="18"/>
                      <a:pt x="49" y="19"/>
                      <a:pt x="49" y="18"/>
                    </a:cubicBezTo>
                    <a:cubicBezTo>
                      <a:pt x="49" y="18"/>
                      <a:pt x="49" y="18"/>
                      <a:pt x="49" y="18"/>
                    </a:cubicBezTo>
                    <a:cubicBezTo>
                      <a:pt x="50" y="18"/>
                      <a:pt x="51" y="18"/>
                      <a:pt x="51" y="17"/>
                    </a:cubicBezTo>
                    <a:cubicBezTo>
                      <a:pt x="51" y="18"/>
                      <a:pt x="51" y="18"/>
                      <a:pt x="51" y="19"/>
                    </a:cubicBezTo>
                    <a:cubicBezTo>
                      <a:pt x="52" y="19"/>
                      <a:pt x="53" y="18"/>
                      <a:pt x="53" y="18"/>
                    </a:cubicBezTo>
                    <a:cubicBezTo>
                      <a:pt x="53" y="18"/>
                      <a:pt x="53" y="18"/>
                      <a:pt x="53" y="18"/>
                    </a:cubicBezTo>
                    <a:cubicBezTo>
                      <a:pt x="54" y="18"/>
                      <a:pt x="54" y="19"/>
                      <a:pt x="53" y="19"/>
                    </a:cubicBezTo>
                    <a:cubicBezTo>
                      <a:pt x="53" y="19"/>
                      <a:pt x="53" y="20"/>
                      <a:pt x="53" y="20"/>
                    </a:cubicBezTo>
                    <a:cubicBezTo>
                      <a:pt x="53" y="20"/>
                      <a:pt x="53" y="20"/>
                      <a:pt x="53" y="21"/>
                    </a:cubicBezTo>
                    <a:cubicBezTo>
                      <a:pt x="55" y="20"/>
                      <a:pt x="53" y="22"/>
                      <a:pt x="55" y="22"/>
                    </a:cubicBezTo>
                    <a:cubicBezTo>
                      <a:pt x="55" y="24"/>
                      <a:pt x="55" y="21"/>
                      <a:pt x="56" y="21"/>
                    </a:cubicBezTo>
                    <a:cubicBezTo>
                      <a:pt x="56" y="21"/>
                      <a:pt x="56" y="21"/>
                      <a:pt x="56" y="21"/>
                    </a:cubicBezTo>
                    <a:cubicBezTo>
                      <a:pt x="56" y="21"/>
                      <a:pt x="56" y="20"/>
                      <a:pt x="56" y="20"/>
                    </a:cubicBezTo>
                    <a:cubicBezTo>
                      <a:pt x="56" y="20"/>
                      <a:pt x="56" y="20"/>
                      <a:pt x="56" y="20"/>
                    </a:cubicBezTo>
                    <a:cubicBezTo>
                      <a:pt x="56" y="20"/>
                      <a:pt x="56" y="20"/>
                      <a:pt x="56" y="20"/>
                    </a:cubicBezTo>
                    <a:cubicBezTo>
                      <a:pt x="56" y="20"/>
                      <a:pt x="56" y="20"/>
                      <a:pt x="56" y="20"/>
                    </a:cubicBezTo>
                    <a:cubicBezTo>
                      <a:pt x="57" y="18"/>
                      <a:pt x="55" y="16"/>
                      <a:pt x="58" y="15"/>
                    </a:cubicBezTo>
                    <a:cubicBezTo>
                      <a:pt x="58" y="15"/>
                      <a:pt x="58" y="15"/>
                      <a:pt x="57" y="15"/>
                    </a:cubicBezTo>
                    <a:cubicBezTo>
                      <a:pt x="58" y="15"/>
                      <a:pt x="58" y="15"/>
                      <a:pt x="58" y="15"/>
                    </a:cubicBezTo>
                    <a:cubicBezTo>
                      <a:pt x="58" y="15"/>
                      <a:pt x="58" y="16"/>
                      <a:pt x="58" y="16"/>
                    </a:cubicBezTo>
                    <a:cubicBezTo>
                      <a:pt x="58" y="17"/>
                      <a:pt x="60" y="17"/>
                      <a:pt x="60" y="16"/>
                    </a:cubicBezTo>
                    <a:cubicBezTo>
                      <a:pt x="61" y="16"/>
                      <a:pt x="61" y="17"/>
                      <a:pt x="61" y="17"/>
                    </a:cubicBezTo>
                    <a:cubicBezTo>
                      <a:pt x="60" y="17"/>
                      <a:pt x="60" y="17"/>
                      <a:pt x="60" y="17"/>
                    </a:cubicBezTo>
                    <a:cubicBezTo>
                      <a:pt x="60" y="17"/>
                      <a:pt x="60" y="17"/>
                      <a:pt x="60" y="18"/>
                    </a:cubicBezTo>
                    <a:cubicBezTo>
                      <a:pt x="59" y="18"/>
                      <a:pt x="58" y="18"/>
                      <a:pt x="59" y="19"/>
                    </a:cubicBezTo>
                    <a:cubicBezTo>
                      <a:pt x="60" y="18"/>
                      <a:pt x="60" y="18"/>
                      <a:pt x="61" y="18"/>
                    </a:cubicBezTo>
                    <a:cubicBezTo>
                      <a:pt x="61" y="19"/>
                      <a:pt x="61" y="19"/>
                      <a:pt x="61" y="19"/>
                    </a:cubicBezTo>
                    <a:cubicBezTo>
                      <a:pt x="60" y="19"/>
                      <a:pt x="59" y="19"/>
                      <a:pt x="60" y="19"/>
                    </a:cubicBezTo>
                    <a:cubicBezTo>
                      <a:pt x="60" y="19"/>
                      <a:pt x="58" y="20"/>
                      <a:pt x="59" y="21"/>
                    </a:cubicBezTo>
                    <a:cubicBezTo>
                      <a:pt x="61" y="22"/>
                      <a:pt x="61" y="19"/>
                      <a:pt x="62" y="19"/>
                    </a:cubicBezTo>
                    <a:cubicBezTo>
                      <a:pt x="62" y="19"/>
                      <a:pt x="63" y="19"/>
                      <a:pt x="63" y="20"/>
                    </a:cubicBezTo>
                    <a:cubicBezTo>
                      <a:pt x="62" y="19"/>
                      <a:pt x="62" y="20"/>
                      <a:pt x="62" y="21"/>
                    </a:cubicBezTo>
                    <a:cubicBezTo>
                      <a:pt x="61" y="20"/>
                      <a:pt x="60" y="21"/>
                      <a:pt x="60" y="22"/>
                    </a:cubicBezTo>
                    <a:cubicBezTo>
                      <a:pt x="61" y="22"/>
                      <a:pt x="62" y="22"/>
                      <a:pt x="63" y="21"/>
                    </a:cubicBezTo>
                    <a:cubicBezTo>
                      <a:pt x="63" y="21"/>
                      <a:pt x="63" y="21"/>
                      <a:pt x="63" y="21"/>
                    </a:cubicBezTo>
                    <a:cubicBezTo>
                      <a:pt x="63" y="21"/>
                      <a:pt x="64" y="21"/>
                      <a:pt x="64" y="21"/>
                    </a:cubicBezTo>
                    <a:cubicBezTo>
                      <a:pt x="64" y="19"/>
                      <a:pt x="65" y="19"/>
                      <a:pt x="65" y="18"/>
                    </a:cubicBezTo>
                    <a:cubicBezTo>
                      <a:pt x="64" y="18"/>
                      <a:pt x="64" y="17"/>
                      <a:pt x="64" y="16"/>
                    </a:cubicBezTo>
                    <a:cubicBezTo>
                      <a:pt x="64" y="16"/>
                      <a:pt x="64" y="16"/>
                      <a:pt x="64" y="16"/>
                    </a:cubicBezTo>
                    <a:cubicBezTo>
                      <a:pt x="64" y="16"/>
                      <a:pt x="65" y="16"/>
                      <a:pt x="65" y="16"/>
                    </a:cubicBezTo>
                    <a:cubicBezTo>
                      <a:pt x="66" y="16"/>
                      <a:pt x="65" y="16"/>
                      <a:pt x="66" y="17"/>
                    </a:cubicBezTo>
                    <a:cubicBezTo>
                      <a:pt x="66" y="17"/>
                      <a:pt x="67" y="17"/>
                      <a:pt x="67" y="16"/>
                    </a:cubicBezTo>
                    <a:cubicBezTo>
                      <a:pt x="67" y="16"/>
                      <a:pt x="67" y="16"/>
                      <a:pt x="67" y="16"/>
                    </a:cubicBezTo>
                    <a:cubicBezTo>
                      <a:pt x="68" y="16"/>
                      <a:pt x="68" y="16"/>
                      <a:pt x="68" y="16"/>
                    </a:cubicBezTo>
                    <a:cubicBezTo>
                      <a:pt x="68" y="16"/>
                      <a:pt x="68" y="16"/>
                      <a:pt x="68" y="17"/>
                    </a:cubicBezTo>
                    <a:cubicBezTo>
                      <a:pt x="68" y="18"/>
                      <a:pt x="68" y="18"/>
                      <a:pt x="68" y="19"/>
                    </a:cubicBezTo>
                    <a:cubicBezTo>
                      <a:pt x="68" y="19"/>
                      <a:pt x="68" y="19"/>
                      <a:pt x="68" y="19"/>
                    </a:cubicBezTo>
                    <a:cubicBezTo>
                      <a:pt x="68" y="19"/>
                      <a:pt x="68" y="19"/>
                      <a:pt x="68" y="19"/>
                    </a:cubicBezTo>
                    <a:cubicBezTo>
                      <a:pt x="67" y="20"/>
                      <a:pt x="67" y="20"/>
                      <a:pt x="67" y="20"/>
                    </a:cubicBezTo>
                    <a:cubicBezTo>
                      <a:pt x="67" y="21"/>
                      <a:pt x="67" y="21"/>
                      <a:pt x="67" y="21"/>
                    </a:cubicBezTo>
                    <a:cubicBezTo>
                      <a:pt x="67" y="21"/>
                      <a:pt x="67" y="21"/>
                      <a:pt x="67" y="21"/>
                    </a:cubicBezTo>
                    <a:cubicBezTo>
                      <a:pt x="67" y="21"/>
                      <a:pt x="67" y="21"/>
                      <a:pt x="67" y="21"/>
                    </a:cubicBezTo>
                    <a:cubicBezTo>
                      <a:pt x="68" y="22"/>
                      <a:pt x="68" y="21"/>
                      <a:pt x="68" y="21"/>
                    </a:cubicBezTo>
                    <a:cubicBezTo>
                      <a:pt x="68" y="21"/>
                      <a:pt x="68" y="22"/>
                      <a:pt x="69" y="21"/>
                    </a:cubicBezTo>
                    <a:cubicBezTo>
                      <a:pt x="69" y="21"/>
                      <a:pt x="69" y="21"/>
                      <a:pt x="69" y="21"/>
                    </a:cubicBezTo>
                    <a:cubicBezTo>
                      <a:pt x="69" y="21"/>
                      <a:pt x="69" y="21"/>
                      <a:pt x="69" y="20"/>
                    </a:cubicBezTo>
                    <a:cubicBezTo>
                      <a:pt x="69" y="20"/>
                      <a:pt x="69" y="20"/>
                      <a:pt x="69" y="20"/>
                    </a:cubicBezTo>
                    <a:cubicBezTo>
                      <a:pt x="69" y="21"/>
                      <a:pt x="70" y="22"/>
                      <a:pt x="70" y="22"/>
                    </a:cubicBezTo>
                    <a:cubicBezTo>
                      <a:pt x="70" y="20"/>
                      <a:pt x="72" y="21"/>
                      <a:pt x="72" y="21"/>
                    </a:cubicBezTo>
                    <a:cubicBezTo>
                      <a:pt x="73" y="21"/>
                      <a:pt x="72" y="21"/>
                      <a:pt x="72" y="21"/>
                    </a:cubicBezTo>
                    <a:cubicBezTo>
                      <a:pt x="72" y="21"/>
                      <a:pt x="72" y="21"/>
                      <a:pt x="72" y="21"/>
                    </a:cubicBezTo>
                    <a:cubicBezTo>
                      <a:pt x="72" y="20"/>
                      <a:pt x="72" y="20"/>
                      <a:pt x="72" y="20"/>
                    </a:cubicBezTo>
                    <a:cubicBezTo>
                      <a:pt x="73" y="20"/>
                      <a:pt x="74" y="19"/>
                      <a:pt x="75" y="20"/>
                    </a:cubicBezTo>
                    <a:cubicBezTo>
                      <a:pt x="74" y="20"/>
                      <a:pt x="74" y="20"/>
                      <a:pt x="74" y="21"/>
                    </a:cubicBezTo>
                    <a:cubicBezTo>
                      <a:pt x="74" y="21"/>
                      <a:pt x="75" y="22"/>
                      <a:pt x="76" y="21"/>
                    </a:cubicBezTo>
                    <a:cubicBezTo>
                      <a:pt x="75" y="21"/>
                      <a:pt x="77" y="20"/>
                      <a:pt x="77" y="20"/>
                    </a:cubicBezTo>
                    <a:cubicBezTo>
                      <a:pt x="77" y="20"/>
                      <a:pt x="76" y="20"/>
                      <a:pt x="76" y="20"/>
                    </a:cubicBezTo>
                    <a:cubicBezTo>
                      <a:pt x="77" y="20"/>
                      <a:pt x="77" y="20"/>
                      <a:pt x="77" y="20"/>
                    </a:cubicBezTo>
                    <a:cubicBezTo>
                      <a:pt x="77" y="19"/>
                      <a:pt x="77" y="19"/>
                      <a:pt x="77" y="19"/>
                    </a:cubicBezTo>
                    <a:cubicBezTo>
                      <a:pt x="77" y="19"/>
                      <a:pt x="77" y="19"/>
                      <a:pt x="78" y="19"/>
                    </a:cubicBezTo>
                    <a:cubicBezTo>
                      <a:pt x="78" y="19"/>
                      <a:pt x="78" y="19"/>
                      <a:pt x="78" y="20"/>
                    </a:cubicBezTo>
                    <a:cubicBezTo>
                      <a:pt x="78" y="20"/>
                      <a:pt x="77" y="20"/>
                      <a:pt x="77" y="21"/>
                    </a:cubicBezTo>
                    <a:cubicBezTo>
                      <a:pt x="78" y="20"/>
                      <a:pt x="79" y="21"/>
                      <a:pt x="79" y="21"/>
                    </a:cubicBezTo>
                    <a:cubicBezTo>
                      <a:pt x="79" y="19"/>
                      <a:pt x="79" y="21"/>
                      <a:pt x="80" y="21"/>
                    </a:cubicBezTo>
                    <a:cubicBezTo>
                      <a:pt x="80" y="21"/>
                      <a:pt x="81" y="20"/>
                      <a:pt x="81" y="20"/>
                    </a:cubicBezTo>
                    <a:cubicBezTo>
                      <a:pt x="81" y="20"/>
                      <a:pt x="82" y="20"/>
                      <a:pt x="83" y="20"/>
                    </a:cubicBezTo>
                    <a:cubicBezTo>
                      <a:pt x="83" y="20"/>
                      <a:pt x="83" y="20"/>
                      <a:pt x="84" y="21"/>
                    </a:cubicBezTo>
                    <a:cubicBezTo>
                      <a:pt x="84" y="21"/>
                      <a:pt x="84" y="20"/>
                      <a:pt x="83" y="21"/>
                    </a:cubicBezTo>
                    <a:cubicBezTo>
                      <a:pt x="83" y="21"/>
                      <a:pt x="83" y="22"/>
                      <a:pt x="82" y="22"/>
                    </a:cubicBezTo>
                    <a:cubicBezTo>
                      <a:pt x="82" y="23"/>
                      <a:pt x="83" y="24"/>
                      <a:pt x="84" y="24"/>
                    </a:cubicBezTo>
                    <a:cubicBezTo>
                      <a:pt x="83" y="21"/>
                      <a:pt x="86" y="23"/>
                      <a:pt x="87" y="23"/>
                    </a:cubicBezTo>
                    <a:cubicBezTo>
                      <a:pt x="87" y="22"/>
                      <a:pt x="86" y="21"/>
                      <a:pt x="85" y="21"/>
                    </a:cubicBezTo>
                    <a:cubicBezTo>
                      <a:pt x="85" y="21"/>
                      <a:pt x="86" y="21"/>
                      <a:pt x="86" y="21"/>
                    </a:cubicBezTo>
                    <a:cubicBezTo>
                      <a:pt x="86" y="20"/>
                      <a:pt x="85" y="20"/>
                      <a:pt x="85" y="20"/>
                    </a:cubicBezTo>
                    <a:cubicBezTo>
                      <a:pt x="85" y="20"/>
                      <a:pt x="85" y="20"/>
                      <a:pt x="86" y="20"/>
                    </a:cubicBezTo>
                    <a:cubicBezTo>
                      <a:pt x="86" y="20"/>
                      <a:pt x="86" y="20"/>
                      <a:pt x="86" y="20"/>
                    </a:cubicBezTo>
                    <a:cubicBezTo>
                      <a:pt x="86" y="19"/>
                      <a:pt x="86" y="19"/>
                      <a:pt x="86" y="18"/>
                    </a:cubicBezTo>
                    <a:cubicBezTo>
                      <a:pt x="87" y="19"/>
                      <a:pt x="87" y="19"/>
                      <a:pt x="87" y="20"/>
                    </a:cubicBezTo>
                    <a:cubicBezTo>
                      <a:pt x="89" y="20"/>
                      <a:pt x="89" y="18"/>
                      <a:pt x="90" y="19"/>
                    </a:cubicBezTo>
                    <a:cubicBezTo>
                      <a:pt x="90" y="19"/>
                      <a:pt x="90" y="19"/>
                      <a:pt x="90" y="19"/>
                    </a:cubicBezTo>
                    <a:cubicBezTo>
                      <a:pt x="90" y="19"/>
                      <a:pt x="90" y="20"/>
                      <a:pt x="89" y="20"/>
                    </a:cubicBezTo>
                    <a:cubicBezTo>
                      <a:pt x="89" y="21"/>
                      <a:pt x="89" y="21"/>
                      <a:pt x="90" y="21"/>
                    </a:cubicBezTo>
                    <a:cubicBezTo>
                      <a:pt x="90" y="19"/>
                      <a:pt x="91" y="19"/>
                      <a:pt x="91" y="18"/>
                    </a:cubicBezTo>
                    <a:cubicBezTo>
                      <a:pt x="92" y="18"/>
                      <a:pt x="92" y="17"/>
                      <a:pt x="93" y="17"/>
                    </a:cubicBezTo>
                    <a:cubicBezTo>
                      <a:pt x="93" y="17"/>
                      <a:pt x="92" y="16"/>
                      <a:pt x="92" y="16"/>
                    </a:cubicBezTo>
                    <a:cubicBezTo>
                      <a:pt x="92" y="16"/>
                      <a:pt x="92" y="16"/>
                      <a:pt x="92" y="16"/>
                    </a:cubicBezTo>
                    <a:cubicBezTo>
                      <a:pt x="93" y="16"/>
                      <a:pt x="94" y="16"/>
                      <a:pt x="95" y="16"/>
                    </a:cubicBezTo>
                    <a:cubicBezTo>
                      <a:pt x="96" y="16"/>
                      <a:pt x="95" y="17"/>
                      <a:pt x="95" y="18"/>
                    </a:cubicBezTo>
                    <a:cubicBezTo>
                      <a:pt x="96" y="18"/>
                      <a:pt x="97" y="17"/>
                      <a:pt x="97" y="17"/>
                    </a:cubicBezTo>
                    <a:cubicBezTo>
                      <a:pt x="99" y="18"/>
                      <a:pt x="97" y="19"/>
                      <a:pt x="97" y="20"/>
                    </a:cubicBezTo>
                    <a:cubicBezTo>
                      <a:pt x="97" y="20"/>
                      <a:pt x="97" y="20"/>
                      <a:pt x="97" y="20"/>
                    </a:cubicBezTo>
                    <a:cubicBezTo>
                      <a:pt x="97" y="20"/>
                      <a:pt x="98" y="18"/>
                      <a:pt x="96" y="19"/>
                    </a:cubicBezTo>
                    <a:cubicBezTo>
                      <a:pt x="95" y="19"/>
                      <a:pt x="96" y="19"/>
                      <a:pt x="96" y="20"/>
                    </a:cubicBezTo>
                    <a:cubicBezTo>
                      <a:pt x="95" y="19"/>
                      <a:pt x="95" y="20"/>
                      <a:pt x="94" y="20"/>
                    </a:cubicBezTo>
                    <a:cubicBezTo>
                      <a:pt x="94" y="19"/>
                      <a:pt x="93" y="19"/>
                      <a:pt x="92" y="19"/>
                    </a:cubicBezTo>
                    <a:cubicBezTo>
                      <a:pt x="92" y="19"/>
                      <a:pt x="91" y="20"/>
                      <a:pt x="91" y="21"/>
                    </a:cubicBezTo>
                    <a:cubicBezTo>
                      <a:pt x="91" y="21"/>
                      <a:pt x="92" y="21"/>
                      <a:pt x="92" y="21"/>
                    </a:cubicBezTo>
                    <a:cubicBezTo>
                      <a:pt x="92" y="22"/>
                      <a:pt x="91" y="22"/>
                      <a:pt x="91" y="23"/>
                    </a:cubicBezTo>
                    <a:cubicBezTo>
                      <a:pt x="93" y="23"/>
                      <a:pt x="93" y="22"/>
                      <a:pt x="94" y="22"/>
                    </a:cubicBezTo>
                    <a:cubicBezTo>
                      <a:pt x="94" y="21"/>
                      <a:pt x="93" y="21"/>
                      <a:pt x="93" y="21"/>
                    </a:cubicBezTo>
                    <a:cubicBezTo>
                      <a:pt x="93" y="21"/>
                      <a:pt x="93" y="21"/>
                      <a:pt x="93" y="21"/>
                    </a:cubicBezTo>
                    <a:cubicBezTo>
                      <a:pt x="93" y="21"/>
                      <a:pt x="92" y="21"/>
                      <a:pt x="92" y="20"/>
                    </a:cubicBezTo>
                    <a:cubicBezTo>
                      <a:pt x="94" y="20"/>
                      <a:pt x="95" y="21"/>
                      <a:pt x="96" y="20"/>
                    </a:cubicBezTo>
                    <a:cubicBezTo>
                      <a:pt x="96" y="20"/>
                      <a:pt x="96" y="21"/>
                      <a:pt x="97" y="21"/>
                    </a:cubicBezTo>
                    <a:cubicBezTo>
                      <a:pt x="97" y="21"/>
                      <a:pt x="97" y="21"/>
                      <a:pt x="97" y="21"/>
                    </a:cubicBezTo>
                    <a:cubicBezTo>
                      <a:pt x="98" y="21"/>
                      <a:pt x="97" y="23"/>
                      <a:pt x="99" y="22"/>
                    </a:cubicBezTo>
                    <a:cubicBezTo>
                      <a:pt x="99" y="22"/>
                      <a:pt x="98" y="22"/>
                      <a:pt x="98" y="22"/>
                    </a:cubicBezTo>
                    <a:cubicBezTo>
                      <a:pt x="98" y="22"/>
                      <a:pt x="98" y="22"/>
                      <a:pt x="98" y="22"/>
                    </a:cubicBezTo>
                    <a:cubicBezTo>
                      <a:pt x="98" y="22"/>
                      <a:pt x="98" y="22"/>
                      <a:pt x="98" y="22"/>
                    </a:cubicBezTo>
                    <a:cubicBezTo>
                      <a:pt x="98" y="20"/>
                      <a:pt x="100" y="23"/>
                      <a:pt x="100" y="22"/>
                    </a:cubicBezTo>
                    <a:cubicBezTo>
                      <a:pt x="100" y="22"/>
                      <a:pt x="100" y="22"/>
                      <a:pt x="101" y="21"/>
                    </a:cubicBezTo>
                    <a:cubicBezTo>
                      <a:pt x="100" y="21"/>
                      <a:pt x="100" y="21"/>
                      <a:pt x="100" y="20"/>
                    </a:cubicBezTo>
                    <a:cubicBezTo>
                      <a:pt x="100" y="20"/>
                      <a:pt x="100" y="20"/>
                      <a:pt x="100" y="20"/>
                    </a:cubicBezTo>
                    <a:cubicBezTo>
                      <a:pt x="100" y="20"/>
                      <a:pt x="100" y="20"/>
                      <a:pt x="100" y="20"/>
                    </a:cubicBezTo>
                    <a:cubicBezTo>
                      <a:pt x="100" y="19"/>
                      <a:pt x="100" y="18"/>
                      <a:pt x="100" y="18"/>
                    </a:cubicBezTo>
                    <a:cubicBezTo>
                      <a:pt x="99" y="18"/>
                      <a:pt x="99" y="18"/>
                      <a:pt x="99" y="18"/>
                    </a:cubicBezTo>
                    <a:cubicBezTo>
                      <a:pt x="99" y="17"/>
                      <a:pt x="100" y="18"/>
                      <a:pt x="101" y="18"/>
                    </a:cubicBezTo>
                    <a:cubicBezTo>
                      <a:pt x="101" y="18"/>
                      <a:pt x="101" y="17"/>
                      <a:pt x="101" y="17"/>
                    </a:cubicBezTo>
                    <a:cubicBezTo>
                      <a:pt x="102" y="17"/>
                      <a:pt x="103" y="17"/>
                      <a:pt x="103" y="17"/>
                    </a:cubicBezTo>
                    <a:cubicBezTo>
                      <a:pt x="103" y="16"/>
                      <a:pt x="103" y="16"/>
                      <a:pt x="102" y="15"/>
                    </a:cubicBezTo>
                    <a:cubicBezTo>
                      <a:pt x="102" y="15"/>
                      <a:pt x="102" y="15"/>
                      <a:pt x="102" y="15"/>
                    </a:cubicBezTo>
                    <a:cubicBezTo>
                      <a:pt x="103" y="15"/>
                      <a:pt x="103" y="15"/>
                      <a:pt x="103" y="15"/>
                    </a:cubicBezTo>
                    <a:cubicBezTo>
                      <a:pt x="103" y="15"/>
                      <a:pt x="103" y="15"/>
                      <a:pt x="104" y="15"/>
                    </a:cubicBezTo>
                    <a:cubicBezTo>
                      <a:pt x="104" y="15"/>
                      <a:pt x="104" y="16"/>
                      <a:pt x="104" y="16"/>
                    </a:cubicBezTo>
                    <a:cubicBezTo>
                      <a:pt x="103" y="17"/>
                      <a:pt x="103" y="17"/>
                      <a:pt x="103" y="18"/>
                    </a:cubicBezTo>
                    <a:cubicBezTo>
                      <a:pt x="103" y="18"/>
                      <a:pt x="103" y="18"/>
                      <a:pt x="103" y="18"/>
                    </a:cubicBezTo>
                    <a:cubicBezTo>
                      <a:pt x="103" y="19"/>
                      <a:pt x="103" y="20"/>
                      <a:pt x="103" y="21"/>
                    </a:cubicBezTo>
                    <a:cubicBezTo>
                      <a:pt x="105" y="21"/>
                      <a:pt x="105" y="21"/>
                      <a:pt x="105" y="21"/>
                    </a:cubicBezTo>
                    <a:cubicBezTo>
                      <a:pt x="105" y="21"/>
                      <a:pt x="105" y="21"/>
                      <a:pt x="104" y="21"/>
                    </a:cubicBezTo>
                    <a:cubicBezTo>
                      <a:pt x="105" y="21"/>
                      <a:pt x="105" y="21"/>
                      <a:pt x="105" y="20"/>
                    </a:cubicBezTo>
                    <a:cubicBezTo>
                      <a:pt x="105" y="21"/>
                      <a:pt x="106" y="21"/>
                      <a:pt x="106" y="20"/>
                    </a:cubicBezTo>
                    <a:cubicBezTo>
                      <a:pt x="106" y="20"/>
                      <a:pt x="106" y="20"/>
                      <a:pt x="106" y="20"/>
                    </a:cubicBezTo>
                    <a:cubicBezTo>
                      <a:pt x="107" y="20"/>
                      <a:pt x="107" y="21"/>
                      <a:pt x="106" y="21"/>
                    </a:cubicBezTo>
                    <a:cubicBezTo>
                      <a:pt x="107" y="21"/>
                      <a:pt x="107" y="22"/>
                      <a:pt x="107" y="22"/>
                    </a:cubicBezTo>
                    <a:cubicBezTo>
                      <a:pt x="107" y="22"/>
                      <a:pt x="107" y="22"/>
                      <a:pt x="107" y="22"/>
                    </a:cubicBezTo>
                    <a:cubicBezTo>
                      <a:pt x="107" y="22"/>
                      <a:pt x="108" y="22"/>
                      <a:pt x="108" y="22"/>
                    </a:cubicBezTo>
                    <a:cubicBezTo>
                      <a:pt x="108" y="23"/>
                      <a:pt x="108" y="23"/>
                      <a:pt x="109" y="22"/>
                    </a:cubicBezTo>
                    <a:cubicBezTo>
                      <a:pt x="109" y="22"/>
                      <a:pt x="109" y="22"/>
                      <a:pt x="109" y="22"/>
                    </a:cubicBezTo>
                    <a:cubicBezTo>
                      <a:pt x="111" y="22"/>
                      <a:pt x="113" y="22"/>
                      <a:pt x="116" y="21"/>
                    </a:cubicBezTo>
                    <a:cubicBezTo>
                      <a:pt x="116" y="22"/>
                      <a:pt x="116" y="22"/>
                      <a:pt x="115" y="22"/>
                    </a:cubicBezTo>
                    <a:cubicBezTo>
                      <a:pt x="115" y="22"/>
                      <a:pt x="116" y="23"/>
                      <a:pt x="116" y="22"/>
                    </a:cubicBezTo>
                    <a:cubicBezTo>
                      <a:pt x="116" y="22"/>
                      <a:pt x="116" y="22"/>
                      <a:pt x="116" y="21"/>
                    </a:cubicBezTo>
                    <a:cubicBezTo>
                      <a:pt x="117" y="21"/>
                      <a:pt x="118" y="22"/>
                      <a:pt x="118" y="21"/>
                    </a:cubicBezTo>
                    <a:cubicBezTo>
                      <a:pt x="118" y="21"/>
                      <a:pt x="118" y="21"/>
                      <a:pt x="118" y="21"/>
                    </a:cubicBezTo>
                    <a:cubicBezTo>
                      <a:pt x="118" y="20"/>
                      <a:pt x="119" y="20"/>
                      <a:pt x="119" y="21"/>
                    </a:cubicBezTo>
                    <a:cubicBezTo>
                      <a:pt x="119" y="21"/>
                      <a:pt x="119" y="21"/>
                      <a:pt x="119" y="21"/>
                    </a:cubicBezTo>
                    <a:cubicBezTo>
                      <a:pt x="119" y="21"/>
                      <a:pt x="119" y="22"/>
                      <a:pt x="120" y="22"/>
                    </a:cubicBezTo>
                    <a:cubicBezTo>
                      <a:pt x="119" y="23"/>
                      <a:pt x="119" y="23"/>
                      <a:pt x="119" y="23"/>
                    </a:cubicBezTo>
                    <a:cubicBezTo>
                      <a:pt x="119" y="23"/>
                      <a:pt x="119" y="23"/>
                      <a:pt x="119" y="23"/>
                    </a:cubicBezTo>
                    <a:cubicBezTo>
                      <a:pt x="119" y="23"/>
                      <a:pt x="120" y="23"/>
                      <a:pt x="120" y="23"/>
                    </a:cubicBezTo>
                    <a:cubicBezTo>
                      <a:pt x="120" y="23"/>
                      <a:pt x="120" y="23"/>
                      <a:pt x="121" y="22"/>
                    </a:cubicBezTo>
                    <a:cubicBezTo>
                      <a:pt x="121" y="22"/>
                      <a:pt x="121" y="22"/>
                      <a:pt x="120" y="22"/>
                    </a:cubicBezTo>
                    <a:cubicBezTo>
                      <a:pt x="121" y="22"/>
                      <a:pt x="120" y="21"/>
                      <a:pt x="119" y="21"/>
                    </a:cubicBezTo>
                    <a:cubicBezTo>
                      <a:pt x="119" y="21"/>
                      <a:pt x="120" y="21"/>
                      <a:pt x="120" y="21"/>
                    </a:cubicBezTo>
                    <a:cubicBezTo>
                      <a:pt x="120" y="20"/>
                      <a:pt x="120" y="20"/>
                      <a:pt x="120" y="20"/>
                    </a:cubicBezTo>
                    <a:cubicBezTo>
                      <a:pt x="120" y="19"/>
                      <a:pt x="120" y="19"/>
                      <a:pt x="120" y="19"/>
                    </a:cubicBezTo>
                    <a:cubicBezTo>
                      <a:pt x="120" y="19"/>
                      <a:pt x="120" y="19"/>
                      <a:pt x="120" y="19"/>
                    </a:cubicBezTo>
                    <a:cubicBezTo>
                      <a:pt x="120" y="18"/>
                      <a:pt x="120" y="18"/>
                      <a:pt x="120" y="17"/>
                    </a:cubicBezTo>
                    <a:cubicBezTo>
                      <a:pt x="120" y="17"/>
                      <a:pt x="121" y="17"/>
                      <a:pt x="121" y="17"/>
                    </a:cubicBezTo>
                    <a:cubicBezTo>
                      <a:pt x="121" y="16"/>
                      <a:pt x="120" y="15"/>
                      <a:pt x="121" y="14"/>
                    </a:cubicBezTo>
                    <a:cubicBezTo>
                      <a:pt x="122" y="15"/>
                      <a:pt x="121" y="14"/>
                      <a:pt x="123" y="14"/>
                    </a:cubicBezTo>
                    <a:cubicBezTo>
                      <a:pt x="124" y="15"/>
                      <a:pt x="122" y="15"/>
                      <a:pt x="122" y="15"/>
                    </a:cubicBezTo>
                    <a:cubicBezTo>
                      <a:pt x="122" y="16"/>
                      <a:pt x="123" y="16"/>
                      <a:pt x="124" y="15"/>
                    </a:cubicBezTo>
                    <a:cubicBezTo>
                      <a:pt x="124" y="15"/>
                      <a:pt x="124" y="16"/>
                      <a:pt x="124" y="16"/>
                    </a:cubicBezTo>
                    <a:cubicBezTo>
                      <a:pt x="124" y="16"/>
                      <a:pt x="125" y="16"/>
                      <a:pt x="124" y="17"/>
                    </a:cubicBezTo>
                    <a:cubicBezTo>
                      <a:pt x="123" y="18"/>
                      <a:pt x="123" y="20"/>
                      <a:pt x="125" y="20"/>
                    </a:cubicBezTo>
                    <a:cubicBezTo>
                      <a:pt x="125" y="19"/>
                      <a:pt x="126" y="19"/>
                      <a:pt x="127" y="19"/>
                    </a:cubicBezTo>
                    <a:cubicBezTo>
                      <a:pt x="127" y="19"/>
                      <a:pt x="127" y="20"/>
                      <a:pt x="127" y="21"/>
                    </a:cubicBezTo>
                    <a:cubicBezTo>
                      <a:pt x="127" y="21"/>
                      <a:pt x="127" y="21"/>
                      <a:pt x="127" y="21"/>
                    </a:cubicBezTo>
                    <a:cubicBezTo>
                      <a:pt x="126" y="21"/>
                      <a:pt x="126" y="21"/>
                      <a:pt x="126" y="21"/>
                    </a:cubicBezTo>
                    <a:cubicBezTo>
                      <a:pt x="126" y="22"/>
                      <a:pt x="128" y="22"/>
                      <a:pt x="127" y="23"/>
                    </a:cubicBezTo>
                    <a:cubicBezTo>
                      <a:pt x="128" y="24"/>
                      <a:pt x="128" y="23"/>
                      <a:pt x="128" y="23"/>
                    </a:cubicBezTo>
                    <a:cubicBezTo>
                      <a:pt x="128" y="23"/>
                      <a:pt x="129" y="24"/>
                      <a:pt x="129" y="24"/>
                    </a:cubicBezTo>
                    <a:cubicBezTo>
                      <a:pt x="129" y="24"/>
                      <a:pt x="129" y="23"/>
                      <a:pt x="130" y="22"/>
                    </a:cubicBezTo>
                    <a:cubicBezTo>
                      <a:pt x="130" y="22"/>
                      <a:pt x="130" y="23"/>
                      <a:pt x="131" y="22"/>
                    </a:cubicBezTo>
                    <a:cubicBezTo>
                      <a:pt x="131" y="22"/>
                      <a:pt x="132" y="21"/>
                      <a:pt x="132" y="21"/>
                    </a:cubicBezTo>
                    <a:cubicBezTo>
                      <a:pt x="131" y="20"/>
                      <a:pt x="132" y="21"/>
                      <a:pt x="131" y="19"/>
                    </a:cubicBezTo>
                    <a:cubicBezTo>
                      <a:pt x="130" y="19"/>
                      <a:pt x="130" y="20"/>
                      <a:pt x="129" y="20"/>
                    </a:cubicBezTo>
                    <a:cubicBezTo>
                      <a:pt x="130" y="19"/>
                      <a:pt x="130" y="18"/>
                      <a:pt x="129" y="17"/>
                    </a:cubicBezTo>
                    <a:cubicBezTo>
                      <a:pt x="130" y="17"/>
                      <a:pt x="130" y="17"/>
                      <a:pt x="130" y="17"/>
                    </a:cubicBezTo>
                    <a:cubicBezTo>
                      <a:pt x="131" y="17"/>
                      <a:pt x="131" y="17"/>
                      <a:pt x="131" y="16"/>
                    </a:cubicBezTo>
                    <a:cubicBezTo>
                      <a:pt x="131" y="17"/>
                      <a:pt x="132" y="17"/>
                      <a:pt x="132" y="17"/>
                    </a:cubicBezTo>
                    <a:cubicBezTo>
                      <a:pt x="132" y="17"/>
                      <a:pt x="132" y="17"/>
                      <a:pt x="132" y="17"/>
                    </a:cubicBezTo>
                    <a:cubicBezTo>
                      <a:pt x="132" y="17"/>
                      <a:pt x="133" y="17"/>
                      <a:pt x="133" y="17"/>
                    </a:cubicBezTo>
                    <a:cubicBezTo>
                      <a:pt x="133" y="17"/>
                      <a:pt x="133" y="18"/>
                      <a:pt x="132" y="19"/>
                    </a:cubicBezTo>
                    <a:cubicBezTo>
                      <a:pt x="134" y="19"/>
                      <a:pt x="134" y="18"/>
                      <a:pt x="135" y="18"/>
                    </a:cubicBezTo>
                    <a:cubicBezTo>
                      <a:pt x="135" y="18"/>
                      <a:pt x="135" y="18"/>
                      <a:pt x="135" y="18"/>
                    </a:cubicBezTo>
                    <a:cubicBezTo>
                      <a:pt x="136" y="18"/>
                      <a:pt x="135" y="18"/>
                      <a:pt x="136" y="19"/>
                    </a:cubicBezTo>
                    <a:cubicBezTo>
                      <a:pt x="136" y="19"/>
                      <a:pt x="137" y="18"/>
                      <a:pt x="137" y="18"/>
                    </a:cubicBezTo>
                    <a:cubicBezTo>
                      <a:pt x="135" y="18"/>
                      <a:pt x="138" y="18"/>
                      <a:pt x="137" y="17"/>
                    </a:cubicBezTo>
                    <a:cubicBezTo>
                      <a:pt x="138" y="17"/>
                      <a:pt x="138" y="16"/>
                      <a:pt x="138" y="16"/>
                    </a:cubicBezTo>
                    <a:cubicBezTo>
                      <a:pt x="139" y="16"/>
                      <a:pt x="139" y="17"/>
                      <a:pt x="139" y="18"/>
                    </a:cubicBezTo>
                    <a:cubicBezTo>
                      <a:pt x="140" y="18"/>
                      <a:pt x="140" y="18"/>
                      <a:pt x="140" y="17"/>
                    </a:cubicBezTo>
                    <a:cubicBezTo>
                      <a:pt x="141" y="17"/>
                      <a:pt x="141" y="17"/>
                      <a:pt x="141" y="18"/>
                    </a:cubicBezTo>
                    <a:cubicBezTo>
                      <a:pt x="140" y="18"/>
                      <a:pt x="139" y="18"/>
                      <a:pt x="138" y="20"/>
                    </a:cubicBezTo>
                    <a:cubicBezTo>
                      <a:pt x="138" y="20"/>
                      <a:pt x="138" y="20"/>
                      <a:pt x="137" y="20"/>
                    </a:cubicBezTo>
                    <a:cubicBezTo>
                      <a:pt x="138" y="21"/>
                      <a:pt x="137" y="21"/>
                      <a:pt x="138" y="22"/>
                    </a:cubicBezTo>
                    <a:cubicBezTo>
                      <a:pt x="136" y="21"/>
                      <a:pt x="137" y="22"/>
                      <a:pt x="135" y="23"/>
                    </a:cubicBezTo>
                    <a:cubicBezTo>
                      <a:pt x="136" y="24"/>
                      <a:pt x="137" y="23"/>
                      <a:pt x="139" y="23"/>
                    </a:cubicBezTo>
                    <a:cubicBezTo>
                      <a:pt x="139" y="23"/>
                      <a:pt x="138" y="22"/>
                      <a:pt x="138" y="22"/>
                    </a:cubicBezTo>
                    <a:cubicBezTo>
                      <a:pt x="138" y="21"/>
                      <a:pt x="139" y="22"/>
                      <a:pt x="140" y="21"/>
                    </a:cubicBezTo>
                    <a:cubicBezTo>
                      <a:pt x="141" y="22"/>
                      <a:pt x="141" y="23"/>
                      <a:pt x="142" y="22"/>
                    </a:cubicBezTo>
                    <a:cubicBezTo>
                      <a:pt x="141" y="22"/>
                      <a:pt x="141" y="21"/>
                      <a:pt x="141" y="21"/>
                    </a:cubicBezTo>
                    <a:cubicBezTo>
                      <a:pt x="142" y="21"/>
                      <a:pt x="143" y="22"/>
                      <a:pt x="144" y="21"/>
                    </a:cubicBezTo>
                    <a:cubicBezTo>
                      <a:pt x="143" y="21"/>
                      <a:pt x="143" y="21"/>
                      <a:pt x="143" y="20"/>
                    </a:cubicBezTo>
                    <a:cubicBezTo>
                      <a:pt x="143" y="21"/>
                      <a:pt x="143" y="21"/>
                      <a:pt x="143" y="21"/>
                    </a:cubicBezTo>
                    <a:cubicBezTo>
                      <a:pt x="144" y="20"/>
                      <a:pt x="144" y="20"/>
                      <a:pt x="144" y="20"/>
                    </a:cubicBezTo>
                    <a:cubicBezTo>
                      <a:pt x="144" y="20"/>
                      <a:pt x="145" y="19"/>
                      <a:pt x="145" y="19"/>
                    </a:cubicBezTo>
                    <a:cubicBezTo>
                      <a:pt x="145" y="19"/>
                      <a:pt x="146" y="19"/>
                      <a:pt x="147" y="19"/>
                    </a:cubicBezTo>
                    <a:cubicBezTo>
                      <a:pt x="147" y="19"/>
                      <a:pt x="147" y="18"/>
                      <a:pt x="147" y="18"/>
                    </a:cubicBezTo>
                    <a:cubicBezTo>
                      <a:pt x="148" y="18"/>
                      <a:pt x="148" y="18"/>
                      <a:pt x="148" y="18"/>
                    </a:cubicBezTo>
                    <a:cubicBezTo>
                      <a:pt x="148" y="19"/>
                      <a:pt x="148" y="19"/>
                      <a:pt x="148" y="19"/>
                    </a:cubicBezTo>
                    <a:cubicBezTo>
                      <a:pt x="148" y="19"/>
                      <a:pt x="148" y="20"/>
                      <a:pt x="149" y="21"/>
                    </a:cubicBezTo>
                    <a:cubicBezTo>
                      <a:pt x="149" y="21"/>
                      <a:pt x="149" y="20"/>
                      <a:pt x="150" y="21"/>
                    </a:cubicBezTo>
                    <a:cubicBezTo>
                      <a:pt x="150" y="21"/>
                      <a:pt x="150" y="21"/>
                      <a:pt x="150" y="22"/>
                    </a:cubicBezTo>
                    <a:cubicBezTo>
                      <a:pt x="150" y="22"/>
                      <a:pt x="150" y="22"/>
                      <a:pt x="150" y="22"/>
                    </a:cubicBezTo>
                    <a:cubicBezTo>
                      <a:pt x="151" y="22"/>
                      <a:pt x="152" y="23"/>
                      <a:pt x="153" y="22"/>
                    </a:cubicBezTo>
                    <a:cubicBezTo>
                      <a:pt x="153" y="22"/>
                      <a:pt x="152" y="21"/>
                      <a:pt x="153" y="21"/>
                    </a:cubicBezTo>
                    <a:cubicBezTo>
                      <a:pt x="153" y="21"/>
                      <a:pt x="154" y="21"/>
                      <a:pt x="154" y="22"/>
                    </a:cubicBezTo>
                    <a:cubicBezTo>
                      <a:pt x="156" y="22"/>
                      <a:pt x="156" y="19"/>
                      <a:pt x="155" y="19"/>
                    </a:cubicBezTo>
                    <a:cubicBezTo>
                      <a:pt x="154" y="18"/>
                      <a:pt x="155" y="18"/>
                      <a:pt x="155" y="18"/>
                    </a:cubicBezTo>
                    <a:cubicBezTo>
                      <a:pt x="156" y="17"/>
                      <a:pt x="156" y="17"/>
                      <a:pt x="155" y="15"/>
                    </a:cubicBezTo>
                    <a:cubicBezTo>
                      <a:pt x="155" y="14"/>
                      <a:pt x="157" y="15"/>
                      <a:pt x="158" y="15"/>
                    </a:cubicBezTo>
                    <a:cubicBezTo>
                      <a:pt x="159" y="15"/>
                      <a:pt x="159" y="16"/>
                      <a:pt x="159" y="16"/>
                    </a:cubicBezTo>
                    <a:cubicBezTo>
                      <a:pt x="159" y="17"/>
                      <a:pt x="159" y="18"/>
                      <a:pt x="160" y="19"/>
                    </a:cubicBezTo>
                    <a:cubicBezTo>
                      <a:pt x="160" y="19"/>
                      <a:pt x="160" y="19"/>
                      <a:pt x="160" y="19"/>
                    </a:cubicBezTo>
                    <a:cubicBezTo>
                      <a:pt x="159" y="19"/>
                      <a:pt x="160" y="20"/>
                      <a:pt x="160" y="20"/>
                    </a:cubicBezTo>
                    <a:cubicBezTo>
                      <a:pt x="159" y="20"/>
                      <a:pt x="158" y="20"/>
                      <a:pt x="159" y="21"/>
                    </a:cubicBezTo>
                    <a:cubicBezTo>
                      <a:pt x="159" y="21"/>
                      <a:pt x="159" y="21"/>
                      <a:pt x="159" y="21"/>
                    </a:cubicBezTo>
                    <a:cubicBezTo>
                      <a:pt x="159" y="21"/>
                      <a:pt x="159" y="21"/>
                      <a:pt x="159" y="21"/>
                    </a:cubicBezTo>
                    <a:cubicBezTo>
                      <a:pt x="159" y="21"/>
                      <a:pt x="159" y="21"/>
                      <a:pt x="159" y="21"/>
                    </a:cubicBezTo>
                    <a:cubicBezTo>
                      <a:pt x="159" y="21"/>
                      <a:pt x="159" y="21"/>
                      <a:pt x="159" y="21"/>
                    </a:cubicBezTo>
                    <a:cubicBezTo>
                      <a:pt x="159" y="21"/>
                      <a:pt x="160" y="21"/>
                      <a:pt x="160" y="21"/>
                    </a:cubicBezTo>
                    <a:cubicBezTo>
                      <a:pt x="160" y="21"/>
                      <a:pt x="161" y="21"/>
                      <a:pt x="160" y="21"/>
                    </a:cubicBezTo>
                    <a:cubicBezTo>
                      <a:pt x="160" y="21"/>
                      <a:pt x="160" y="21"/>
                      <a:pt x="160" y="21"/>
                    </a:cubicBezTo>
                    <a:cubicBezTo>
                      <a:pt x="161" y="21"/>
                      <a:pt x="161" y="20"/>
                      <a:pt x="161" y="20"/>
                    </a:cubicBezTo>
                    <a:cubicBezTo>
                      <a:pt x="162" y="20"/>
                      <a:pt x="162" y="19"/>
                      <a:pt x="163" y="20"/>
                    </a:cubicBezTo>
                    <a:cubicBezTo>
                      <a:pt x="163" y="20"/>
                      <a:pt x="163" y="20"/>
                      <a:pt x="163" y="21"/>
                    </a:cubicBezTo>
                    <a:cubicBezTo>
                      <a:pt x="163" y="21"/>
                      <a:pt x="164" y="20"/>
                      <a:pt x="164" y="20"/>
                    </a:cubicBezTo>
                    <a:cubicBezTo>
                      <a:pt x="164" y="20"/>
                      <a:pt x="163" y="20"/>
                      <a:pt x="163" y="20"/>
                    </a:cubicBezTo>
                    <a:cubicBezTo>
                      <a:pt x="164" y="20"/>
                      <a:pt x="164" y="20"/>
                      <a:pt x="165" y="20"/>
                    </a:cubicBezTo>
                    <a:cubicBezTo>
                      <a:pt x="164" y="20"/>
                      <a:pt x="164" y="20"/>
                      <a:pt x="164" y="21"/>
                    </a:cubicBezTo>
                    <a:cubicBezTo>
                      <a:pt x="165" y="21"/>
                      <a:pt x="166" y="20"/>
                      <a:pt x="166" y="20"/>
                    </a:cubicBezTo>
                    <a:cubicBezTo>
                      <a:pt x="167" y="20"/>
                      <a:pt x="168" y="20"/>
                      <a:pt x="169" y="20"/>
                    </a:cubicBezTo>
                    <a:cubicBezTo>
                      <a:pt x="169" y="21"/>
                      <a:pt x="167" y="22"/>
                      <a:pt x="168" y="22"/>
                    </a:cubicBezTo>
                    <a:cubicBezTo>
                      <a:pt x="168" y="23"/>
                      <a:pt x="171" y="23"/>
                      <a:pt x="169" y="23"/>
                    </a:cubicBezTo>
                    <a:cubicBezTo>
                      <a:pt x="169" y="25"/>
                      <a:pt x="170" y="22"/>
                      <a:pt x="170" y="24"/>
                    </a:cubicBezTo>
                    <a:cubicBezTo>
                      <a:pt x="172" y="25"/>
                      <a:pt x="172" y="23"/>
                      <a:pt x="173" y="23"/>
                    </a:cubicBezTo>
                    <a:cubicBezTo>
                      <a:pt x="172" y="23"/>
                      <a:pt x="173" y="22"/>
                      <a:pt x="173" y="21"/>
                    </a:cubicBezTo>
                    <a:cubicBezTo>
                      <a:pt x="173" y="21"/>
                      <a:pt x="173" y="22"/>
                      <a:pt x="173" y="21"/>
                    </a:cubicBezTo>
                    <a:cubicBezTo>
                      <a:pt x="174" y="21"/>
                      <a:pt x="174" y="21"/>
                      <a:pt x="173" y="21"/>
                    </a:cubicBezTo>
                    <a:cubicBezTo>
                      <a:pt x="173" y="21"/>
                      <a:pt x="173" y="21"/>
                      <a:pt x="174" y="21"/>
                    </a:cubicBezTo>
                    <a:cubicBezTo>
                      <a:pt x="175" y="21"/>
                      <a:pt x="176" y="20"/>
                      <a:pt x="176" y="20"/>
                    </a:cubicBezTo>
                    <a:cubicBezTo>
                      <a:pt x="176" y="19"/>
                      <a:pt x="176" y="19"/>
                      <a:pt x="176" y="19"/>
                    </a:cubicBezTo>
                    <a:cubicBezTo>
                      <a:pt x="176" y="17"/>
                      <a:pt x="176" y="16"/>
                      <a:pt x="175" y="14"/>
                    </a:cubicBezTo>
                    <a:cubicBezTo>
                      <a:pt x="176" y="14"/>
                      <a:pt x="176" y="14"/>
                      <a:pt x="176" y="14"/>
                    </a:cubicBezTo>
                    <a:cubicBezTo>
                      <a:pt x="176" y="14"/>
                      <a:pt x="176" y="14"/>
                      <a:pt x="176" y="15"/>
                    </a:cubicBezTo>
                    <a:cubicBezTo>
                      <a:pt x="176" y="15"/>
                      <a:pt x="176" y="15"/>
                      <a:pt x="176" y="15"/>
                    </a:cubicBezTo>
                    <a:cubicBezTo>
                      <a:pt x="176" y="15"/>
                      <a:pt x="176" y="15"/>
                      <a:pt x="176" y="15"/>
                    </a:cubicBezTo>
                    <a:cubicBezTo>
                      <a:pt x="177" y="15"/>
                      <a:pt x="177" y="16"/>
                      <a:pt x="176" y="16"/>
                    </a:cubicBezTo>
                    <a:cubicBezTo>
                      <a:pt x="177" y="17"/>
                      <a:pt x="178" y="17"/>
                      <a:pt x="178" y="16"/>
                    </a:cubicBezTo>
                    <a:cubicBezTo>
                      <a:pt x="179" y="16"/>
                      <a:pt x="179" y="15"/>
                      <a:pt x="179" y="15"/>
                    </a:cubicBezTo>
                    <a:cubicBezTo>
                      <a:pt x="179" y="16"/>
                      <a:pt x="178" y="16"/>
                      <a:pt x="178" y="17"/>
                    </a:cubicBezTo>
                    <a:cubicBezTo>
                      <a:pt x="179" y="17"/>
                      <a:pt x="179" y="17"/>
                      <a:pt x="179" y="17"/>
                    </a:cubicBezTo>
                    <a:cubicBezTo>
                      <a:pt x="179" y="18"/>
                      <a:pt x="179" y="19"/>
                      <a:pt x="179" y="20"/>
                    </a:cubicBezTo>
                    <a:cubicBezTo>
                      <a:pt x="179" y="20"/>
                      <a:pt x="181" y="19"/>
                      <a:pt x="181" y="20"/>
                    </a:cubicBezTo>
                    <a:cubicBezTo>
                      <a:pt x="180" y="20"/>
                      <a:pt x="180" y="20"/>
                      <a:pt x="180" y="20"/>
                    </a:cubicBezTo>
                    <a:cubicBezTo>
                      <a:pt x="179" y="19"/>
                      <a:pt x="181" y="22"/>
                      <a:pt x="179" y="22"/>
                    </a:cubicBezTo>
                    <a:cubicBezTo>
                      <a:pt x="179" y="23"/>
                      <a:pt x="181" y="22"/>
                      <a:pt x="181" y="21"/>
                    </a:cubicBezTo>
                    <a:cubicBezTo>
                      <a:pt x="182" y="20"/>
                      <a:pt x="181" y="19"/>
                      <a:pt x="182" y="20"/>
                    </a:cubicBezTo>
                    <a:cubicBezTo>
                      <a:pt x="183" y="19"/>
                      <a:pt x="182" y="18"/>
                      <a:pt x="182" y="18"/>
                    </a:cubicBezTo>
                    <a:cubicBezTo>
                      <a:pt x="182" y="17"/>
                      <a:pt x="182" y="16"/>
                      <a:pt x="183" y="16"/>
                    </a:cubicBezTo>
                    <a:cubicBezTo>
                      <a:pt x="183" y="16"/>
                      <a:pt x="183" y="16"/>
                      <a:pt x="184" y="16"/>
                    </a:cubicBezTo>
                    <a:cubicBezTo>
                      <a:pt x="184" y="16"/>
                      <a:pt x="184" y="16"/>
                      <a:pt x="184" y="16"/>
                    </a:cubicBezTo>
                    <a:cubicBezTo>
                      <a:pt x="185" y="16"/>
                      <a:pt x="186" y="16"/>
                      <a:pt x="186" y="15"/>
                    </a:cubicBezTo>
                    <a:cubicBezTo>
                      <a:pt x="188" y="15"/>
                      <a:pt x="185" y="17"/>
                      <a:pt x="186" y="17"/>
                    </a:cubicBezTo>
                    <a:cubicBezTo>
                      <a:pt x="188" y="17"/>
                      <a:pt x="187" y="15"/>
                      <a:pt x="188" y="14"/>
                    </a:cubicBezTo>
                    <a:cubicBezTo>
                      <a:pt x="188" y="14"/>
                      <a:pt x="188" y="14"/>
                      <a:pt x="189" y="14"/>
                    </a:cubicBezTo>
                    <a:cubicBezTo>
                      <a:pt x="189" y="15"/>
                      <a:pt x="189" y="15"/>
                      <a:pt x="190" y="15"/>
                    </a:cubicBezTo>
                    <a:cubicBezTo>
                      <a:pt x="190" y="15"/>
                      <a:pt x="190" y="15"/>
                      <a:pt x="190" y="15"/>
                    </a:cubicBezTo>
                    <a:cubicBezTo>
                      <a:pt x="190" y="15"/>
                      <a:pt x="189" y="15"/>
                      <a:pt x="189" y="15"/>
                    </a:cubicBezTo>
                    <a:cubicBezTo>
                      <a:pt x="189" y="15"/>
                      <a:pt x="189" y="15"/>
                      <a:pt x="189" y="16"/>
                    </a:cubicBezTo>
                    <a:cubicBezTo>
                      <a:pt x="189" y="16"/>
                      <a:pt x="189" y="16"/>
                      <a:pt x="188" y="16"/>
                    </a:cubicBezTo>
                    <a:cubicBezTo>
                      <a:pt x="189" y="17"/>
                      <a:pt x="188" y="16"/>
                      <a:pt x="187" y="17"/>
                    </a:cubicBezTo>
                    <a:cubicBezTo>
                      <a:pt x="187" y="17"/>
                      <a:pt x="187" y="18"/>
                      <a:pt x="187" y="18"/>
                    </a:cubicBezTo>
                    <a:cubicBezTo>
                      <a:pt x="187" y="18"/>
                      <a:pt x="186" y="19"/>
                      <a:pt x="186" y="19"/>
                    </a:cubicBezTo>
                    <a:cubicBezTo>
                      <a:pt x="187" y="19"/>
                      <a:pt x="187" y="20"/>
                      <a:pt x="188" y="20"/>
                    </a:cubicBezTo>
                    <a:cubicBezTo>
                      <a:pt x="188" y="21"/>
                      <a:pt x="190" y="21"/>
                      <a:pt x="189" y="23"/>
                    </a:cubicBezTo>
                    <a:cubicBezTo>
                      <a:pt x="190" y="23"/>
                      <a:pt x="190" y="23"/>
                      <a:pt x="190" y="21"/>
                    </a:cubicBezTo>
                    <a:cubicBezTo>
                      <a:pt x="189" y="22"/>
                      <a:pt x="190" y="21"/>
                      <a:pt x="189" y="21"/>
                    </a:cubicBezTo>
                    <a:cubicBezTo>
                      <a:pt x="189" y="20"/>
                      <a:pt x="189" y="20"/>
                      <a:pt x="190" y="20"/>
                    </a:cubicBezTo>
                    <a:cubicBezTo>
                      <a:pt x="190" y="19"/>
                      <a:pt x="190" y="18"/>
                      <a:pt x="191" y="17"/>
                    </a:cubicBezTo>
                    <a:cubicBezTo>
                      <a:pt x="191" y="17"/>
                      <a:pt x="191" y="18"/>
                      <a:pt x="192" y="18"/>
                    </a:cubicBezTo>
                    <a:cubicBezTo>
                      <a:pt x="192" y="18"/>
                      <a:pt x="192" y="18"/>
                      <a:pt x="192" y="18"/>
                    </a:cubicBezTo>
                    <a:cubicBezTo>
                      <a:pt x="192" y="18"/>
                      <a:pt x="192" y="18"/>
                      <a:pt x="192" y="19"/>
                    </a:cubicBezTo>
                    <a:cubicBezTo>
                      <a:pt x="193" y="19"/>
                      <a:pt x="193" y="19"/>
                      <a:pt x="194" y="18"/>
                    </a:cubicBezTo>
                    <a:cubicBezTo>
                      <a:pt x="193" y="18"/>
                      <a:pt x="193" y="19"/>
                      <a:pt x="193" y="19"/>
                    </a:cubicBezTo>
                    <a:cubicBezTo>
                      <a:pt x="193" y="19"/>
                      <a:pt x="194" y="19"/>
                      <a:pt x="194" y="20"/>
                    </a:cubicBezTo>
                    <a:cubicBezTo>
                      <a:pt x="194" y="20"/>
                      <a:pt x="193" y="20"/>
                      <a:pt x="193" y="20"/>
                    </a:cubicBezTo>
                    <a:cubicBezTo>
                      <a:pt x="193" y="20"/>
                      <a:pt x="193" y="20"/>
                      <a:pt x="193" y="20"/>
                    </a:cubicBezTo>
                    <a:cubicBezTo>
                      <a:pt x="193" y="20"/>
                      <a:pt x="193" y="20"/>
                      <a:pt x="193" y="20"/>
                    </a:cubicBezTo>
                    <a:cubicBezTo>
                      <a:pt x="193" y="20"/>
                      <a:pt x="193" y="20"/>
                      <a:pt x="193" y="20"/>
                    </a:cubicBezTo>
                    <a:cubicBezTo>
                      <a:pt x="193" y="20"/>
                      <a:pt x="192" y="21"/>
                      <a:pt x="192" y="21"/>
                    </a:cubicBezTo>
                    <a:cubicBezTo>
                      <a:pt x="193" y="21"/>
                      <a:pt x="193" y="21"/>
                      <a:pt x="193" y="21"/>
                    </a:cubicBezTo>
                    <a:cubicBezTo>
                      <a:pt x="193" y="21"/>
                      <a:pt x="193" y="21"/>
                      <a:pt x="193" y="21"/>
                    </a:cubicBezTo>
                    <a:cubicBezTo>
                      <a:pt x="193" y="22"/>
                      <a:pt x="194" y="21"/>
                      <a:pt x="194" y="21"/>
                    </a:cubicBezTo>
                    <a:cubicBezTo>
                      <a:pt x="194" y="22"/>
                      <a:pt x="193" y="22"/>
                      <a:pt x="194" y="23"/>
                    </a:cubicBezTo>
                    <a:cubicBezTo>
                      <a:pt x="195" y="23"/>
                      <a:pt x="196" y="22"/>
                      <a:pt x="196" y="22"/>
                    </a:cubicBezTo>
                    <a:cubicBezTo>
                      <a:pt x="196" y="22"/>
                      <a:pt x="196" y="22"/>
                      <a:pt x="196" y="22"/>
                    </a:cubicBezTo>
                    <a:cubicBezTo>
                      <a:pt x="197" y="22"/>
                      <a:pt x="198" y="22"/>
                      <a:pt x="198" y="21"/>
                    </a:cubicBezTo>
                    <a:cubicBezTo>
                      <a:pt x="198" y="22"/>
                      <a:pt x="199" y="23"/>
                      <a:pt x="199" y="23"/>
                    </a:cubicBezTo>
                    <a:cubicBezTo>
                      <a:pt x="200" y="23"/>
                      <a:pt x="200" y="21"/>
                      <a:pt x="200" y="23"/>
                    </a:cubicBezTo>
                    <a:cubicBezTo>
                      <a:pt x="201" y="23"/>
                      <a:pt x="201" y="22"/>
                      <a:pt x="202" y="22"/>
                    </a:cubicBezTo>
                    <a:cubicBezTo>
                      <a:pt x="202" y="21"/>
                      <a:pt x="201" y="22"/>
                      <a:pt x="201" y="21"/>
                    </a:cubicBezTo>
                    <a:cubicBezTo>
                      <a:pt x="201" y="21"/>
                      <a:pt x="201" y="21"/>
                      <a:pt x="202" y="21"/>
                    </a:cubicBezTo>
                    <a:cubicBezTo>
                      <a:pt x="202" y="21"/>
                      <a:pt x="203" y="22"/>
                      <a:pt x="204" y="21"/>
                    </a:cubicBezTo>
                    <a:cubicBezTo>
                      <a:pt x="204" y="21"/>
                      <a:pt x="203" y="22"/>
                      <a:pt x="203" y="22"/>
                    </a:cubicBezTo>
                    <a:cubicBezTo>
                      <a:pt x="203" y="22"/>
                      <a:pt x="204" y="23"/>
                      <a:pt x="203" y="23"/>
                    </a:cubicBezTo>
                    <a:cubicBezTo>
                      <a:pt x="204" y="24"/>
                      <a:pt x="205" y="23"/>
                      <a:pt x="205" y="22"/>
                    </a:cubicBezTo>
                    <a:cubicBezTo>
                      <a:pt x="205" y="22"/>
                      <a:pt x="205" y="22"/>
                      <a:pt x="205" y="22"/>
                    </a:cubicBezTo>
                    <a:cubicBezTo>
                      <a:pt x="205" y="21"/>
                      <a:pt x="207" y="22"/>
                      <a:pt x="208" y="21"/>
                    </a:cubicBezTo>
                    <a:cubicBezTo>
                      <a:pt x="209" y="23"/>
                      <a:pt x="205" y="22"/>
                      <a:pt x="207" y="23"/>
                    </a:cubicBezTo>
                    <a:cubicBezTo>
                      <a:pt x="207" y="23"/>
                      <a:pt x="209" y="22"/>
                      <a:pt x="209" y="24"/>
                    </a:cubicBezTo>
                    <a:cubicBezTo>
                      <a:pt x="210" y="24"/>
                      <a:pt x="210" y="23"/>
                      <a:pt x="210" y="22"/>
                    </a:cubicBezTo>
                    <a:cubicBezTo>
                      <a:pt x="211" y="22"/>
                      <a:pt x="210" y="24"/>
                      <a:pt x="212" y="23"/>
                    </a:cubicBezTo>
                    <a:cubicBezTo>
                      <a:pt x="212" y="23"/>
                      <a:pt x="212" y="22"/>
                      <a:pt x="211" y="21"/>
                    </a:cubicBezTo>
                    <a:cubicBezTo>
                      <a:pt x="211" y="21"/>
                      <a:pt x="210" y="21"/>
                      <a:pt x="209" y="20"/>
                    </a:cubicBezTo>
                    <a:cubicBezTo>
                      <a:pt x="208" y="20"/>
                      <a:pt x="207" y="20"/>
                      <a:pt x="206" y="19"/>
                    </a:cubicBezTo>
                    <a:cubicBezTo>
                      <a:pt x="206" y="19"/>
                      <a:pt x="205" y="19"/>
                      <a:pt x="205" y="19"/>
                    </a:cubicBezTo>
                    <a:cubicBezTo>
                      <a:pt x="204" y="19"/>
                      <a:pt x="203" y="18"/>
                      <a:pt x="204" y="18"/>
                    </a:cubicBezTo>
                    <a:cubicBezTo>
                      <a:pt x="204" y="18"/>
                      <a:pt x="204" y="18"/>
                      <a:pt x="204" y="18"/>
                    </a:cubicBezTo>
                    <a:cubicBezTo>
                      <a:pt x="205" y="17"/>
                      <a:pt x="205" y="17"/>
                      <a:pt x="205" y="16"/>
                    </a:cubicBezTo>
                    <a:cubicBezTo>
                      <a:pt x="205" y="17"/>
                      <a:pt x="206" y="18"/>
                      <a:pt x="206" y="18"/>
                    </a:cubicBezTo>
                    <a:cubicBezTo>
                      <a:pt x="207" y="18"/>
                      <a:pt x="207" y="18"/>
                      <a:pt x="207" y="18"/>
                    </a:cubicBezTo>
                    <a:cubicBezTo>
                      <a:pt x="207" y="18"/>
                      <a:pt x="207" y="18"/>
                      <a:pt x="207" y="19"/>
                    </a:cubicBezTo>
                    <a:cubicBezTo>
                      <a:pt x="208" y="19"/>
                      <a:pt x="208" y="19"/>
                      <a:pt x="209" y="19"/>
                    </a:cubicBezTo>
                    <a:cubicBezTo>
                      <a:pt x="209" y="19"/>
                      <a:pt x="209" y="19"/>
                      <a:pt x="209" y="19"/>
                    </a:cubicBezTo>
                    <a:cubicBezTo>
                      <a:pt x="211" y="19"/>
                      <a:pt x="211" y="19"/>
                      <a:pt x="211" y="19"/>
                    </a:cubicBezTo>
                    <a:cubicBezTo>
                      <a:pt x="211" y="19"/>
                      <a:pt x="211" y="19"/>
                      <a:pt x="211" y="19"/>
                    </a:cubicBezTo>
                    <a:cubicBezTo>
                      <a:pt x="211" y="19"/>
                      <a:pt x="210" y="20"/>
                      <a:pt x="211" y="20"/>
                    </a:cubicBezTo>
                    <a:cubicBezTo>
                      <a:pt x="211" y="20"/>
                      <a:pt x="212" y="19"/>
                      <a:pt x="212" y="20"/>
                    </a:cubicBezTo>
                    <a:cubicBezTo>
                      <a:pt x="212" y="18"/>
                      <a:pt x="212" y="18"/>
                      <a:pt x="212" y="18"/>
                    </a:cubicBezTo>
                    <a:cubicBezTo>
                      <a:pt x="212" y="18"/>
                      <a:pt x="212" y="18"/>
                      <a:pt x="212" y="18"/>
                    </a:cubicBezTo>
                    <a:cubicBezTo>
                      <a:pt x="212" y="17"/>
                      <a:pt x="213" y="17"/>
                      <a:pt x="215" y="17"/>
                    </a:cubicBezTo>
                    <a:cubicBezTo>
                      <a:pt x="215" y="16"/>
                      <a:pt x="215" y="16"/>
                      <a:pt x="215" y="16"/>
                    </a:cubicBezTo>
                    <a:cubicBezTo>
                      <a:pt x="216" y="17"/>
                      <a:pt x="216" y="16"/>
                      <a:pt x="218" y="17"/>
                    </a:cubicBezTo>
                    <a:cubicBezTo>
                      <a:pt x="218" y="17"/>
                      <a:pt x="218" y="17"/>
                      <a:pt x="218" y="17"/>
                    </a:cubicBezTo>
                    <a:cubicBezTo>
                      <a:pt x="219" y="17"/>
                      <a:pt x="220" y="16"/>
                      <a:pt x="221" y="17"/>
                    </a:cubicBezTo>
                    <a:cubicBezTo>
                      <a:pt x="221" y="17"/>
                      <a:pt x="221" y="16"/>
                      <a:pt x="221" y="16"/>
                    </a:cubicBezTo>
                    <a:cubicBezTo>
                      <a:pt x="221" y="16"/>
                      <a:pt x="221" y="17"/>
                      <a:pt x="221" y="17"/>
                    </a:cubicBezTo>
                    <a:cubicBezTo>
                      <a:pt x="222" y="16"/>
                      <a:pt x="223" y="17"/>
                      <a:pt x="223" y="17"/>
                    </a:cubicBezTo>
                    <a:cubicBezTo>
                      <a:pt x="223" y="17"/>
                      <a:pt x="223" y="17"/>
                      <a:pt x="223" y="18"/>
                    </a:cubicBezTo>
                    <a:cubicBezTo>
                      <a:pt x="224" y="18"/>
                      <a:pt x="224" y="18"/>
                      <a:pt x="224" y="18"/>
                    </a:cubicBezTo>
                    <a:cubicBezTo>
                      <a:pt x="224" y="18"/>
                      <a:pt x="224" y="18"/>
                      <a:pt x="225" y="18"/>
                    </a:cubicBezTo>
                    <a:cubicBezTo>
                      <a:pt x="224" y="19"/>
                      <a:pt x="224" y="19"/>
                      <a:pt x="225" y="20"/>
                    </a:cubicBezTo>
                    <a:cubicBezTo>
                      <a:pt x="224" y="20"/>
                      <a:pt x="224" y="20"/>
                      <a:pt x="224" y="20"/>
                    </a:cubicBezTo>
                    <a:cubicBezTo>
                      <a:pt x="224" y="20"/>
                      <a:pt x="224" y="20"/>
                      <a:pt x="224" y="20"/>
                    </a:cubicBezTo>
                    <a:cubicBezTo>
                      <a:pt x="224" y="19"/>
                      <a:pt x="224" y="18"/>
                      <a:pt x="223" y="18"/>
                    </a:cubicBezTo>
                    <a:cubicBezTo>
                      <a:pt x="223" y="18"/>
                      <a:pt x="223" y="19"/>
                      <a:pt x="223" y="19"/>
                    </a:cubicBezTo>
                    <a:cubicBezTo>
                      <a:pt x="223" y="19"/>
                      <a:pt x="223" y="19"/>
                      <a:pt x="223" y="20"/>
                    </a:cubicBezTo>
                    <a:cubicBezTo>
                      <a:pt x="224" y="19"/>
                      <a:pt x="224" y="20"/>
                      <a:pt x="224" y="20"/>
                    </a:cubicBezTo>
                    <a:cubicBezTo>
                      <a:pt x="224" y="21"/>
                      <a:pt x="223" y="21"/>
                      <a:pt x="224" y="22"/>
                    </a:cubicBezTo>
                    <a:cubicBezTo>
                      <a:pt x="224" y="22"/>
                      <a:pt x="224" y="22"/>
                      <a:pt x="224" y="21"/>
                    </a:cubicBezTo>
                    <a:cubicBezTo>
                      <a:pt x="222" y="22"/>
                      <a:pt x="225" y="22"/>
                      <a:pt x="224" y="24"/>
                    </a:cubicBezTo>
                    <a:cubicBezTo>
                      <a:pt x="226" y="24"/>
                      <a:pt x="224" y="22"/>
                      <a:pt x="226" y="22"/>
                    </a:cubicBezTo>
                    <a:cubicBezTo>
                      <a:pt x="226" y="21"/>
                      <a:pt x="226" y="20"/>
                      <a:pt x="226" y="19"/>
                    </a:cubicBezTo>
                    <a:cubicBezTo>
                      <a:pt x="228" y="19"/>
                      <a:pt x="229" y="20"/>
                      <a:pt x="231" y="20"/>
                    </a:cubicBezTo>
                    <a:cubicBezTo>
                      <a:pt x="230" y="21"/>
                      <a:pt x="229" y="20"/>
                      <a:pt x="228" y="20"/>
                    </a:cubicBezTo>
                    <a:cubicBezTo>
                      <a:pt x="228" y="21"/>
                      <a:pt x="227" y="21"/>
                      <a:pt x="227" y="22"/>
                    </a:cubicBezTo>
                    <a:cubicBezTo>
                      <a:pt x="229" y="23"/>
                      <a:pt x="230" y="22"/>
                      <a:pt x="232" y="21"/>
                    </a:cubicBezTo>
                    <a:cubicBezTo>
                      <a:pt x="232" y="21"/>
                      <a:pt x="232" y="22"/>
                      <a:pt x="232" y="22"/>
                    </a:cubicBezTo>
                    <a:cubicBezTo>
                      <a:pt x="231" y="22"/>
                      <a:pt x="230" y="23"/>
                      <a:pt x="230" y="23"/>
                    </a:cubicBezTo>
                    <a:cubicBezTo>
                      <a:pt x="231" y="23"/>
                      <a:pt x="231" y="23"/>
                      <a:pt x="233" y="23"/>
                    </a:cubicBezTo>
                    <a:cubicBezTo>
                      <a:pt x="234" y="24"/>
                      <a:pt x="233" y="23"/>
                      <a:pt x="236" y="23"/>
                    </a:cubicBezTo>
                    <a:cubicBezTo>
                      <a:pt x="236" y="23"/>
                      <a:pt x="236" y="24"/>
                      <a:pt x="236" y="24"/>
                    </a:cubicBezTo>
                    <a:cubicBezTo>
                      <a:pt x="237" y="24"/>
                      <a:pt x="237" y="24"/>
                      <a:pt x="238" y="23"/>
                    </a:cubicBezTo>
                    <a:cubicBezTo>
                      <a:pt x="239" y="23"/>
                      <a:pt x="239" y="24"/>
                      <a:pt x="239" y="24"/>
                    </a:cubicBezTo>
                    <a:cubicBezTo>
                      <a:pt x="239" y="24"/>
                      <a:pt x="240" y="23"/>
                      <a:pt x="240" y="24"/>
                    </a:cubicBezTo>
                    <a:cubicBezTo>
                      <a:pt x="240" y="24"/>
                      <a:pt x="240" y="22"/>
                      <a:pt x="240" y="21"/>
                    </a:cubicBezTo>
                    <a:cubicBezTo>
                      <a:pt x="239" y="21"/>
                      <a:pt x="238" y="23"/>
                      <a:pt x="236" y="22"/>
                    </a:cubicBezTo>
                    <a:cubicBezTo>
                      <a:pt x="235" y="22"/>
                      <a:pt x="235" y="22"/>
                      <a:pt x="236" y="21"/>
                    </a:cubicBezTo>
                    <a:cubicBezTo>
                      <a:pt x="234" y="20"/>
                      <a:pt x="233" y="19"/>
                      <a:pt x="233" y="18"/>
                    </a:cubicBezTo>
                    <a:cubicBezTo>
                      <a:pt x="233" y="18"/>
                      <a:pt x="233" y="18"/>
                      <a:pt x="233" y="18"/>
                    </a:cubicBezTo>
                    <a:cubicBezTo>
                      <a:pt x="233" y="18"/>
                      <a:pt x="233" y="18"/>
                      <a:pt x="233" y="18"/>
                    </a:cubicBezTo>
                    <a:cubicBezTo>
                      <a:pt x="234" y="18"/>
                      <a:pt x="235" y="18"/>
                      <a:pt x="235" y="17"/>
                    </a:cubicBezTo>
                    <a:cubicBezTo>
                      <a:pt x="235" y="18"/>
                      <a:pt x="236" y="18"/>
                      <a:pt x="236" y="18"/>
                    </a:cubicBezTo>
                    <a:cubicBezTo>
                      <a:pt x="237" y="18"/>
                      <a:pt x="237" y="18"/>
                      <a:pt x="237" y="19"/>
                    </a:cubicBezTo>
                    <a:cubicBezTo>
                      <a:pt x="237" y="18"/>
                      <a:pt x="238" y="18"/>
                      <a:pt x="238" y="17"/>
                    </a:cubicBezTo>
                    <a:cubicBezTo>
                      <a:pt x="238" y="17"/>
                      <a:pt x="239" y="17"/>
                      <a:pt x="239" y="17"/>
                    </a:cubicBezTo>
                    <a:cubicBezTo>
                      <a:pt x="238" y="19"/>
                      <a:pt x="241" y="17"/>
                      <a:pt x="241" y="18"/>
                    </a:cubicBezTo>
                    <a:cubicBezTo>
                      <a:pt x="241" y="18"/>
                      <a:pt x="241" y="19"/>
                      <a:pt x="242" y="19"/>
                    </a:cubicBezTo>
                    <a:cubicBezTo>
                      <a:pt x="242" y="17"/>
                      <a:pt x="240" y="17"/>
                      <a:pt x="241" y="16"/>
                    </a:cubicBezTo>
                    <a:cubicBezTo>
                      <a:pt x="241" y="15"/>
                      <a:pt x="242" y="15"/>
                      <a:pt x="243" y="16"/>
                    </a:cubicBezTo>
                    <a:cubicBezTo>
                      <a:pt x="243" y="15"/>
                      <a:pt x="242" y="15"/>
                      <a:pt x="242" y="14"/>
                    </a:cubicBezTo>
                    <a:cubicBezTo>
                      <a:pt x="243" y="13"/>
                      <a:pt x="243" y="13"/>
                      <a:pt x="243" y="14"/>
                    </a:cubicBezTo>
                    <a:cubicBezTo>
                      <a:pt x="243" y="14"/>
                      <a:pt x="242" y="16"/>
                      <a:pt x="243" y="16"/>
                    </a:cubicBezTo>
                    <a:cubicBezTo>
                      <a:pt x="244" y="16"/>
                      <a:pt x="245" y="16"/>
                      <a:pt x="246" y="16"/>
                    </a:cubicBezTo>
                    <a:cubicBezTo>
                      <a:pt x="246" y="16"/>
                      <a:pt x="246" y="16"/>
                      <a:pt x="246" y="16"/>
                    </a:cubicBezTo>
                    <a:cubicBezTo>
                      <a:pt x="246" y="16"/>
                      <a:pt x="246" y="16"/>
                      <a:pt x="246" y="16"/>
                    </a:cubicBezTo>
                    <a:cubicBezTo>
                      <a:pt x="246" y="16"/>
                      <a:pt x="245" y="16"/>
                      <a:pt x="245" y="17"/>
                    </a:cubicBezTo>
                    <a:cubicBezTo>
                      <a:pt x="245" y="17"/>
                      <a:pt x="246" y="18"/>
                      <a:pt x="246" y="18"/>
                    </a:cubicBezTo>
                    <a:cubicBezTo>
                      <a:pt x="245" y="18"/>
                      <a:pt x="245" y="18"/>
                      <a:pt x="245" y="18"/>
                    </a:cubicBezTo>
                    <a:cubicBezTo>
                      <a:pt x="244" y="18"/>
                      <a:pt x="245" y="19"/>
                      <a:pt x="245" y="19"/>
                    </a:cubicBezTo>
                    <a:cubicBezTo>
                      <a:pt x="245" y="19"/>
                      <a:pt x="243" y="20"/>
                      <a:pt x="244" y="21"/>
                    </a:cubicBezTo>
                    <a:cubicBezTo>
                      <a:pt x="243" y="21"/>
                      <a:pt x="243" y="21"/>
                      <a:pt x="242" y="21"/>
                    </a:cubicBezTo>
                    <a:cubicBezTo>
                      <a:pt x="243" y="22"/>
                      <a:pt x="243" y="23"/>
                      <a:pt x="243" y="24"/>
                    </a:cubicBezTo>
                    <a:cubicBezTo>
                      <a:pt x="244" y="24"/>
                      <a:pt x="245" y="23"/>
                      <a:pt x="246" y="22"/>
                    </a:cubicBezTo>
                    <a:cubicBezTo>
                      <a:pt x="247" y="23"/>
                      <a:pt x="245" y="23"/>
                      <a:pt x="246" y="24"/>
                    </a:cubicBezTo>
                    <a:cubicBezTo>
                      <a:pt x="246" y="24"/>
                      <a:pt x="247" y="24"/>
                      <a:pt x="247" y="24"/>
                    </a:cubicBezTo>
                    <a:cubicBezTo>
                      <a:pt x="248" y="24"/>
                      <a:pt x="248" y="25"/>
                      <a:pt x="248" y="25"/>
                    </a:cubicBezTo>
                    <a:cubicBezTo>
                      <a:pt x="249" y="26"/>
                      <a:pt x="250" y="25"/>
                      <a:pt x="250" y="26"/>
                    </a:cubicBezTo>
                    <a:cubicBezTo>
                      <a:pt x="251" y="26"/>
                      <a:pt x="250" y="24"/>
                      <a:pt x="252" y="25"/>
                    </a:cubicBezTo>
                    <a:cubicBezTo>
                      <a:pt x="252" y="24"/>
                      <a:pt x="251" y="22"/>
                      <a:pt x="253" y="22"/>
                    </a:cubicBezTo>
                    <a:cubicBezTo>
                      <a:pt x="254" y="24"/>
                      <a:pt x="251" y="22"/>
                      <a:pt x="253" y="24"/>
                    </a:cubicBezTo>
                    <a:cubicBezTo>
                      <a:pt x="253" y="24"/>
                      <a:pt x="255" y="23"/>
                      <a:pt x="255" y="25"/>
                    </a:cubicBezTo>
                    <a:cubicBezTo>
                      <a:pt x="255" y="24"/>
                      <a:pt x="256" y="26"/>
                      <a:pt x="256" y="23"/>
                    </a:cubicBezTo>
                    <a:cubicBezTo>
                      <a:pt x="257" y="23"/>
                      <a:pt x="257" y="24"/>
                      <a:pt x="257" y="25"/>
                    </a:cubicBezTo>
                    <a:cubicBezTo>
                      <a:pt x="257" y="25"/>
                      <a:pt x="258" y="24"/>
                      <a:pt x="258" y="24"/>
                    </a:cubicBezTo>
                    <a:cubicBezTo>
                      <a:pt x="258" y="25"/>
                      <a:pt x="259" y="26"/>
                      <a:pt x="259" y="26"/>
                    </a:cubicBezTo>
                    <a:cubicBezTo>
                      <a:pt x="260" y="26"/>
                      <a:pt x="261" y="25"/>
                      <a:pt x="260" y="26"/>
                    </a:cubicBezTo>
                    <a:cubicBezTo>
                      <a:pt x="260" y="27"/>
                      <a:pt x="261" y="26"/>
                      <a:pt x="261" y="25"/>
                    </a:cubicBezTo>
                    <a:cubicBezTo>
                      <a:pt x="262" y="25"/>
                      <a:pt x="262" y="26"/>
                      <a:pt x="263" y="25"/>
                    </a:cubicBezTo>
                    <a:cubicBezTo>
                      <a:pt x="263" y="25"/>
                      <a:pt x="263" y="24"/>
                      <a:pt x="263" y="24"/>
                    </a:cubicBezTo>
                    <a:cubicBezTo>
                      <a:pt x="263" y="24"/>
                      <a:pt x="264" y="25"/>
                      <a:pt x="265" y="24"/>
                    </a:cubicBezTo>
                    <a:cubicBezTo>
                      <a:pt x="265" y="23"/>
                      <a:pt x="262" y="24"/>
                      <a:pt x="263" y="22"/>
                    </a:cubicBezTo>
                    <a:cubicBezTo>
                      <a:pt x="263" y="22"/>
                      <a:pt x="264" y="22"/>
                      <a:pt x="264" y="21"/>
                    </a:cubicBezTo>
                    <a:cubicBezTo>
                      <a:pt x="265" y="20"/>
                      <a:pt x="265" y="21"/>
                      <a:pt x="266" y="21"/>
                    </a:cubicBezTo>
                    <a:cubicBezTo>
                      <a:pt x="265" y="22"/>
                      <a:pt x="263" y="21"/>
                      <a:pt x="264" y="23"/>
                    </a:cubicBezTo>
                    <a:cubicBezTo>
                      <a:pt x="265" y="23"/>
                      <a:pt x="265" y="22"/>
                      <a:pt x="266" y="22"/>
                    </a:cubicBezTo>
                    <a:cubicBezTo>
                      <a:pt x="267" y="23"/>
                      <a:pt x="266" y="23"/>
                      <a:pt x="267" y="24"/>
                    </a:cubicBezTo>
                    <a:cubicBezTo>
                      <a:pt x="267" y="24"/>
                      <a:pt x="267" y="24"/>
                      <a:pt x="267" y="25"/>
                    </a:cubicBezTo>
                    <a:cubicBezTo>
                      <a:pt x="270" y="25"/>
                      <a:pt x="272" y="25"/>
                      <a:pt x="273" y="23"/>
                    </a:cubicBezTo>
                    <a:cubicBezTo>
                      <a:pt x="274" y="24"/>
                      <a:pt x="274" y="25"/>
                      <a:pt x="275" y="26"/>
                    </a:cubicBezTo>
                    <a:cubicBezTo>
                      <a:pt x="276" y="25"/>
                      <a:pt x="278" y="26"/>
                      <a:pt x="278" y="24"/>
                    </a:cubicBezTo>
                    <a:cubicBezTo>
                      <a:pt x="279" y="24"/>
                      <a:pt x="279" y="24"/>
                      <a:pt x="279" y="24"/>
                    </a:cubicBezTo>
                    <a:cubicBezTo>
                      <a:pt x="279" y="23"/>
                      <a:pt x="278" y="22"/>
                      <a:pt x="278" y="21"/>
                    </a:cubicBezTo>
                    <a:cubicBezTo>
                      <a:pt x="277" y="21"/>
                      <a:pt x="277" y="21"/>
                      <a:pt x="277" y="21"/>
                    </a:cubicBezTo>
                    <a:cubicBezTo>
                      <a:pt x="276" y="21"/>
                      <a:pt x="277" y="20"/>
                      <a:pt x="277" y="20"/>
                    </a:cubicBezTo>
                    <a:cubicBezTo>
                      <a:pt x="277" y="19"/>
                      <a:pt x="276" y="19"/>
                      <a:pt x="276" y="19"/>
                    </a:cubicBezTo>
                    <a:cubicBezTo>
                      <a:pt x="276" y="19"/>
                      <a:pt x="276" y="19"/>
                      <a:pt x="276" y="19"/>
                    </a:cubicBezTo>
                    <a:cubicBezTo>
                      <a:pt x="276" y="20"/>
                      <a:pt x="275" y="20"/>
                      <a:pt x="276" y="21"/>
                    </a:cubicBezTo>
                    <a:cubicBezTo>
                      <a:pt x="275" y="21"/>
                      <a:pt x="275" y="21"/>
                      <a:pt x="275" y="21"/>
                    </a:cubicBezTo>
                    <a:cubicBezTo>
                      <a:pt x="274" y="21"/>
                      <a:pt x="272" y="22"/>
                      <a:pt x="271" y="21"/>
                    </a:cubicBezTo>
                    <a:cubicBezTo>
                      <a:pt x="270" y="20"/>
                      <a:pt x="270" y="22"/>
                      <a:pt x="268" y="21"/>
                    </a:cubicBezTo>
                    <a:cubicBezTo>
                      <a:pt x="269" y="21"/>
                      <a:pt x="268" y="22"/>
                      <a:pt x="268" y="23"/>
                    </a:cubicBezTo>
                    <a:cubicBezTo>
                      <a:pt x="267" y="23"/>
                      <a:pt x="267" y="22"/>
                      <a:pt x="267" y="21"/>
                    </a:cubicBezTo>
                    <a:cubicBezTo>
                      <a:pt x="266" y="21"/>
                      <a:pt x="266" y="20"/>
                      <a:pt x="266" y="20"/>
                    </a:cubicBezTo>
                    <a:cubicBezTo>
                      <a:pt x="265" y="20"/>
                      <a:pt x="264" y="20"/>
                      <a:pt x="263" y="21"/>
                    </a:cubicBezTo>
                    <a:cubicBezTo>
                      <a:pt x="262" y="21"/>
                      <a:pt x="262" y="19"/>
                      <a:pt x="262" y="20"/>
                    </a:cubicBezTo>
                    <a:cubicBezTo>
                      <a:pt x="262" y="19"/>
                      <a:pt x="261" y="19"/>
                      <a:pt x="261" y="18"/>
                    </a:cubicBezTo>
                    <a:cubicBezTo>
                      <a:pt x="260" y="19"/>
                      <a:pt x="259" y="19"/>
                      <a:pt x="258" y="20"/>
                    </a:cubicBezTo>
                    <a:cubicBezTo>
                      <a:pt x="257" y="19"/>
                      <a:pt x="256" y="21"/>
                      <a:pt x="256" y="20"/>
                    </a:cubicBezTo>
                    <a:cubicBezTo>
                      <a:pt x="255" y="20"/>
                      <a:pt x="255" y="21"/>
                      <a:pt x="255" y="21"/>
                    </a:cubicBezTo>
                    <a:cubicBezTo>
                      <a:pt x="253" y="21"/>
                      <a:pt x="253" y="22"/>
                      <a:pt x="251" y="21"/>
                    </a:cubicBezTo>
                    <a:cubicBezTo>
                      <a:pt x="251" y="21"/>
                      <a:pt x="253" y="21"/>
                      <a:pt x="252" y="19"/>
                    </a:cubicBezTo>
                    <a:cubicBezTo>
                      <a:pt x="252" y="18"/>
                      <a:pt x="254" y="19"/>
                      <a:pt x="254" y="18"/>
                    </a:cubicBezTo>
                    <a:cubicBezTo>
                      <a:pt x="256" y="18"/>
                      <a:pt x="256" y="18"/>
                      <a:pt x="256" y="18"/>
                    </a:cubicBezTo>
                    <a:cubicBezTo>
                      <a:pt x="256" y="17"/>
                      <a:pt x="257" y="17"/>
                      <a:pt x="258" y="16"/>
                    </a:cubicBezTo>
                    <a:cubicBezTo>
                      <a:pt x="258" y="15"/>
                      <a:pt x="258" y="14"/>
                      <a:pt x="259" y="14"/>
                    </a:cubicBezTo>
                    <a:cubicBezTo>
                      <a:pt x="260" y="15"/>
                      <a:pt x="258" y="16"/>
                      <a:pt x="259" y="16"/>
                    </a:cubicBezTo>
                    <a:cubicBezTo>
                      <a:pt x="261" y="17"/>
                      <a:pt x="262" y="16"/>
                      <a:pt x="263" y="16"/>
                    </a:cubicBezTo>
                    <a:cubicBezTo>
                      <a:pt x="263" y="16"/>
                      <a:pt x="263" y="16"/>
                      <a:pt x="263" y="16"/>
                    </a:cubicBezTo>
                    <a:cubicBezTo>
                      <a:pt x="263" y="16"/>
                      <a:pt x="264" y="16"/>
                      <a:pt x="264" y="16"/>
                    </a:cubicBezTo>
                    <a:cubicBezTo>
                      <a:pt x="264" y="16"/>
                      <a:pt x="264" y="16"/>
                      <a:pt x="264" y="16"/>
                    </a:cubicBezTo>
                    <a:cubicBezTo>
                      <a:pt x="264" y="16"/>
                      <a:pt x="264" y="16"/>
                      <a:pt x="264" y="16"/>
                    </a:cubicBezTo>
                    <a:cubicBezTo>
                      <a:pt x="264" y="16"/>
                      <a:pt x="265" y="16"/>
                      <a:pt x="265" y="16"/>
                    </a:cubicBezTo>
                    <a:cubicBezTo>
                      <a:pt x="265" y="16"/>
                      <a:pt x="264" y="17"/>
                      <a:pt x="265" y="18"/>
                    </a:cubicBezTo>
                    <a:cubicBezTo>
                      <a:pt x="269" y="18"/>
                      <a:pt x="272" y="16"/>
                      <a:pt x="270" y="13"/>
                    </a:cubicBezTo>
                    <a:cubicBezTo>
                      <a:pt x="270" y="13"/>
                      <a:pt x="271" y="13"/>
                      <a:pt x="271" y="11"/>
                    </a:cubicBezTo>
                    <a:cubicBezTo>
                      <a:pt x="273" y="11"/>
                      <a:pt x="271" y="14"/>
                      <a:pt x="273" y="13"/>
                    </a:cubicBezTo>
                    <a:cubicBezTo>
                      <a:pt x="273" y="12"/>
                      <a:pt x="273" y="12"/>
                      <a:pt x="273" y="12"/>
                    </a:cubicBezTo>
                    <a:cubicBezTo>
                      <a:pt x="272" y="11"/>
                      <a:pt x="272" y="10"/>
                      <a:pt x="272" y="10"/>
                    </a:cubicBezTo>
                    <a:cubicBezTo>
                      <a:pt x="272" y="10"/>
                      <a:pt x="271" y="11"/>
                      <a:pt x="270" y="11"/>
                    </a:cubicBezTo>
                    <a:cubicBezTo>
                      <a:pt x="270" y="10"/>
                      <a:pt x="270" y="10"/>
                      <a:pt x="270" y="9"/>
                    </a:cubicBezTo>
                    <a:cubicBezTo>
                      <a:pt x="266" y="9"/>
                      <a:pt x="266" y="9"/>
                      <a:pt x="266" y="9"/>
                    </a:cubicBezTo>
                    <a:cubicBezTo>
                      <a:pt x="266" y="10"/>
                      <a:pt x="266" y="10"/>
                      <a:pt x="265" y="10"/>
                    </a:cubicBezTo>
                    <a:cubicBezTo>
                      <a:pt x="265" y="11"/>
                      <a:pt x="266" y="11"/>
                      <a:pt x="266" y="11"/>
                    </a:cubicBezTo>
                    <a:cubicBezTo>
                      <a:pt x="265" y="12"/>
                      <a:pt x="264" y="12"/>
                      <a:pt x="264" y="12"/>
                    </a:cubicBezTo>
                    <a:cubicBezTo>
                      <a:pt x="264" y="12"/>
                      <a:pt x="264" y="12"/>
                      <a:pt x="263" y="12"/>
                    </a:cubicBezTo>
                    <a:cubicBezTo>
                      <a:pt x="264" y="12"/>
                      <a:pt x="264" y="12"/>
                      <a:pt x="264" y="11"/>
                    </a:cubicBezTo>
                    <a:cubicBezTo>
                      <a:pt x="263" y="11"/>
                      <a:pt x="263" y="10"/>
                      <a:pt x="262" y="9"/>
                    </a:cubicBezTo>
                    <a:cubicBezTo>
                      <a:pt x="262" y="9"/>
                      <a:pt x="262" y="9"/>
                      <a:pt x="261" y="9"/>
                    </a:cubicBezTo>
                    <a:cubicBezTo>
                      <a:pt x="260" y="9"/>
                      <a:pt x="259" y="12"/>
                      <a:pt x="257" y="12"/>
                    </a:cubicBezTo>
                    <a:cubicBezTo>
                      <a:pt x="257" y="12"/>
                      <a:pt x="257" y="11"/>
                      <a:pt x="256" y="11"/>
                    </a:cubicBezTo>
                    <a:cubicBezTo>
                      <a:pt x="256" y="10"/>
                      <a:pt x="256" y="10"/>
                      <a:pt x="256" y="10"/>
                    </a:cubicBezTo>
                    <a:cubicBezTo>
                      <a:pt x="256" y="10"/>
                      <a:pt x="255" y="9"/>
                      <a:pt x="255" y="9"/>
                    </a:cubicBezTo>
                    <a:cubicBezTo>
                      <a:pt x="253" y="9"/>
                      <a:pt x="252" y="9"/>
                      <a:pt x="251" y="11"/>
                    </a:cubicBezTo>
                    <a:cubicBezTo>
                      <a:pt x="250" y="11"/>
                      <a:pt x="250" y="11"/>
                      <a:pt x="249" y="12"/>
                    </a:cubicBezTo>
                    <a:cubicBezTo>
                      <a:pt x="249" y="12"/>
                      <a:pt x="249" y="12"/>
                      <a:pt x="249" y="12"/>
                    </a:cubicBezTo>
                    <a:cubicBezTo>
                      <a:pt x="249" y="12"/>
                      <a:pt x="249" y="12"/>
                      <a:pt x="249" y="11"/>
                    </a:cubicBezTo>
                    <a:cubicBezTo>
                      <a:pt x="250" y="11"/>
                      <a:pt x="248" y="10"/>
                      <a:pt x="249" y="9"/>
                    </a:cubicBezTo>
                    <a:cubicBezTo>
                      <a:pt x="249" y="9"/>
                      <a:pt x="249" y="8"/>
                      <a:pt x="249" y="8"/>
                    </a:cubicBezTo>
                    <a:cubicBezTo>
                      <a:pt x="249" y="7"/>
                      <a:pt x="249" y="7"/>
                      <a:pt x="249" y="6"/>
                    </a:cubicBezTo>
                    <a:cubicBezTo>
                      <a:pt x="250" y="6"/>
                      <a:pt x="250" y="7"/>
                      <a:pt x="251" y="6"/>
                    </a:cubicBezTo>
                    <a:cubicBezTo>
                      <a:pt x="251" y="7"/>
                      <a:pt x="251" y="8"/>
                      <a:pt x="252" y="8"/>
                    </a:cubicBezTo>
                    <a:cubicBezTo>
                      <a:pt x="253" y="8"/>
                      <a:pt x="255" y="9"/>
                      <a:pt x="257" y="9"/>
                    </a:cubicBezTo>
                    <a:cubicBezTo>
                      <a:pt x="257" y="8"/>
                      <a:pt x="257" y="7"/>
                      <a:pt x="258" y="7"/>
                    </a:cubicBezTo>
                    <a:cubicBezTo>
                      <a:pt x="258" y="7"/>
                      <a:pt x="258" y="7"/>
                      <a:pt x="258" y="7"/>
                    </a:cubicBezTo>
                    <a:cubicBezTo>
                      <a:pt x="259" y="7"/>
                      <a:pt x="259" y="7"/>
                      <a:pt x="259" y="8"/>
                    </a:cubicBezTo>
                    <a:cubicBezTo>
                      <a:pt x="262" y="8"/>
                      <a:pt x="262" y="8"/>
                      <a:pt x="265" y="9"/>
                    </a:cubicBezTo>
                    <a:cubicBezTo>
                      <a:pt x="263" y="8"/>
                      <a:pt x="263" y="8"/>
                      <a:pt x="263" y="6"/>
                    </a:cubicBezTo>
                    <a:cubicBezTo>
                      <a:pt x="264" y="6"/>
                      <a:pt x="264" y="7"/>
                      <a:pt x="264" y="6"/>
                    </a:cubicBezTo>
                    <a:cubicBezTo>
                      <a:pt x="263" y="5"/>
                      <a:pt x="263" y="6"/>
                      <a:pt x="262" y="5"/>
                    </a:cubicBezTo>
                    <a:cubicBezTo>
                      <a:pt x="262" y="5"/>
                      <a:pt x="260" y="5"/>
                      <a:pt x="260" y="6"/>
                    </a:cubicBezTo>
                    <a:cubicBezTo>
                      <a:pt x="259" y="6"/>
                      <a:pt x="259" y="5"/>
                      <a:pt x="258" y="5"/>
                    </a:cubicBezTo>
                    <a:cubicBezTo>
                      <a:pt x="258" y="5"/>
                      <a:pt x="258" y="5"/>
                      <a:pt x="258" y="5"/>
                    </a:cubicBezTo>
                    <a:cubicBezTo>
                      <a:pt x="258" y="5"/>
                      <a:pt x="256" y="5"/>
                      <a:pt x="256" y="4"/>
                    </a:cubicBezTo>
                    <a:cubicBezTo>
                      <a:pt x="256" y="4"/>
                      <a:pt x="257" y="4"/>
                      <a:pt x="257" y="3"/>
                    </a:cubicBezTo>
                    <a:cubicBezTo>
                      <a:pt x="255" y="3"/>
                      <a:pt x="255" y="4"/>
                      <a:pt x="253" y="3"/>
                    </a:cubicBezTo>
                    <a:cubicBezTo>
                      <a:pt x="253" y="4"/>
                      <a:pt x="253" y="4"/>
                      <a:pt x="252" y="5"/>
                    </a:cubicBezTo>
                    <a:cubicBezTo>
                      <a:pt x="252" y="3"/>
                      <a:pt x="251" y="5"/>
                      <a:pt x="250" y="5"/>
                    </a:cubicBezTo>
                    <a:cubicBezTo>
                      <a:pt x="249" y="5"/>
                      <a:pt x="249" y="2"/>
                      <a:pt x="248" y="4"/>
                    </a:cubicBezTo>
                    <a:cubicBezTo>
                      <a:pt x="250" y="4"/>
                      <a:pt x="247" y="4"/>
                      <a:pt x="247" y="3"/>
                    </a:cubicBezTo>
                    <a:cubicBezTo>
                      <a:pt x="246" y="5"/>
                      <a:pt x="248" y="4"/>
                      <a:pt x="248" y="5"/>
                    </a:cubicBezTo>
                    <a:cubicBezTo>
                      <a:pt x="248" y="6"/>
                      <a:pt x="247" y="6"/>
                      <a:pt x="246" y="6"/>
                    </a:cubicBezTo>
                    <a:cubicBezTo>
                      <a:pt x="246" y="6"/>
                      <a:pt x="245" y="5"/>
                      <a:pt x="244" y="5"/>
                    </a:cubicBezTo>
                    <a:cubicBezTo>
                      <a:pt x="244" y="5"/>
                      <a:pt x="244" y="5"/>
                      <a:pt x="244" y="6"/>
                    </a:cubicBezTo>
                    <a:cubicBezTo>
                      <a:pt x="243" y="5"/>
                      <a:pt x="243" y="5"/>
                      <a:pt x="243" y="4"/>
                    </a:cubicBezTo>
                    <a:cubicBezTo>
                      <a:pt x="242" y="4"/>
                      <a:pt x="242" y="5"/>
                      <a:pt x="241" y="5"/>
                    </a:cubicBezTo>
                    <a:cubicBezTo>
                      <a:pt x="242" y="3"/>
                      <a:pt x="241" y="4"/>
                      <a:pt x="240" y="3"/>
                    </a:cubicBezTo>
                    <a:cubicBezTo>
                      <a:pt x="240" y="3"/>
                      <a:pt x="240" y="1"/>
                      <a:pt x="239" y="1"/>
                    </a:cubicBezTo>
                    <a:cubicBezTo>
                      <a:pt x="238" y="2"/>
                      <a:pt x="238" y="4"/>
                      <a:pt x="239" y="5"/>
                    </a:cubicBezTo>
                    <a:cubicBezTo>
                      <a:pt x="239" y="5"/>
                      <a:pt x="239" y="4"/>
                      <a:pt x="238" y="4"/>
                    </a:cubicBezTo>
                    <a:cubicBezTo>
                      <a:pt x="238" y="4"/>
                      <a:pt x="238" y="4"/>
                      <a:pt x="238" y="4"/>
                    </a:cubicBezTo>
                    <a:cubicBezTo>
                      <a:pt x="238" y="4"/>
                      <a:pt x="238" y="4"/>
                      <a:pt x="238" y="4"/>
                    </a:cubicBezTo>
                    <a:cubicBezTo>
                      <a:pt x="237" y="4"/>
                      <a:pt x="237" y="5"/>
                      <a:pt x="237" y="5"/>
                    </a:cubicBezTo>
                    <a:cubicBezTo>
                      <a:pt x="237" y="5"/>
                      <a:pt x="237" y="5"/>
                      <a:pt x="237" y="5"/>
                    </a:cubicBezTo>
                    <a:cubicBezTo>
                      <a:pt x="237" y="5"/>
                      <a:pt x="237" y="6"/>
                      <a:pt x="237" y="6"/>
                    </a:cubicBezTo>
                    <a:cubicBezTo>
                      <a:pt x="236" y="6"/>
                      <a:pt x="236" y="5"/>
                      <a:pt x="236" y="4"/>
                    </a:cubicBezTo>
                    <a:cubicBezTo>
                      <a:pt x="235" y="5"/>
                      <a:pt x="235" y="5"/>
                      <a:pt x="234" y="5"/>
                    </a:cubicBezTo>
                    <a:cubicBezTo>
                      <a:pt x="234" y="5"/>
                      <a:pt x="234" y="5"/>
                      <a:pt x="234" y="5"/>
                    </a:cubicBezTo>
                    <a:cubicBezTo>
                      <a:pt x="234" y="5"/>
                      <a:pt x="233" y="4"/>
                      <a:pt x="233" y="3"/>
                    </a:cubicBezTo>
                    <a:cubicBezTo>
                      <a:pt x="233" y="3"/>
                      <a:pt x="232" y="4"/>
                      <a:pt x="232" y="4"/>
                    </a:cubicBezTo>
                    <a:cubicBezTo>
                      <a:pt x="231" y="4"/>
                      <a:pt x="231" y="4"/>
                      <a:pt x="230" y="4"/>
                    </a:cubicBezTo>
                    <a:cubicBezTo>
                      <a:pt x="230" y="4"/>
                      <a:pt x="231" y="4"/>
                      <a:pt x="231" y="5"/>
                    </a:cubicBezTo>
                    <a:cubicBezTo>
                      <a:pt x="231" y="5"/>
                      <a:pt x="231" y="5"/>
                      <a:pt x="231" y="5"/>
                    </a:cubicBezTo>
                    <a:cubicBezTo>
                      <a:pt x="230" y="5"/>
                      <a:pt x="230" y="5"/>
                      <a:pt x="229" y="5"/>
                    </a:cubicBezTo>
                    <a:cubicBezTo>
                      <a:pt x="229" y="4"/>
                      <a:pt x="229" y="4"/>
                      <a:pt x="229" y="4"/>
                    </a:cubicBezTo>
                    <a:cubicBezTo>
                      <a:pt x="229" y="4"/>
                      <a:pt x="229" y="4"/>
                      <a:pt x="228" y="4"/>
                    </a:cubicBezTo>
                    <a:cubicBezTo>
                      <a:pt x="228" y="4"/>
                      <a:pt x="228" y="4"/>
                      <a:pt x="227" y="4"/>
                    </a:cubicBezTo>
                    <a:cubicBezTo>
                      <a:pt x="227" y="5"/>
                      <a:pt x="227" y="5"/>
                      <a:pt x="228" y="5"/>
                    </a:cubicBezTo>
                    <a:cubicBezTo>
                      <a:pt x="227" y="5"/>
                      <a:pt x="227" y="5"/>
                      <a:pt x="227" y="5"/>
                    </a:cubicBezTo>
                    <a:cubicBezTo>
                      <a:pt x="226" y="5"/>
                      <a:pt x="226" y="5"/>
                      <a:pt x="226" y="5"/>
                    </a:cubicBezTo>
                    <a:cubicBezTo>
                      <a:pt x="226" y="5"/>
                      <a:pt x="226" y="5"/>
                      <a:pt x="226" y="5"/>
                    </a:cubicBezTo>
                    <a:cubicBezTo>
                      <a:pt x="226" y="4"/>
                      <a:pt x="226" y="3"/>
                      <a:pt x="226" y="2"/>
                    </a:cubicBezTo>
                    <a:cubicBezTo>
                      <a:pt x="225" y="2"/>
                      <a:pt x="224" y="2"/>
                      <a:pt x="223" y="2"/>
                    </a:cubicBezTo>
                    <a:cubicBezTo>
                      <a:pt x="223" y="4"/>
                      <a:pt x="224" y="3"/>
                      <a:pt x="224" y="4"/>
                    </a:cubicBezTo>
                    <a:cubicBezTo>
                      <a:pt x="224" y="4"/>
                      <a:pt x="225" y="4"/>
                      <a:pt x="225" y="5"/>
                    </a:cubicBezTo>
                    <a:cubicBezTo>
                      <a:pt x="224" y="5"/>
                      <a:pt x="224" y="5"/>
                      <a:pt x="224" y="5"/>
                    </a:cubicBezTo>
                    <a:cubicBezTo>
                      <a:pt x="224" y="4"/>
                      <a:pt x="224" y="3"/>
                      <a:pt x="222" y="3"/>
                    </a:cubicBezTo>
                    <a:cubicBezTo>
                      <a:pt x="222" y="4"/>
                      <a:pt x="222" y="4"/>
                      <a:pt x="223" y="4"/>
                    </a:cubicBezTo>
                    <a:cubicBezTo>
                      <a:pt x="222" y="5"/>
                      <a:pt x="222" y="5"/>
                      <a:pt x="222" y="5"/>
                    </a:cubicBezTo>
                    <a:cubicBezTo>
                      <a:pt x="221" y="5"/>
                      <a:pt x="221" y="5"/>
                      <a:pt x="221" y="5"/>
                    </a:cubicBezTo>
                    <a:cubicBezTo>
                      <a:pt x="221" y="6"/>
                      <a:pt x="221" y="6"/>
                      <a:pt x="221" y="6"/>
                    </a:cubicBezTo>
                    <a:cubicBezTo>
                      <a:pt x="221" y="6"/>
                      <a:pt x="221" y="6"/>
                      <a:pt x="220" y="7"/>
                    </a:cubicBezTo>
                    <a:cubicBezTo>
                      <a:pt x="220" y="7"/>
                      <a:pt x="220" y="6"/>
                      <a:pt x="220" y="6"/>
                    </a:cubicBezTo>
                    <a:cubicBezTo>
                      <a:pt x="220" y="6"/>
                      <a:pt x="220" y="6"/>
                      <a:pt x="220" y="6"/>
                    </a:cubicBezTo>
                    <a:cubicBezTo>
                      <a:pt x="220" y="6"/>
                      <a:pt x="220" y="5"/>
                      <a:pt x="220" y="4"/>
                    </a:cubicBezTo>
                    <a:cubicBezTo>
                      <a:pt x="220" y="4"/>
                      <a:pt x="219" y="4"/>
                      <a:pt x="219" y="3"/>
                    </a:cubicBezTo>
                    <a:cubicBezTo>
                      <a:pt x="218" y="3"/>
                      <a:pt x="217" y="4"/>
                      <a:pt x="216" y="4"/>
                    </a:cubicBezTo>
                    <a:cubicBezTo>
                      <a:pt x="216" y="4"/>
                      <a:pt x="216" y="4"/>
                      <a:pt x="216" y="4"/>
                    </a:cubicBezTo>
                    <a:cubicBezTo>
                      <a:pt x="216" y="4"/>
                      <a:pt x="216" y="4"/>
                      <a:pt x="216" y="4"/>
                    </a:cubicBezTo>
                    <a:cubicBezTo>
                      <a:pt x="216" y="5"/>
                      <a:pt x="216" y="5"/>
                      <a:pt x="215" y="5"/>
                    </a:cubicBezTo>
                    <a:cubicBezTo>
                      <a:pt x="215" y="4"/>
                      <a:pt x="214" y="5"/>
                      <a:pt x="214" y="4"/>
                    </a:cubicBezTo>
                    <a:cubicBezTo>
                      <a:pt x="214" y="4"/>
                      <a:pt x="214" y="4"/>
                      <a:pt x="213" y="3"/>
                    </a:cubicBezTo>
                    <a:cubicBezTo>
                      <a:pt x="214" y="3"/>
                      <a:pt x="213" y="4"/>
                      <a:pt x="213" y="4"/>
                    </a:cubicBezTo>
                    <a:cubicBezTo>
                      <a:pt x="212" y="4"/>
                      <a:pt x="212" y="4"/>
                      <a:pt x="212" y="3"/>
                    </a:cubicBezTo>
                    <a:cubicBezTo>
                      <a:pt x="212" y="3"/>
                      <a:pt x="211" y="4"/>
                      <a:pt x="211" y="3"/>
                    </a:cubicBezTo>
                    <a:cubicBezTo>
                      <a:pt x="210" y="3"/>
                      <a:pt x="210" y="3"/>
                      <a:pt x="210" y="3"/>
                    </a:cubicBezTo>
                    <a:cubicBezTo>
                      <a:pt x="210" y="2"/>
                      <a:pt x="212" y="3"/>
                      <a:pt x="212" y="1"/>
                    </a:cubicBezTo>
                    <a:cubicBezTo>
                      <a:pt x="211" y="2"/>
                      <a:pt x="210" y="1"/>
                      <a:pt x="209" y="1"/>
                    </a:cubicBezTo>
                    <a:cubicBezTo>
                      <a:pt x="208" y="2"/>
                      <a:pt x="208" y="3"/>
                      <a:pt x="206" y="2"/>
                    </a:cubicBezTo>
                    <a:cubicBezTo>
                      <a:pt x="206" y="4"/>
                      <a:pt x="206" y="4"/>
                      <a:pt x="206" y="4"/>
                    </a:cubicBezTo>
                    <a:cubicBezTo>
                      <a:pt x="207" y="4"/>
                      <a:pt x="207" y="4"/>
                      <a:pt x="207" y="4"/>
                    </a:cubicBezTo>
                    <a:cubicBezTo>
                      <a:pt x="207" y="4"/>
                      <a:pt x="207" y="4"/>
                      <a:pt x="207" y="4"/>
                    </a:cubicBezTo>
                    <a:cubicBezTo>
                      <a:pt x="208" y="4"/>
                      <a:pt x="207" y="5"/>
                      <a:pt x="207" y="5"/>
                    </a:cubicBezTo>
                    <a:cubicBezTo>
                      <a:pt x="207" y="5"/>
                      <a:pt x="207" y="5"/>
                      <a:pt x="206" y="4"/>
                    </a:cubicBezTo>
                    <a:cubicBezTo>
                      <a:pt x="205" y="5"/>
                      <a:pt x="206" y="6"/>
                      <a:pt x="205" y="6"/>
                    </a:cubicBezTo>
                    <a:cubicBezTo>
                      <a:pt x="205" y="6"/>
                      <a:pt x="205" y="6"/>
                      <a:pt x="205" y="6"/>
                    </a:cubicBezTo>
                    <a:cubicBezTo>
                      <a:pt x="204" y="6"/>
                      <a:pt x="204" y="6"/>
                      <a:pt x="203" y="6"/>
                    </a:cubicBezTo>
                    <a:cubicBezTo>
                      <a:pt x="203" y="5"/>
                      <a:pt x="203" y="5"/>
                      <a:pt x="203" y="4"/>
                    </a:cubicBezTo>
                    <a:cubicBezTo>
                      <a:pt x="202" y="5"/>
                      <a:pt x="202" y="4"/>
                      <a:pt x="202" y="4"/>
                    </a:cubicBezTo>
                    <a:cubicBezTo>
                      <a:pt x="201" y="4"/>
                      <a:pt x="201" y="4"/>
                      <a:pt x="201" y="4"/>
                    </a:cubicBezTo>
                    <a:cubicBezTo>
                      <a:pt x="200" y="4"/>
                      <a:pt x="200" y="3"/>
                      <a:pt x="200" y="3"/>
                    </a:cubicBezTo>
                    <a:cubicBezTo>
                      <a:pt x="200" y="3"/>
                      <a:pt x="200" y="3"/>
                      <a:pt x="200" y="3"/>
                    </a:cubicBezTo>
                    <a:cubicBezTo>
                      <a:pt x="200" y="3"/>
                      <a:pt x="200" y="3"/>
                      <a:pt x="200" y="3"/>
                    </a:cubicBezTo>
                    <a:cubicBezTo>
                      <a:pt x="199" y="3"/>
                      <a:pt x="199" y="3"/>
                      <a:pt x="199" y="3"/>
                    </a:cubicBezTo>
                    <a:cubicBezTo>
                      <a:pt x="199" y="4"/>
                      <a:pt x="199" y="4"/>
                      <a:pt x="199" y="4"/>
                    </a:cubicBezTo>
                    <a:cubicBezTo>
                      <a:pt x="199" y="4"/>
                      <a:pt x="199" y="4"/>
                      <a:pt x="198" y="4"/>
                    </a:cubicBezTo>
                    <a:cubicBezTo>
                      <a:pt x="198" y="3"/>
                      <a:pt x="197" y="2"/>
                      <a:pt x="197" y="3"/>
                    </a:cubicBezTo>
                    <a:cubicBezTo>
                      <a:pt x="197" y="3"/>
                      <a:pt x="197" y="4"/>
                      <a:pt x="197" y="4"/>
                    </a:cubicBezTo>
                    <a:cubicBezTo>
                      <a:pt x="196" y="4"/>
                      <a:pt x="196" y="2"/>
                      <a:pt x="195" y="2"/>
                    </a:cubicBezTo>
                    <a:cubicBezTo>
                      <a:pt x="195" y="3"/>
                      <a:pt x="194" y="3"/>
                      <a:pt x="193" y="4"/>
                    </a:cubicBezTo>
                    <a:cubicBezTo>
                      <a:pt x="194" y="4"/>
                      <a:pt x="194" y="4"/>
                      <a:pt x="194" y="4"/>
                    </a:cubicBezTo>
                    <a:cubicBezTo>
                      <a:pt x="195" y="5"/>
                      <a:pt x="195" y="5"/>
                      <a:pt x="194" y="5"/>
                    </a:cubicBezTo>
                    <a:cubicBezTo>
                      <a:pt x="193" y="6"/>
                      <a:pt x="194" y="4"/>
                      <a:pt x="193" y="4"/>
                    </a:cubicBezTo>
                    <a:cubicBezTo>
                      <a:pt x="193" y="5"/>
                      <a:pt x="193" y="5"/>
                      <a:pt x="193" y="6"/>
                    </a:cubicBezTo>
                    <a:cubicBezTo>
                      <a:pt x="192" y="6"/>
                      <a:pt x="192" y="6"/>
                      <a:pt x="192" y="5"/>
                    </a:cubicBezTo>
                    <a:cubicBezTo>
                      <a:pt x="191" y="4"/>
                      <a:pt x="192" y="5"/>
                      <a:pt x="192" y="3"/>
                    </a:cubicBezTo>
                    <a:cubicBezTo>
                      <a:pt x="191" y="4"/>
                      <a:pt x="191" y="2"/>
                      <a:pt x="190" y="2"/>
                    </a:cubicBezTo>
                    <a:cubicBezTo>
                      <a:pt x="190" y="4"/>
                      <a:pt x="190" y="4"/>
                      <a:pt x="189" y="4"/>
                    </a:cubicBezTo>
                    <a:cubicBezTo>
                      <a:pt x="189" y="3"/>
                      <a:pt x="190" y="3"/>
                      <a:pt x="190" y="3"/>
                    </a:cubicBezTo>
                    <a:cubicBezTo>
                      <a:pt x="189" y="3"/>
                      <a:pt x="188" y="3"/>
                      <a:pt x="187" y="2"/>
                    </a:cubicBezTo>
                    <a:cubicBezTo>
                      <a:pt x="187" y="3"/>
                      <a:pt x="186" y="3"/>
                      <a:pt x="186" y="4"/>
                    </a:cubicBezTo>
                    <a:cubicBezTo>
                      <a:pt x="186" y="4"/>
                      <a:pt x="185" y="4"/>
                      <a:pt x="184" y="3"/>
                    </a:cubicBezTo>
                    <a:cubicBezTo>
                      <a:pt x="184" y="4"/>
                      <a:pt x="184" y="4"/>
                      <a:pt x="184" y="4"/>
                    </a:cubicBezTo>
                    <a:cubicBezTo>
                      <a:pt x="184" y="4"/>
                      <a:pt x="184" y="4"/>
                      <a:pt x="184" y="4"/>
                    </a:cubicBezTo>
                    <a:cubicBezTo>
                      <a:pt x="184" y="4"/>
                      <a:pt x="184" y="4"/>
                      <a:pt x="184" y="4"/>
                    </a:cubicBezTo>
                    <a:cubicBezTo>
                      <a:pt x="184" y="4"/>
                      <a:pt x="183" y="4"/>
                      <a:pt x="183" y="4"/>
                    </a:cubicBezTo>
                    <a:cubicBezTo>
                      <a:pt x="183" y="4"/>
                      <a:pt x="183" y="4"/>
                      <a:pt x="183" y="4"/>
                    </a:cubicBezTo>
                    <a:cubicBezTo>
                      <a:pt x="183" y="3"/>
                      <a:pt x="182" y="3"/>
                      <a:pt x="182" y="2"/>
                    </a:cubicBezTo>
                    <a:cubicBezTo>
                      <a:pt x="182" y="2"/>
                      <a:pt x="182" y="1"/>
                      <a:pt x="181" y="1"/>
                    </a:cubicBezTo>
                    <a:cubicBezTo>
                      <a:pt x="181" y="2"/>
                      <a:pt x="181" y="3"/>
                      <a:pt x="181" y="3"/>
                    </a:cubicBezTo>
                    <a:cubicBezTo>
                      <a:pt x="180" y="3"/>
                      <a:pt x="180" y="3"/>
                      <a:pt x="179" y="3"/>
                    </a:cubicBezTo>
                    <a:cubicBezTo>
                      <a:pt x="179" y="2"/>
                      <a:pt x="180" y="2"/>
                      <a:pt x="179" y="1"/>
                    </a:cubicBezTo>
                    <a:cubicBezTo>
                      <a:pt x="176" y="1"/>
                      <a:pt x="176" y="1"/>
                      <a:pt x="176" y="1"/>
                    </a:cubicBezTo>
                    <a:cubicBezTo>
                      <a:pt x="176" y="3"/>
                      <a:pt x="175" y="3"/>
                      <a:pt x="174" y="4"/>
                    </a:cubicBezTo>
                    <a:cubicBezTo>
                      <a:pt x="173" y="3"/>
                      <a:pt x="173" y="2"/>
                      <a:pt x="174" y="1"/>
                    </a:cubicBezTo>
                    <a:cubicBezTo>
                      <a:pt x="174" y="1"/>
                      <a:pt x="175" y="2"/>
                      <a:pt x="175" y="2"/>
                    </a:cubicBezTo>
                    <a:cubicBezTo>
                      <a:pt x="175" y="0"/>
                      <a:pt x="174" y="1"/>
                      <a:pt x="172" y="0"/>
                    </a:cubicBezTo>
                    <a:cubicBezTo>
                      <a:pt x="172" y="1"/>
                      <a:pt x="172" y="1"/>
                      <a:pt x="171" y="1"/>
                    </a:cubicBezTo>
                    <a:cubicBezTo>
                      <a:pt x="172" y="3"/>
                      <a:pt x="172" y="3"/>
                      <a:pt x="172" y="4"/>
                    </a:cubicBezTo>
                    <a:cubicBezTo>
                      <a:pt x="172" y="4"/>
                      <a:pt x="171" y="5"/>
                      <a:pt x="172" y="5"/>
                    </a:cubicBezTo>
                    <a:cubicBezTo>
                      <a:pt x="173" y="4"/>
                      <a:pt x="173" y="5"/>
                      <a:pt x="173" y="5"/>
                    </a:cubicBezTo>
                    <a:cubicBezTo>
                      <a:pt x="172" y="5"/>
                      <a:pt x="172" y="5"/>
                      <a:pt x="171" y="5"/>
                    </a:cubicBezTo>
                    <a:cubicBezTo>
                      <a:pt x="171" y="4"/>
                      <a:pt x="171" y="4"/>
                      <a:pt x="170" y="4"/>
                    </a:cubicBezTo>
                    <a:cubicBezTo>
                      <a:pt x="170" y="4"/>
                      <a:pt x="170" y="4"/>
                      <a:pt x="170" y="4"/>
                    </a:cubicBezTo>
                    <a:cubicBezTo>
                      <a:pt x="170" y="3"/>
                      <a:pt x="171" y="3"/>
                      <a:pt x="171" y="3"/>
                    </a:cubicBezTo>
                    <a:cubicBezTo>
                      <a:pt x="172" y="3"/>
                      <a:pt x="171" y="3"/>
                      <a:pt x="170" y="3"/>
                    </a:cubicBezTo>
                    <a:cubicBezTo>
                      <a:pt x="170" y="3"/>
                      <a:pt x="170" y="4"/>
                      <a:pt x="169" y="4"/>
                    </a:cubicBezTo>
                    <a:cubicBezTo>
                      <a:pt x="169" y="4"/>
                      <a:pt x="169" y="4"/>
                      <a:pt x="169" y="4"/>
                    </a:cubicBezTo>
                    <a:cubicBezTo>
                      <a:pt x="169" y="3"/>
                      <a:pt x="167" y="4"/>
                      <a:pt x="167" y="3"/>
                    </a:cubicBezTo>
                    <a:cubicBezTo>
                      <a:pt x="167" y="3"/>
                      <a:pt x="167" y="3"/>
                      <a:pt x="167" y="2"/>
                    </a:cubicBezTo>
                    <a:cubicBezTo>
                      <a:pt x="167" y="2"/>
                      <a:pt x="166" y="3"/>
                      <a:pt x="166" y="2"/>
                    </a:cubicBezTo>
                    <a:cubicBezTo>
                      <a:pt x="165" y="2"/>
                      <a:pt x="163" y="3"/>
                      <a:pt x="161" y="2"/>
                    </a:cubicBezTo>
                    <a:cubicBezTo>
                      <a:pt x="162" y="1"/>
                      <a:pt x="159" y="0"/>
                      <a:pt x="159" y="2"/>
                    </a:cubicBezTo>
                    <a:cubicBezTo>
                      <a:pt x="161" y="2"/>
                      <a:pt x="159" y="3"/>
                      <a:pt x="158" y="2"/>
                    </a:cubicBezTo>
                    <a:cubicBezTo>
                      <a:pt x="158" y="3"/>
                      <a:pt x="158" y="3"/>
                      <a:pt x="158" y="3"/>
                    </a:cubicBezTo>
                    <a:cubicBezTo>
                      <a:pt x="158" y="4"/>
                      <a:pt x="158" y="4"/>
                      <a:pt x="158" y="5"/>
                    </a:cubicBezTo>
                    <a:cubicBezTo>
                      <a:pt x="158" y="5"/>
                      <a:pt x="157" y="5"/>
                      <a:pt x="157" y="5"/>
                    </a:cubicBezTo>
                    <a:cubicBezTo>
                      <a:pt x="157" y="5"/>
                      <a:pt x="157" y="4"/>
                      <a:pt x="157" y="4"/>
                    </a:cubicBezTo>
                    <a:cubicBezTo>
                      <a:pt x="157" y="4"/>
                      <a:pt x="157" y="4"/>
                      <a:pt x="156" y="4"/>
                    </a:cubicBezTo>
                    <a:cubicBezTo>
                      <a:pt x="156" y="4"/>
                      <a:pt x="157" y="4"/>
                      <a:pt x="157" y="4"/>
                    </a:cubicBezTo>
                    <a:cubicBezTo>
                      <a:pt x="157" y="4"/>
                      <a:pt x="157" y="4"/>
                      <a:pt x="157" y="4"/>
                    </a:cubicBezTo>
                    <a:cubicBezTo>
                      <a:pt x="157" y="4"/>
                      <a:pt x="157" y="4"/>
                      <a:pt x="157" y="3"/>
                    </a:cubicBezTo>
                    <a:cubicBezTo>
                      <a:pt x="157" y="3"/>
                      <a:pt x="157" y="3"/>
                      <a:pt x="156" y="3"/>
                    </a:cubicBezTo>
                    <a:cubicBezTo>
                      <a:pt x="156" y="3"/>
                      <a:pt x="156" y="3"/>
                      <a:pt x="156" y="3"/>
                    </a:cubicBezTo>
                    <a:cubicBezTo>
                      <a:pt x="156" y="3"/>
                      <a:pt x="156" y="3"/>
                      <a:pt x="156" y="3"/>
                    </a:cubicBezTo>
                    <a:cubicBezTo>
                      <a:pt x="155" y="4"/>
                      <a:pt x="154" y="5"/>
                      <a:pt x="153" y="5"/>
                    </a:cubicBezTo>
                    <a:cubicBezTo>
                      <a:pt x="153" y="5"/>
                      <a:pt x="153" y="4"/>
                      <a:pt x="152" y="4"/>
                    </a:cubicBezTo>
                    <a:cubicBezTo>
                      <a:pt x="152" y="4"/>
                      <a:pt x="152" y="4"/>
                      <a:pt x="153" y="4"/>
                    </a:cubicBezTo>
                    <a:cubicBezTo>
                      <a:pt x="152" y="4"/>
                      <a:pt x="152" y="4"/>
                      <a:pt x="151" y="4"/>
                    </a:cubicBezTo>
                    <a:cubicBezTo>
                      <a:pt x="151" y="4"/>
                      <a:pt x="151" y="4"/>
                      <a:pt x="151" y="4"/>
                    </a:cubicBezTo>
                    <a:cubicBezTo>
                      <a:pt x="151" y="2"/>
                      <a:pt x="152" y="3"/>
                      <a:pt x="151" y="1"/>
                    </a:cubicBezTo>
                    <a:cubicBezTo>
                      <a:pt x="151" y="2"/>
                      <a:pt x="150" y="1"/>
                      <a:pt x="150" y="1"/>
                    </a:cubicBezTo>
                    <a:cubicBezTo>
                      <a:pt x="150" y="3"/>
                      <a:pt x="147" y="2"/>
                      <a:pt x="148" y="4"/>
                    </a:cubicBezTo>
                    <a:cubicBezTo>
                      <a:pt x="148" y="4"/>
                      <a:pt x="147" y="4"/>
                      <a:pt x="146" y="4"/>
                    </a:cubicBezTo>
                    <a:cubicBezTo>
                      <a:pt x="146" y="4"/>
                      <a:pt x="146" y="4"/>
                      <a:pt x="146" y="3"/>
                    </a:cubicBezTo>
                    <a:cubicBezTo>
                      <a:pt x="146" y="3"/>
                      <a:pt x="146" y="3"/>
                      <a:pt x="146" y="3"/>
                    </a:cubicBezTo>
                    <a:cubicBezTo>
                      <a:pt x="146" y="3"/>
                      <a:pt x="146" y="3"/>
                      <a:pt x="147" y="2"/>
                    </a:cubicBezTo>
                    <a:cubicBezTo>
                      <a:pt x="146" y="2"/>
                      <a:pt x="145" y="2"/>
                      <a:pt x="145" y="3"/>
                    </a:cubicBezTo>
                    <a:cubicBezTo>
                      <a:pt x="145" y="3"/>
                      <a:pt x="145" y="4"/>
                      <a:pt x="144" y="4"/>
                    </a:cubicBezTo>
                    <a:cubicBezTo>
                      <a:pt x="144" y="3"/>
                      <a:pt x="144" y="2"/>
                      <a:pt x="143" y="2"/>
                    </a:cubicBezTo>
                    <a:cubicBezTo>
                      <a:pt x="143" y="3"/>
                      <a:pt x="143" y="3"/>
                      <a:pt x="143" y="3"/>
                    </a:cubicBezTo>
                    <a:cubicBezTo>
                      <a:pt x="142" y="3"/>
                      <a:pt x="141" y="4"/>
                      <a:pt x="141" y="4"/>
                    </a:cubicBezTo>
                    <a:cubicBezTo>
                      <a:pt x="142" y="4"/>
                      <a:pt x="142" y="4"/>
                      <a:pt x="142" y="4"/>
                    </a:cubicBezTo>
                    <a:cubicBezTo>
                      <a:pt x="142" y="4"/>
                      <a:pt x="142" y="4"/>
                      <a:pt x="142" y="4"/>
                    </a:cubicBezTo>
                    <a:cubicBezTo>
                      <a:pt x="142" y="4"/>
                      <a:pt x="142" y="4"/>
                      <a:pt x="142" y="4"/>
                    </a:cubicBezTo>
                    <a:cubicBezTo>
                      <a:pt x="142" y="4"/>
                      <a:pt x="141" y="4"/>
                      <a:pt x="141" y="5"/>
                    </a:cubicBezTo>
                    <a:cubicBezTo>
                      <a:pt x="142" y="5"/>
                      <a:pt x="142" y="5"/>
                      <a:pt x="143" y="5"/>
                    </a:cubicBezTo>
                    <a:cubicBezTo>
                      <a:pt x="142" y="7"/>
                      <a:pt x="141" y="6"/>
                      <a:pt x="140" y="6"/>
                    </a:cubicBezTo>
                    <a:cubicBezTo>
                      <a:pt x="140" y="10"/>
                      <a:pt x="140" y="10"/>
                      <a:pt x="140" y="10"/>
                    </a:cubicBezTo>
                    <a:cubicBezTo>
                      <a:pt x="140" y="10"/>
                      <a:pt x="140" y="10"/>
                      <a:pt x="140" y="10"/>
                    </a:cubicBezTo>
                    <a:cubicBezTo>
                      <a:pt x="140" y="4"/>
                      <a:pt x="140" y="4"/>
                      <a:pt x="140" y="4"/>
                    </a:cubicBezTo>
                    <a:cubicBezTo>
                      <a:pt x="138" y="4"/>
                      <a:pt x="137" y="5"/>
                      <a:pt x="136" y="3"/>
                    </a:cubicBezTo>
                    <a:cubicBezTo>
                      <a:pt x="136" y="3"/>
                      <a:pt x="137" y="2"/>
                      <a:pt x="137" y="2"/>
                    </a:cubicBezTo>
                    <a:cubicBezTo>
                      <a:pt x="137" y="2"/>
                      <a:pt x="138" y="2"/>
                      <a:pt x="138" y="2"/>
                    </a:cubicBezTo>
                    <a:cubicBezTo>
                      <a:pt x="138" y="1"/>
                      <a:pt x="135" y="1"/>
                      <a:pt x="135" y="1"/>
                    </a:cubicBezTo>
                    <a:cubicBezTo>
                      <a:pt x="137" y="1"/>
                      <a:pt x="136" y="2"/>
                      <a:pt x="135" y="2"/>
                    </a:cubicBezTo>
                    <a:cubicBezTo>
                      <a:pt x="134" y="3"/>
                      <a:pt x="135" y="1"/>
                      <a:pt x="133" y="1"/>
                    </a:cubicBezTo>
                    <a:cubicBezTo>
                      <a:pt x="133" y="3"/>
                      <a:pt x="133" y="3"/>
                      <a:pt x="133" y="4"/>
                    </a:cubicBezTo>
                    <a:cubicBezTo>
                      <a:pt x="133" y="4"/>
                      <a:pt x="133" y="4"/>
                      <a:pt x="132" y="4"/>
                    </a:cubicBezTo>
                    <a:cubicBezTo>
                      <a:pt x="133" y="5"/>
                      <a:pt x="133" y="5"/>
                      <a:pt x="133" y="5"/>
                    </a:cubicBezTo>
                    <a:cubicBezTo>
                      <a:pt x="133" y="5"/>
                      <a:pt x="133" y="5"/>
                      <a:pt x="133" y="5"/>
                    </a:cubicBezTo>
                    <a:cubicBezTo>
                      <a:pt x="133" y="5"/>
                      <a:pt x="132" y="5"/>
                      <a:pt x="131" y="5"/>
                    </a:cubicBezTo>
                    <a:cubicBezTo>
                      <a:pt x="132" y="4"/>
                      <a:pt x="132" y="3"/>
                      <a:pt x="130" y="3"/>
                    </a:cubicBezTo>
                    <a:cubicBezTo>
                      <a:pt x="131" y="3"/>
                      <a:pt x="130" y="4"/>
                      <a:pt x="130" y="4"/>
                    </a:cubicBezTo>
                    <a:cubicBezTo>
                      <a:pt x="130" y="4"/>
                      <a:pt x="130" y="4"/>
                      <a:pt x="130" y="3"/>
                    </a:cubicBezTo>
                    <a:cubicBezTo>
                      <a:pt x="129" y="3"/>
                      <a:pt x="129" y="3"/>
                      <a:pt x="128" y="3"/>
                    </a:cubicBezTo>
                    <a:cubicBezTo>
                      <a:pt x="128" y="2"/>
                      <a:pt x="128" y="2"/>
                      <a:pt x="127" y="2"/>
                    </a:cubicBezTo>
                    <a:cubicBezTo>
                      <a:pt x="127" y="3"/>
                      <a:pt x="128" y="4"/>
                      <a:pt x="126" y="4"/>
                    </a:cubicBezTo>
                    <a:cubicBezTo>
                      <a:pt x="125" y="6"/>
                      <a:pt x="127" y="5"/>
                      <a:pt x="127" y="6"/>
                    </a:cubicBezTo>
                    <a:cubicBezTo>
                      <a:pt x="127" y="6"/>
                      <a:pt x="127" y="6"/>
                      <a:pt x="126" y="7"/>
                    </a:cubicBezTo>
                    <a:cubicBezTo>
                      <a:pt x="126" y="7"/>
                      <a:pt x="126" y="7"/>
                      <a:pt x="126" y="7"/>
                    </a:cubicBezTo>
                    <a:cubicBezTo>
                      <a:pt x="125" y="6"/>
                      <a:pt x="124" y="6"/>
                      <a:pt x="123" y="5"/>
                    </a:cubicBezTo>
                    <a:cubicBezTo>
                      <a:pt x="123" y="5"/>
                      <a:pt x="123" y="5"/>
                      <a:pt x="123" y="4"/>
                    </a:cubicBezTo>
                    <a:cubicBezTo>
                      <a:pt x="123" y="4"/>
                      <a:pt x="124" y="4"/>
                      <a:pt x="124" y="4"/>
                    </a:cubicBezTo>
                    <a:cubicBezTo>
                      <a:pt x="123" y="4"/>
                      <a:pt x="123" y="3"/>
                      <a:pt x="121" y="3"/>
                    </a:cubicBezTo>
                    <a:cubicBezTo>
                      <a:pt x="122" y="1"/>
                      <a:pt x="119" y="1"/>
                      <a:pt x="119" y="2"/>
                    </a:cubicBezTo>
                    <a:cubicBezTo>
                      <a:pt x="119" y="2"/>
                      <a:pt x="120" y="3"/>
                      <a:pt x="120" y="3"/>
                    </a:cubicBezTo>
                    <a:cubicBezTo>
                      <a:pt x="119" y="3"/>
                      <a:pt x="119" y="3"/>
                      <a:pt x="119" y="3"/>
                    </a:cubicBezTo>
                    <a:cubicBezTo>
                      <a:pt x="118" y="3"/>
                      <a:pt x="117" y="3"/>
                      <a:pt x="117" y="3"/>
                    </a:cubicBezTo>
                    <a:cubicBezTo>
                      <a:pt x="117" y="2"/>
                      <a:pt x="115" y="2"/>
                      <a:pt x="114" y="2"/>
                    </a:cubicBezTo>
                    <a:cubicBezTo>
                      <a:pt x="114" y="2"/>
                      <a:pt x="113" y="3"/>
                      <a:pt x="113" y="3"/>
                    </a:cubicBezTo>
                    <a:cubicBezTo>
                      <a:pt x="113" y="3"/>
                      <a:pt x="113" y="2"/>
                      <a:pt x="112" y="2"/>
                    </a:cubicBezTo>
                    <a:cubicBezTo>
                      <a:pt x="112" y="3"/>
                      <a:pt x="112" y="4"/>
                      <a:pt x="111" y="3"/>
                    </a:cubicBezTo>
                    <a:cubicBezTo>
                      <a:pt x="110" y="3"/>
                      <a:pt x="110" y="2"/>
                      <a:pt x="109" y="1"/>
                    </a:cubicBezTo>
                    <a:cubicBezTo>
                      <a:pt x="108" y="1"/>
                      <a:pt x="107" y="1"/>
                      <a:pt x="108" y="1"/>
                    </a:cubicBezTo>
                    <a:cubicBezTo>
                      <a:pt x="108" y="2"/>
                      <a:pt x="109" y="1"/>
                      <a:pt x="109" y="2"/>
                    </a:cubicBezTo>
                    <a:cubicBezTo>
                      <a:pt x="109" y="3"/>
                      <a:pt x="108" y="3"/>
                      <a:pt x="108" y="3"/>
                    </a:cubicBezTo>
                    <a:cubicBezTo>
                      <a:pt x="107" y="3"/>
                      <a:pt x="107" y="3"/>
                      <a:pt x="107" y="2"/>
                    </a:cubicBezTo>
                    <a:cubicBezTo>
                      <a:pt x="105" y="3"/>
                      <a:pt x="104" y="2"/>
                      <a:pt x="104" y="4"/>
                    </a:cubicBezTo>
                    <a:cubicBezTo>
                      <a:pt x="105" y="4"/>
                      <a:pt x="105" y="3"/>
                      <a:pt x="105" y="3"/>
                    </a:cubicBezTo>
                    <a:cubicBezTo>
                      <a:pt x="105" y="3"/>
                      <a:pt x="106" y="4"/>
                      <a:pt x="106" y="4"/>
                    </a:cubicBezTo>
                    <a:cubicBezTo>
                      <a:pt x="106" y="5"/>
                      <a:pt x="105" y="4"/>
                      <a:pt x="104" y="4"/>
                    </a:cubicBezTo>
                    <a:cubicBezTo>
                      <a:pt x="104" y="4"/>
                      <a:pt x="104" y="4"/>
                      <a:pt x="103" y="4"/>
                    </a:cubicBezTo>
                    <a:cubicBezTo>
                      <a:pt x="103" y="4"/>
                      <a:pt x="103" y="4"/>
                      <a:pt x="103" y="3"/>
                    </a:cubicBezTo>
                    <a:cubicBezTo>
                      <a:pt x="102" y="3"/>
                      <a:pt x="102" y="3"/>
                      <a:pt x="102" y="3"/>
                    </a:cubicBezTo>
                    <a:cubicBezTo>
                      <a:pt x="101" y="3"/>
                      <a:pt x="101" y="1"/>
                      <a:pt x="100" y="1"/>
                    </a:cubicBezTo>
                    <a:cubicBezTo>
                      <a:pt x="100" y="3"/>
                      <a:pt x="100" y="3"/>
                      <a:pt x="99" y="4"/>
                    </a:cubicBezTo>
                    <a:cubicBezTo>
                      <a:pt x="99" y="3"/>
                      <a:pt x="99" y="4"/>
                      <a:pt x="98" y="4"/>
                    </a:cubicBezTo>
                    <a:cubicBezTo>
                      <a:pt x="98" y="4"/>
                      <a:pt x="98" y="4"/>
                      <a:pt x="98" y="4"/>
                    </a:cubicBezTo>
                    <a:cubicBezTo>
                      <a:pt x="98" y="3"/>
                      <a:pt x="98" y="3"/>
                      <a:pt x="98" y="3"/>
                    </a:cubicBezTo>
                    <a:cubicBezTo>
                      <a:pt x="98" y="3"/>
                      <a:pt x="98" y="3"/>
                      <a:pt x="97" y="4"/>
                    </a:cubicBezTo>
                    <a:cubicBezTo>
                      <a:pt x="97" y="4"/>
                      <a:pt x="97" y="4"/>
                      <a:pt x="97" y="4"/>
                    </a:cubicBezTo>
                    <a:cubicBezTo>
                      <a:pt x="96" y="4"/>
                      <a:pt x="96" y="2"/>
                      <a:pt x="96" y="2"/>
                    </a:cubicBezTo>
                    <a:cubicBezTo>
                      <a:pt x="96" y="3"/>
                      <a:pt x="95" y="4"/>
                      <a:pt x="95" y="3"/>
                    </a:cubicBezTo>
                    <a:cubicBezTo>
                      <a:pt x="95" y="2"/>
                      <a:pt x="95" y="2"/>
                      <a:pt x="96" y="1"/>
                    </a:cubicBezTo>
                    <a:cubicBezTo>
                      <a:pt x="95" y="2"/>
                      <a:pt x="94" y="2"/>
                      <a:pt x="93" y="2"/>
                    </a:cubicBezTo>
                    <a:cubicBezTo>
                      <a:pt x="93" y="1"/>
                      <a:pt x="92" y="1"/>
                      <a:pt x="92" y="0"/>
                    </a:cubicBezTo>
                    <a:cubicBezTo>
                      <a:pt x="91" y="1"/>
                      <a:pt x="90" y="1"/>
                      <a:pt x="89" y="1"/>
                    </a:cubicBezTo>
                    <a:cubicBezTo>
                      <a:pt x="90" y="2"/>
                      <a:pt x="90" y="2"/>
                      <a:pt x="90" y="2"/>
                    </a:cubicBezTo>
                    <a:cubicBezTo>
                      <a:pt x="89" y="2"/>
                      <a:pt x="89" y="4"/>
                      <a:pt x="88" y="3"/>
                    </a:cubicBezTo>
                    <a:cubicBezTo>
                      <a:pt x="87" y="4"/>
                      <a:pt x="88" y="5"/>
                      <a:pt x="88" y="5"/>
                    </a:cubicBezTo>
                    <a:cubicBezTo>
                      <a:pt x="88" y="5"/>
                      <a:pt x="88" y="5"/>
                      <a:pt x="87" y="5"/>
                    </a:cubicBezTo>
                    <a:cubicBezTo>
                      <a:pt x="87" y="5"/>
                      <a:pt x="87" y="5"/>
                      <a:pt x="87" y="5"/>
                    </a:cubicBezTo>
                    <a:cubicBezTo>
                      <a:pt x="86" y="4"/>
                      <a:pt x="86" y="4"/>
                      <a:pt x="87" y="2"/>
                    </a:cubicBezTo>
                    <a:cubicBezTo>
                      <a:pt x="85" y="2"/>
                      <a:pt x="86" y="4"/>
                      <a:pt x="85" y="3"/>
                    </a:cubicBezTo>
                    <a:cubicBezTo>
                      <a:pt x="85" y="3"/>
                      <a:pt x="85" y="1"/>
                      <a:pt x="84" y="1"/>
                    </a:cubicBezTo>
                    <a:cubicBezTo>
                      <a:pt x="83" y="2"/>
                      <a:pt x="83" y="4"/>
                      <a:pt x="81" y="3"/>
                    </a:cubicBezTo>
                    <a:cubicBezTo>
                      <a:pt x="81" y="2"/>
                      <a:pt x="79" y="3"/>
                      <a:pt x="80" y="1"/>
                    </a:cubicBezTo>
                    <a:cubicBezTo>
                      <a:pt x="79" y="1"/>
                      <a:pt x="79" y="2"/>
                      <a:pt x="78" y="2"/>
                    </a:cubicBezTo>
                    <a:cubicBezTo>
                      <a:pt x="78" y="3"/>
                      <a:pt x="78" y="2"/>
                      <a:pt x="77" y="2"/>
                    </a:cubicBezTo>
                    <a:cubicBezTo>
                      <a:pt x="77" y="2"/>
                      <a:pt x="77" y="3"/>
                      <a:pt x="76" y="2"/>
                    </a:cubicBezTo>
                    <a:cubicBezTo>
                      <a:pt x="75" y="4"/>
                      <a:pt x="77" y="4"/>
                      <a:pt x="75" y="5"/>
                    </a:cubicBezTo>
                    <a:cubicBezTo>
                      <a:pt x="73" y="4"/>
                      <a:pt x="75" y="3"/>
                      <a:pt x="73" y="2"/>
                    </a:cubicBezTo>
                    <a:cubicBezTo>
                      <a:pt x="72" y="3"/>
                      <a:pt x="72" y="3"/>
                      <a:pt x="71" y="4"/>
                    </a:cubicBezTo>
                    <a:cubicBezTo>
                      <a:pt x="71" y="4"/>
                      <a:pt x="70" y="3"/>
                      <a:pt x="70" y="3"/>
                    </a:cubicBezTo>
                    <a:cubicBezTo>
                      <a:pt x="69" y="3"/>
                      <a:pt x="69" y="4"/>
                      <a:pt x="68" y="4"/>
                    </a:cubicBezTo>
                    <a:cubicBezTo>
                      <a:pt x="68" y="3"/>
                      <a:pt x="68" y="3"/>
                      <a:pt x="67" y="3"/>
                    </a:cubicBezTo>
                    <a:cubicBezTo>
                      <a:pt x="67" y="4"/>
                      <a:pt x="67" y="4"/>
                      <a:pt x="67" y="4"/>
                    </a:cubicBezTo>
                    <a:cubicBezTo>
                      <a:pt x="68" y="5"/>
                      <a:pt x="69" y="4"/>
                      <a:pt x="70" y="5"/>
                    </a:cubicBezTo>
                    <a:cubicBezTo>
                      <a:pt x="69" y="5"/>
                      <a:pt x="69" y="5"/>
                      <a:pt x="68" y="5"/>
                    </a:cubicBezTo>
                    <a:cubicBezTo>
                      <a:pt x="68" y="6"/>
                      <a:pt x="67" y="5"/>
                      <a:pt x="67" y="5"/>
                    </a:cubicBezTo>
                    <a:cubicBezTo>
                      <a:pt x="67" y="5"/>
                      <a:pt x="67" y="6"/>
                      <a:pt x="66" y="6"/>
                    </a:cubicBezTo>
                    <a:cubicBezTo>
                      <a:pt x="66" y="6"/>
                      <a:pt x="66" y="5"/>
                      <a:pt x="66" y="5"/>
                    </a:cubicBezTo>
                    <a:cubicBezTo>
                      <a:pt x="65" y="5"/>
                      <a:pt x="66" y="6"/>
                      <a:pt x="65" y="6"/>
                    </a:cubicBezTo>
                    <a:cubicBezTo>
                      <a:pt x="65" y="7"/>
                      <a:pt x="64" y="6"/>
                      <a:pt x="64" y="7"/>
                    </a:cubicBezTo>
                    <a:cubicBezTo>
                      <a:pt x="64" y="7"/>
                      <a:pt x="64" y="6"/>
                      <a:pt x="63" y="6"/>
                    </a:cubicBezTo>
                    <a:cubicBezTo>
                      <a:pt x="63" y="6"/>
                      <a:pt x="63" y="6"/>
                      <a:pt x="63" y="5"/>
                    </a:cubicBezTo>
                    <a:cubicBezTo>
                      <a:pt x="65" y="5"/>
                      <a:pt x="65" y="5"/>
                      <a:pt x="65" y="5"/>
                    </a:cubicBezTo>
                    <a:cubicBezTo>
                      <a:pt x="66" y="4"/>
                      <a:pt x="64" y="4"/>
                      <a:pt x="63" y="3"/>
                    </a:cubicBezTo>
                    <a:cubicBezTo>
                      <a:pt x="63" y="3"/>
                      <a:pt x="63" y="3"/>
                      <a:pt x="63" y="2"/>
                    </a:cubicBezTo>
                    <a:cubicBezTo>
                      <a:pt x="63" y="2"/>
                      <a:pt x="62" y="2"/>
                      <a:pt x="62" y="2"/>
                    </a:cubicBezTo>
                    <a:cubicBezTo>
                      <a:pt x="61" y="2"/>
                      <a:pt x="61" y="3"/>
                      <a:pt x="60" y="3"/>
                    </a:cubicBezTo>
                    <a:cubicBezTo>
                      <a:pt x="60" y="3"/>
                      <a:pt x="60" y="2"/>
                      <a:pt x="60" y="3"/>
                    </a:cubicBezTo>
                    <a:cubicBezTo>
                      <a:pt x="60" y="3"/>
                      <a:pt x="60" y="4"/>
                      <a:pt x="61" y="4"/>
                    </a:cubicBezTo>
                    <a:cubicBezTo>
                      <a:pt x="61" y="3"/>
                      <a:pt x="61" y="4"/>
                      <a:pt x="61" y="4"/>
                    </a:cubicBezTo>
                    <a:cubicBezTo>
                      <a:pt x="62" y="4"/>
                      <a:pt x="63" y="3"/>
                      <a:pt x="63" y="4"/>
                    </a:cubicBezTo>
                    <a:cubicBezTo>
                      <a:pt x="61" y="4"/>
                      <a:pt x="61" y="4"/>
                      <a:pt x="59" y="5"/>
                    </a:cubicBezTo>
                    <a:cubicBezTo>
                      <a:pt x="58" y="4"/>
                      <a:pt x="57" y="3"/>
                      <a:pt x="57" y="2"/>
                    </a:cubicBezTo>
                    <a:cubicBezTo>
                      <a:pt x="57" y="2"/>
                      <a:pt x="57" y="2"/>
                      <a:pt x="57" y="1"/>
                    </a:cubicBezTo>
                    <a:cubicBezTo>
                      <a:pt x="55" y="1"/>
                      <a:pt x="56" y="3"/>
                      <a:pt x="55" y="4"/>
                    </a:cubicBezTo>
                    <a:cubicBezTo>
                      <a:pt x="55" y="3"/>
                      <a:pt x="55" y="3"/>
                      <a:pt x="55" y="3"/>
                    </a:cubicBezTo>
                    <a:cubicBezTo>
                      <a:pt x="55" y="3"/>
                      <a:pt x="55" y="3"/>
                      <a:pt x="55" y="3"/>
                    </a:cubicBezTo>
                    <a:cubicBezTo>
                      <a:pt x="55" y="2"/>
                      <a:pt x="55" y="3"/>
                      <a:pt x="54" y="2"/>
                    </a:cubicBezTo>
                    <a:cubicBezTo>
                      <a:pt x="54" y="3"/>
                      <a:pt x="54" y="3"/>
                      <a:pt x="54" y="3"/>
                    </a:cubicBezTo>
                    <a:cubicBezTo>
                      <a:pt x="54" y="3"/>
                      <a:pt x="54" y="4"/>
                      <a:pt x="53" y="3"/>
                    </a:cubicBezTo>
                    <a:cubicBezTo>
                      <a:pt x="53" y="4"/>
                      <a:pt x="50" y="5"/>
                      <a:pt x="50" y="4"/>
                    </a:cubicBezTo>
                    <a:cubicBezTo>
                      <a:pt x="51" y="4"/>
                      <a:pt x="52" y="4"/>
                      <a:pt x="52" y="2"/>
                    </a:cubicBezTo>
                    <a:cubicBezTo>
                      <a:pt x="49" y="2"/>
                      <a:pt x="48" y="5"/>
                      <a:pt x="47" y="3"/>
                    </a:cubicBezTo>
                    <a:cubicBezTo>
                      <a:pt x="48" y="3"/>
                      <a:pt x="49" y="3"/>
                      <a:pt x="49" y="2"/>
                    </a:cubicBezTo>
                    <a:cubicBezTo>
                      <a:pt x="46" y="2"/>
                      <a:pt x="45" y="5"/>
                      <a:pt x="43" y="2"/>
                    </a:cubicBezTo>
                    <a:cubicBezTo>
                      <a:pt x="43" y="3"/>
                      <a:pt x="43" y="4"/>
                      <a:pt x="42" y="4"/>
                    </a:cubicBezTo>
                    <a:cubicBezTo>
                      <a:pt x="42" y="3"/>
                      <a:pt x="42" y="2"/>
                      <a:pt x="41" y="2"/>
                    </a:cubicBezTo>
                    <a:cubicBezTo>
                      <a:pt x="41" y="3"/>
                      <a:pt x="41" y="3"/>
                      <a:pt x="41" y="4"/>
                    </a:cubicBezTo>
                    <a:cubicBezTo>
                      <a:pt x="41" y="4"/>
                      <a:pt x="41" y="4"/>
                      <a:pt x="41" y="4"/>
                    </a:cubicBezTo>
                    <a:cubicBezTo>
                      <a:pt x="41" y="4"/>
                      <a:pt x="40" y="4"/>
                      <a:pt x="40" y="3"/>
                    </a:cubicBezTo>
                    <a:cubicBezTo>
                      <a:pt x="39" y="3"/>
                      <a:pt x="39" y="4"/>
                      <a:pt x="39" y="4"/>
                    </a:cubicBezTo>
                    <a:cubicBezTo>
                      <a:pt x="39" y="4"/>
                      <a:pt x="39" y="4"/>
                      <a:pt x="38" y="4"/>
                    </a:cubicBezTo>
                    <a:cubicBezTo>
                      <a:pt x="38" y="5"/>
                      <a:pt x="38" y="5"/>
                      <a:pt x="39" y="5"/>
                    </a:cubicBezTo>
                    <a:cubicBezTo>
                      <a:pt x="38" y="6"/>
                      <a:pt x="37" y="5"/>
                      <a:pt x="38" y="7"/>
                    </a:cubicBezTo>
                    <a:cubicBezTo>
                      <a:pt x="37" y="7"/>
                      <a:pt x="37" y="6"/>
                      <a:pt x="36" y="6"/>
                    </a:cubicBezTo>
                    <a:cubicBezTo>
                      <a:pt x="36" y="7"/>
                      <a:pt x="36" y="7"/>
                      <a:pt x="36" y="7"/>
                    </a:cubicBezTo>
                    <a:cubicBezTo>
                      <a:pt x="36" y="7"/>
                      <a:pt x="35" y="6"/>
                      <a:pt x="36" y="6"/>
                    </a:cubicBezTo>
                    <a:cubicBezTo>
                      <a:pt x="36" y="6"/>
                      <a:pt x="36" y="5"/>
                      <a:pt x="36" y="5"/>
                    </a:cubicBezTo>
                    <a:cubicBezTo>
                      <a:pt x="36" y="5"/>
                      <a:pt x="36" y="4"/>
                      <a:pt x="36" y="3"/>
                    </a:cubicBezTo>
                    <a:cubicBezTo>
                      <a:pt x="34" y="3"/>
                      <a:pt x="33" y="4"/>
                      <a:pt x="33" y="4"/>
                    </a:cubicBezTo>
                    <a:cubicBezTo>
                      <a:pt x="31" y="4"/>
                      <a:pt x="31" y="4"/>
                      <a:pt x="30" y="4"/>
                    </a:cubicBezTo>
                    <a:cubicBezTo>
                      <a:pt x="30" y="5"/>
                      <a:pt x="30" y="5"/>
                      <a:pt x="30" y="6"/>
                    </a:cubicBezTo>
                    <a:cubicBezTo>
                      <a:pt x="30" y="6"/>
                      <a:pt x="30" y="7"/>
                      <a:pt x="29" y="7"/>
                    </a:cubicBezTo>
                    <a:cubicBezTo>
                      <a:pt x="29" y="7"/>
                      <a:pt x="27" y="5"/>
                      <a:pt x="27" y="7"/>
                    </a:cubicBezTo>
                    <a:cubicBezTo>
                      <a:pt x="27" y="6"/>
                      <a:pt x="26" y="6"/>
                      <a:pt x="26" y="5"/>
                    </a:cubicBezTo>
                    <a:cubicBezTo>
                      <a:pt x="24" y="6"/>
                      <a:pt x="25" y="5"/>
                      <a:pt x="22" y="5"/>
                    </a:cubicBezTo>
                    <a:cubicBezTo>
                      <a:pt x="23" y="6"/>
                      <a:pt x="23" y="6"/>
                      <a:pt x="23" y="6"/>
                    </a:cubicBezTo>
                    <a:cubicBezTo>
                      <a:pt x="23" y="7"/>
                      <a:pt x="21" y="7"/>
                      <a:pt x="20" y="8"/>
                    </a:cubicBezTo>
                    <a:cubicBezTo>
                      <a:pt x="21" y="9"/>
                      <a:pt x="21" y="9"/>
                      <a:pt x="22" y="10"/>
                    </a:cubicBezTo>
                    <a:cubicBezTo>
                      <a:pt x="22" y="10"/>
                      <a:pt x="22" y="10"/>
                      <a:pt x="22" y="10"/>
                    </a:cubicBezTo>
                    <a:cubicBezTo>
                      <a:pt x="21" y="10"/>
                      <a:pt x="20" y="9"/>
                      <a:pt x="19" y="8"/>
                    </a:cubicBezTo>
                    <a:cubicBezTo>
                      <a:pt x="19" y="8"/>
                      <a:pt x="19" y="8"/>
                      <a:pt x="19" y="8"/>
                    </a:cubicBezTo>
                    <a:cubicBezTo>
                      <a:pt x="20" y="8"/>
                      <a:pt x="18" y="6"/>
                      <a:pt x="17" y="7"/>
                    </a:cubicBezTo>
                    <a:cubicBezTo>
                      <a:pt x="16" y="8"/>
                      <a:pt x="16" y="7"/>
                      <a:pt x="15" y="8"/>
                    </a:cubicBezTo>
                    <a:cubicBezTo>
                      <a:pt x="15" y="10"/>
                      <a:pt x="16" y="7"/>
                      <a:pt x="16" y="9"/>
                    </a:cubicBezTo>
                    <a:cubicBezTo>
                      <a:pt x="16" y="9"/>
                      <a:pt x="16" y="9"/>
                      <a:pt x="17" y="9"/>
                    </a:cubicBezTo>
                    <a:cubicBezTo>
                      <a:pt x="16" y="10"/>
                      <a:pt x="16" y="10"/>
                      <a:pt x="15" y="11"/>
                    </a:cubicBezTo>
                    <a:cubicBezTo>
                      <a:pt x="15" y="10"/>
                      <a:pt x="14" y="10"/>
                      <a:pt x="14" y="10"/>
                    </a:cubicBezTo>
                    <a:cubicBezTo>
                      <a:pt x="14" y="9"/>
                      <a:pt x="14" y="9"/>
                      <a:pt x="14" y="8"/>
                    </a:cubicBezTo>
                    <a:cubicBezTo>
                      <a:pt x="13" y="8"/>
                      <a:pt x="13" y="8"/>
                      <a:pt x="13" y="7"/>
                    </a:cubicBezTo>
                    <a:cubicBezTo>
                      <a:pt x="9" y="7"/>
                      <a:pt x="9" y="7"/>
                      <a:pt x="9" y="7"/>
                    </a:cubicBezTo>
                    <a:cubicBezTo>
                      <a:pt x="9" y="8"/>
                      <a:pt x="9" y="9"/>
                      <a:pt x="9" y="9"/>
                    </a:cubicBezTo>
                    <a:cubicBezTo>
                      <a:pt x="8" y="9"/>
                      <a:pt x="8" y="8"/>
                      <a:pt x="7" y="8"/>
                    </a:cubicBezTo>
                    <a:cubicBezTo>
                      <a:pt x="7" y="9"/>
                      <a:pt x="7" y="9"/>
                      <a:pt x="6" y="10"/>
                    </a:cubicBezTo>
                    <a:cubicBezTo>
                      <a:pt x="6" y="10"/>
                      <a:pt x="6" y="10"/>
                      <a:pt x="6" y="11"/>
                    </a:cubicBezTo>
                    <a:cubicBezTo>
                      <a:pt x="8" y="12"/>
                      <a:pt x="7" y="9"/>
                      <a:pt x="8" y="10"/>
                    </a:cubicBezTo>
                    <a:cubicBezTo>
                      <a:pt x="8" y="11"/>
                      <a:pt x="9" y="11"/>
                      <a:pt x="9" y="11"/>
                    </a:cubicBezTo>
                    <a:cubicBezTo>
                      <a:pt x="7" y="14"/>
                      <a:pt x="10" y="16"/>
                      <a:pt x="14" y="16"/>
                    </a:cubicBezTo>
                    <a:cubicBezTo>
                      <a:pt x="13" y="17"/>
                      <a:pt x="14" y="16"/>
                      <a:pt x="15" y="17"/>
                    </a:cubicBezTo>
                    <a:cubicBezTo>
                      <a:pt x="15" y="17"/>
                      <a:pt x="15" y="18"/>
                      <a:pt x="15" y="18"/>
                    </a:cubicBezTo>
                    <a:cubicBezTo>
                      <a:pt x="16" y="18"/>
                      <a:pt x="17" y="17"/>
                      <a:pt x="17" y="17"/>
                    </a:cubicBezTo>
                    <a:cubicBezTo>
                      <a:pt x="17" y="17"/>
                      <a:pt x="17" y="18"/>
                      <a:pt x="17" y="18"/>
                    </a:cubicBezTo>
                    <a:cubicBezTo>
                      <a:pt x="17" y="17"/>
                      <a:pt x="17" y="19"/>
                      <a:pt x="16" y="19"/>
                    </a:cubicBezTo>
                    <a:cubicBezTo>
                      <a:pt x="15" y="18"/>
                      <a:pt x="14" y="18"/>
                      <a:pt x="13" y="18"/>
                    </a:cubicBezTo>
                    <a:cubicBezTo>
                      <a:pt x="13" y="18"/>
                      <a:pt x="13" y="19"/>
                      <a:pt x="12" y="19"/>
                    </a:cubicBezTo>
                    <a:cubicBezTo>
                      <a:pt x="12" y="20"/>
                      <a:pt x="12" y="21"/>
                      <a:pt x="11" y="21"/>
                    </a:cubicBezTo>
                    <a:cubicBezTo>
                      <a:pt x="11" y="20"/>
                      <a:pt x="10" y="20"/>
                      <a:pt x="11" y="19"/>
                    </a:cubicBezTo>
                    <a:cubicBezTo>
                      <a:pt x="9" y="20"/>
                      <a:pt x="9" y="18"/>
                      <a:pt x="8" y="19"/>
                    </a:cubicBezTo>
                    <a:cubicBezTo>
                      <a:pt x="7" y="20"/>
                      <a:pt x="5" y="19"/>
                      <a:pt x="4" y="19"/>
                    </a:cubicBezTo>
                    <a:cubicBezTo>
                      <a:pt x="4" y="19"/>
                      <a:pt x="4" y="20"/>
                      <a:pt x="4" y="20"/>
                    </a:cubicBezTo>
                    <a:cubicBezTo>
                      <a:pt x="4" y="18"/>
                      <a:pt x="3" y="18"/>
                      <a:pt x="3" y="17"/>
                    </a:cubicBezTo>
                    <a:cubicBezTo>
                      <a:pt x="3" y="17"/>
                      <a:pt x="3" y="17"/>
                      <a:pt x="3" y="17"/>
                    </a:cubicBezTo>
                    <a:cubicBezTo>
                      <a:pt x="3" y="17"/>
                      <a:pt x="3" y="18"/>
                      <a:pt x="2" y="18"/>
                    </a:cubicBezTo>
                    <a:cubicBezTo>
                      <a:pt x="3" y="18"/>
                      <a:pt x="3" y="19"/>
                      <a:pt x="3" y="20"/>
                    </a:cubicBezTo>
                    <a:cubicBezTo>
                      <a:pt x="2" y="20"/>
                      <a:pt x="2" y="20"/>
                      <a:pt x="2" y="20"/>
                    </a:cubicBezTo>
                    <a:cubicBezTo>
                      <a:pt x="1" y="21"/>
                      <a:pt x="1" y="21"/>
                      <a:pt x="0" y="22"/>
                    </a:cubicBezTo>
                    <a:cubicBezTo>
                      <a:pt x="0" y="22"/>
                      <a:pt x="1" y="22"/>
                      <a:pt x="1" y="22"/>
                    </a:cubicBezTo>
                    <a:cubicBezTo>
                      <a:pt x="1" y="24"/>
                      <a:pt x="3" y="23"/>
                      <a:pt x="4" y="24"/>
                    </a:cubicBezTo>
                    <a:close/>
                    <a:moveTo>
                      <a:pt x="272" y="22"/>
                    </a:moveTo>
                    <a:cubicBezTo>
                      <a:pt x="273" y="22"/>
                      <a:pt x="274" y="22"/>
                      <a:pt x="274" y="22"/>
                    </a:cubicBezTo>
                    <a:cubicBezTo>
                      <a:pt x="273" y="22"/>
                      <a:pt x="271" y="23"/>
                      <a:pt x="271" y="22"/>
                    </a:cubicBezTo>
                    <a:lnTo>
                      <a:pt x="272" y="22"/>
                    </a:lnTo>
                    <a:close/>
                    <a:moveTo>
                      <a:pt x="26" y="10"/>
                    </a:moveTo>
                    <a:cubicBezTo>
                      <a:pt x="26" y="10"/>
                      <a:pt x="26" y="11"/>
                      <a:pt x="26" y="11"/>
                    </a:cubicBezTo>
                    <a:cubicBezTo>
                      <a:pt x="27" y="11"/>
                      <a:pt x="27" y="10"/>
                      <a:pt x="27" y="10"/>
                    </a:cubicBezTo>
                    <a:cubicBezTo>
                      <a:pt x="27" y="10"/>
                      <a:pt x="27" y="10"/>
                      <a:pt x="28" y="10"/>
                    </a:cubicBezTo>
                    <a:cubicBezTo>
                      <a:pt x="28" y="10"/>
                      <a:pt x="28" y="10"/>
                      <a:pt x="28" y="10"/>
                    </a:cubicBezTo>
                    <a:cubicBezTo>
                      <a:pt x="28" y="10"/>
                      <a:pt x="28" y="10"/>
                      <a:pt x="28" y="10"/>
                    </a:cubicBezTo>
                    <a:cubicBezTo>
                      <a:pt x="28" y="12"/>
                      <a:pt x="28" y="12"/>
                      <a:pt x="28" y="12"/>
                    </a:cubicBezTo>
                    <a:cubicBezTo>
                      <a:pt x="27" y="11"/>
                      <a:pt x="26" y="12"/>
                      <a:pt x="25" y="13"/>
                    </a:cubicBezTo>
                    <a:cubicBezTo>
                      <a:pt x="23" y="13"/>
                      <a:pt x="27" y="11"/>
                      <a:pt x="24" y="11"/>
                    </a:cubicBezTo>
                    <a:cubicBezTo>
                      <a:pt x="24" y="11"/>
                      <a:pt x="24" y="11"/>
                      <a:pt x="24" y="11"/>
                    </a:cubicBezTo>
                    <a:cubicBezTo>
                      <a:pt x="25" y="11"/>
                      <a:pt x="25" y="10"/>
                      <a:pt x="26" y="10"/>
                    </a:cubicBezTo>
                    <a:close/>
                    <a:moveTo>
                      <a:pt x="30" y="11"/>
                    </a:moveTo>
                    <a:cubicBezTo>
                      <a:pt x="30" y="11"/>
                      <a:pt x="30" y="11"/>
                      <a:pt x="30" y="11"/>
                    </a:cubicBezTo>
                    <a:cubicBezTo>
                      <a:pt x="30" y="11"/>
                      <a:pt x="30" y="12"/>
                      <a:pt x="30" y="12"/>
                    </a:cubicBezTo>
                    <a:cubicBezTo>
                      <a:pt x="30" y="12"/>
                      <a:pt x="30" y="12"/>
                      <a:pt x="30" y="11"/>
                    </a:cubicBezTo>
                    <a:close/>
                    <a:moveTo>
                      <a:pt x="27" y="14"/>
                    </a:moveTo>
                    <a:cubicBezTo>
                      <a:pt x="27" y="13"/>
                      <a:pt x="27" y="13"/>
                      <a:pt x="27" y="13"/>
                    </a:cubicBezTo>
                    <a:cubicBezTo>
                      <a:pt x="28" y="13"/>
                      <a:pt x="28" y="14"/>
                      <a:pt x="28" y="15"/>
                    </a:cubicBezTo>
                    <a:cubicBezTo>
                      <a:pt x="28" y="15"/>
                      <a:pt x="28" y="15"/>
                      <a:pt x="28" y="16"/>
                    </a:cubicBezTo>
                    <a:cubicBezTo>
                      <a:pt x="28" y="15"/>
                      <a:pt x="28" y="15"/>
                      <a:pt x="27" y="15"/>
                    </a:cubicBezTo>
                    <a:cubicBezTo>
                      <a:pt x="28" y="14"/>
                      <a:pt x="28" y="14"/>
                      <a:pt x="28" y="14"/>
                    </a:cubicBezTo>
                    <a:cubicBezTo>
                      <a:pt x="27" y="14"/>
                      <a:pt x="27" y="14"/>
                      <a:pt x="27" y="14"/>
                    </a:cubicBezTo>
                    <a:close/>
                    <a:moveTo>
                      <a:pt x="29" y="18"/>
                    </a:moveTo>
                    <a:cubicBezTo>
                      <a:pt x="29" y="18"/>
                      <a:pt x="29" y="18"/>
                      <a:pt x="29" y="18"/>
                    </a:cubicBezTo>
                    <a:cubicBezTo>
                      <a:pt x="29" y="18"/>
                      <a:pt x="29" y="18"/>
                      <a:pt x="29" y="18"/>
                    </a:cubicBezTo>
                    <a:cubicBezTo>
                      <a:pt x="30" y="18"/>
                      <a:pt x="30" y="18"/>
                      <a:pt x="30" y="18"/>
                    </a:cubicBezTo>
                    <a:cubicBezTo>
                      <a:pt x="30" y="18"/>
                      <a:pt x="30" y="18"/>
                      <a:pt x="29" y="18"/>
                    </a:cubicBezTo>
                    <a:close/>
                    <a:moveTo>
                      <a:pt x="30" y="23"/>
                    </a:moveTo>
                    <a:cubicBezTo>
                      <a:pt x="30" y="23"/>
                      <a:pt x="30" y="21"/>
                      <a:pt x="31" y="21"/>
                    </a:cubicBezTo>
                    <a:cubicBezTo>
                      <a:pt x="31" y="22"/>
                      <a:pt x="31" y="23"/>
                      <a:pt x="30" y="23"/>
                    </a:cubicBezTo>
                    <a:close/>
                    <a:moveTo>
                      <a:pt x="33" y="19"/>
                    </a:moveTo>
                    <a:cubicBezTo>
                      <a:pt x="33" y="20"/>
                      <a:pt x="31" y="19"/>
                      <a:pt x="30" y="20"/>
                    </a:cubicBezTo>
                    <a:cubicBezTo>
                      <a:pt x="30" y="19"/>
                      <a:pt x="30" y="19"/>
                      <a:pt x="30" y="18"/>
                    </a:cubicBezTo>
                    <a:cubicBezTo>
                      <a:pt x="30" y="18"/>
                      <a:pt x="30" y="19"/>
                      <a:pt x="30" y="19"/>
                    </a:cubicBezTo>
                    <a:cubicBezTo>
                      <a:pt x="31" y="19"/>
                      <a:pt x="31" y="18"/>
                      <a:pt x="32" y="18"/>
                    </a:cubicBezTo>
                    <a:cubicBezTo>
                      <a:pt x="32" y="18"/>
                      <a:pt x="33" y="18"/>
                      <a:pt x="33" y="18"/>
                    </a:cubicBezTo>
                    <a:cubicBezTo>
                      <a:pt x="33" y="19"/>
                      <a:pt x="32" y="19"/>
                      <a:pt x="33" y="19"/>
                    </a:cubicBezTo>
                    <a:close/>
                    <a:moveTo>
                      <a:pt x="33" y="14"/>
                    </a:moveTo>
                    <a:cubicBezTo>
                      <a:pt x="33" y="14"/>
                      <a:pt x="33" y="14"/>
                      <a:pt x="33" y="13"/>
                    </a:cubicBezTo>
                    <a:cubicBezTo>
                      <a:pt x="33" y="14"/>
                      <a:pt x="33" y="14"/>
                      <a:pt x="34" y="14"/>
                    </a:cubicBezTo>
                    <a:cubicBezTo>
                      <a:pt x="33" y="14"/>
                      <a:pt x="33" y="14"/>
                      <a:pt x="33" y="14"/>
                    </a:cubicBezTo>
                    <a:close/>
                    <a:moveTo>
                      <a:pt x="55" y="21"/>
                    </a:moveTo>
                    <a:cubicBezTo>
                      <a:pt x="55" y="21"/>
                      <a:pt x="55" y="21"/>
                      <a:pt x="55" y="22"/>
                    </a:cubicBezTo>
                    <a:cubicBezTo>
                      <a:pt x="55" y="21"/>
                      <a:pt x="55" y="21"/>
                      <a:pt x="55" y="21"/>
                    </a:cubicBezTo>
                    <a:close/>
                    <a:moveTo>
                      <a:pt x="53" y="14"/>
                    </a:moveTo>
                    <a:cubicBezTo>
                      <a:pt x="53" y="14"/>
                      <a:pt x="53" y="14"/>
                      <a:pt x="53" y="13"/>
                    </a:cubicBezTo>
                    <a:cubicBezTo>
                      <a:pt x="54" y="13"/>
                      <a:pt x="54" y="13"/>
                      <a:pt x="54" y="13"/>
                    </a:cubicBezTo>
                    <a:cubicBezTo>
                      <a:pt x="54" y="14"/>
                      <a:pt x="54" y="14"/>
                      <a:pt x="54" y="14"/>
                    </a:cubicBezTo>
                    <a:cubicBezTo>
                      <a:pt x="54" y="13"/>
                      <a:pt x="53" y="13"/>
                      <a:pt x="53" y="14"/>
                    </a:cubicBezTo>
                    <a:close/>
                    <a:moveTo>
                      <a:pt x="45" y="18"/>
                    </a:moveTo>
                    <a:cubicBezTo>
                      <a:pt x="45" y="18"/>
                      <a:pt x="45" y="17"/>
                      <a:pt x="45" y="17"/>
                    </a:cubicBezTo>
                    <a:cubicBezTo>
                      <a:pt x="45" y="17"/>
                      <a:pt x="46" y="17"/>
                      <a:pt x="46" y="17"/>
                    </a:cubicBezTo>
                    <a:cubicBezTo>
                      <a:pt x="46" y="18"/>
                      <a:pt x="46" y="18"/>
                      <a:pt x="45" y="18"/>
                    </a:cubicBezTo>
                    <a:close/>
                    <a:moveTo>
                      <a:pt x="39" y="18"/>
                    </a:moveTo>
                    <a:cubicBezTo>
                      <a:pt x="39" y="18"/>
                      <a:pt x="40" y="18"/>
                      <a:pt x="40" y="18"/>
                    </a:cubicBezTo>
                    <a:cubicBezTo>
                      <a:pt x="43" y="18"/>
                      <a:pt x="39" y="19"/>
                      <a:pt x="39" y="18"/>
                    </a:cubicBezTo>
                    <a:close/>
                    <a:moveTo>
                      <a:pt x="46" y="16"/>
                    </a:moveTo>
                    <a:cubicBezTo>
                      <a:pt x="46" y="16"/>
                      <a:pt x="46" y="16"/>
                      <a:pt x="46" y="16"/>
                    </a:cubicBezTo>
                    <a:cubicBezTo>
                      <a:pt x="46" y="16"/>
                      <a:pt x="46" y="16"/>
                      <a:pt x="46" y="16"/>
                    </a:cubicBezTo>
                    <a:cubicBezTo>
                      <a:pt x="46" y="16"/>
                      <a:pt x="46" y="16"/>
                      <a:pt x="46" y="16"/>
                    </a:cubicBezTo>
                    <a:close/>
                    <a:moveTo>
                      <a:pt x="47" y="15"/>
                    </a:moveTo>
                    <a:cubicBezTo>
                      <a:pt x="46" y="15"/>
                      <a:pt x="46" y="15"/>
                      <a:pt x="46" y="15"/>
                    </a:cubicBezTo>
                    <a:cubicBezTo>
                      <a:pt x="46" y="15"/>
                      <a:pt x="46" y="15"/>
                      <a:pt x="46" y="14"/>
                    </a:cubicBezTo>
                    <a:cubicBezTo>
                      <a:pt x="46" y="15"/>
                      <a:pt x="46" y="15"/>
                      <a:pt x="47" y="15"/>
                    </a:cubicBezTo>
                    <a:close/>
                    <a:moveTo>
                      <a:pt x="46" y="13"/>
                    </a:moveTo>
                    <a:cubicBezTo>
                      <a:pt x="46" y="13"/>
                      <a:pt x="46" y="14"/>
                      <a:pt x="45" y="14"/>
                    </a:cubicBezTo>
                    <a:cubicBezTo>
                      <a:pt x="45" y="13"/>
                      <a:pt x="46" y="13"/>
                      <a:pt x="46" y="13"/>
                    </a:cubicBezTo>
                    <a:cubicBezTo>
                      <a:pt x="46" y="13"/>
                      <a:pt x="46" y="13"/>
                      <a:pt x="46" y="13"/>
                    </a:cubicBezTo>
                    <a:close/>
                    <a:moveTo>
                      <a:pt x="42" y="17"/>
                    </a:moveTo>
                    <a:cubicBezTo>
                      <a:pt x="42" y="17"/>
                      <a:pt x="42" y="17"/>
                      <a:pt x="42" y="16"/>
                    </a:cubicBezTo>
                    <a:cubicBezTo>
                      <a:pt x="42" y="16"/>
                      <a:pt x="42" y="17"/>
                      <a:pt x="42" y="17"/>
                    </a:cubicBezTo>
                    <a:cubicBezTo>
                      <a:pt x="42" y="16"/>
                      <a:pt x="42" y="16"/>
                      <a:pt x="43" y="16"/>
                    </a:cubicBezTo>
                    <a:cubicBezTo>
                      <a:pt x="43" y="16"/>
                      <a:pt x="43" y="16"/>
                      <a:pt x="43" y="16"/>
                    </a:cubicBezTo>
                    <a:cubicBezTo>
                      <a:pt x="43" y="16"/>
                      <a:pt x="43" y="16"/>
                      <a:pt x="43" y="17"/>
                    </a:cubicBezTo>
                    <a:cubicBezTo>
                      <a:pt x="42" y="17"/>
                      <a:pt x="42" y="17"/>
                      <a:pt x="42" y="17"/>
                    </a:cubicBezTo>
                    <a:close/>
                    <a:moveTo>
                      <a:pt x="45" y="11"/>
                    </a:moveTo>
                    <a:cubicBezTo>
                      <a:pt x="45" y="11"/>
                      <a:pt x="45" y="11"/>
                      <a:pt x="44" y="11"/>
                    </a:cubicBezTo>
                    <a:cubicBezTo>
                      <a:pt x="44" y="11"/>
                      <a:pt x="43" y="11"/>
                      <a:pt x="44" y="10"/>
                    </a:cubicBezTo>
                    <a:cubicBezTo>
                      <a:pt x="44" y="10"/>
                      <a:pt x="44" y="10"/>
                      <a:pt x="44" y="10"/>
                    </a:cubicBezTo>
                    <a:cubicBezTo>
                      <a:pt x="44" y="10"/>
                      <a:pt x="44" y="10"/>
                      <a:pt x="44" y="10"/>
                    </a:cubicBezTo>
                    <a:cubicBezTo>
                      <a:pt x="44" y="10"/>
                      <a:pt x="45" y="11"/>
                      <a:pt x="45" y="11"/>
                    </a:cubicBezTo>
                    <a:close/>
                    <a:moveTo>
                      <a:pt x="41" y="13"/>
                    </a:moveTo>
                    <a:cubicBezTo>
                      <a:pt x="41" y="13"/>
                      <a:pt x="41" y="14"/>
                      <a:pt x="41" y="14"/>
                    </a:cubicBezTo>
                    <a:cubicBezTo>
                      <a:pt x="41" y="14"/>
                      <a:pt x="41" y="13"/>
                      <a:pt x="40" y="13"/>
                    </a:cubicBezTo>
                    <a:lnTo>
                      <a:pt x="41" y="13"/>
                    </a:lnTo>
                    <a:close/>
                    <a:moveTo>
                      <a:pt x="35" y="9"/>
                    </a:moveTo>
                    <a:cubicBezTo>
                      <a:pt x="36" y="9"/>
                      <a:pt x="36" y="9"/>
                      <a:pt x="36" y="9"/>
                    </a:cubicBezTo>
                    <a:cubicBezTo>
                      <a:pt x="36" y="9"/>
                      <a:pt x="35" y="9"/>
                      <a:pt x="35" y="9"/>
                    </a:cubicBezTo>
                    <a:cubicBezTo>
                      <a:pt x="35" y="9"/>
                      <a:pt x="35" y="9"/>
                      <a:pt x="35" y="9"/>
                    </a:cubicBezTo>
                    <a:close/>
                    <a:moveTo>
                      <a:pt x="36" y="13"/>
                    </a:moveTo>
                    <a:cubicBezTo>
                      <a:pt x="36" y="12"/>
                      <a:pt x="36" y="11"/>
                      <a:pt x="36" y="11"/>
                    </a:cubicBezTo>
                    <a:cubicBezTo>
                      <a:pt x="37" y="11"/>
                      <a:pt x="37" y="12"/>
                      <a:pt x="37" y="12"/>
                    </a:cubicBezTo>
                    <a:cubicBezTo>
                      <a:pt x="38" y="12"/>
                      <a:pt x="38" y="13"/>
                      <a:pt x="38" y="13"/>
                    </a:cubicBezTo>
                    <a:cubicBezTo>
                      <a:pt x="38" y="13"/>
                      <a:pt x="37" y="13"/>
                      <a:pt x="36" y="13"/>
                    </a:cubicBezTo>
                    <a:close/>
                    <a:moveTo>
                      <a:pt x="43" y="21"/>
                    </a:moveTo>
                    <a:cubicBezTo>
                      <a:pt x="42" y="21"/>
                      <a:pt x="41" y="20"/>
                      <a:pt x="40" y="19"/>
                    </a:cubicBezTo>
                    <a:cubicBezTo>
                      <a:pt x="40" y="19"/>
                      <a:pt x="40" y="19"/>
                      <a:pt x="40" y="19"/>
                    </a:cubicBezTo>
                    <a:cubicBezTo>
                      <a:pt x="40" y="19"/>
                      <a:pt x="40" y="19"/>
                      <a:pt x="40" y="19"/>
                    </a:cubicBezTo>
                    <a:cubicBezTo>
                      <a:pt x="40" y="19"/>
                      <a:pt x="40" y="19"/>
                      <a:pt x="40" y="19"/>
                    </a:cubicBezTo>
                    <a:cubicBezTo>
                      <a:pt x="41" y="19"/>
                      <a:pt x="41" y="20"/>
                      <a:pt x="42" y="20"/>
                    </a:cubicBezTo>
                    <a:cubicBezTo>
                      <a:pt x="42" y="20"/>
                      <a:pt x="42" y="19"/>
                      <a:pt x="42" y="19"/>
                    </a:cubicBezTo>
                    <a:cubicBezTo>
                      <a:pt x="42" y="19"/>
                      <a:pt x="42" y="19"/>
                      <a:pt x="42" y="19"/>
                    </a:cubicBezTo>
                    <a:cubicBezTo>
                      <a:pt x="43" y="18"/>
                      <a:pt x="43" y="18"/>
                      <a:pt x="42" y="18"/>
                    </a:cubicBezTo>
                    <a:cubicBezTo>
                      <a:pt x="43" y="18"/>
                      <a:pt x="44" y="18"/>
                      <a:pt x="44" y="19"/>
                    </a:cubicBezTo>
                    <a:cubicBezTo>
                      <a:pt x="44" y="19"/>
                      <a:pt x="44" y="19"/>
                      <a:pt x="44" y="19"/>
                    </a:cubicBezTo>
                    <a:cubicBezTo>
                      <a:pt x="44" y="20"/>
                      <a:pt x="45" y="20"/>
                      <a:pt x="43" y="21"/>
                    </a:cubicBezTo>
                    <a:close/>
                    <a:moveTo>
                      <a:pt x="55" y="20"/>
                    </a:moveTo>
                    <a:cubicBezTo>
                      <a:pt x="55" y="20"/>
                      <a:pt x="55" y="20"/>
                      <a:pt x="55" y="20"/>
                    </a:cubicBezTo>
                    <a:cubicBezTo>
                      <a:pt x="55" y="20"/>
                      <a:pt x="55" y="20"/>
                      <a:pt x="56" y="20"/>
                    </a:cubicBezTo>
                    <a:cubicBezTo>
                      <a:pt x="56" y="20"/>
                      <a:pt x="55" y="20"/>
                      <a:pt x="55" y="20"/>
                    </a:cubicBezTo>
                    <a:close/>
                    <a:moveTo>
                      <a:pt x="59" y="14"/>
                    </a:moveTo>
                    <a:cubicBezTo>
                      <a:pt x="59" y="13"/>
                      <a:pt x="59" y="12"/>
                      <a:pt x="59" y="12"/>
                    </a:cubicBezTo>
                    <a:cubicBezTo>
                      <a:pt x="59" y="12"/>
                      <a:pt x="60" y="12"/>
                      <a:pt x="60" y="12"/>
                    </a:cubicBezTo>
                    <a:cubicBezTo>
                      <a:pt x="59" y="13"/>
                      <a:pt x="59" y="14"/>
                      <a:pt x="59" y="14"/>
                    </a:cubicBezTo>
                    <a:cubicBezTo>
                      <a:pt x="59" y="14"/>
                      <a:pt x="59" y="14"/>
                      <a:pt x="59" y="14"/>
                    </a:cubicBezTo>
                    <a:close/>
                    <a:moveTo>
                      <a:pt x="62" y="15"/>
                    </a:moveTo>
                    <a:cubicBezTo>
                      <a:pt x="62" y="15"/>
                      <a:pt x="63" y="15"/>
                      <a:pt x="63" y="15"/>
                    </a:cubicBezTo>
                    <a:cubicBezTo>
                      <a:pt x="63" y="15"/>
                      <a:pt x="62" y="16"/>
                      <a:pt x="62" y="16"/>
                    </a:cubicBezTo>
                    <a:cubicBezTo>
                      <a:pt x="62" y="16"/>
                      <a:pt x="62" y="16"/>
                      <a:pt x="62" y="16"/>
                    </a:cubicBezTo>
                    <a:cubicBezTo>
                      <a:pt x="62" y="16"/>
                      <a:pt x="62" y="15"/>
                      <a:pt x="62" y="15"/>
                    </a:cubicBezTo>
                    <a:close/>
                    <a:moveTo>
                      <a:pt x="69" y="17"/>
                    </a:moveTo>
                    <a:cubicBezTo>
                      <a:pt x="69" y="17"/>
                      <a:pt x="69" y="17"/>
                      <a:pt x="69" y="17"/>
                    </a:cubicBezTo>
                    <a:cubicBezTo>
                      <a:pt x="69" y="17"/>
                      <a:pt x="69" y="17"/>
                      <a:pt x="70" y="17"/>
                    </a:cubicBezTo>
                    <a:cubicBezTo>
                      <a:pt x="70" y="18"/>
                      <a:pt x="71" y="18"/>
                      <a:pt x="72" y="18"/>
                    </a:cubicBezTo>
                    <a:cubicBezTo>
                      <a:pt x="71" y="18"/>
                      <a:pt x="71" y="18"/>
                      <a:pt x="70" y="18"/>
                    </a:cubicBezTo>
                    <a:cubicBezTo>
                      <a:pt x="70" y="18"/>
                      <a:pt x="70" y="18"/>
                      <a:pt x="70" y="18"/>
                    </a:cubicBezTo>
                    <a:cubicBezTo>
                      <a:pt x="70" y="18"/>
                      <a:pt x="70" y="18"/>
                      <a:pt x="70" y="18"/>
                    </a:cubicBezTo>
                    <a:cubicBezTo>
                      <a:pt x="70" y="18"/>
                      <a:pt x="70" y="18"/>
                      <a:pt x="70" y="18"/>
                    </a:cubicBezTo>
                    <a:cubicBezTo>
                      <a:pt x="70" y="18"/>
                      <a:pt x="70" y="18"/>
                      <a:pt x="70" y="18"/>
                    </a:cubicBezTo>
                    <a:cubicBezTo>
                      <a:pt x="69" y="18"/>
                      <a:pt x="69" y="17"/>
                      <a:pt x="69" y="17"/>
                    </a:cubicBezTo>
                    <a:close/>
                    <a:moveTo>
                      <a:pt x="76" y="9"/>
                    </a:moveTo>
                    <a:cubicBezTo>
                      <a:pt x="76" y="9"/>
                      <a:pt x="77" y="9"/>
                      <a:pt x="77" y="9"/>
                    </a:cubicBezTo>
                    <a:cubicBezTo>
                      <a:pt x="77" y="9"/>
                      <a:pt x="77" y="10"/>
                      <a:pt x="77" y="11"/>
                    </a:cubicBezTo>
                    <a:cubicBezTo>
                      <a:pt x="76" y="11"/>
                      <a:pt x="76" y="10"/>
                      <a:pt x="76" y="10"/>
                    </a:cubicBezTo>
                    <a:cubicBezTo>
                      <a:pt x="76" y="10"/>
                      <a:pt x="76" y="9"/>
                      <a:pt x="76" y="9"/>
                    </a:cubicBezTo>
                    <a:close/>
                    <a:moveTo>
                      <a:pt x="136" y="16"/>
                    </a:moveTo>
                    <a:cubicBezTo>
                      <a:pt x="136" y="16"/>
                      <a:pt x="136" y="16"/>
                      <a:pt x="136" y="16"/>
                    </a:cubicBezTo>
                    <a:cubicBezTo>
                      <a:pt x="136" y="16"/>
                      <a:pt x="136" y="16"/>
                      <a:pt x="136" y="16"/>
                    </a:cubicBezTo>
                    <a:close/>
                    <a:moveTo>
                      <a:pt x="132" y="9"/>
                    </a:moveTo>
                    <a:cubicBezTo>
                      <a:pt x="132" y="9"/>
                      <a:pt x="132" y="9"/>
                      <a:pt x="132" y="9"/>
                    </a:cubicBezTo>
                    <a:cubicBezTo>
                      <a:pt x="132" y="9"/>
                      <a:pt x="133" y="9"/>
                      <a:pt x="133" y="9"/>
                    </a:cubicBezTo>
                    <a:cubicBezTo>
                      <a:pt x="133" y="9"/>
                      <a:pt x="132" y="9"/>
                      <a:pt x="132" y="9"/>
                    </a:cubicBezTo>
                    <a:close/>
                    <a:moveTo>
                      <a:pt x="129" y="19"/>
                    </a:moveTo>
                    <a:cubicBezTo>
                      <a:pt x="129" y="19"/>
                      <a:pt x="129" y="19"/>
                      <a:pt x="129" y="19"/>
                    </a:cubicBezTo>
                    <a:cubicBezTo>
                      <a:pt x="129" y="19"/>
                      <a:pt x="129" y="19"/>
                      <a:pt x="129" y="19"/>
                    </a:cubicBezTo>
                    <a:cubicBezTo>
                      <a:pt x="129" y="19"/>
                      <a:pt x="129" y="19"/>
                      <a:pt x="129" y="19"/>
                    </a:cubicBezTo>
                    <a:cubicBezTo>
                      <a:pt x="129" y="19"/>
                      <a:pt x="129" y="19"/>
                      <a:pt x="129" y="19"/>
                    </a:cubicBezTo>
                    <a:close/>
                    <a:moveTo>
                      <a:pt x="116" y="16"/>
                    </a:moveTo>
                    <a:cubicBezTo>
                      <a:pt x="116" y="16"/>
                      <a:pt x="115" y="16"/>
                      <a:pt x="115" y="16"/>
                    </a:cubicBezTo>
                    <a:cubicBezTo>
                      <a:pt x="115" y="16"/>
                      <a:pt x="116" y="16"/>
                      <a:pt x="116" y="16"/>
                    </a:cubicBezTo>
                    <a:cubicBezTo>
                      <a:pt x="116" y="16"/>
                      <a:pt x="116" y="16"/>
                      <a:pt x="116" y="16"/>
                    </a:cubicBezTo>
                    <a:close/>
                    <a:moveTo>
                      <a:pt x="113" y="19"/>
                    </a:moveTo>
                    <a:cubicBezTo>
                      <a:pt x="113" y="19"/>
                      <a:pt x="113" y="19"/>
                      <a:pt x="113" y="19"/>
                    </a:cubicBezTo>
                    <a:cubicBezTo>
                      <a:pt x="113" y="19"/>
                      <a:pt x="113" y="19"/>
                      <a:pt x="113" y="20"/>
                    </a:cubicBezTo>
                    <a:cubicBezTo>
                      <a:pt x="113" y="19"/>
                      <a:pt x="113" y="19"/>
                      <a:pt x="113" y="19"/>
                    </a:cubicBezTo>
                    <a:close/>
                    <a:moveTo>
                      <a:pt x="108" y="9"/>
                    </a:moveTo>
                    <a:cubicBezTo>
                      <a:pt x="108" y="9"/>
                      <a:pt x="107" y="9"/>
                      <a:pt x="107" y="9"/>
                    </a:cubicBezTo>
                    <a:cubicBezTo>
                      <a:pt x="107" y="9"/>
                      <a:pt x="107" y="9"/>
                      <a:pt x="107" y="9"/>
                    </a:cubicBezTo>
                    <a:cubicBezTo>
                      <a:pt x="107" y="9"/>
                      <a:pt x="107" y="9"/>
                      <a:pt x="108" y="9"/>
                    </a:cubicBezTo>
                    <a:cubicBezTo>
                      <a:pt x="108" y="9"/>
                      <a:pt x="108" y="9"/>
                      <a:pt x="109" y="9"/>
                    </a:cubicBezTo>
                    <a:cubicBezTo>
                      <a:pt x="109" y="9"/>
                      <a:pt x="108" y="9"/>
                      <a:pt x="108" y="9"/>
                    </a:cubicBezTo>
                    <a:close/>
                    <a:moveTo>
                      <a:pt x="107" y="16"/>
                    </a:moveTo>
                    <a:cubicBezTo>
                      <a:pt x="107" y="16"/>
                      <a:pt x="107" y="16"/>
                      <a:pt x="107" y="16"/>
                    </a:cubicBezTo>
                    <a:cubicBezTo>
                      <a:pt x="107" y="16"/>
                      <a:pt x="108" y="16"/>
                      <a:pt x="108" y="16"/>
                    </a:cubicBezTo>
                    <a:cubicBezTo>
                      <a:pt x="107" y="17"/>
                      <a:pt x="108" y="16"/>
                      <a:pt x="108" y="17"/>
                    </a:cubicBezTo>
                    <a:cubicBezTo>
                      <a:pt x="107" y="17"/>
                      <a:pt x="107" y="17"/>
                      <a:pt x="107" y="16"/>
                    </a:cubicBezTo>
                    <a:close/>
                    <a:moveTo>
                      <a:pt x="116" y="11"/>
                    </a:moveTo>
                    <a:cubicBezTo>
                      <a:pt x="116" y="11"/>
                      <a:pt x="117" y="11"/>
                      <a:pt x="117" y="11"/>
                    </a:cubicBezTo>
                    <a:cubicBezTo>
                      <a:pt x="117" y="11"/>
                      <a:pt x="117" y="11"/>
                      <a:pt x="117" y="11"/>
                    </a:cubicBezTo>
                    <a:cubicBezTo>
                      <a:pt x="117" y="12"/>
                      <a:pt x="117" y="12"/>
                      <a:pt x="117" y="12"/>
                    </a:cubicBezTo>
                    <a:cubicBezTo>
                      <a:pt x="117" y="12"/>
                      <a:pt x="116" y="12"/>
                      <a:pt x="116" y="11"/>
                    </a:cubicBezTo>
                    <a:close/>
                    <a:moveTo>
                      <a:pt x="118" y="10"/>
                    </a:moveTo>
                    <a:cubicBezTo>
                      <a:pt x="118" y="10"/>
                      <a:pt x="118" y="10"/>
                      <a:pt x="117" y="10"/>
                    </a:cubicBezTo>
                    <a:cubicBezTo>
                      <a:pt x="117" y="9"/>
                      <a:pt x="117" y="9"/>
                      <a:pt x="116" y="8"/>
                    </a:cubicBezTo>
                    <a:cubicBezTo>
                      <a:pt x="117" y="8"/>
                      <a:pt x="117" y="8"/>
                      <a:pt x="117" y="8"/>
                    </a:cubicBezTo>
                    <a:cubicBezTo>
                      <a:pt x="118" y="8"/>
                      <a:pt x="117" y="10"/>
                      <a:pt x="118" y="10"/>
                    </a:cubicBezTo>
                    <a:cubicBezTo>
                      <a:pt x="118" y="10"/>
                      <a:pt x="118" y="10"/>
                      <a:pt x="118" y="10"/>
                    </a:cubicBezTo>
                    <a:close/>
                    <a:moveTo>
                      <a:pt x="112" y="13"/>
                    </a:moveTo>
                    <a:cubicBezTo>
                      <a:pt x="112" y="13"/>
                      <a:pt x="112" y="13"/>
                      <a:pt x="112" y="13"/>
                    </a:cubicBezTo>
                    <a:cubicBezTo>
                      <a:pt x="112" y="14"/>
                      <a:pt x="113" y="14"/>
                      <a:pt x="113" y="14"/>
                    </a:cubicBezTo>
                    <a:cubicBezTo>
                      <a:pt x="113" y="14"/>
                      <a:pt x="113" y="14"/>
                      <a:pt x="112" y="14"/>
                    </a:cubicBezTo>
                    <a:cubicBezTo>
                      <a:pt x="112" y="14"/>
                      <a:pt x="112" y="14"/>
                      <a:pt x="112" y="14"/>
                    </a:cubicBezTo>
                    <a:cubicBezTo>
                      <a:pt x="112" y="13"/>
                      <a:pt x="112" y="13"/>
                      <a:pt x="112" y="13"/>
                    </a:cubicBezTo>
                    <a:close/>
                    <a:moveTo>
                      <a:pt x="109" y="8"/>
                    </a:moveTo>
                    <a:cubicBezTo>
                      <a:pt x="109" y="7"/>
                      <a:pt x="109" y="7"/>
                      <a:pt x="109" y="7"/>
                    </a:cubicBezTo>
                    <a:cubicBezTo>
                      <a:pt x="111" y="7"/>
                      <a:pt x="111" y="7"/>
                      <a:pt x="111" y="7"/>
                    </a:cubicBezTo>
                    <a:cubicBezTo>
                      <a:pt x="111" y="7"/>
                      <a:pt x="111" y="7"/>
                      <a:pt x="111" y="7"/>
                    </a:cubicBezTo>
                    <a:cubicBezTo>
                      <a:pt x="110" y="8"/>
                      <a:pt x="110" y="9"/>
                      <a:pt x="109" y="8"/>
                    </a:cubicBezTo>
                    <a:close/>
                    <a:moveTo>
                      <a:pt x="100" y="12"/>
                    </a:moveTo>
                    <a:cubicBezTo>
                      <a:pt x="99" y="12"/>
                      <a:pt x="99" y="12"/>
                      <a:pt x="99" y="11"/>
                    </a:cubicBezTo>
                    <a:cubicBezTo>
                      <a:pt x="100" y="12"/>
                      <a:pt x="101" y="11"/>
                      <a:pt x="101" y="12"/>
                    </a:cubicBezTo>
                    <a:cubicBezTo>
                      <a:pt x="101" y="12"/>
                      <a:pt x="100" y="12"/>
                      <a:pt x="100" y="12"/>
                    </a:cubicBezTo>
                    <a:close/>
                    <a:moveTo>
                      <a:pt x="94" y="9"/>
                    </a:moveTo>
                    <a:cubicBezTo>
                      <a:pt x="94" y="9"/>
                      <a:pt x="94" y="9"/>
                      <a:pt x="94" y="9"/>
                    </a:cubicBezTo>
                    <a:cubicBezTo>
                      <a:pt x="94" y="8"/>
                      <a:pt x="95" y="8"/>
                      <a:pt x="95" y="8"/>
                    </a:cubicBezTo>
                    <a:cubicBezTo>
                      <a:pt x="95" y="9"/>
                      <a:pt x="94" y="9"/>
                      <a:pt x="94" y="9"/>
                    </a:cubicBezTo>
                    <a:close/>
                    <a:moveTo>
                      <a:pt x="84" y="19"/>
                    </a:moveTo>
                    <a:cubicBezTo>
                      <a:pt x="84" y="19"/>
                      <a:pt x="84" y="19"/>
                      <a:pt x="84" y="19"/>
                    </a:cubicBezTo>
                    <a:cubicBezTo>
                      <a:pt x="84" y="19"/>
                      <a:pt x="84" y="19"/>
                      <a:pt x="84" y="19"/>
                    </a:cubicBezTo>
                    <a:cubicBezTo>
                      <a:pt x="84" y="19"/>
                      <a:pt x="84" y="19"/>
                      <a:pt x="84" y="19"/>
                    </a:cubicBezTo>
                    <a:close/>
                    <a:moveTo>
                      <a:pt x="74" y="16"/>
                    </a:moveTo>
                    <a:cubicBezTo>
                      <a:pt x="74" y="16"/>
                      <a:pt x="73" y="16"/>
                      <a:pt x="73" y="16"/>
                    </a:cubicBezTo>
                    <a:cubicBezTo>
                      <a:pt x="73" y="16"/>
                      <a:pt x="73" y="16"/>
                      <a:pt x="74" y="15"/>
                    </a:cubicBezTo>
                    <a:cubicBezTo>
                      <a:pt x="74" y="15"/>
                      <a:pt x="74" y="16"/>
                      <a:pt x="74" y="16"/>
                    </a:cubicBezTo>
                    <a:close/>
                    <a:moveTo>
                      <a:pt x="73" y="16"/>
                    </a:moveTo>
                    <a:cubicBezTo>
                      <a:pt x="72" y="16"/>
                      <a:pt x="72" y="16"/>
                      <a:pt x="71" y="16"/>
                    </a:cubicBezTo>
                    <a:cubicBezTo>
                      <a:pt x="71" y="16"/>
                      <a:pt x="71" y="16"/>
                      <a:pt x="71" y="16"/>
                    </a:cubicBezTo>
                    <a:cubicBezTo>
                      <a:pt x="72" y="16"/>
                      <a:pt x="72" y="16"/>
                      <a:pt x="73" y="16"/>
                    </a:cubicBezTo>
                    <a:close/>
                    <a:moveTo>
                      <a:pt x="76" y="14"/>
                    </a:moveTo>
                    <a:cubicBezTo>
                      <a:pt x="76" y="13"/>
                      <a:pt x="76" y="13"/>
                      <a:pt x="76" y="13"/>
                    </a:cubicBezTo>
                    <a:cubicBezTo>
                      <a:pt x="76" y="13"/>
                      <a:pt x="77" y="13"/>
                      <a:pt x="77" y="14"/>
                    </a:cubicBezTo>
                    <a:cubicBezTo>
                      <a:pt x="77" y="14"/>
                      <a:pt x="77" y="14"/>
                      <a:pt x="76" y="14"/>
                    </a:cubicBezTo>
                    <a:close/>
                    <a:moveTo>
                      <a:pt x="81" y="14"/>
                    </a:moveTo>
                    <a:cubicBezTo>
                      <a:pt x="80" y="14"/>
                      <a:pt x="80" y="15"/>
                      <a:pt x="80" y="15"/>
                    </a:cubicBezTo>
                    <a:cubicBezTo>
                      <a:pt x="79" y="15"/>
                      <a:pt x="79" y="15"/>
                      <a:pt x="79" y="15"/>
                    </a:cubicBezTo>
                    <a:cubicBezTo>
                      <a:pt x="79" y="15"/>
                      <a:pt x="79" y="15"/>
                      <a:pt x="79" y="15"/>
                    </a:cubicBezTo>
                    <a:cubicBezTo>
                      <a:pt x="79" y="15"/>
                      <a:pt x="79" y="15"/>
                      <a:pt x="79" y="15"/>
                    </a:cubicBezTo>
                    <a:cubicBezTo>
                      <a:pt x="79" y="15"/>
                      <a:pt x="79" y="14"/>
                      <a:pt x="79" y="13"/>
                    </a:cubicBezTo>
                    <a:cubicBezTo>
                      <a:pt x="79" y="13"/>
                      <a:pt x="79" y="13"/>
                      <a:pt x="79" y="13"/>
                    </a:cubicBezTo>
                    <a:cubicBezTo>
                      <a:pt x="79" y="13"/>
                      <a:pt x="77" y="12"/>
                      <a:pt x="78" y="11"/>
                    </a:cubicBezTo>
                    <a:cubicBezTo>
                      <a:pt x="78" y="12"/>
                      <a:pt x="79" y="12"/>
                      <a:pt x="79" y="13"/>
                    </a:cubicBezTo>
                    <a:cubicBezTo>
                      <a:pt x="80" y="13"/>
                      <a:pt x="83" y="12"/>
                      <a:pt x="83" y="14"/>
                    </a:cubicBezTo>
                    <a:cubicBezTo>
                      <a:pt x="82" y="14"/>
                      <a:pt x="82" y="14"/>
                      <a:pt x="81" y="14"/>
                    </a:cubicBezTo>
                    <a:close/>
                    <a:moveTo>
                      <a:pt x="86" y="12"/>
                    </a:moveTo>
                    <a:cubicBezTo>
                      <a:pt x="85" y="12"/>
                      <a:pt x="85" y="12"/>
                      <a:pt x="85" y="12"/>
                    </a:cubicBezTo>
                    <a:cubicBezTo>
                      <a:pt x="85" y="12"/>
                      <a:pt x="86" y="12"/>
                      <a:pt x="86" y="12"/>
                    </a:cubicBezTo>
                    <a:close/>
                    <a:moveTo>
                      <a:pt x="90" y="8"/>
                    </a:moveTo>
                    <a:cubicBezTo>
                      <a:pt x="89" y="8"/>
                      <a:pt x="89" y="8"/>
                      <a:pt x="89" y="8"/>
                    </a:cubicBezTo>
                    <a:cubicBezTo>
                      <a:pt x="89" y="9"/>
                      <a:pt x="89" y="9"/>
                      <a:pt x="89" y="9"/>
                    </a:cubicBezTo>
                    <a:cubicBezTo>
                      <a:pt x="89" y="9"/>
                      <a:pt x="89" y="9"/>
                      <a:pt x="89" y="9"/>
                    </a:cubicBezTo>
                    <a:cubicBezTo>
                      <a:pt x="89" y="9"/>
                      <a:pt x="89" y="9"/>
                      <a:pt x="90" y="9"/>
                    </a:cubicBezTo>
                    <a:cubicBezTo>
                      <a:pt x="89" y="10"/>
                      <a:pt x="88" y="10"/>
                      <a:pt x="89" y="11"/>
                    </a:cubicBezTo>
                    <a:cubicBezTo>
                      <a:pt x="89" y="11"/>
                      <a:pt x="89" y="11"/>
                      <a:pt x="89" y="11"/>
                    </a:cubicBezTo>
                    <a:cubicBezTo>
                      <a:pt x="89" y="11"/>
                      <a:pt x="89" y="11"/>
                      <a:pt x="89" y="11"/>
                    </a:cubicBezTo>
                    <a:cubicBezTo>
                      <a:pt x="88" y="11"/>
                      <a:pt x="89" y="10"/>
                      <a:pt x="88" y="9"/>
                    </a:cubicBezTo>
                    <a:cubicBezTo>
                      <a:pt x="88" y="9"/>
                      <a:pt x="88" y="8"/>
                      <a:pt x="88" y="8"/>
                    </a:cubicBezTo>
                    <a:cubicBezTo>
                      <a:pt x="88" y="8"/>
                      <a:pt x="88" y="7"/>
                      <a:pt x="88" y="7"/>
                    </a:cubicBezTo>
                    <a:cubicBezTo>
                      <a:pt x="88" y="7"/>
                      <a:pt x="89" y="7"/>
                      <a:pt x="89" y="7"/>
                    </a:cubicBezTo>
                    <a:cubicBezTo>
                      <a:pt x="90" y="7"/>
                      <a:pt x="90" y="8"/>
                      <a:pt x="90" y="7"/>
                    </a:cubicBezTo>
                    <a:cubicBezTo>
                      <a:pt x="90" y="8"/>
                      <a:pt x="90" y="8"/>
                      <a:pt x="90" y="8"/>
                    </a:cubicBezTo>
                    <a:close/>
                    <a:moveTo>
                      <a:pt x="80" y="9"/>
                    </a:moveTo>
                    <a:cubicBezTo>
                      <a:pt x="80" y="8"/>
                      <a:pt x="80" y="8"/>
                      <a:pt x="79" y="8"/>
                    </a:cubicBezTo>
                    <a:cubicBezTo>
                      <a:pt x="79" y="8"/>
                      <a:pt x="79" y="8"/>
                      <a:pt x="80" y="8"/>
                    </a:cubicBezTo>
                    <a:cubicBezTo>
                      <a:pt x="80" y="8"/>
                      <a:pt x="80" y="9"/>
                      <a:pt x="81" y="9"/>
                    </a:cubicBezTo>
                    <a:cubicBezTo>
                      <a:pt x="80" y="9"/>
                      <a:pt x="80" y="9"/>
                      <a:pt x="80" y="9"/>
                    </a:cubicBezTo>
                    <a:close/>
                    <a:moveTo>
                      <a:pt x="77" y="11"/>
                    </a:moveTo>
                    <a:cubicBezTo>
                      <a:pt x="77" y="11"/>
                      <a:pt x="77" y="11"/>
                      <a:pt x="77" y="11"/>
                    </a:cubicBezTo>
                    <a:cubicBezTo>
                      <a:pt x="77" y="11"/>
                      <a:pt x="77" y="11"/>
                      <a:pt x="77" y="11"/>
                    </a:cubicBezTo>
                    <a:cubicBezTo>
                      <a:pt x="76" y="12"/>
                      <a:pt x="76" y="11"/>
                      <a:pt x="75" y="11"/>
                    </a:cubicBezTo>
                    <a:cubicBezTo>
                      <a:pt x="76" y="11"/>
                      <a:pt x="76" y="11"/>
                      <a:pt x="77" y="11"/>
                    </a:cubicBezTo>
                    <a:close/>
                    <a:moveTo>
                      <a:pt x="74" y="17"/>
                    </a:moveTo>
                    <a:cubicBezTo>
                      <a:pt x="74" y="17"/>
                      <a:pt x="74" y="17"/>
                      <a:pt x="74" y="17"/>
                    </a:cubicBezTo>
                    <a:cubicBezTo>
                      <a:pt x="74" y="17"/>
                      <a:pt x="74" y="17"/>
                      <a:pt x="74" y="17"/>
                    </a:cubicBezTo>
                    <a:cubicBezTo>
                      <a:pt x="74" y="17"/>
                      <a:pt x="74" y="17"/>
                      <a:pt x="74" y="17"/>
                    </a:cubicBezTo>
                    <a:close/>
                    <a:moveTo>
                      <a:pt x="83" y="18"/>
                    </a:moveTo>
                    <a:cubicBezTo>
                      <a:pt x="82" y="18"/>
                      <a:pt x="82" y="18"/>
                      <a:pt x="81" y="18"/>
                    </a:cubicBezTo>
                    <a:cubicBezTo>
                      <a:pt x="81" y="18"/>
                      <a:pt x="81" y="18"/>
                      <a:pt x="81" y="18"/>
                    </a:cubicBezTo>
                    <a:cubicBezTo>
                      <a:pt x="82" y="17"/>
                      <a:pt x="81" y="16"/>
                      <a:pt x="82" y="17"/>
                    </a:cubicBezTo>
                    <a:cubicBezTo>
                      <a:pt x="82" y="16"/>
                      <a:pt x="82" y="16"/>
                      <a:pt x="81" y="15"/>
                    </a:cubicBezTo>
                    <a:cubicBezTo>
                      <a:pt x="83" y="15"/>
                      <a:pt x="83" y="17"/>
                      <a:pt x="84" y="16"/>
                    </a:cubicBezTo>
                    <a:cubicBezTo>
                      <a:pt x="85" y="17"/>
                      <a:pt x="83" y="17"/>
                      <a:pt x="83" y="18"/>
                    </a:cubicBezTo>
                    <a:cubicBezTo>
                      <a:pt x="84" y="18"/>
                      <a:pt x="84" y="18"/>
                      <a:pt x="84" y="18"/>
                    </a:cubicBezTo>
                    <a:cubicBezTo>
                      <a:pt x="83" y="19"/>
                      <a:pt x="83" y="19"/>
                      <a:pt x="83" y="18"/>
                    </a:cubicBezTo>
                    <a:close/>
                    <a:moveTo>
                      <a:pt x="84" y="21"/>
                    </a:moveTo>
                    <a:cubicBezTo>
                      <a:pt x="84" y="21"/>
                      <a:pt x="85" y="21"/>
                      <a:pt x="85" y="21"/>
                    </a:cubicBezTo>
                    <a:cubicBezTo>
                      <a:pt x="85" y="21"/>
                      <a:pt x="85" y="21"/>
                      <a:pt x="85" y="21"/>
                    </a:cubicBezTo>
                    <a:cubicBezTo>
                      <a:pt x="84" y="21"/>
                      <a:pt x="84" y="21"/>
                      <a:pt x="84" y="21"/>
                    </a:cubicBezTo>
                    <a:close/>
                    <a:moveTo>
                      <a:pt x="85" y="18"/>
                    </a:moveTo>
                    <a:cubicBezTo>
                      <a:pt x="85" y="17"/>
                      <a:pt x="85" y="17"/>
                      <a:pt x="86" y="17"/>
                    </a:cubicBezTo>
                    <a:cubicBezTo>
                      <a:pt x="86" y="17"/>
                      <a:pt x="86" y="17"/>
                      <a:pt x="86" y="17"/>
                    </a:cubicBezTo>
                    <a:cubicBezTo>
                      <a:pt x="86" y="17"/>
                      <a:pt x="86" y="18"/>
                      <a:pt x="86" y="18"/>
                    </a:cubicBezTo>
                    <a:cubicBezTo>
                      <a:pt x="86" y="18"/>
                      <a:pt x="85" y="18"/>
                      <a:pt x="85" y="18"/>
                    </a:cubicBezTo>
                    <a:close/>
                    <a:moveTo>
                      <a:pt x="93" y="14"/>
                    </a:moveTo>
                    <a:cubicBezTo>
                      <a:pt x="93" y="14"/>
                      <a:pt x="93" y="14"/>
                      <a:pt x="93" y="13"/>
                    </a:cubicBezTo>
                    <a:cubicBezTo>
                      <a:pt x="93" y="13"/>
                      <a:pt x="93" y="13"/>
                      <a:pt x="93" y="13"/>
                    </a:cubicBezTo>
                    <a:cubicBezTo>
                      <a:pt x="93" y="14"/>
                      <a:pt x="93" y="14"/>
                      <a:pt x="94" y="14"/>
                    </a:cubicBezTo>
                    <a:cubicBezTo>
                      <a:pt x="93" y="14"/>
                      <a:pt x="93" y="14"/>
                      <a:pt x="93" y="14"/>
                    </a:cubicBezTo>
                    <a:close/>
                    <a:moveTo>
                      <a:pt x="103" y="13"/>
                    </a:moveTo>
                    <a:cubicBezTo>
                      <a:pt x="103" y="14"/>
                      <a:pt x="103" y="14"/>
                      <a:pt x="103" y="14"/>
                    </a:cubicBezTo>
                    <a:cubicBezTo>
                      <a:pt x="102" y="14"/>
                      <a:pt x="102" y="13"/>
                      <a:pt x="103" y="13"/>
                    </a:cubicBezTo>
                    <a:close/>
                    <a:moveTo>
                      <a:pt x="102" y="12"/>
                    </a:moveTo>
                    <a:cubicBezTo>
                      <a:pt x="102" y="12"/>
                      <a:pt x="102" y="12"/>
                      <a:pt x="102" y="11"/>
                    </a:cubicBezTo>
                    <a:cubicBezTo>
                      <a:pt x="102" y="11"/>
                      <a:pt x="103" y="11"/>
                      <a:pt x="103" y="10"/>
                    </a:cubicBezTo>
                    <a:cubicBezTo>
                      <a:pt x="103" y="11"/>
                      <a:pt x="103" y="11"/>
                      <a:pt x="103" y="11"/>
                    </a:cubicBezTo>
                    <a:cubicBezTo>
                      <a:pt x="103" y="11"/>
                      <a:pt x="102" y="11"/>
                      <a:pt x="103" y="12"/>
                    </a:cubicBezTo>
                    <a:cubicBezTo>
                      <a:pt x="103" y="12"/>
                      <a:pt x="103" y="12"/>
                      <a:pt x="103" y="12"/>
                    </a:cubicBezTo>
                    <a:cubicBezTo>
                      <a:pt x="103" y="12"/>
                      <a:pt x="103" y="12"/>
                      <a:pt x="103" y="12"/>
                    </a:cubicBezTo>
                    <a:cubicBezTo>
                      <a:pt x="103" y="12"/>
                      <a:pt x="103" y="12"/>
                      <a:pt x="102" y="12"/>
                    </a:cubicBezTo>
                    <a:close/>
                    <a:moveTo>
                      <a:pt x="112" y="21"/>
                    </a:moveTo>
                    <a:cubicBezTo>
                      <a:pt x="111" y="21"/>
                      <a:pt x="111" y="21"/>
                      <a:pt x="111" y="21"/>
                    </a:cubicBezTo>
                    <a:cubicBezTo>
                      <a:pt x="111" y="21"/>
                      <a:pt x="111" y="21"/>
                      <a:pt x="111" y="21"/>
                    </a:cubicBezTo>
                    <a:cubicBezTo>
                      <a:pt x="112" y="20"/>
                      <a:pt x="110" y="19"/>
                      <a:pt x="110" y="18"/>
                    </a:cubicBezTo>
                    <a:cubicBezTo>
                      <a:pt x="109" y="17"/>
                      <a:pt x="109" y="18"/>
                      <a:pt x="109" y="18"/>
                    </a:cubicBezTo>
                    <a:cubicBezTo>
                      <a:pt x="109" y="18"/>
                      <a:pt x="110" y="17"/>
                      <a:pt x="110" y="17"/>
                    </a:cubicBezTo>
                    <a:cubicBezTo>
                      <a:pt x="110" y="16"/>
                      <a:pt x="109" y="16"/>
                      <a:pt x="108" y="16"/>
                    </a:cubicBezTo>
                    <a:cubicBezTo>
                      <a:pt x="108" y="16"/>
                      <a:pt x="108" y="16"/>
                      <a:pt x="108" y="15"/>
                    </a:cubicBezTo>
                    <a:cubicBezTo>
                      <a:pt x="108" y="15"/>
                      <a:pt x="108" y="15"/>
                      <a:pt x="108" y="15"/>
                    </a:cubicBezTo>
                    <a:cubicBezTo>
                      <a:pt x="108" y="15"/>
                      <a:pt x="108" y="15"/>
                      <a:pt x="109" y="15"/>
                    </a:cubicBezTo>
                    <a:cubicBezTo>
                      <a:pt x="109" y="15"/>
                      <a:pt x="109" y="15"/>
                      <a:pt x="109" y="15"/>
                    </a:cubicBezTo>
                    <a:cubicBezTo>
                      <a:pt x="109" y="15"/>
                      <a:pt x="109" y="15"/>
                      <a:pt x="109" y="15"/>
                    </a:cubicBezTo>
                    <a:cubicBezTo>
                      <a:pt x="109" y="15"/>
                      <a:pt x="110" y="15"/>
                      <a:pt x="110" y="14"/>
                    </a:cubicBezTo>
                    <a:cubicBezTo>
                      <a:pt x="110" y="14"/>
                      <a:pt x="110" y="14"/>
                      <a:pt x="110" y="14"/>
                    </a:cubicBezTo>
                    <a:cubicBezTo>
                      <a:pt x="110" y="15"/>
                      <a:pt x="110" y="15"/>
                      <a:pt x="111" y="15"/>
                    </a:cubicBezTo>
                    <a:cubicBezTo>
                      <a:pt x="111" y="15"/>
                      <a:pt x="111" y="16"/>
                      <a:pt x="112" y="16"/>
                    </a:cubicBezTo>
                    <a:cubicBezTo>
                      <a:pt x="112" y="16"/>
                      <a:pt x="111" y="16"/>
                      <a:pt x="111" y="17"/>
                    </a:cubicBezTo>
                    <a:cubicBezTo>
                      <a:pt x="111" y="18"/>
                      <a:pt x="111" y="18"/>
                      <a:pt x="112" y="18"/>
                    </a:cubicBezTo>
                    <a:cubicBezTo>
                      <a:pt x="113" y="18"/>
                      <a:pt x="113" y="18"/>
                      <a:pt x="113" y="18"/>
                    </a:cubicBezTo>
                    <a:cubicBezTo>
                      <a:pt x="113" y="19"/>
                      <a:pt x="113" y="19"/>
                      <a:pt x="113" y="19"/>
                    </a:cubicBezTo>
                    <a:cubicBezTo>
                      <a:pt x="112" y="19"/>
                      <a:pt x="112" y="19"/>
                      <a:pt x="112" y="20"/>
                    </a:cubicBezTo>
                    <a:cubicBezTo>
                      <a:pt x="113" y="20"/>
                      <a:pt x="113" y="20"/>
                      <a:pt x="113" y="20"/>
                    </a:cubicBezTo>
                    <a:cubicBezTo>
                      <a:pt x="113" y="20"/>
                      <a:pt x="113" y="20"/>
                      <a:pt x="112" y="20"/>
                    </a:cubicBezTo>
                    <a:cubicBezTo>
                      <a:pt x="113" y="21"/>
                      <a:pt x="112" y="21"/>
                      <a:pt x="112" y="21"/>
                    </a:cubicBezTo>
                    <a:close/>
                    <a:moveTo>
                      <a:pt x="116" y="21"/>
                    </a:moveTo>
                    <a:cubicBezTo>
                      <a:pt x="116" y="20"/>
                      <a:pt x="116" y="20"/>
                      <a:pt x="115" y="21"/>
                    </a:cubicBezTo>
                    <a:cubicBezTo>
                      <a:pt x="115" y="21"/>
                      <a:pt x="115" y="21"/>
                      <a:pt x="115" y="21"/>
                    </a:cubicBezTo>
                    <a:cubicBezTo>
                      <a:pt x="115" y="21"/>
                      <a:pt x="115" y="21"/>
                      <a:pt x="115" y="21"/>
                    </a:cubicBezTo>
                    <a:cubicBezTo>
                      <a:pt x="115" y="21"/>
                      <a:pt x="115" y="21"/>
                      <a:pt x="115" y="21"/>
                    </a:cubicBezTo>
                    <a:cubicBezTo>
                      <a:pt x="115" y="21"/>
                      <a:pt x="115" y="21"/>
                      <a:pt x="115" y="21"/>
                    </a:cubicBezTo>
                    <a:cubicBezTo>
                      <a:pt x="115" y="20"/>
                      <a:pt x="115" y="20"/>
                      <a:pt x="114" y="20"/>
                    </a:cubicBezTo>
                    <a:cubicBezTo>
                      <a:pt x="114" y="19"/>
                      <a:pt x="116" y="19"/>
                      <a:pt x="117" y="19"/>
                    </a:cubicBezTo>
                    <a:cubicBezTo>
                      <a:pt x="117" y="19"/>
                      <a:pt x="117" y="21"/>
                      <a:pt x="116" y="21"/>
                    </a:cubicBezTo>
                    <a:close/>
                    <a:moveTo>
                      <a:pt x="117" y="15"/>
                    </a:moveTo>
                    <a:cubicBezTo>
                      <a:pt x="118" y="15"/>
                      <a:pt x="119" y="15"/>
                      <a:pt x="119" y="17"/>
                    </a:cubicBezTo>
                    <a:cubicBezTo>
                      <a:pt x="118" y="17"/>
                      <a:pt x="117" y="16"/>
                      <a:pt x="117" y="15"/>
                    </a:cubicBezTo>
                    <a:close/>
                    <a:moveTo>
                      <a:pt x="128" y="21"/>
                    </a:moveTo>
                    <a:cubicBezTo>
                      <a:pt x="128" y="21"/>
                      <a:pt x="128" y="21"/>
                      <a:pt x="128" y="20"/>
                    </a:cubicBezTo>
                    <a:cubicBezTo>
                      <a:pt x="128" y="21"/>
                      <a:pt x="128" y="21"/>
                      <a:pt x="128" y="22"/>
                    </a:cubicBezTo>
                    <a:cubicBezTo>
                      <a:pt x="127" y="22"/>
                      <a:pt x="127" y="21"/>
                      <a:pt x="128" y="21"/>
                    </a:cubicBezTo>
                    <a:close/>
                    <a:moveTo>
                      <a:pt x="136" y="17"/>
                    </a:moveTo>
                    <a:cubicBezTo>
                      <a:pt x="136" y="17"/>
                      <a:pt x="136" y="17"/>
                      <a:pt x="136" y="17"/>
                    </a:cubicBezTo>
                    <a:cubicBezTo>
                      <a:pt x="136" y="16"/>
                      <a:pt x="136" y="16"/>
                      <a:pt x="136" y="16"/>
                    </a:cubicBezTo>
                    <a:cubicBezTo>
                      <a:pt x="136" y="16"/>
                      <a:pt x="136" y="16"/>
                      <a:pt x="136" y="16"/>
                    </a:cubicBezTo>
                    <a:cubicBezTo>
                      <a:pt x="136" y="16"/>
                      <a:pt x="136" y="16"/>
                      <a:pt x="137" y="16"/>
                    </a:cubicBezTo>
                    <a:cubicBezTo>
                      <a:pt x="137" y="16"/>
                      <a:pt x="137" y="17"/>
                      <a:pt x="136" y="17"/>
                    </a:cubicBezTo>
                    <a:close/>
                    <a:moveTo>
                      <a:pt x="185" y="7"/>
                    </a:moveTo>
                    <a:cubicBezTo>
                      <a:pt x="185" y="7"/>
                      <a:pt x="185" y="7"/>
                      <a:pt x="185" y="6"/>
                    </a:cubicBezTo>
                    <a:cubicBezTo>
                      <a:pt x="185" y="7"/>
                      <a:pt x="186" y="7"/>
                      <a:pt x="186" y="7"/>
                    </a:cubicBezTo>
                    <a:cubicBezTo>
                      <a:pt x="186" y="8"/>
                      <a:pt x="187" y="8"/>
                      <a:pt x="187" y="9"/>
                    </a:cubicBezTo>
                    <a:cubicBezTo>
                      <a:pt x="187" y="8"/>
                      <a:pt x="186" y="9"/>
                      <a:pt x="187" y="10"/>
                    </a:cubicBezTo>
                    <a:cubicBezTo>
                      <a:pt x="186" y="10"/>
                      <a:pt x="185" y="10"/>
                      <a:pt x="185" y="11"/>
                    </a:cubicBezTo>
                    <a:cubicBezTo>
                      <a:pt x="185" y="11"/>
                      <a:pt x="184" y="10"/>
                      <a:pt x="183" y="10"/>
                    </a:cubicBezTo>
                    <a:cubicBezTo>
                      <a:pt x="183" y="10"/>
                      <a:pt x="183" y="9"/>
                      <a:pt x="183" y="9"/>
                    </a:cubicBezTo>
                    <a:cubicBezTo>
                      <a:pt x="183" y="8"/>
                      <a:pt x="184" y="8"/>
                      <a:pt x="184" y="7"/>
                    </a:cubicBezTo>
                    <a:lnTo>
                      <a:pt x="185" y="7"/>
                    </a:lnTo>
                    <a:close/>
                    <a:moveTo>
                      <a:pt x="194" y="8"/>
                    </a:moveTo>
                    <a:cubicBezTo>
                      <a:pt x="194" y="8"/>
                      <a:pt x="194" y="8"/>
                      <a:pt x="194" y="8"/>
                    </a:cubicBezTo>
                    <a:cubicBezTo>
                      <a:pt x="194" y="8"/>
                      <a:pt x="194" y="8"/>
                      <a:pt x="194" y="8"/>
                    </a:cubicBezTo>
                    <a:cubicBezTo>
                      <a:pt x="194" y="9"/>
                      <a:pt x="193" y="8"/>
                      <a:pt x="192" y="9"/>
                    </a:cubicBezTo>
                    <a:cubicBezTo>
                      <a:pt x="191" y="9"/>
                      <a:pt x="190" y="10"/>
                      <a:pt x="190" y="9"/>
                    </a:cubicBezTo>
                    <a:cubicBezTo>
                      <a:pt x="190" y="8"/>
                      <a:pt x="190" y="8"/>
                      <a:pt x="190" y="8"/>
                    </a:cubicBezTo>
                    <a:cubicBezTo>
                      <a:pt x="191" y="8"/>
                      <a:pt x="192" y="8"/>
                      <a:pt x="194" y="8"/>
                    </a:cubicBezTo>
                    <a:close/>
                    <a:moveTo>
                      <a:pt x="194" y="18"/>
                    </a:moveTo>
                    <a:cubicBezTo>
                      <a:pt x="194" y="18"/>
                      <a:pt x="194" y="18"/>
                      <a:pt x="194" y="18"/>
                    </a:cubicBezTo>
                    <a:cubicBezTo>
                      <a:pt x="194" y="18"/>
                      <a:pt x="194" y="18"/>
                      <a:pt x="194" y="18"/>
                    </a:cubicBezTo>
                    <a:cubicBezTo>
                      <a:pt x="194" y="18"/>
                      <a:pt x="194" y="18"/>
                      <a:pt x="194" y="18"/>
                    </a:cubicBezTo>
                    <a:close/>
                    <a:moveTo>
                      <a:pt x="193" y="14"/>
                    </a:moveTo>
                    <a:cubicBezTo>
                      <a:pt x="193" y="15"/>
                      <a:pt x="194" y="15"/>
                      <a:pt x="194" y="15"/>
                    </a:cubicBezTo>
                    <a:cubicBezTo>
                      <a:pt x="193" y="15"/>
                      <a:pt x="193" y="15"/>
                      <a:pt x="193" y="14"/>
                    </a:cubicBezTo>
                    <a:close/>
                    <a:moveTo>
                      <a:pt x="177" y="11"/>
                    </a:moveTo>
                    <a:cubicBezTo>
                      <a:pt x="177" y="11"/>
                      <a:pt x="177" y="11"/>
                      <a:pt x="177" y="11"/>
                    </a:cubicBezTo>
                    <a:cubicBezTo>
                      <a:pt x="177" y="11"/>
                      <a:pt x="176" y="11"/>
                      <a:pt x="176" y="11"/>
                    </a:cubicBezTo>
                    <a:cubicBezTo>
                      <a:pt x="176" y="11"/>
                      <a:pt x="176" y="11"/>
                      <a:pt x="177" y="11"/>
                    </a:cubicBezTo>
                    <a:close/>
                    <a:moveTo>
                      <a:pt x="176" y="10"/>
                    </a:moveTo>
                    <a:cubicBezTo>
                      <a:pt x="177" y="10"/>
                      <a:pt x="177" y="10"/>
                      <a:pt x="177" y="10"/>
                    </a:cubicBezTo>
                    <a:cubicBezTo>
                      <a:pt x="177" y="10"/>
                      <a:pt x="177" y="10"/>
                      <a:pt x="176" y="10"/>
                    </a:cubicBezTo>
                    <a:close/>
                    <a:moveTo>
                      <a:pt x="178" y="11"/>
                    </a:moveTo>
                    <a:cubicBezTo>
                      <a:pt x="178" y="11"/>
                      <a:pt x="178" y="11"/>
                      <a:pt x="178" y="11"/>
                    </a:cubicBezTo>
                    <a:cubicBezTo>
                      <a:pt x="178" y="11"/>
                      <a:pt x="178" y="11"/>
                      <a:pt x="178" y="11"/>
                    </a:cubicBezTo>
                    <a:cubicBezTo>
                      <a:pt x="178" y="11"/>
                      <a:pt x="178" y="11"/>
                      <a:pt x="178" y="11"/>
                    </a:cubicBezTo>
                    <a:cubicBezTo>
                      <a:pt x="178" y="11"/>
                      <a:pt x="178" y="11"/>
                      <a:pt x="178" y="11"/>
                    </a:cubicBezTo>
                    <a:close/>
                    <a:moveTo>
                      <a:pt x="156" y="8"/>
                    </a:moveTo>
                    <a:cubicBezTo>
                      <a:pt x="156" y="8"/>
                      <a:pt x="156" y="8"/>
                      <a:pt x="156" y="8"/>
                    </a:cubicBezTo>
                    <a:cubicBezTo>
                      <a:pt x="156" y="8"/>
                      <a:pt x="156" y="8"/>
                      <a:pt x="156" y="8"/>
                    </a:cubicBezTo>
                    <a:close/>
                    <a:moveTo>
                      <a:pt x="162" y="7"/>
                    </a:moveTo>
                    <a:cubicBezTo>
                      <a:pt x="162" y="7"/>
                      <a:pt x="163" y="7"/>
                      <a:pt x="164" y="7"/>
                    </a:cubicBezTo>
                    <a:cubicBezTo>
                      <a:pt x="164" y="7"/>
                      <a:pt x="164" y="7"/>
                      <a:pt x="164" y="8"/>
                    </a:cubicBezTo>
                    <a:cubicBezTo>
                      <a:pt x="164" y="8"/>
                      <a:pt x="164" y="8"/>
                      <a:pt x="163" y="8"/>
                    </a:cubicBezTo>
                    <a:cubicBezTo>
                      <a:pt x="164" y="9"/>
                      <a:pt x="163" y="10"/>
                      <a:pt x="163" y="10"/>
                    </a:cubicBezTo>
                    <a:cubicBezTo>
                      <a:pt x="162" y="10"/>
                      <a:pt x="162" y="10"/>
                      <a:pt x="162" y="10"/>
                    </a:cubicBezTo>
                    <a:cubicBezTo>
                      <a:pt x="162" y="8"/>
                      <a:pt x="161" y="8"/>
                      <a:pt x="161" y="8"/>
                    </a:cubicBezTo>
                    <a:cubicBezTo>
                      <a:pt x="161" y="8"/>
                      <a:pt x="162" y="7"/>
                      <a:pt x="162" y="7"/>
                    </a:cubicBezTo>
                    <a:close/>
                    <a:moveTo>
                      <a:pt x="161" y="12"/>
                    </a:moveTo>
                    <a:cubicBezTo>
                      <a:pt x="160" y="12"/>
                      <a:pt x="160" y="11"/>
                      <a:pt x="160" y="11"/>
                    </a:cubicBezTo>
                    <a:cubicBezTo>
                      <a:pt x="160" y="11"/>
                      <a:pt x="160" y="11"/>
                      <a:pt x="160" y="11"/>
                    </a:cubicBezTo>
                    <a:cubicBezTo>
                      <a:pt x="160" y="11"/>
                      <a:pt x="160" y="10"/>
                      <a:pt x="160" y="10"/>
                    </a:cubicBezTo>
                    <a:cubicBezTo>
                      <a:pt x="162" y="10"/>
                      <a:pt x="161" y="11"/>
                      <a:pt x="161" y="12"/>
                    </a:cubicBezTo>
                    <a:close/>
                    <a:moveTo>
                      <a:pt x="161" y="13"/>
                    </a:moveTo>
                    <a:cubicBezTo>
                      <a:pt x="161" y="13"/>
                      <a:pt x="161" y="13"/>
                      <a:pt x="162" y="13"/>
                    </a:cubicBezTo>
                    <a:cubicBezTo>
                      <a:pt x="162" y="13"/>
                      <a:pt x="162" y="13"/>
                      <a:pt x="162" y="13"/>
                    </a:cubicBezTo>
                    <a:cubicBezTo>
                      <a:pt x="162" y="13"/>
                      <a:pt x="162" y="14"/>
                      <a:pt x="162" y="14"/>
                    </a:cubicBezTo>
                    <a:cubicBezTo>
                      <a:pt x="161" y="14"/>
                      <a:pt x="161" y="14"/>
                      <a:pt x="161" y="13"/>
                    </a:cubicBezTo>
                    <a:close/>
                    <a:moveTo>
                      <a:pt x="169" y="8"/>
                    </a:moveTo>
                    <a:cubicBezTo>
                      <a:pt x="169" y="9"/>
                      <a:pt x="168" y="9"/>
                      <a:pt x="167" y="9"/>
                    </a:cubicBezTo>
                    <a:cubicBezTo>
                      <a:pt x="167" y="9"/>
                      <a:pt x="167" y="8"/>
                      <a:pt x="167" y="8"/>
                    </a:cubicBezTo>
                    <a:cubicBezTo>
                      <a:pt x="166" y="8"/>
                      <a:pt x="166" y="8"/>
                      <a:pt x="165" y="8"/>
                    </a:cubicBezTo>
                    <a:cubicBezTo>
                      <a:pt x="166" y="8"/>
                      <a:pt x="166" y="7"/>
                      <a:pt x="167" y="8"/>
                    </a:cubicBezTo>
                    <a:cubicBezTo>
                      <a:pt x="168" y="8"/>
                      <a:pt x="168" y="7"/>
                      <a:pt x="168" y="7"/>
                    </a:cubicBezTo>
                    <a:cubicBezTo>
                      <a:pt x="168" y="7"/>
                      <a:pt x="169" y="7"/>
                      <a:pt x="169" y="8"/>
                    </a:cubicBezTo>
                    <a:close/>
                    <a:moveTo>
                      <a:pt x="146" y="14"/>
                    </a:moveTo>
                    <a:cubicBezTo>
                      <a:pt x="146" y="14"/>
                      <a:pt x="145" y="14"/>
                      <a:pt x="145" y="13"/>
                    </a:cubicBezTo>
                    <a:cubicBezTo>
                      <a:pt x="146" y="13"/>
                      <a:pt x="146" y="13"/>
                      <a:pt x="146" y="13"/>
                    </a:cubicBezTo>
                    <a:cubicBezTo>
                      <a:pt x="146" y="13"/>
                      <a:pt x="146" y="13"/>
                      <a:pt x="146" y="13"/>
                    </a:cubicBezTo>
                    <a:cubicBezTo>
                      <a:pt x="146" y="13"/>
                      <a:pt x="146" y="14"/>
                      <a:pt x="146" y="14"/>
                    </a:cubicBezTo>
                    <a:close/>
                    <a:moveTo>
                      <a:pt x="154" y="14"/>
                    </a:moveTo>
                    <a:cubicBezTo>
                      <a:pt x="154" y="14"/>
                      <a:pt x="154" y="14"/>
                      <a:pt x="154" y="14"/>
                    </a:cubicBezTo>
                    <a:cubicBezTo>
                      <a:pt x="153" y="14"/>
                      <a:pt x="153" y="13"/>
                      <a:pt x="154" y="13"/>
                    </a:cubicBezTo>
                    <a:cubicBezTo>
                      <a:pt x="154" y="13"/>
                      <a:pt x="154" y="13"/>
                      <a:pt x="154" y="14"/>
                    </a:cubicBezTo>
                    <a:close/>
                    <a:moveTo>
                      <a:pt x="141" y="21"/>
                    </a:moveTo>
                    <a:cubicBezTo>
                      <a:pt x="140" y="20"/>
                      <a:pt x="140" y="20"/>
                      <a:pt x="139" y="20"/>
                    </a:cubicBezTo>
                    <a:cubicBezTo>
                      <a:pt x="139" y="20"/>
                      <a:pt x="139" y="20"/>
                      <a:pt x="139" y="20"/>
                    </a:cubicBezTo>
                    <a:cubicBezTo>
                      <a:pt x="140" y="20"/>
                      <a:pt x="141" y="19"/>
                      <a:pt x="141" y="20"/>
                    </a:cubicBezTo>
                    <a:cubicBezTo>
                      <a:pt x="141" y="20"/>
                      <a:pt x="141" y="21"/>
                      <a:pt x="141" y="21"/>
                    </a:cubicBezTo>
                    <a:close/>
                    <a:moveTo>
                      <a:pt x="141" y="20"/>
                    </a:moveTo>
                    <a:cubicBezTo>
                      <a:pt x="142" y="19"/>
                      <a:pt x="142" y="19"/>
                      <a:pt x="142" y="19"/>
                    </a:cubicBezTo>
                    <a:cubicBezTo>
                      <a:pt x="142" y="19"/>
                      <a:pt x="142" y="19"/>
                      <a:pt x="142" y="19"/>
                    </a:cubicBezTo>
                    <a:cubicBezTo>
                      <a:pt x="141" y="20"/>
                      <a:pt x="144" y="20"/>
                      <a:pt x="143" y="20"/>
                    </a:cubicBezTo>
                    <a:cubicBezTo>
                      <a:pt x="143" y="20"/>
                      <a:pt x="142" y="20"/>
                      <a:pt x="141" y="20"/>
                    </a:cubicBezTo>
                    <a:close/>
                    <a:moveTo>
                      <a:pt x="143" y="19"/>
                    </a:moveTo>
                    <a:cubicBezTo>
                      <a:pt x="142" y="19"/>
                      <a:pt x="143" y="16"/>
                      <a:pt x="143" y="18"/>
                    </a:cubicBezTo>
                    <a:cubicBezTo>
                      <a:pt x="142" y="18"/>
                      <a:pt x="145" y="19"/>
                      <a:pt x="143" y="19"/>
                    </a:cubicBezTo>
                    <a:close/>
                    <a:moveTo>
                      <a:pt x="161" y="19"/>
                    </a:moveTo>
                    <a:cubicBezTo>
                      <a:pt x="160" y="19"/>
                      <a:pt x="160" y="19"/>
                      <a:pt x="160" y="19"/>
                    </a:cubicBezTo>
                    <a:cubicBezTo>
                      <a:pt x="161" y="19"/>
                      <a:pt x="161" y="19"/>
                      <a:pt x="161" y="19"/>
                    </a:cubicBezTo>
                    <a:cubicBezTo>
                      <a:pt x="161" y="19"/>
                      <a:pt x="161" y="19"/>
                      <a:pt x="161" y="19"/>
                    </a:cubicBezTo>
                    <a:cubicBezTo>
                      <a:pt x="161" y="19"/>
                      <a:pt x="161" y="19"/>
                      <a:pt x="161" y="19"/>
                    </a:cubicBezTo>
                    <a:close/>
                    <a:moveTo>
                      <a:pt x="163" y="19"/>
                    </a:moveTo>
                    <a:cubicBezTo>
                      <a:pt x="162" y="19"/>
                      <a:pt x="162" y="17"/>
                      <a:pt x="162" y="17"/>
                    </a:cubicBezTo>
                    <a:cubicBezTo>
                      <a:pt x="162" y="17"/>
                      <a:pt x="163" y="17"/>
                      <a:pt x="163" y="17"/>
                    </a:cubicBezTo>
                    <a:cubicBezTo>
                      <a:pt x="163" y="17"/>
                      <a:pt x="164" y="18"/>
                      <a:pt x="165" y="18"/>
                    </a:cubicBezTo>
                    <a:cubicBezTo>
                      <a:pt x="165" y="18"/>
                      <a:pt x="165" y="18"/>
                      <a:pt x="165" y="19"/>
                    </a:cubicBezTo>
                    <a:cubicBezTo>
                      <a:pt x="164" y="19"/>
                      <a:pt x="163" y="17"/>
                      <a:pt x="163" y="19"/>
                    </a:cubicBezTo>
                    <a:close/>
                    <a:moveTo>
                      <a:pt x="167" y="19"/>
                    </a:moveTo>
                    <a:cubicBezTo>
                      <a:pt x="167" y="19"/>
                      <a:pt x="167" y="19"/>
                      <a:pt x="167" y="19"/>
                    </a:cubicBezTo>
                    <a:cubicBezTo>
                      <a:pt x="167" y="19"/>
                      <a:pt x="167" y="19"/>
                      <a:pt x="167" y="19"/>
                    </a:cubicBezTo>
                    <a:cubicBezTo>
                      <a:pt x="167" y="19"/>
                      <a:pt x="167" y="19"/>
                      <a:pt x="167" y="19"/>
                    </a:cubicBezTo>
                    <a:cubicBezTo>
                      <a:pt x="167" y="18"/>
                      <a:pt x="167" y="18"/>
                      <a:pt x="167" y="18"/>
                    </a:cubicBezTo>
                    <a:cubicBezTo>
                      <a:pt x="166" y="18"/>
                      <a:pt x="166" y="18"/>
                      <a:pt x="166" y="17"/>
                    </a:cubicBezTo>
                    <a:cubicBezTo>
                      <a:pt x="167" y="18"/>
                      <a:pt x="166" y="17"/>
                      <a:pt x="166" y="16"/>
                    </a:cubicBezTo>
                    <a:cubicBezTo>
                      <a:pt x="166" y="16"/>
                      <a:pt x="166" y="16"/>
                      <a:pt x="167" y="16"/>
                    </a:cubicBezTo>
                    <a:cubicBezTo>
                      <a:pt x="167" y="16"/>
                      <a:pt x="167" y="16"/>
                      <a:pt x="167" y="16"/>
                    </a:cubicBezTo>
                    <a:cubicBezTo>
                      <a:pt x="167" y="16"/>
                      <a:pt x="167" y="17"/>
                      <a:pt x="168" y="17"/>
                    </a:cubicBezTo>
                    <a:cubicBezTo>
                      <a:pt x="169" y="17"/>
                      <a:pt x="169" y="16"/>
                      <a:pt x="170" y="15"/>
                    </a:cubicBezTo>
                    <a:cubicBezTo>
                      <a:pt x="170" y="16"/>
                      <a:pt x="170" y="16"/>
                      <a:pt x="170" y="16"/>
                    </a:cubicBezTo>
                    <a:cubicBezTo>
                      <a:pt x="170" y="16"/>
                      <a:pt x="170" y="16"/>
                      <a:pt x="170" y="17"/>
                    </a:cubicBezTo>
                    <a:cubicBezTo>
                      <a:pt x="170" y="17"/>
                      <a:pt x="170" y="17"/>
                      <a:pt x="170" y="17"/>
                    </a:cubicBezTo>
                    <a:cubicBezTo>
                      <a:pt x="171" y="17"/>
                      <a:pt x="171" y="17"/>
                      <a:pt x="171" y="18"/>
                    </a:cubicBezTo>
                    <a:cubicBezTo>
                      <a:pt x="171" y="18"/>
                      <a:pt x="171" y="18"/>
                      <a:pt x="171" y="18"/>
                    </a:cubicBezTo>
                    <a:cubicBezTo>
                      <a:pt x="172" y="18"/>
                      <a:pt x="172" y="18"/>
                      <a:pt x="173" y="18"/>
                    </a:cubicBezTo>
                    <a:cubicBezTo>
                      <a:pt x="172" y="19"/>
                      <a:pt x="171" y="19"/>
                      <a:pt x="171" y="20"/>
                    </a:cubicBezTo>
                    <a:cubicBezTo>
                      <a:pt x="171" y="20"/>
                      <a:pt x="171" y="20"/>
                      <a:pt x="171" y="20"/>
                    </a:cubicBezTo>
                    <a:cubicBezTo>
                      <a:pt x="171" y="19"/>
                      <a:pt x="170" y="19"/>
                      <a:pt x="170" y="18"/>
                    </a:cubicBezTo>
                    <a:cubicBezTo>
                      <a:pt x="168" y="17"/>
                      <a:pt x="169" y="19"/>
                      <a:pt x="167" y="19"/>
                    </a:cubicBezTo>
                    <a:close/>
                    <a:moveTo>
                      <a:pt x="175" y="13"/>
                    </a:moveTo>
                    <a:cubicBezTo>
                      <a:pt x="175" y="13"/>
                      <a:pt x="175" y="13"/>
                      <a:pt x="175" y="13"/>
                    </a:cubicBezTo>
                    <a:cubicBezTo>
                      <a:pt x="175" y="13"/>
                      <a:pt x="175" y="13"/>
                      <a:pt x="175" y="13"/>
                    </a:cubicBezTo>
                    <a:cubicBezTo>
                      <a:pt x="175" y="13"/>
                      <a:pt x="175" y="13"/>
                      <a:pt x="175" y="13"/>
                    </a:cubicBezTo>
                    <a:cubicBezTo>
                      <a:pt x="175" y="13"/>
                      <a:pt x="175" y="13"/>
                      <a:pt x="175" y="13"/>
                    </a:cubicBezTo>
                    <a:close/>
                    <a:moveTo>
                      <a:pt x="176" y="13"/>
                    </a:moveTo>
                    <a:cubicBezTo>
                      <a:pt x="177" y="13"/>
                      <a:pt x="176" y="12"/>
                      <a:pt x="176" y="12"/>
                    </a:cubicBezTo>
                    <a:cubicBezTo>
                      <a:pt x="176" y="12"/>
                      <a:pt x="176" y="13"/>
                      <a:pt x="177" y="13"/>
                    </a:cubicBezTo>
                    <a:cubicBezTo>
                      <a:pt x="177" y="13"/>
                      <a:pt x="177" y="13"/>
                      <a:pt x="177" y="13"/>
                    </a:cubicBezTo>
                    <a:cubicBezTo>
                      <a:pt x="177" y="14"/>
                      <a:pt x="177" y="14"/>
                      <a:pt x="176" y="14"/>
                    </a:cubicBezTo>
                    <a:cubicBezTo>
                      <a:pt x="177" y="13"/>
                      <a:pt x="176" y="13"/>
                      <a:pt x="176" y="13"/>
                    </a:cubicBezTo>
                    <a:close/>
                    <a:moveTo>
                      <a:pt x="181" y="16"/>
                    </a:moveTo>
                    <a:cubicBezTo>
                      <a:pt x="181" y="16"/>
                      <a:pt x="181" y="15"/>
                      <a:pt x="182" y="15"/>
                    </a:cubicBezTo>
                    <a:cubicBezTo>
                      <a:pt x="182" y="15"/>
                      <a:pt x="182" y="15"/>
                      <a:pt x="182" y="15"/>
                    </a:cubicBezTo>
                    <a:cubicBezTo>
                      <a:pt x="182" y="15"/>
                      <a:pt x="182" y="16"/>
                      <a:pt x="181" y="16"/>
                    </a:cubicBezTo>
                    <a:close/>
                    <a:moveTo>
                      <a:pt x="195" y="21"/>
                    </a:moveTo>
                    <a:cubicBezTo>
                      <a:pt x="195" y="21"/>
                      <a:pt x="195" y="21"/>
                      <a:pt x="195" y="21"/>
                    </a:cubicBezTo>
                    <a:cubicBezTo>
                      <a:pt x="195" y="21"/>
                      <a:pt x="195" y="21"/>
                      <a:pt x="195" y="21"/>
                    </a:cubicBezTo>
                    <a:cubicBezTo>
                      <a:pt x="195" y="21"/>
                      <a:pt x="195" y="21"/>
                      <a:pt x="195" y="21"/>
                    </a:cubicBezTo>
                    <a:close/>
                    <a:moveTo>
                      <a:pt x="202" y="19"/>
                    </a:moveTo>
                    <a:cubicBezTo>
                      <a:pt x="201" y="19"/>
                      <a:pt x="202" y="18"/>
                      <a:pt x="203" y="18"/>
                    </a:cubicBezTo>
                    <a:cubicBezTo>
                      <a:pt x="203" y="18"/>
                      <a:pt x="202" y="18"/>
                      <a:pt x="202" y="18"/>
                    </a:cubicBezTo>
                    <a:cubicBezTo>
                      <a:pt x="201" y="17"/>
                      <a:pt x="201" y="17"/>
                      <a:pt x="200" y="17"/>
                    </a:cubicBezTo>
                    <a:cubicBezTo>
                      <a:pt x="200" y="17"/>
                      <a:pt x="200" y="18"/>
                      <a:pt x="200" y="19"/>
                    </a:cubicBezTo>
                    <a:cubicBezTo>
                      <a:pt x="199" y="18"/>
                      <a:pt x="198" y="19"/>
                      <a:pt x="198" y="20"/>
                    </a:cubicBezTo>
                    <a:cubicBezTo>
                      <a:pt x="197" y="20"/>
                      <a:pt x="197" y="20"/>
                      <a:pt x="196" y="20"/>
                    </a:cubicBezTo>
                    <a:cubicBezTo>
                      <a:pt x="196" y="19"/>
                      <a:pt x="196" y="19"/>
                      <a:pt x="196" y="19"/>
                    </a:cubicBezTo>
                    <a:cubicBezTo>
                      <a:pt x="195" y="18"/>
                      <a:pt x="195" y="19"/>
                      <a:pt x="194" y="20"/>
                    </a:cubicBezTo>
                    <a:cubicBezTo>
                      <a:pt x="194" y="20"/>
                      <a:pt x="194" y="20"/>
                      <a:pt x="194" y="20"/>
                    </a:cubicBezTo>
                    <a:cubicBezTo>
                      <a:pt x="194" y="18"/>
                      <a:pt x="194" y="17"/>
                      <a:pt x="195" y="17"/>
                    </a:cubicBezTo>
                    <a:cubicBezTo>
                      <a:pt x="196" y="16"/>
                      <a:pt x="196" y="16"/>
                      <a:pt x="196" y="17"/>
                    </a:cubicBezTo>
                    <a:cubicBezTo>
                      <a:pt x="197" y="17"/>
                      <a:pt x="196" y="16"/>
                      <a:pt x="196" y="16"/>
                    </a:cubicBezTo>
                    <a:cubicBezTo>
                      <a:pt x="196" y="15"/>
                      <a:pt x="197" y="15"/>
                      <a:pt x="197" y="15"/>
                    </a:cubicBezTo>
                    <a:cubicBezTo>
                      <a:pt x="198" y="15"/>
                      <a:pt x="197" y="16"/>
                      <a:pt x="199" y="16"/>
                    </a:cubicBezTo>
                    <a:cubicBezTo>
                      <a:pt x="199" y="16"/>
                      <a:pt x="199" y="15"/>
                      <a:pt x="200" y="15"/>
                    </a:cubicBezTo>
                    <a:cubicBezTo>
                      <a:pt x="200" y="15"/>
                      <a:pt x="200" y="15"/>
                      <a:pt x="200" y="15"/>
                    </a:cubicBezTo>
                    <a:cubicBezTo>
                      <a:pt x="200" y="15"/>
                      <a:pt x="200" y="15"/>
                      <a:pt x="200" y="16"/>
                    </a:cubicBezTo>
                    <a:cubicBezTo>
                      <a:pt x="201" y="16"/>
                      <a:pt x="201" y="16"/>
                      <a:pt x="202" y="16"/>
                    </a:cubicBezTo>
                    <a:cubicBezTo>
                      <a:pt x="202" y="16"/>
                      <a:pt x="202" y="16"/>
                      <a:pt x="202" y="16"/>
                    </a:cubicBezTo>
                    <a:cubicBezTo>
                      <a:pt x="202" y="18"/>
                      <a:pt x="202" y="18"/>
                      <a:pt x="202" y="18"/>
                    </a:cubicBezTo>
                    <a:cubicBezTo>
                      <a:pt x="204" y="18"/>
                      <a:pt x="204" y="18"/>
                      <a:pt x="204" y="18"/>
                    </a:cubicBezTo>
                    <a:cubicBezTo>
                      <a:pt x="203" y="18"/>
                      <a:pt x="202" y="19"/>
                      <a:pt x="202" y="19"/>
                    </a:cubicBezTo>
                    <a:close/>
                    <a:moveTo>
                      <a:pt x="217" y="6"/>
                    </a:moveTo>
                    <a:cubicBezTo>
                      <a:pt x="217" y="6"/>
                      <a:pt x="217" y="6"/>
                      <a:pt x="217" y="6"/>
                    </a:cubicBezTo>
                    <a:cubicBezTo>
                      <a:pt x="217" y="6"/>
                      <a:pt x="217" y="6"/>
                      <a:pt x="217" y="6"/>
                    </a:cubicBezTo>
                    <a:close/>
                    <a:moveTo>
                      <a:pt x="219" y="16"/>
                    </a:moveTo>
                    <a:cubicBezTo>
                      <a:pt x="219" y="15"/>
                      <a:pt x="219" y="15"/>
                      <a:pt x="219" y="15"/>
                    </a:cubicBezTo>
                    <a:cubicBezTo>
                      <a:pt x="218" y="15"/>
                      <a:pt x="219" y="15"/>
                      <a:pt x="219" y="15"/>
                    </a:cubicBezTo>
                    <a:cubicBezTo>
                      <a:pt x="219" y="15"/>
                      <a:pt x="219" y="15"/>
                      <a:pt x="219" y="15"/>
                    </a:cubicBezTo>
                    <a:cubicBezTo>
                      <a:pt x="220" y="15"/>
                      <a:pt x="220" y="15"/>
                      <a:pt x="220" y="15"/>
                    </a:cubicBezTo>
                    <a:cubicBezTo>
                      <a:pt x="220" y="15"/>
                      <a:pt x="220" y="16"/>
                      <a:pt x="221" y="16"/>
                    </a:cubicBezTo>
                    <a:cubicBezTo>
                      <a:pt x="220" y="16"/>
                      <a:pt x="219" y="16"/>
                      <a:pt x="219" y="16"/>
                    </a:cubicBezTo>
                    <a:close/>
                    <a:moveTo>
                      <a:pt x="228" y="7"/>
                    </a:moveTo>
                    <a:cubicBezTo>
                      <a:pt x="228" y="7"/>
                      <a:pt x="229" y="7"/>
                      <a:pt x="229" y="8"/>
                    </a:cubicBezTo>
                    <a:cubicBezTo>
                      <a:pt x="228" y="7"/>
                      <a:pt x="229" y="9"/>
                      <a:pt x="229" y="9"/>
                    </a:cubicBezTo>
                    <a:cubicBezTo>
                      <a:pt x="229" y="9"/>
                      <a:pt x="230" y="9"/>
                      <a:pt x="230" y="9"/>
                    </a:cubicBezTo>
                    <a:cubicBezTo>
                      <a:pt x="230" y="10"/>
                      <a:pt x="230" y="10"/>
                      <a:pt x="230" y="10"/>
                    </a:cubicBezTo>
                    <a:cubicBezTo>
                      <a:pt x="230" y="10"/>
                      <a:pt x="230" y="10"/>
                      <a:pt x="230" y="10"/>
                    </a:cubicBezTo>
                    <a:cubicBezTo>
                      <a:pt x="229" y="10"/>
                      <a:pt x="229" y="11"/>
                      <a:pt x="229" y="11"/>
                    </a:cubicBezTo>
                    <a:cubicBezTo>
                      <a:pt x="229" y="10"/>
                      <a:pt x="229" y="10"/>
                      <a:pt x="227" y="10"/>
                    </a:cubicBezTo>
                    <a:cubicBezTo>
                      <a:pt x="228" y="9"/>
                      <a:pt x="228" y="8"/>
                      <a:pt x="227" y="8"/>
                    </a:cubicBezTo>
                    <a:cubicBezTo>
                      <a:pt x="228" y="8"/>
                      <a:pt x="228" y="7"/>
                      <a:pt x="228" y="7"/>
                    </a:cubicBezTo>
                    <a:close/>
                    <a:moveTo>
                      <a:pt x="236" y="9"/>
                    </a:moveTo>
                    <a:cubicBezTo>
                      <a:pt x="236" y="10"/>
                      <a:pt x="236" y="10"/>
                      <a:pt x="236" y="10"/>
                    </a:cubicBezTo>
                    <a:cubicBezTo>
                      <a:pt x="235" y="10"/>
                      <a:pt x="235" y="9"/>
                      <a:pt x="234" y="9"/>
                    </a:cubicBezTo>
                    <a:cubicBezTo>
                      <a:pt x="235" y="8"/>
                      <a:pt x="235" y="8"/>
                      <a:pt x="236" y="8"/>
                    </a:cubicBezTo>
                    <a:cubicBezTo>
                      <a:pt x="236" y="9"/>
                      <a:pt x="236" y="9"/>
                      <a:pt x="236" y="9"/>
                    </a:cubicBezTo>
                    <a:close/>
                    <a:moveTo>
                      <a:pt x="233" y="14"/>
                    </a:moveTo>
                    <a:cubicBezTo>
                      <a:pt x="233" y="14"/>
                      <a:pt x="233" y="14"/>
                      <a:pt x="233" y="14"/>
                    </a:cubicBezTo>
                    <a:cubicBezTo>
                      <a:pt x="232" y="14"/>
                      <a:pt x="233" y="13"/>
                      <a:pt x="233" y="12"/>
                    </a:cubicBezTo>
                    <a:cubicBezTo>
                      <a:pt x="233" y="13"/>
                      <a:pt x="233" y="13"/>
                      <a:pt x="233" y="13"/>
                    </a:cubicBezTo>
                    <a:cubicBezTo>
                      <a:pt x="233" y="14"/>
                      <a:pt x="233" y="14"/>
                      <a:pt x="233" y="14"/>
                    </a:cubicBezTo>
                    <a:close/>
                    <a:moveTo>
                      <a:pt x="234" y="11"/>
                    </a:moveTo>
                    <a:cubicBezTo>
                      <a:pt x="234" y="11"/>
                      <a:pt x="234" y="11"/>
                      <a:pt x="234" y="12"/>
                    </a:cubicBezTo>
                    <a:cubicBezTo>
                      <a:pt x="233" y="12"/>
                      <a:pt x="233" y="12"/>
                      <a:pt x="233" y="11"/>
                    </a:cubicBezTo>
                    <a:cubicBezTo>
                      <a:pt x="233" y="11"/>
                      <a:pt x="233" y="11"/>
                      <a:pt x="234" y="11"/>
                    </a:cubicBezTo>
                    <a:close/>
                    <a:moveTo>
                      <a:pt x="226" y="17"/>
                    </a:moveTo>
                    <a:cubicBezTo>
                      <a:pt x="226" y="16"/>
                      <a:pt x="226" y="16"/>
                      <a:pt x="225" y="16"/>
                    </a:cubicBezTo>
                    <a:cubicBezTo>
                      <a:pt x="226" y="16"/>
                      <a:pt x="226" y="16"/>
                      <a:pt x="226" y="16"/>
                    </a:cubicBezTo>
                    <a:cubicBezTo>
                      <a:pt x="226" y="16"/>
                      <a:pt x="226" y="16"/>
                      <a:pt x="226" y="16"/>
                    </a:cubicBezTo>
                    <a:cubicBezTo>
                      <a:pt x="226" y="16"/>
                      <a:pt x="226" y="17"/>
                      <a:pt x="226" y="17"/>
                    </a:cubicBezTo>
                    <a:close/>
                    <a:moveTo>
                      <a:pt x="233" y="17"/>
                    </a:moveTo>
                    <a:cubicBezTo>
                      <a:pt x="233" y="17"/>
                      <a:pt x="233" y="16"/>
                      <a:pt x="233" y="16"/>
                    </a:cubicBezTo>
                    <a:cubicBezTo>
                      <a:pt x="233" y="16"/>
                      <a:pt x="233" y="15"/>
                      <a:pt x="234" y="15"/>
                    </a:cubicBezTo>
                    <a:cubicBezTo>
                      <a:pt x="234" y="15"/>
                      <a:pt x="234" y="16"/>
                      <a:pt x="234" y="16"/>
                    </a:cubicBezTo>
                    <a:cubicBezTo>
                      <a:pt x="234" y="16"/>
                      <a:pt x="233" y="16"/>
                      <a:pt x="233" y="17"/>
                    </a:cubicBezTo>
                    <a:cubicBezTo>
                      <a:pt x="233" y="17"/>
                      <a:pt x="233" y="17"/>
                      <a:pt x="233" y="17"/>
                    </a:cubicBezTo>
                    <a:close/>
                    <a:moveTo>
                      <a:pt x="238" y="16"/>
                    </a:moveTo>
                    <a:cubicBezTo>
                      <a:pt x="238" y="16"/>
                      <a:pt x="238" y="16"/>
                      <a:pt x="238" y="16"/>
                    </a:cubicBezTo>
                    <a:cubicBezTo>
                      <a:pt x="238" y="16"/>
                      <a:pt x="239" y="16"/>
                      <a:pt x="239" y="16"/>
                    </a:cubicBezTo>
                    <a:cubicBezTo>
                      <a:pt x="240" y="16"/>
                      <a:pt x="240" y="16"/>
                      <a:pt x="240" y="16"/>
                    </a:cubicBezTo>
                    <a:cubicBezTo>
                      <a:pt x="240" y="17"/>
                      <a:pt x="239" y="16"/>
                      <a:pt x="238" y="16"/>
                    </a:cubicBezTo>
                    <a:close/>
                    <a:moveTo>
                      <a:pt x="245" y="12"/>
                    </a:moveTo>
                    <a:cubicBezTo>
                      <a:pt x="245" y="12"/>
                      <a:pt x="245" y="12"/>
                      <a:pt x="245" y="12"/>
                    </a:cubicBezTo>
                    <a:cubicBezTo>
                      <a:pt x="245" y="12"/>
                      <a:pt x="245" y="12"/>
                      <a:pt x="245" y="12"/>
                    </a:cubicBezTo>
                    <a:close/>
                    <a:moveTo>
                      <a:pt x="249" y="25"/>
                    </a:moveTo>
                    <a:cubicBezTo>
                      <a:pt x="249" y="25"/>
                      <a:pt x="248" y="24"/>
                      <a:pt x="248" y="23"/>
                    </a:cubicBezTo>
                    <a:cubicBezTo>
                      <a:pt x="249" y="23"/>
                      <a:pt x="249" y="25"/>
                      <a:pt x="249" y="25"/>
                    </a:cubicBezTo>
                    <a:close/>
                    <a:moveTo>
                      <a:pt x="249" y="21"/>
                    </a:moveTo>
                    <a:cubicBezTo>
                      <a:pt x="248" y="21"/>
                      <a:pt x="246" y="22"/>
                      <a:pt x="246" y="21"/>
                    </a:cubicBezTo>
                    <a:cubicBezTo>
                      <a:pt x="247" y="21"/>
                      <a:pt x="246" y="20"/>
                      <a:pt x="246" y="20"/>
                    </a:cubicBezTo>
                    <a:cubicBezTo>
                      <a:pt x="247" y="20"/>
                      <a:pt x="250" y="19"/>
                      <a:pt x="250" y="20"/>
                    </a:cubicBezTo>
                    <a:cubicBezTo>
                      <a:pt x="249" y="20"/>
                      <a:pt x="249" y="20"/>
                      <a:pt x="249" y="21"/>
                    </a:cubicBezTo>
                    <a:close/>
                    <a:moveTo>
                      <a:pt x="251" y="18"/>
                    </a:moveTo>
                    <a:cubicBezTo>
                      <a:pt x="249" y="18"/>
                      <a:pt x="249" y="18"/>
                      <a:pt x="249" y="18"/>
                    </a:cubicBezTo>
                    <a:cubicBezTo>
                      <a:pt x="249" y="17"/>
                      <a:pt x="249" y="17"/>
                      <a:pt x="249" y="17"/>
                    </a:cubicBezTo>
                    <a:cubicBezTo>
                      <a:pt x="249" y="17"/>
                      <a:pt x="249" y="16"/>
                      <a:pt x="249" y="16"/>
                    </a:cubicBezTo>
                    <a:cubicBezTo>
                      <a:pt x="250" y="16"/>
                      <a:pt x="250" y="17"/>
                      <a:pt x="251" y="17"/>
                    </a:cubicBezTo>
                    <a:cubicBezTo>
                      <a:pt x="251" y="16"/>
                      <a:pt x="251" y="15"/>
                      <a:pt x="252" y="15"/>
                    </a:cubicBezTo>
                    <a:cubicBezTo>
                      <a:pt x="252" y="16"/>
                      <a:pt x="252" y="17"/>
                      <a:pt x="251" y="18"/>
                    </a:cubicBezTo>
                    <a:close/>
                    <a:moveTo>
                      <a:pt x="255" y="13"/>
                    </a:moveTo>
                    <a:cubicBezTo>
                      <a:pt x="255" y="13"/>
                      <a:pt x="254" y="13"/>
                      <a:pt x="254" y="12"/>
                    </a:cubicBezTo>
                    <a:cubicBezTo>
                      <a:pt x="255" y="13"/>
                      <a:pt x="255" y="13"/>
                      <a:pt x="255" y="12"/>
                    </a:cubicBezTo>
                    <a:cubicBezTo>
                      <a:pt x="255" y="13"/>
                      <a:pt x="256" y="13"/>
                      <a:pt x="256" y="13"/>
                    </a:cubicBezTo>
                    <a:cubicBezTo>
                      <a:pt x="255" y="13"/>
                      <a:pt x="255" y="13"/>
                      <a:pt x="255" y="13"/>
                    </a:cubicBezTo>
                    <a:close/>
                    <a:moveTo>
                      <a:pt x="264" y="14"/>
                    </a:moveTo>
                    <a:cubicBezTo>
                      <a:pt x="264" y="14"/>
                      <a:pt x="264" y="14"/>
                      <a:pt x="264" y="14"/>
                    </a:cubicBezTo>
                    <a:cubicBezTo>
                      <a:pt x="264" y="14"/>
                      <a:pt x="264" y="13"/>
                      <a:pt x="263" y="13"/>
                    </a:cubicBezTo>
                    <a:cubicBezTo>
                      <a:pt x="264" y="13"/>
                      <a:pt x="264" y="14"/>
                      <a:pt x="264" y="14"/>
                    </a:cubicBezTo>
                    <a:close/>
                    <a:moveTo>
                      <a:pt x="253" y="11"/>
                    </a:moveTo>
                    <a:cubicBezTo>
                      <a:pt x="254" y="11"/>
                      <a:pt x="254" y="11"/>
                      <a:pt x="255" y="11"/>
                    </a:cubicBezTo>
                    <a:cubicBezTo>
                      <a:pt x="254" y="12"/>
                      <a:pt x="254" y="12"/>
                      <a:pt x="253" y="12"/>
                    </a:cubicBezTo>
                    <a:cubicBezTo>
                      <a:pt x="253" y="12"/>
                      <a:pt x="253" y="11"/>
                      <a:pt x="253" y="11"/>
                    </a:cubicBezTo>
                    <a:close/>
                    <a:moveTo>
                      <a:pt x="252" y="12"/>
                    </a:moveTo>
                    <a:cubicBezTo>
                      <a:pt x="252" y="12"/>
                      <a:pt x="252" y="12"/>
                      <a:pt x="252" y="12"/>
                    </a:cubicBezTo>
                    <a:cubicBezTo>
                      <a:pt x="251" y="14"/>
                      <a:pt x="254" y="13"/>
                      <a:pt x="254" y="14"/>
                    </a:cubicBezTo>
                    <a:cubicBezTo>
                      <a:pt x="254" y="15"/>
                      <a:pt x="254" y="15"/>
                      <a:pt x="254" y="15"/>
                    </a:cubicBezTo>
                    <a:cubicBezTo>
                      <a:pt x="254" y="14"/>
                      <a:pt x="252" y="13"/>
                      <a:pt x="251" y="14"/>
                    </a:cubicBezTo>
                    <a:cubicBezTo>
                      <a:pt x="251" y="13"/>
                      <a:pt x="251" y="13"/>
                      <a:pt x="251" y="13"/>
                    </a:cubicBezTo>
                    <a:cubicBezTo>
                      <a:pt x="251" y="12"/>
                      <a:pt x="251" y="12"/>
                      <a:pt x="251" y="12"/>
                    </a:cubicBezTo>
                    <a:cubicBezTo>
                      <a:pt x="251" y="12"/>
                      <a:pt x="252" y="12"/>
                      <a:pt x="252" y="12"/>
                    </a:cubicBezTo>
                    <a:close/>
                    <a:moveTo>
                      <a:pt x="246" y="9"/>
                    </a:moveTo>
                    <a:cubicBezTo>
                      <a:pt x="246" y="9"/>
                      <a:pt x="246" y="9"/>
                      <a:pt x="246" y="9"/>
                    </a:cubicBezTo>
                    <a:cubicBezTo>
                      <a:pt x="246" y="9"/>
                      <a:pt x="246" y="10"/>
                      <a:pt x="246" y="10"/>
                    </a:cubicBezTo>
                    <a:cubicBezTo>
                      <a:pt x="246" y="10"/>
                      <a:pt x="246" y="10"/>
                      <a:pt x="247" y="10"/>
                    </a:cubicBezTo>
                    <a:cubicBezTo>
                      <a:pt x="247" y="10"/>
                      <a:pt x="246" y="10"/>
                      <a:pt x="246" y="10"/>
                    </a:cubicBezTo>
                    <a:cubicBezTo>
                      <a:pt x="246" y="10"/>
                      <a:pt x="246" y="10"/>
                      <a:pt x="246" y="10"/>
                    </a:cubicBezTo>
                    <a:cubicBezTo>
                      <a:pt x="246" y="10"/>
                      <a:pt x="246" y="12"/>
                      <a:pt x="247" y="11"/>
                    </a:cubicBezTo>
                    <a:cubicBezTo>
                      <a:pt x="247" y="12"/>
                      <a:pt x="247" y="12"/>
                      <a:pt x="247" y="12"/>
                    </a:cubicBezTo>
                    <a:cubicBezTo>
                      <a:pt x="246" y="12"/>
                      <a:pt x="246" y="12"/>
                      <a:pt x="246" y="12"/>
                    </a:cubicBezTo>
                    <a:cubicBezTo>
                      <a:pt x="245" y="12"/>
                      <a:pt x="245" y="12"/>
                      <a:pt x="245" y="12"/>
                    </a:cubicBezTo>
                    <a:cubicBezTo>
                      <a:pt x="245" y="11"/>
                      <a:pt x="245" y="11"/>
                      <a:pt x="245" y="11"/>
                    </a:cubicBezTo>
                    <a:cubicBezTo>
                      <a:pt x="245" y="10"/>
                      <a:pt x="245" y="9"/>
                      <a:pt x="246" y="9"/>
                    </a:cubicBezTo>
                    <a:close/>
                    <a:moveTo>
                      <a:pt x="242" y="8"/>
                    </a:moveTo>
                    <a:cubicBezTo>
                      <a:pt x="243" y="8"/>
                      <a:pt x="243" y="8"/>
                      <a:pt x="243" y="7"/>
                    </a:cubicBezTo>
                    <a:cubicBezTo>
                      <a:pt x="243" y="8"/>
                      <a:pt x="243" y="8"/>
                      <a:pt x="244" y="8"/>
                    </a:cubicBezTo>
                    <a:cubicBezTo>
                      <a:pt x="245" y="8"/>
                      <a:pt x="243" y="9"/>
                      <a:pt x="243" y="9"/>
                    </a:cubicBezTo>
                    <a:cubicBezTo>
                      <a:pt x="243" y="10"/>
                      <a:pt x="243" y="10"/>
                      <a:pt x="244" y="11"/>
                    </a:cubicBezTo>
                    <a:cubicBezTo>
                      <a:pt x="244" y="11"/>
                      <a:pt x="243" y="11"/>
                      <a:pt x="243" y="11"/>
                    </a:cubicBezTo>
                    <a:cubicBezTo>
                      <a:pt x="242" y="11"/>
                      <a:pt x="241" y="9"/>
                      <a:pt x="241" y="11"/>
                    </a:cubicBezTo>
                    <a:cubicBezTo>
                      <a:pt x="241" y="11"/>
                      <a:pt x="241" y="11"/>
                      <a:pt x="241" y="11"/>
                    </a:cubicBezTo>
                    <a:cubicBezTo>
                      <a:pt x="241" y="11"/>
                      <a:pt x="241" y="11"/>
                      <a:pt x="241" y="11"/>
                    </a:cubicBezTo>
                    <a:cubicBezTo>
                      <a:pt x="241" y="11"/>
                      <a:pt x="241" y="11"/>
                      <a:pt x="241" y="10"/>
                    </a:cubicBezTo>
                    <a:cubicBezTo>
                      <a:pt x="241" y="10"/>
                      <a:pt x="243" y="10"/>
                      <a:pt x="242" y="8"/>
                    </a:cubicBezTo>
                    <a:close/>
                    <a:moveTo>
                      <a:pt x="236" y="6"/>
                    </a:moveTo>
                    <a:cubicBezTo>
                      <a:pt x="236" y="6"/>
                      <a:pt x="237" y="6"/>
                      <a:pt x="237" y="7"/>
                    </a:cubicBezTo>
                    <a:cubicBezTo>
                      <a:pt x="237" y="7"/>
                      <a:pt x="237" y="8"/>
                      <a:pt x="237" y="8"/>
                    </a:cubicBezTo>
                    <a:cubicBezTo>
                      <a:pt x="236" y="8"/>
                      <a:pt x="235" y="8"/>
                      <a:pt x="235" y="7"/>
                    </a:cubicBezTo>
                    <a:cubicBezTo>
                      <a:pt x="236" y="7"/>
                      <a:pt x="236" y="7"/>
                      <a:pt x="236" y="7"/>
                    </a:cubicBezTo>
                    <a:cubicBezTo>
                      <a:pt x="235" y="7"/>
                      <a:pt x="235" y="6"/>
                      <a:pt x="236" y="6"/>
                    </a:cubicBezTo>
                    <a:close/>
                    <a:moveTo>
                      <a:pt x="229" y="6"/>
                    </a:moveTo>
                    <a:cubicBezTo>
                      <a:pt x="229" y="6"/>
                      <a:pt x="229" y="6"/>
                      <a:pt x="229" y="6"/>
                    </a:cubicBezTo>
                    <a:cubicBezTo>
                      <a:pt x="229" y="6"/>
                      <a:pt x="229" y="6"/>
                      <a:pt x="229" y="6"/>
                    </a:cubicBezTo>
                    <a:cubicBezTo>
                      <a:pt x="229" y="6"/>
                      <a:pt x="229" y="6"/>
                      <a:pt x="229" y="6"/>
                    </a:cubicBezTo>
                    <a:close/>
                    <a:moveTo>
                      <a:pt x="222" y="8"/>
                    </a:moveTo>
                    <a:cubicBezTo>
                      <a:pt x="222" y="9"/>
                      <a:pt x="222" y="10"/>
                      <a:pt x="222" y="11"/>
                    </a:cubicBezTo>
                    <a:cubicBezTo>
                      <a:pt x="220" y="11"/>
                      <a:pt x="220" y="11"/>
                      <a:pt x="220" y="11"/>
                    </a:cubicBezTo>
                    <a:cubicBezTo>
                      <a:pt x="220" y="10"/>
                      <a:pt x="219" y="9"/>
                      <a:pt x="219" y="9"/>
                    </a:cubicBezTo>
                    <a:cubicBezTo>
                      <a:pt x="220" y="8"/>
                      <a:pt x="221" y="8"/>
                      <a:pt x="222" y="8"/>
                    </a:cubicBezTo>
                    <a:close/>
                    <a:moveTo>
                      <a:pt x="214" y="7"/>
                    </a:moveTo>
                    <a:cubicBezTo>
                      <a:pt x="215" y="8"/>
                      <a:pt x="215" y="7"/>
                      <a:pt x="216" y="7"/>
                    </a:cubicBezTo>
                    <a:cubicBezTo>
                      <a:pt x="216" y="7"/>
                      <a:pt x="216" y="7"/>
                      <a:pt x="216" y="7"/>
                    </a:cubicBezTo>
                    <a:cubicBezTo>
                      <a:pt x="216" y="7"/>
                      <a:pt x="216" y="7"/>
                      <a:pt x="216" y="7"/>
                    </a:cubicBezTo>
                    <a:cubicBezTo>
                      <a:pt x="216" y="9"/>
                      <a:pt x="215" y="9"/>
                      <a:pt x="213" y="10"/>
                    </a:cubicBezTo>
                    <a:cubicBezTo>
                      <a:pt x="213" y="9"/>
                      <a:pt x="214" y="8"/>
                      <a:pt x="214" y="7"/>
                    </a:cubicBezTo>
                    <a:close/>
                    <a:moveTo>
                      <a:pt x="209" y="6"/>
                    </a:moveTo>
                    <a:cubicBezTo>
                      <a:pt x="208" y="6"/>
                      <a:pt x="208" y="6"/>
                      <a:pt x="208" y="6"/>
                    </a:cubicBezTo>
                    <a:cubicBezTo>
                      <a:pt x="208" y="6"/>
                      <a:pt x="208" y="6"/>
                      <a:pt x="208" y="6"/>
                    </a:cubicBezTo>
                    <a:cubicBezTo>
                      <a:pt x="208" y="5"/>
                      <a:pt x="210" y="5"/>
                      <a:pt x="209" y="6"/>
                    </a:cubicBezTo>
                    <a:close/>
                    <a:moveTo>
                      <a:pt x="206" y="9"/>
                    </a:moveTo>
                    <a:cubicBezTo>
                      <a:pt x="206" y="11"/>
                      <a:pt x="206" y="11"/>
                      <a:pt x="206" y="11"/>
                    </a:cubicBezTo>
                    <a:cubicBezTo>
                      <a:pt x="206" y="11"/>
                      <a:pt x="206" y="11"/>
                      <a:pt x="206" y="11"/>
                    </a:cubicBezTo>
                    <a:cubicBezTo>
                      <a:pt x="206" y="10"/>
                      <a:pt x="205" y="10"/>
                      <a:pt x="205" y="9"/>
                    </a:cubicBezTo>
                    <a:cubicBezTo>
                      <a:pt x="204" y="9"/>
                      <a:pt x="204" y="10"/>
                      <a:pt x="202" y="10"/>
                    </a:cubicBezTo>
                    <a:cubicBezTo>
                      <a:pt x="202" y="11"/>
                      <a:pt x="203" y="11"/>
                      <a:pt x="203" y="12"/>
                    </a:cubicBezTo>
                    <a:cubicBezTo>
                      <a:pt x="203" y="12"/>
                      <a:pt x="203" y="12"/>
                      <a:pt x="203" y="12"/>
                    </a:cubicBezTo>
                    <a:cubicBezTo>
                      <a:pt x="203" y="12"/>
                      <a:pt x="202" y="12"/>
                      <a:pt x="202" y="12"/>
                    </a:cubicBezTo>
                    <a:cubicBezTo>
                      <a:pt x="202" y="11"/>
                      <a:pt x="201" y="10"/>
                      <a:pt x="201" y="10"/>
                    </a:cubicBezTo>
                    <a:cubicBezTo>
                      <a:pt x="200" y="11"/>
                      <a:pt x="199" y="9"/>
                      <a:pt x="199" y="11"/>
                    </a:cubicBezTo>
                    <a:cubicBezTo>
                      <a:pt x="198" y="11"/>
                      <a:pt x="198" y="10"/>
                      <a:pt x="198" y="10"/>
                    </a:cubicBezTo>
                    <a:cubicBezTo>
                      <a:pt x="197" y="9"/>
                      <a:pt x="197" y="9"/>
                      <a:pt x="197" y="9"/>
                    </a:cubicBezTo>
                    <a:cubicBezTo>
                      <a:pt x="198" y="9"/>
                      <a:pt x="198" y="8"/>
                      <a:pt x="199" y="7"/>
                    </a:cubicBezTo>
                    <a:cubicBezTo>
                      <a:pt x="199" y="7"/>
                      <a:pt x="199" y="7"/>
                      <a:pt x="199" y="7"/>
                    </a:cubicBezTo>
                    <a:cubicBezTo>
                      <a:pt x="199" y="7"/>
                      <a:pt x="200" y="8"/>
                      <a:pt x="200" y="8"/>
                    </a:cubicBezTo>
                    <a:cubicBezTo>
                      <a:pt x="201" y="8"/>
                      <a:pt x="200" y="9"/>
                      <a:pt x="201" y="9"/>
                    </a:cubicBezTo>
                    <a:cubicBezTo>
                      <a:pt x="202" y="10"/>
                      <a:pt x="202" y="8"/>
                      <a:pt x="202" y="8"/>
                    </a:cubicBezTo>
                    <a:cubicBezTo>
                      <a:pt x="202" y="8"/>
                      <a:pt x="203" y="8"/>
                      <a:pt x="203" y="8"/>
                    </a:cubicBezTo>
                    <a:cubicBezTo>
                      <a:pt x="203" y="8"/>
                      <a:pt x="203" y="8"/>
                      <a:pt x="203" y="8"/>
                    </a:cubicBezTo>
                    <a:cubicBezTo>
                      <a:pt x="203" y="8"/>
                      <a:pt x="203" y="8"/>
                      <a:pt x="203" y="8"/>
                    </a:cubicBezTo>
                    <a:cubicBezTo>
                      <a:pt x="204" y="8"/>
                      <a:pt x="205" y="9"/>
                      <a:pt x="206" y="9"/>
                    </a:cubicBezTo>
                    <a:close/>
                    <a:moveTo>
                      <a:pt x="193" y="6"/>
                    </a:moveTo>
                    <a:cubicBezTo>
                      <a:pt x="192" y="7"/>
                      <a:pt x="192" y="7"/>
                      <a:pt x="192" y="8"/>
                    </a:cubicBezTo>
                    <a:cubicBezTo>
                      <a:pt x="191" y="7"/>
                      <a:pt x="191" y="7"/>
                      <a:pt x="191" y="6"/>
                    </a:cubicBezTo>
                    <a:cubicBezTo>
                      <a:pt x="191" y="6"/>
                      <a:pt x="191" y="6"/>
                      <a:pt x="191" y="6"/>
                    </a:cubicBezTo>
                    <a:cubicBezTo>
                      <a:pt x="192" y="6"/>
                      <a:pt x="192" y="6"/>
                      <a:pt x="193" y="6"/>
                    </a:cubicBezTo>
                    <a:close/>
                    <a:moveTo>
                      <a:pt x="191" y="5"/>
                    </a:moveTo>
                    <a:cubicBezTo>
                      <a:pt x="191" y="5"/>
                      <a:pt x="191" y="5"/>
                      <a:pt x="191" y="5"/>
                    </a:cubicBezTo>
                    <a:cubicBezTo>
                      <a:pt x="191" y="5"/>
                      <a:pt x="191" y="5"/>
                      <a:pt x="190" y="5"/>
                    </a:cubicBezTo>
                    <a:cubicBezTo>
                      <a:pt x="191" y="5"/>
                      <a:pt x="191" y="5"/>
                      <a:pt x="191" y="5"/>
                    </a:cubicBezTo>
                    <a:close/>
                    <a:moveTo>
                      <a:pt x="190" y="5"/>
                    </a:moveTo>
                    <a:cubicBezTo>
                      <a:pt x="190" y="5"/>
                      <a:pt x="190" y="5"/>
                      <a:pt x="190" y="5"/>
                    </a:cubicBezTo>
                    <a:cubicBezTo>
                      <a:pt x="190" y="5"/>
                      <a:pt x="190" y="5"/>
                      <a:pt x="190" y="5"/>
                    </a:cubicBezTo>
                    <a:cubicBezTo>
                      <a:pt x="190" y="5"/>
                      <a:pt x="190" y="5"/>
                      <a:pt x="190" y="5"/>
                    </a:cubicBezTo>
                    <a:close/>
                    <a:moveTo>
                      <a:pt x="176" y="4"/>
                    </a:moveTo>
                    <a:cubicBezTo>
                      <a:pt x="176" y="4"/>
                      <a:pt x="176" y="5"/>
                      <a:pt x="177" y="5"/>
                    </a:cubicBezTo>
                    <a:cubicBezTo>
                      <a:pt x="177" y="5"/>
                      <a:pt x="177" y="3"/>
                      <a:pt x="178" y="4"/>
                    </a:cubicBezTo>
                    <a:cubicBezTo>
                      <a:pt x="178" y="4"/>
                      <a:pt x="178" y="4"/>
                      <a:pt x="178" y="4"/>
                    </a:cubicBezTo>
                    <a:cubicBezTo>
                      <a:pt x="178" y="5"/>
                      <a:pt x="178" y="5"/>
                      <a:pt x="178" y="5"/>
                    </a:cubicBezTo>
                    <a:cubicBezTo>
                      <a:pt x="177" y="5"/>
                      <a:pt x="177" y="5"/>
                      <a:pt x="177" y="5"/>
                    </a:cubicBezTo>
                    <a:cubicBezTo>
                      <a:pt x="177" y="5"/>
                      <a:pt x="176" y="5"/>
                      <a:pt x="176" y="5"/>
                    </a:cubicBezTo>
                    <a:cubicBezTo>
                      <a:pt x="176" y="5"/>
                      <a:pt x="176" y="5"/>
                      <a:pt x="176" y="5"/>
                    </a:cubicBezTo>
                    <a:cubicBezTo>
                      <a:pt x="176" y="6"/>
                      <a:pt x="176" y="6"/>
                      <a:pt x="176" y="6"/>
                    </a:cubicBezTo>
                    <a:cubicBezTo>
                      <a:pt x="175" y="6"/>
                      <a:pt x="175" y="6"/>
                      <a:pt x="175" y="6"/>
                    </a:cubicBezTo>
                    <a:cubicBezTo>
                      <a:pt x="174" y="6"/>
                      <a:pt x="174" y="7"/>
                      <a:pt x="174" y="6"/>
                    </a:cubicBezTo>
                    <a:cubicBezTo>
                      <a:pt x="174" y="6"/>
                      <a:pt x="174" y="6"/>
                      <a:pt x="174" y="6"/>
                    </a:cubicBezTo>
                    <a:cubicBezTo>
                      <a:pt x="175" y="5"/>
                      <a:pt x="175" y="4"/>
                      <a:pt x="176" y="4"/>
                    </a:cubicBezTo>
                    <a:close/>
                    <a:moveTo>
                      <a:pt x="147" y="7"/>
                    </a:moveTo>
                    <a:cubicBezTo>
                      <a:pt x="147" y="7"/>
                      <a:pt x="147" y="7"/>
                      <a:pt x="147" y="7"/>
                    </a:cubicBezTo>
                    <a:cubicBezTo>
                      <a:pt x="147" y="7"/>
                      <a:pt x="146" y="7"/>
                      <a:pt x="146" y="7"/>
                    </a:cubicBezTo>
                    <a:cubicBezTo>
                      <a:pt x="146" y="6"/>
                      <a:pt x="146" y="6"/>
                      <a:pt x="146" y="6"/>
                    </a:cubicBezTo>
                    <a:cubicBezTo>
                      <a:pt x="147" y="6"/>
                      <a:pt x="147" y="6"/>
                      <a:pt x="147" y="7"/>
                    </a:cubicBezTo>
                    <a:close/>
                    <a:moveTo>
                      <a:pt x="124" y="10"/>
                    </a:moveTo>
                    <a:cubicBezTo>
                      <a:pt x="123" y="10"/>
                      <a:pt x="123" y="10"/>
                      <a:pt x="123" y="10"/>
                    </a:cubicBezTo>
                    <a:cubicBezTo>
                      <a:pt x="123" y="10"/>
                      <a:pt x="122" y="10"/>
                      <a:pt x="122" y="9"/>
                    </a:cubicBezTo>
                    <a:cubicBezTo>
                      <a:pt x="123" y="9"/>
                      <a:pt x="123" y="10"/>
                      <a:pt x="123" y="10"/>
                    </a:cubicBezTo>
                    <a:cubicBezTo>
                      <a:pt x="123" y="10"/>
                      <a:pt x="123" y="10"/>
                      <a:pt x="124" y="10"/>
                    </a:cubicBezTo>
                    <a:close/>
                    <a:moveTo>
                      <a:pt x="122" y="7"/>
                    </a:moveTo>
                    <a:cubicBezTo>
                      <a:pt x="122" y="8"/>
                      <a:pt x="122" y="8"/>
                      <a:pt x="122" y="8"/>
                    </a:cubicBezTo>
                    <a:cubicBezTo>
                      <a:pt x="121" y="8"/>
                      <a:pt x="121" y="7"/>
                      <a:pt x="122" y="7"/>
                    </a:cubicBezTo>
                    <a:close/>
                    <a:moveTo>
                      <a:pt x="122" y="8"/>
                    </a:moveTo>
                    <a:cubicBezTo>
                      <a:pt x="122" y="9"/>
                      <a:pt x="122" y="9"/>
                      <a:pt x="122" y="9"/>
                    </a:cubicBezTo>
                    <a:cubicBezTo>
                      <a:pt x="121" y="9"/>
                      <a:pt x="121" y="9"/>
                      <a:pt x="121" y="9"/>
                    </a:cubicBezTo>
                    <a:cubicBezTo>
                      <a:pt x="121" y="9"/>
                      <a:pt x="122" y="9"/>
                      <a:pt x="122" y="8"/>
                    </a:cubicBezTo>
                    <a:close/>
                    <a:moveTo>
                      <a:pt x="112" y="4"/>
                    </a:moveTo>
                    <a:cubicBezTo>
                      <a:pt x="112" y="4"/>
                      <a:pt x="112" y="5"/>
                      <a:pt x="112" y="5"/>
                    </a:cubicBezTo>
                    <a:cubicBezTo>
                      <a:pt x="112" y="5"/>
                      <a:pt x="112" y="5"/>
                      <a:pt x="112" y="5"/>
                    </a:cubicBezTo>
                    <a:cubicBezTo>
                      <a:pt x="113" y="5"/>
                      <a:pt x="113" y="5"/>
                      <a:pt x="112" y="5"/>
                    </a:cubicBezTo>
                    <a:cubicBezTo>
                      <a:pt x="112" y="6"/>
                      <a:pt x="110" y="5"/>
                      <a:pt x="111" y="6"/>
                    </a:cubicBezTo>
                    <a:cubicBezTo>
                      <a:pt x="110" y="6"/>
                      <a:pt x="110" y="6"/>
                      <a:pt x="110" y="6"/>
                    </a:cubicBezTo>
                    <a:cubicBezTo>
                      <a:pt x="111" y="5"/>
                      <a:pt x="111" y="5"/>
                      <a:pt x="112" y="4"/>
                    </a:cubicBezTo>
                    <a:close/>
                    <a:moveTo>
                      <a:pt x="93" y="4"/>
                    </a:moveTo>
                    <a:cubicBezTo>
                      <a:pt x="94" y="4"/>
                      <a:pt x="94" y="5"/>
                      <a:pt x="94" y="5"/>
                    </a:cubicBezTo>
                    <a:cubicBezTo>
                      <a:pt x="96" y="5"/>
                      <a:pt x="96" y="5"/>
                      <a:pt x="96" y="5"/>
                    </a:cubicBezTo>
                    <a:cubicBezTo>
                      <a:pt x="96" y="6"/>
                      <a:pt x="96" y="6"/>
                      <a:pt x="96" y="6"/>
                    </a:cubicBezTo>
                    <a:cubicBezTo>
                      <a:pt x="95" y="7"/>
                      <a:pt x="94" y="6"/>
                      <a:pt x="94" y="6"/>
                    </a:cubicBezTo>
                    <a:cubicBezTo>
                      <a:pt x="93" y="6"/>
                      <a:pt x="93" y="7"/>
                      <a:pt x="92" y="7"/>
                    </a:cubicBezTo>
                    <a:cubicBezTo>
                      <a:pt x="92" y="7"/>
                      <a:pt x="92" y="7"/>
                      <a:pt x="92" y="7"/>
                    </a:cubicBezTo>
                    <a:cubicBezTo>
                      <a:pt x="93" y="6"/>
                      <a:pt x="94" y="6"/>
                      <a:pt x="93" y="4"/>
                    </a:cubicBezTo>
                    <a:close/>
                    <a:moveTo>
                      <a:pt x="87" y="6"/>
                    </a:moveTo>
                    <a:cubicBezTo>
                      <a:pt x="88" y="6"/>
                      <a:pt x="88" y="7"/>
                      <a:pt x="87" y="7"/>
                    </a:cubicBezTo>
                    <a:cubicBezTo>
                      <a:pt x="86" y="7"/>
                      <a:pt x="85" y="7"/>
                      <a:pt x="85" y="6"/>
                    </a:cubicBezTo>
                    <a:cubicBezTo>
                      <a:pt x="85" y="6"/>
                      <a:pt x="85" y="6"/>
                      <a:pt x="86" y="6"/>
                    </a:cubicBezTo>
                    <a:cubicBezTo>
                      <a:pt x="86" y="6"/>
                      <a:pt x="86" y="6"/>
                      <a:pt x="86" y="6"/>
                    </a:cubicBezTo>
                    <a:cubicBezTo>
                      <a:pt x="86" y="6"/>
                      <a:pt x="87" y="6"/>
                      <a:pt x="87" y="6"/>
                    </a:cubicBezTo>
                    <a:close/>
                    <a:moveTo>
                      <a:pt x="86" y="6"/>
                    </a:moveTo>
                    <a:cubicBezTo>
                      <a:pt x="85" y="5"/>
                      <a:pt x="85" y="5"/>
                      <a:pt x="85" y="5"/>
                    </a:cubicBezTo>
                    <a:cubicBezTo>
                      <a:pt x="85" y="5"/>
                      <a:pt x="85" y="5"/>
                      <a:pt x="86" y="6"/>
                    </a:cubicBezTo>
                    <a:close/>
                    <a:moveTo>
                      <a:pt x="83" y="5"/>
                    </a:moveTo>
                    <a:cubicBezTo>
                      <a:pt x="83" y="5"/>
                      <a:pt x="83" y="6"/>
                      <a:pt x="82" y="6"/>
                    </a:cubicBezTo>
                    <a:cubicBezTo>
                      <a:pt x="82" y="6"/>
                      <a:pt x="82" y="5"/>
                      <a:pt x="82" y="5"/>
                    </a:cubicBezTo>
                    <a:cubicBezTo>
                      <a:pt x="82" y="4"/>
                      <a:pt x="82" y="4"/>
                      <a:pt x="82" y="5"/>
                    </a:cubicBezTo>
                    <a:cubicBezTo>
                      <a:pt x="82" y="4"/>
                      <a:pt x="82" y="4"/>
                      <a:pt x="82" y="4"/>
                    </a:cubicBezTo>
                    <a:cubicBezTo>
                      <a:pt x="83" y="4"/>
                      <a:pt x="83" y="4"/>
                      <a:pt x="83" y="5"/>
                    </a:cubicBezTo>
                    <a:close/>
                    <a:moveTo>
                      <a:pt x="80" y="5"/>
                    </a:moveTo>
                    <a:cubicBezTo>
                      <a:pt x="80" y="5"/>
                      <a:pt x="81" y="5"/>
                      <a:pt x="81" y="5"/>
                    </a:cubicBezTo>
                    <a:cubicBezTo>
                      <a:pt x="81" y="6"/>
                      <a:pt x="81" y="6"/>
                      <a:pt x="81" y="6"/>
                    </a:cubicBezTo>
                    <a:cubicBezTo>
                      <a:pt x="80" y="6"/>
                      <a:pt x="80" y="6"/>
                      <a:pt x="80" y="5"/>
                    </a:cubicBezTo>
                    <a:cubicBezTo>
                      <a:pt x="80" y="5"/>
                      <a:pt x="80" y="5"/>
                      <a:pt x="80" y="5"/>
                    </a:cubicBezTo>
                    <a:close/>
                    <a:moveTo>
                      <a:pt x="79" y="6"/>
                    </a:moveTo>
                    <a:cubicBezTo>
                      <a:pt x="79" y="6"/>
                      <a:pt x="79" y="6"/>
                      <a:pt x="79" y="7"/>
                    </a:cubicBezTo>
                    <a:cubicBezTo>
                      <a:pt x="79" y="7"/>
                      <a:pt x="79" y="7"/>
                      <a:pt x="79" y="7"/>
                    </a:cubicBezTo>
                    <a:cubicBezTo>
                      <a:pt x="79" y="6"/>
                      <a:pt x="79" y="6"/>
                      <a:pt x="79" y="6"/>
                    </a:cubicBezTo>
                    <a:cubicBezTo>
                      <a:pt x="79" y="6"/>
                      <a:pt x="79" y="6"/>
                      <a:pt x="79" y="6"/>
                    </a:cubicBezTo>
                    <a:close/>
                    <a:moveTo>
                      <a:pt x="77" y="6"/>
                    </a:moveTo>
                    <a:cubicBezTo>
                      <a:pt x="77" y="6"/>
                      <a:pt x="77" y="6"/>
                      <a:pt x="77" y="6"/>
                    </a:cubicBezTo>
                    <a:cubicBezTo>
                      <a:pt x="76" y="6"/>
                      <a:pt x="76" y="6"/>
                      <a:pt x="77" y="7"/>
                    </a:cubicBezTo>
                    <a:cubicBezTo>
                      <a:pt x="77" y="8"/>
                      <a:pt x="75" y="7"/>
                      <a:pt x="74" y="8"/>
                    </a:cubicBezTo>
                    <a:cubicBezTo>
                      <a:pt x="74" y="9"/>
                      <a:pt x="75" y="9"/>
                      <a:pt x="76" y="10"/>
                    </a:cubicBezTo>
                    <a:cubicBezTo>
                      <a:pt x="75" y="9"/>
                      <a:pt x="74" y="10"/>
                      <a:pt x="73" y="9"/>
                    </a:cubicBezTo>
                    <a:cubicBezTo>
                      <a:pt x="73" y="7"/>
                      <a:pt x="73" y="7"/>
                      <a:pt x="73" y="7"/>
                    </a:cubicBezTo>
                    <a:cubicBezTo>
                      <a:pt x="74" y="7"/>
                      <a:pt x="76" y="6"/>
                      <a:pt x="77" y="6"/>
                    </a:cubicBezTo>
                    <a:close/>
                    <a:moveTo>
                      <a:pt x="59" y="6"/>
                    </a:moveTo>
                    <a:cubicBezTo>
                      <a:pt x="59" y="7"/>
                      <a:pt x="59" y="8"/>
                      <a:pt x="60" y="8"/>
                    </a:cubicBezTo>
                    <a:cubicBezTo>
                      <a:pt x="60" y="8"/>
                      <a:pt x="60" y="8"/>
                      <a:pt x="60" y="9"/>
                    </a:cubicBezTo>
                    <a:cubicBezTo>
                      <a:pt x="60" y="9"/>
                      <a:pt x="60" y="9"/>
                      <a:pt x="60" y="9"/>
                    </a:cubicBezTo>
                    <a:cubicBezTo>
                      <a:pt x="57" y="9"/>
                      <a:pt x="57" y="9"/>
                      <a:pt x="57" y="9"/>
                    </a:cubicBezTo>
                    <a:cubicBezTo>
                      <a:pt x="57" y="9"/>
                      <a:pt x="57" y="8"/>
                      <a:pt x="57" y="8"/>
                    </a:cubicBezTo>
                    <a:cubicBezTo>
                      <a:pt x="58" y="8"/>
                      <a:pt x="58" y="8"/>
                      <a:pt x="58" y="7"/>
                    </a:cubicBezTo>
                    <a:cubicBezTo>
                      <a:pt x="58" y="7"/>
                      <a:pt x="58" y="7"/>
                      <a:pt x="57" y="7"/>
                    </a:cubicBezTo>
                    <a:cubicBezTo>
                      <a:pt x="57" y="7"/>
                      <a:pt x="57" y="7"/>
                      <a:pt x="57" y="6"/>
                    </a:cubicBezTo>
                    <a:cubicBezTo>
                      <a:pt x="58" y="6"/>
                      <a:pt x="59" y="6"/>
                      <a:pt x="59" y="6"/>
                    </a:cubicBezTo>
                    <a:close/>
                    <a:moveTo>
                      <a:pt x="52" y="5"/>
                    </a:moveTo>
                    <a:cubicBezTo>
                      <a:pt x="53" y="6"/>
                      <a:pt x="52" y="6"/>
                      <a:pt x="51" y="7"/>
                    </a:cubicBezTo>
                    <a:cubicBezTo>
                      <a:pt x="51" y="6"/>
                      <a:pt x="51" y="6"/>
                      <a:pt x="51" y="6"/>
                    </a:cubicBezTo>
                    <a:cubicBezTo>
                      <a:pt x="51" y="6"/>
                      <a:pt x="51" y="6"/>
                      <a:pt x="50" y="6"/>
                    </a:cubicBezTo>
                    <a:cubicBezTo>
                      <a:pt x="50" y="5"/>
                      <a:pt x="52" y="6"/>
                      <a:pt x="52" y="5"/>
                    </a:cubicBezTo>
                    <a:close/>
                    <a:moveTo>
                      <a:pt x="50" y="7"/>
                    </a:moveTo>
                    <a:cubicBezTo>
                      <a:pt x="50" y="7"/>
                      <a:pt x="50" y="7"/>
                      <a:pt x="50" y="7"/>
                    </a:cubicBezTo>
                    <a:cubicBezTo>
                      <a:pt x="50" y="7"/>
                      <a:pt x="51" y="8"/>
                      <a:pt x="51" y="8"/>
                    </a:cubicBezTo>
                    <a:cubicBezTo>
                      <a:pt x="50" y="9"/>
                      <a:pt x="50" y="10"/>
                      <a:pt x="49" y="11"/>
                    </a:cubicBezTo>
                    <a:cubicBezTo>
                      <a:pt x="49" y="10"/>
                      <a:pt x="49" y="8"/>
                      <a:pt x="48" y="7"/>
                    </a:cubicBezTo>
                    <a:cubicBezTo>
                      <a:pt x="49" y="7"/>
                      <a:pt x="50" y="7"/>
                      <a:pt x="50" y="7"/>
                    </a:cubicBezTo>
                    <a:close/>
                    <a:moveTo>
                      <a:pt x="44" y="4"/>
                    </a:moveTo>
                    <a:cubicBezTo>
                      <a:pt x="44" y="4"/>
                      <a:pt x="44" y="5"/>
                      <a:pt x="43" y="5"/>
                    </a:cubicBezTo>
                    <a:cubicBezTo>
                      <a:pt x="43" y="6"/>
                      <a:pt x="45" y="5"/>
                      <a:pt x="45" y="4"/>
                    </a:cubicBezTo>
                    <a:cubicBezTo>
                      <a:pt x="46" y="4"/>
                      <a:pt x="45" y="5"/>
                      <a:pt x="46" y="6"/>
                    </a:cubicBezTo>
                    <a:cubicBezTo>
                      <a:pt x="46" y="6"/>
                      <a:pt x="46" y="6"/>
                      <a:pt x="46" y="6"/>
                    </a:cubicBezTo>
                    <a:cubicBezTo>
                      <a:pt x="45" y="6"/>
                      <a:pt x="45" y="7"/>
                      <a:pt x="45" y="7"/>
                    </a:cubicBezTo>
                    <a:cubicBezTo>
                      <a:pt x="45" y="7"/>
                      <a:pt x="46" y="7"/>
                      <a:pt x="46" y="8"/>
                    </a:cubicBezTo>
                    <a:cubicBezTo>
                      <a:pt x="46" y="8"/>
                      <a:pt x="45" y="8"/>
                      <a:pt x="44" y="8"/>
                    </a:cubicBezTo>
                    <a:cubicBezTo>
                      <a:pt x="44" y="8"/>
                      <a:pt x="44" y="8"/>
                      <a:pt x="44" y="8"/>
                    </a:cubicBezTo>
                    <a:cubicBezTo>
                      <a:pt x="44" y="8"/>
                      <a:pt x="44" y="8"/>
                      <a:pt x="44" y="9"/>
                    </a:cubicBezTo>
                    <a:cubicBezTo>
                      <a:pt x="43" y="9"/>
                      <a:pt x="43" y="8"/>
                      <a:pt x="43" y="7"/>
                    </a:cubicBezTo>
                    <a:cubicBezTo>
                      <a:pt x="43" y="6"/>
                      <a:pt x="42" y="6"/>
                      <a:pt x="42" y="5"/>
                    </a:cubicBezTo>
                    <a:cubicBezTo>
                      <a:pt x="43" y="4"/>
                      <a:pt x="44" y="5"/>
                      <a:pt x="44" y="4"/>
                    </a:cubicBezTo>
                    <a:close/>
                    <a:moveTo>
                      <a:pt x="33" y="7"/>
                    </a:moveTo>
                    <a:cubicBezTo>
                      <a:pt x="34" y="8"/>
                      <a:pt x="35" y="9"/>
                      <a:pt x="35" y="10"/>
                    </a:cubicBezTo>
                    <a:cubicBezTo>
                      <a:pt x="34" y="10"/>
                      <a:pt x="34" y="10"/>
                      <a:pt x="34" y="10"/>
                    </a:cubicBezTo>
                    <a:cubicBezTo>
                      <a:pt x="34" y="10"/>
                      <a:pt x="34" y="9"/>
                      <a:pt x="34" y="10"/>
                    </a:cubicBezTo>
                    <a:cubicBezTo>
                      <a:pt x="34" y="9"/>
                      <a:pt x="34" y="9"/>
                      <a:pt x="33" y="8"/>
                    </a:cubicBezTo>
                    <a:cubicBezTo>
                      <a:pt x="33" y="8"/>
                      <a:pt x="33" y="8"/>
                      <a:pt x="33" y="8"/>
                    </a:cubicBezTo>
                    <a:cubicBezTo>
                      <a:pt x="33" y="8"/>
                      <a:pt x="33" y="8"/>
                      <a:pt x="33" y="8"/>
                    </a:cubicBezTo>
                    <a:cubicBezTo>
                      <a:pt x="33" y="8"/>
                      <a:pt x="33" y="7"/>
                      <a:pt x="33" y="7"/>
                    </a:cubicBezTo>
                    <a:close/>
                    <a:moveTo>
                      <a:pt x="30" y="8"/>
                    </a:moveTo>
                    <a:cubicBezTo>
                      <a:pt x="30" y="9"/>
                      <a:pt x="30" y="9"/>
                      <a:pt x="30" y="10"/>
                    </a:cubicBezTo>
                    <a:cubicBezTo>
                      <a:pt x="30" y="10"/>
                      <a:pt x="30" y="10"/>
                      <a:pt x="30" y="10"/>
                    </a:cubicBezTo>
                    <a:cubicBezTo>
                      <a:pt x="30" y="9"/>
                      <a:pt x="29" y="9"/>
                      <a:pt x="28" y="9"/>
                    </a:cubicBezTo>
                    <a:cubicBezTo>
                      <a:pt x="28" y="9"/>
                      <a:pt x="28" y="8"/>
                      <a:pt x="28" y="8"/>
                    </a:cubicBezTo>
                    <a:cubicBezTo>
                      <a:pt x="29" y="9"/>
                      <a:pt x="29" y="8"/>
                      <a:pt x="30" y="8"/>
                    </a:cubicBezTo>
                    <a:close/>
                    <a:moveTo>
                      <a:pt x="20" y="12"/>
                    </a:moveTo>
                    <a:cubicBezTo>
                      <a:pt x="21" y="13"/>
                      <a:pt x="21" y="13"/>
                      <a:pt x="21" y="14"/>
                    </a:cubicBezTo>
                    <a:cubicBezTo>
                      <a:pt x="22" y="15"/>
                      <a:pt x="23" y="15"/>
                      <a:pt x="23" y="16"/>
                    </a:cubicBezTo>
                    <a:cubicBezTo>
                      <a:pt x="24" y="16"/>
                      <a:pt x="24" y="16"/>
                      <a:pt x="24" y="16"/>
                    </a:cubicBezTo>
                    <a:cubicBezTo>
                      <a:pt x="24" y="16"/>
                      <a:pt x="23" y="17"/>
                      <a:pt x="24" y="18"/>
                    </a:cubicBezTo>
                    <a:cubicBezTo>
                      <a:pt x="25" y="18"/>
                      <a:pt x="25" y="17"/>
                      <a:pt x="25" y="16"/>
                    </a:cubicBezTo>
                    <a:cubicBezTo>
                      <a:pt x="25" y="16"/>
                      <a:pt x="25" y="16"/>
                      <a:pt x="25" y="16"/>
                    </a:cubicBezTo>
                    <a:cubicBezTo>
                      <a:pt x="26" y="17"/>
                      <a:pt x="27" y="16"/>
                      <a:pt x="27" y="17"/>
                    </a:cubicBezTo>
                    <a:cubicBezTo>
                      <a:pt x="27" y="19"/>
                      <a:pt x="28" y="19"/>
                      <a:pt x="28" y="20"/>
                    </a:cubicBezTo>
                    <a:cubicBezTo>
                      <a:pt x="26" y="20"/>
                      <a:pt x="26" y="19"/>
                      <a:pt x="25" y="20"/>
                    </a:cubicBezTo>
                    <a:cubicBezTo>
                      <a:pt x="25" y="19"/>
                      <a:pt x="24" y="18"/>
                      <a:pt x="24" y="18"/>
                    </a:cubicBezTo>
                    <a:cubicBezTo>
                      <a:pt x="23" y="19"/>
                      <a:pt x="22" y="17"/>
                      <a:pt x="21" y="18"/>
                    </a:cubicBezTo>
                    <a:cubicBezTo>
                      <a:pt x="20" y="17"/>
                      <a:pt x="19" y="17"/>
                      <a:pt x="18" y="17"/>
                    </a:cubicBezTo>
                    <a:cubicBezTo>
                      <a:pt x="19" y="16"/>
                      <a:pt x="19" y="16"/>
                      <a:pt x="19" y="16"/>
                    </a:cubicBezTo>
                    <a:cubicBezTo>
                      <a:pt x="19" y="15"/>
                      <a:pt x="19" y="16"/>
                      <a:pt x="20" y="16"/>
                    </a:cubicBezTo>
                    <a:cubicBezTo>
                      <a:pt x="18" y="14"/>
                      <a:pt x="21" y="16"/>
                      <a:pt x="21" y="14"/>
                    </a:cubicBezTo>
                    <a:cubicBezTo>
                      <a:pt x="21" y="14"/>
                      <a:pt x="20" y="14"/>
                      <a:pt x="20" y="14"/>
                    </a:cubicBezTo>
                    <a:cubicBezTo>
                      <a:pt x="20" y="13"/>
                      <a:pt x="19" y="13"/>
                      <a:pt x="20" y="12"/>
                    </a:cubicBezTo>
                    <a:close/>
                    <a:moveTo>
                      <a:pt x="18" y="9"/>
                    </a:moveTo>
                    <a:cubicBezTo>
                      <a:pt x="18" y="9"/>
                      <a:pt x="18" y="9"/>
                      <a:pt x="18" y="9"/>
                    </a:cubicBezTo>
                    <a:cubicBezTo>
                      <a:pt x="18" y="9"/>
                      <a:pt x="18" y="9"/>
                      <a:pt x="18" y="9"/>
                    </a:cubicBezTo>
                    <a:cubicBezTo>
                      <a:pt x="18" y="9"/>
                      <a:pt x="18" y="9"/>
                      <a:pt x="18" y="9"/>
                    </a:cubicBezTo>
                    <a:close/>
                    <a:moveTo>
                      <a:pt x="14" y="16"/>
                    </a:moveTo>
                    <a:cubicBezTo>
                      <a:pt x="14" y="16"/>
                      <a:pt x="14" y="16"/>
                      <a:pt x="14" y="16"/>
                    </a:cubicBezTo>
                    <a:cubicBezTo>
                      <a:pt x="15" y="15"/>
                      <a:pt x="14" y="14"/>
                      <a:pt x="14" y="14"/>
                    </a:cubicBezTo>
                    <a:cubicBezTo>
                      <a:pt x="14" y="14"/>
                      <a:pt x="15" y="14"/>
                      <a:pt x="15" y="14"/>
                    </a:cubicBezTo>
                    <a:cubicBezTo>
                      <a:pt x="15" y="13"/>
                      <a:pt x="14" y="11"/>
                      <a:pt x="16" y="11"/>
                    </a:cubicBezTo>
                    <a:cubicBezTo>
                      <a:pt x="16" y="13"/>
                      <a:pt x="16" y="13"/>
                      <a:pt x="16" y="13"/>
                    </a:cubicBezTo>
                    <a:cubicBezTo>
                      <a:pt x="16" y="13"/>
                      <a:pt x="16" y="13"/>
                      <a:pt x="15" y="13"/>
                    </a:cubicBezTo>
                    <a:cubicBezTo>
                      <a:pt x="15" y="14"/>
                      <a:pt x="15" y="14"/>
                      <a:pt x="16" y="14"/>
                    </a:cubicBezTo>
                    <a:cubicBezTo>
                      <a:pt x="16" y="14"/>
                      <a:pt x="16" y="14"/>
                      <a:pt x="16" y="14"/>
                    </a:cubicBezTo>
                    <a:cubicBezTo>
                      <a:pt x="16" y="14"/>
                      <a:pt x="16" y="14"/>
                      <a:pt x="16" y="14"/>
                    </a:cubicBezTo>
                    <a:cubicBezTo>
                      <a:pt x="16" y="14"/>
                      <a:pt x="16" y="15"/>
                      <a:pt x="16" y="16"/>
                    </a:cubicBezTo>
                    <a:cubicBezTo>
                      <a:pt x="15" y="16"/>
                      <a:pt x="15" y="16"/>
                      <a:pt x="14" y="16"/>
                    </a:cubicBezTo>
                    <a:close/>
                    <a:moveTo>
                      <a:pt x="7" y="20"/>
                    </a:moveTo>
                    <a:cubicBezTo>
                      <a:pt x="8" y="20"/>
                      <a:pt x="8" y="20"/>
                      <a:pt x="8" y="20"/>
                    </a:cubicBezTo>
                    <a:cubicBezTo>
                      <a:pt x="8" y="21"/>
                      <a:pt x="6" y="20"/>
                      <a:pt x="5" y="21"/>
                    </a:cubicBezTo>
                    <a:cubicBezTo>
                      <a:pt x="6" y="20"/>
                      <a:pt x="6" y="20"/>
                      <a:pt x="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199"/>
              <p:cNvSpPr>
                <a:spLocks noEditPoints="1"/>
              </p:cNvSpPr>
              <p:nvPr/>
            </p:nvSpPr>
            <p:spPr bwMode="auto">
              <a:xfrm>
                <a:off x="5597" y="2600"/>
                <a:ext cx="482" cy="56"/>
              </a:xfrm>
              <a:custGeom>
                <a:avLst/>
                <a:gdLst>
                  <a:gd name="T0" fmla="*/ 21 w 235"/>
                  <a:gd name="T1" fmla="*/ 18 h 27"/>
                  <a:gd name="T2" fmla="*/ 37 w 235"/>
                  <a:gd name="T3" fmla="*/ 24 h 27"/>
                  <a:gd name="T4" fmla="*/ 62 w 235"/>
                  <a:gd name="T5" fmla="*/ 19 h 27"/>
                  <a:gd name="T6" fmla="*/ 74 w 235"/>
                  <a:gd name="T7" fmla="*/ 15 h 27"/>
                  <a:gd name="T8" fmla="*/ 92 w 235"/>
                  <a:gd name="T9" fmla="*/ 21 h 27"/>
                  <a:gd name="T10" fmla="*/ 93 w 235"/>
                  <a:gd name="T11" fmla="*/ 14 h 27"/>
                  <a:gd name="T12" fmla="*/ 102 w 235"/>
                  <a:gd name="T13" fmla="*/ 19 h 27"/>
                  <a:gd name="T14" fmla="*/ 118 w 235"/>
                  <a:gd name="T15" fmla="*/ 22 h 27"/>
                  <a:gd name="T16" fmla="*/ 132 w 235"/>
                  <a:gd name="T17" fmla="*/ 20 h 27"/>
                  <a:gd name="T18" fmla="*/ 131 w 235"/>
                  <a:gd name="T19" fmla="*/ 15 h 27"/>
                  <a:gd name="T20" fmla="*/ 127 w 235"/>
                  <a:gd name="T21" fmla="*/ 14 h 27"/>
                  <a:gd name="T22" fmla="*/ 147 w 235"/>
                  <a:gd name="T23" fmla="*/ 15 h 27"/>
                  <a:gd name="T24" fmla="*/ 143 w 235"/>
                  <a:gd name="T25" fmla="*/ 21 h 27"/>
                  <a:gd name="T26" fmla="*/ 166 w 235"/>
                  <a:gd name="T27" fmla="*/ 22 h 27"/>
                  <a:gd name="T28" fmla="*/ 199 w 235"/>
                  <a:gd name="T29" fmla="*/ 25 h 27"/>
                  <a:gd name="T30" fmla="*/ 219 w 235"/>
                  <a:gd name="T31" fmla="*/ 20 h 27"/>
                  <a:gd name="T32" fmla="*/ 234 w 235"/>
                  <a:gd name="T33" fmla="*/ 20 h 27"/>
                  <a:gd name="T34" fmla="*/ 214 w 235"/>
                  <a:gd name="T35" fmla="*/ 14 h 27"/>
                  <a:gd name="T36" fmla="*/ 213 w 235"/>
                  <a:gd name="T37" fmla="*/ 7 h 27"/>
                  <a:gd name="T38" fmla="*/ 198 w 235"/>
                  <a:gd name="T39" fmla="*/ 8 h 27"/>
                  <a:gd name="T40" fmla="*/ 194 w 235"/>
                  <a:gd name="T41" fmla="*/ 2 h 27"/>
                  <a:gd name="T42" fmla="*/ 179 w 235"/>
                  <a:gd name="T43" fmla="*/ 7 h 27"/>
                  <a:gd name="T44" fmla="*/ 169 w 235"/>
                  <a:gd name="T45" fmla="*/ 1 h 27"/>
                  <a:gd name="T46" fmla="*/ 163 w 235"/>
                  <a:gd name="T47" fmla="*/ 4 h 27"/>
                  <a:gd name="T48" fmla="*/ 148 w 235"/>
                  <a:gd name="T49" fmla="*/ 1 h 27"/>
                  <a:gd name="T50" fmla="*/ 136 w 235"/>
                  <a:gd name="T51" fmla="*/ 3 h 27"/>
                  <a:gd name="T52" fmla="*/ 131 w 235"/>
                  <a:gd name="T53" fmla="*/ 2 h 27"/>
                  <a:gd name="T54" fmla="*/ 119 w 235"/>
                  <a:gd name="T55" fmla="*/ 5 h 27"/>
                  <a:gd name="T56" fmla="*/ 108 w 235"/>
                  <a:gd name="T57" fmla="*/ 4 h 27"/>
                  <a:gd name="T58" fmla="*/ 98 w 235"/>
                  <a:gd name="T59" fmla="*/ 5 h 27"/>
                  <a:gd name="T60" fmla="*/ 87 w 235"/>
                  <a:gd name="T61" fmla="*/ 4 h 27"/>
                  <a:gd name="T62" fmla="*/ 72 w 235"/>
                  <a:gd name="T63" fmla="*/ 5 h 27"/>
                  <a:gd name="T64" fmla="*/ 60 w 235"/>
                  <a:gd name="T65" fmla="*/ 6 h 27"/>
                  <a:gd name="T66" fmla="*/ 45 w 235"/>
                  <a:gd name="T67" fmla="*/ 4 h 27"/>
                  <a:gd name="T68" fmla="*/ 35 w 235"/>
                  <a:gd name="T69" fmla="*/ 6 h 27"/>
                  <a:gd name="T70" fmla="*/ 20 w 235"/>
                  <a:gd name="T71" fmla="*/ 10 h 27"/>
                  <a:gd name="T72" fmla="*/ 11 w 235"/>
                  <a:gd name="T73" fmla="*/ 11 h 27"/>
                  <a:gd name="T74" fmla="*/ 228 w 235"/>
                  <a:gd name="T75" fmla="*/ 20 h 27"/>
                  <a:gd name="T76" fmla="*/ 26 w 235"/>
                  <a:gd name="T77" fmla="*/ 9 h 27"/>
                  <a:gd name="T78" fmla="*/ 44 w 235"/>
                  <a:gd name="T79" fmla="*/ 7 h 27"/>
                  <a:gd name="T80" fmla="*/ 60 w 235"/>
                  <a:gd name="T81" fmla="*/ 14 h 27"/>
                  <a:gd name="T82" fmla="*/ 47 w 235"/>
                  <a:gd name="T83" fmla="*/ 20 h 27"/>
                  <a:gd name="T84" fmla="*/ 79 w 235"/>
                  <a:gd name="T85" fmla="*/ 15 h 27"/>
                  <a:gd name="T86" fmla="*/ 83 w 235"/>
                  <a:gd name="T87" fmla="*/ 11 h 27"/>
                  <a:gd name="T88" fmla="*/ 107 w 235"/>
                  <a:gd name="T89" fmla="*/ 14 h 27"/>
                  <a:gd name="T90" fmla="*/ 103 w 235"/>
                  <a:gd name="T91" fmla="*/ 14 h 27"/>
                  <a:gd name="T92" fmla="*/ 114 w 235"/>
                  <a:gd name="T93" fmla="*/ 19 h 27"/>
                  <a:gd name="T94" fmla="*/ 133 w 235"/>
                  <a:gd name="T95" fmla="*/ 18 h 27"/>
                  <a:gd name="T96" fmla="*/ 153 w 235"/>
                  <a:gd name="T97" fmla="*/ 17 h 27"/>
                  <a:gd name="T98" fmla="*/ 161 w 235"/>
                  <a:gd name="T99" fmla="*/ 16 h 27"/>
                  <a:gd name="T100" fmla="*/ 180 w 235"/>
                  <a:gd name="T101" fmla="*/ 14 h 27"/>
                  <a:gd name="T102" fmla="*/ 180 w 235"/>
                  <a:gd name="T103" fmla="*/ 10 h 27"/>
                  <a:gd name="T104" fmla="*/ 193 w 235"/>
                  <a:gd name="T105" fmla="*/ 22 h 27"/>
                  <a:gd name="T106" fmla="*/ 203 w 235"/>
                  <a:gd name="T107" fmla="*/ 17 h 27"/>
                  <a:gd name="T108" fmla="*/ 210 w 235"/>
                  <a:gd name="T109" fmla="*/ 13 h 27"/>
                  <a:gd name="T110" fmla="*/ 188 w 235"/>
                  <a:gd name="T111" fmla="*/ 7 h 27"/>
                  <a:gd name="T112" fmla="*/ 123 w 235"/>
                  <a:gd name="T113" fmla="*/ 6 h 27"/>
                  <a:gd name="T114" fmla="*/ 74 w 235"/>
                  <a:gd name="T115" fmla="*/ 7 h 27"/>
                  <a:gd name="T116" fmla="*/ 57 w 235"/>
                  <a:gd name="T117" fmla="*/ 9 h 27"/>
                  <a:gd name="T118" fmla="*/ 24 w 235"/>
                  <a:gd name="T11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 h="27">
                    <a:moveTo>
                      <a:pt x="4" y="21"/>
                    </a:moveTo>
                    <a:cubicBezTo>
                      <a:pt x="4" y="22"/>
                      <a:pt x="3" y="21"/>
                      <a:pt x="3" y="22"/>
                    </a:cubicBezTo>
                    <a:cubicBezTo>
                      <a:pt x="3" y="22"/>
                      <a:pt x="4" y="23"/>
                      <a:pt x="4" y="23"/>
                    </a:cubicBezTo>
                    <a:cubicBezTo>
                      <a:pt x="4" y="24"/>
                      <a:pt x="5" y="22"/>
                      <a:pt x="5" y="22"/>
                    </a:cubicBezTo>
                    <a:cubicBezTo>
                      <a:pt x="5" y="22"/>
                      <a:pt x="5" y="24"/>
                      <a:pt x="6" y="23"/>
                    </a:cubicBezTo>
                    <a:cubicBezTo>
                      <a:pt x="7" y="23"/>
                      <a:pt x="6" y="23"/>
                      <a:pt x="7" y="22"/>
                    </a:cubicBezTo>
                    <a:cubicBezTo>
                      <a:pt x="8" y="23"/>
                      <a:pt x="10" y="22"/>
                      <a:pt x="9" y="23"/>
                    </a:cubicBezTo>
                    <a:cubicBezTo>
                      <a:pt x="8" y="23"/>
                      <a:pt x="8" y="23"/>
                      <a:pt x="7" y="24"/>
                    </a:cubicBezTo>
                    <a:cubicBezTo>
                      <a:pt x="8" y="25"/>
                      <a:pt x="11" y="24"/>
                      <a:pt x="12" y="23"/>
                    </a:cubicBezTo>
                    <a:cubicBezTo>
                      <a:pt x="13" y="25"/>
                      <a:pt x="14" y="24"/>
                      <a:pt x="15" y="23"/>
                    </a:cubicBezTo>
                    <a:cubicBezTo>
                      <a:pt x="16" y="24"/>
                      <a:pt x="15" y="24"/>
                      <a:pt x="16" y="24"/>
                    </a:cubicBezTo>
                    <a:cubicBezTo>
                      <a:pt x="16" y="23"/>
                      <a:pt x="17" y="23"/>
                      <a:pt x="16" y="22"/>
                    </a:cubicBezTo>
                    <a:cubicBezTo>
                      <a:pt x="15" y="22"/>
                      <a:pt x="15" y="21"/>
                      <a:pt x="15" y="21"/>
                    </a:cubicBezTo>
                    <a:cubicBezTo>
                      <a:pt x="14" y="21"/>
                      <a:pt x="12" y="22"/>
                      <a:pt x="13" y="20"/>
                    </a:cubicBezTo>
                    <a:cubicBezTo>
                      <a:pt x="14" y="20"/>
                      <a:pt x="14" y="20"/>
                      <a:pt x="14" y="20"/>
                    </a:cubicBezTo>
                    <a:cubicBezTo>
                      <a:pt x="14" y="19"/>
                      <a:pt x="15" y="18"/>
                      <a:pt x="16" y="18"/>
                    </a:cubicBezTo>
                    <a:cubicBezTo>
                      <a:pt x="16" y="18"/>
                      <a:pt x="16" y="17"/>
                      <a:pt x="16" y="17"/>
                    </a:cubicBezTo>
                    <a:cubicBezTo>
                      <a:pt x="16" y="19"/>
                      <a:pt x="19" y="18"/>
                      <a:pt x="19" y="18"/>
                    </a:cubicBezTo>
                    <a:cubicBezTo>
                      <a:pt x="20" y="17"/>
                      <a:pt x="20" y="18"/>
                      <a:pt x="21" y="18"/>
                    </a:cubicBezTo>
                    <a:cubicBezTo>
                      <a:pt x="22" y="18"/>
                      <a:pt x="22" y="17"/>
                      <a:pt x="23" y="17"/>
                    </a:cubicBezTo>
                    <a:cubicBezTo>
                      <a:pt x="24" y="18"/>
                      <a:pt x="24" y="19"/>
                      <a:pt x="26" y="20"/>
                    </a:cubicBezTo>
                    <a:cubicBezTo>
                      <a:pt x="27" y="19"/>
                      <a:pt x="27" y="17"/>
                      <a:pt x="29" y="17"/>
                    </a:cubicBezTo>
                    <a:cubicBezTo>
                      <a:pt x="29" y="18"/>
                      <a:pt x="30" y="18"/>
                      <a:pt x="31" y="18"/>
                    </a:cubicBezTo>
                    <a:cubicBezTo>
                      <a:pt x="31" y="17"/>
                      <a:pt x="31" y="17"/>
                      <a:pt x="31" y="16"/>
                    </a:cubicBezTo>
                    <a:cubicBezTo>
                      <a:pt x="32" y="16"/>
                      <a:pt x="32" y="16"/>
                      <a:pt x="32" y="16"/>
                    </a:cubicBezTo>
                    <a:cubicBezTo>
                      <a:pt x="32" y="16"/>
                      <a:pt x="32" y="16"/>
                      <a:pt x="32" y="16"/>
                    </a:cubicBezTo>
                    <a:cubicBezTo>
                      <a:pt x="32" y="16"/>
                      <a:pt x="32" y="16"/>
                      <a:pt x="33" y="16"/>
                    </a:cubicBezTo>
                    <a:cubicBezTo>
                      <a:pt x="33" y="16"/>
                      <a:pt x="34" y="16"/>
                      <a:pt x="34" y="15"/>
                    </a:cubicBezTo>
                    <a:cubicBezTo>
                      <a:pt x="34" y="15"/>
                      <a:pt x="33" y="15"/>
                      <a:pt x="34" y="15"/>
                    </a:cubicBezTo>
                    <a:cubicBezTo>
                      <a:pt x="34" y="16"/>
                      <a:pt x="35" y="15"/>
                      <a:pt x="35" y="15"/>
                    </a:cubicBezTo>
                    <a:cubicBezTo>
                      <a:pt x="35" y="17"/>
                      <a:pt x="34" y="16"/>
                      <a:pt x="34" y="17"/>
                    </a:cubicBezTo>
                    <a:cubicBezTo>
                      <a:pt x="33" y="18"/>
                      <a:pt x="34" y="18"/>
                      <a:pt x="34" y="19"/>
                    </a:cubicBezTo>
                    <a:cubicBezTo>
                      <a:pt x="33" y="19"/>
                      <a:pt x="32" y="21"/>
                      <a:pt x="31" y="20"/>
                    </a:cubicBezTo>
                    <a:cubicBezTo>
                      <a:pt x="31" y="21"/>
                      <a:pt x="31" y="21"/>
                      <a:pt x="31" y="23"/>
                    </a:cubicBezTo>
                    <a:cubicBezTo>
                      <a:pt x="33" y="22"/>
                      <a:pt x="32" y="24"/>
                      <a:pt x="33" y="24"/>
                    </a:cubicBezTo>
                    <a:cubicBezTo>
                      <a:pt x="33" y="24"/>
                      <a:pt x="33" y="24"/>
                      <a:pt x="33" y="24"/>
                    </a:cubicBezTo>
                    <a:cubicBezTo>
                      <a:pt x="35" y="25"/>
                      <a:pt x="35" y="23"/>
                      <a:pt x="36" y="23"/>
                    </a:cubicBezTo>
                    <a:cubicBezTo>
                      <a:pt x="37" y="23"/>
                      <a:pt x="37" y="24"/>
                      <a:pt x="37" y="24"/>
                    </a:cubicBezTo>
                    <a:cubicBezTo>
                      <a:pt x="37" y="24"/>
                      <a:pt x="38" y="23"/>
                      <a:pt x="38" y="23"/>
                    </a:cubicBezTo>
                    <a:cubicBezTo>
                      <a:pt x="39" y="23"/>
                      <a:pt x="39" y="22"/>
                      <a:pt x="39" y="22"/>
                    </a:cubicBezTo>
                    <a:cubicBezTo>
                      <a:pt x="40" y="22"/>
                      <a:pt x="41" y="23"/>
                      <a:pt x="42" y="23"/>
                    </a:cubicBezTo>
                    <a:cubicBezTo>
                      <a:pt x="42" y="21"/>
                      <a:pt x="44" y="23"/>
                      <a:pt x="44" y="22"/>
                    </a:cubicBezTo>
                    <a:cubicBezTo>
                      <a:pt x="44" y="20"/>
                      <a:pt x="44" y="20"/>
                      <a:pt x="45" y="20"/>
                    </a:cubicBezTo>
                    <a:cubicBezTo>
                      <a:pt x="45" y="21"/>
                      <a:pt x="45" y="21"/>
                      <a:pt x="45" y="22"/>
                    </a:cubicBezTo>
                    <a:cubicBezTo>
                      <a:pt x="45" y="22"/>
                      <a:pt x="46" y="22"/>
                      <a:pt x="46" y="22"/>
                    </a:cubicBezTo>
                    <a:cubicBezTo>
                      <a:pt x="46" y="23"/>
                      <a:pt x="47" y="23"/>
                      <a:pt x="48" y="23"/>
                    </a:cubicBezTo>
                    <a:cubicBezTo>
                      <a:pt x="49" y="23"/>
                      <a:pt x="49" y="22"/>
                      <a:pt x="50" y="22"/>
                    </a:cubicBezTo>
                    <a:cubicBezTo>
                      <a:pt x="51" y="23"/>
                      <a:pt x="52" y="20"/>
                      <a:pt x="53" y="20"/>
                    </a:cubicBezTo>
                    <a:cubicBezTo>
                      <a:pt x="53" y="19"/>
                      <a:pt x="51" y="18"/>
                      <a:pt x="53" y="18"/>
                    </a:cubicBezTo>
                    <a:cubicBezTo>
                      <a:pt x="53" y="18"/>
                      <a:pt x="54" y="18"/>
                      <a:pt x="54" y="19"/>
                    </a:cubicBezTo>
                    <a:cubicBezTo>
                      <a:pt x="54" y="19"/>
                      <a:pt x="54" y="19"/>
                      <a:pt x="53" y="19"/>
                    </a:cubicBezTo>
                    <a:cubicBezTo>
                      <a:pt x="54" y="20"/>
                      <a:pt x="55" y="19"/>
                      <a:pt x="54" y="19"/>
                    </a:cubicBezTo>
                    <a:cubicBezTo>
                      <a:pt x="55" y="19"/>
                      <a:pt x="57" y="20"/>
                      <a:pt x="58" y="20"/>
                    </a:cubicBezTo>
                    <a:cubicBezTo>
                      <a:pt x="58" y="20"/>
                      <a:pt x="59" y="19"/>
                      <a:pt x="59" y="19"/>
                    </a:cubicBezTo>
                    <a:cubicBezTo>
                      <a:pt x="59" y="19"/>
                      <a:pt x="59" y="20"/>
                      <a:pt x="59" y="20"/>
                    </a:cubicBezTo>
                    <a:cubicBezTo>
                      <a:pt x="60" y="20"/>
                      <a:pt x="60" y="20"/>
                      <a:pt x="62" y="20"/>
                    </a:cubicBezTo>
                    <a:cubicBezTo>
                      <a:pt x="61" y="19"/>
                      <a:pt x="62" y="19"/>
                      <a:pt x="62" y="19"/>
                    </a:cubicBezTo>
                    <a:cubicBezTo>
                      <a:pt x="63" y="19"/>
                      <a:pt x="63" y="19"/>
                      <a:pt x="64" y="19"/>
                    </a:cubicBezTo>
                    <a:cubicBezTo>
                      <a:pt x="64" y="19"/>
                      <a:pt x="64" y="19"/>
                      <a:pt x="64" y="18"/>
                    </a:cubicBezTo>
                    <a:cubicBezTo>
                      <a:pt x="64" y="18"/>
                      <a:pt x="64" y="18"/>
                      <a:pt x="64" y="18"/>
                    </a:cubicBezTo>
                    <a:cubicBezTo>
                      <a:pt x="65" y="18"/>
                      <a:pt x="65" y="18"/>
                      <a:pt x="66" y="18"/>
                    </a:cubicBezTo>
                    <a:cubicBezTo>
                      <a:pt x="66" y="18"/>
                      <a:pt x="66" y="17"/>
                      <a:pt x="67" y="17"/>
                    </a:cubicBezTo>
                    <a:cubicBezTo>
                      <a:pt x="68" y="18"/>
                      <a:pt x="68" y="20"/>
                      <a:pt x="69" y="21"/>
                    </a:cubicBezTo>
                    <a:cubicBezTo>
                      <a:pt x="69" y="21"/>
                      <a:pt x="70" y="22"/>
                      <a:pt x="70" y="22"/>
                    </a:cubicBezTo>
                    <a:cubicBezTo>
                      <a:pt x="69" y="20"/>
                      <a:pt x="71" y="20"/>
                      <a:pt x="72" y="20"/>
                    </a:cubicBezTo>
                    <a:cubicBezTo>
                      <a:pt x="71" y="20"/>
                      <a:pt x="71" y="20"/>
                      <a:pt x="71" y="20"/>
                    </a:cubicBezTo>
                    <a:cubicBezTo>
                      <a:pt x="72" y="20"/>
                      <a:pt x="72" y="20"/>
                      <a:pt x="72" y="20"/>
                    </a:cubicBezTo>
                    <a:cubicBezTo>
                      <a:pt x="72" y="20"/>
                      <a:pt x="73" y="20"/>
                      <a:pt x="73" y="21"/>
                    </a:cubicBezTo>
                    <a:cubicBezTo>
                      <a:pt x="73" y="21"/>
                      <a:pt x="73" y="20"/>
                      <a:pt x="73" y="20"/>
                    </a:cubicBezTo>
                    <a:cubicBezTo>
                      <a:pt x="75" y="20"/>
                      <a:pt x="77" y="18"/>
                      <a:pt x="77" y="19"/>
                    </a:cubicBezTo>
                    <a:cubicBezTo>
                      <a:pt x="79" y="17"/>
                      <a:pt x="75" y="17"/>
                      <a:pt x="75" y="18"/>
                    </a:cubicBezTo>
                    <a:cubicBezTo>
                      <a:pt x="75" y="18"/>
                      <a:pt x="75" y="19"/>
                      <a:pt x="75" y="19"/>
                    </a:cubicBezTo>
                    <a:cubicBezTo>
                      <a:pt x="74" y="19"/>
                      <a:pt x="74" y="19"/>
                      <a:pt x="74" y="18"/>
                    </a:cubicBezTo>
                    <a:cubicBezTo>
                      <a:pt x="73" y="18"/>
                      <a:pt x="72" y="19"/>
                      <a:pt x="72" y="19"/>
                    </a:cubicBezTo>
                    <a:cubicBezTo>
                      <a:pt x="72" y="19"/>
                      <a:pt x="71" y="18"/>
                      <a:pt x="71" y="18"/>
                    </a:cubicBezTo>
                    <a:cubicBezTo>
                      <a:pt x="73" y="18"/>
                      <a:pt x="73" y="16"/>
                      <a:pt x="74" y="15"/>
                    </a:cubicBezTo>
                    <a:cubicBezTo>
                      <a:pt x="74" y="16"/>
                      <a:pt x="74" y="16"/>
                      <a:pt x="74" y="16"/>
                    </a:cubicBezTo>
                    <a:cubicBezTo>
                      <a:pt x="74" y="16"/>
                      <a:pt x="74" y="16"/>
                      <a:pt x="74" y="16"/>
                    </a:cubicBezTo>
                    <a:cubicBezTo>
                      <a:pt x="75" y="16"/>
                      <a:pt x="75" y="16"/>
                      <a:pt x="75" y="16"/>
                    </a:cubicBezTo>
                    <a:cubicBezTo>
                      <a:pt x="75" y="16"/>
                      <a:pt x="75" y="16"/>
                      <a:pt x="75" y="17"/>
                    </a:cubicBezTo>
                    <a:cubicBezTo>
                      <a:pt x="77" y="17"/>
                      <a:pt x="79" y="18"/>
                      <a:pt x="80" y="16"/>
                    </a:cubicBezTo>
                    <a:cubicBezTo>
                      <a:pt x="79" y="18"/>
                      <a:pt x="81" y="17"/>
                      <a:pt x="81" y="19"/>
                    </a:cubicBezTo>
                    <a:cubicBezTo>
                      <a:pt x="81" y="19"/>
                      <a:pt x="81" y="19"/>
                      <a:pt x="81" y="19"/>
                    </a:cubicBezTo>
                    <a:cubicBezTo>
                      <a:pt x="81" y="19"/>
                      <a:pt x="81" y="19"/>
                      <a:pt x="81" y="20"/>
                    </a:cubicBezTo>
                    <a:cubicBezTo>
                      <a:pt x="81" y="20"/>
                      <a:pt x="82" y="20"/>
                      <a:pt x="82" y="20"/>
                    </a:cubicBezTo>
                    <a:cubicBezTo>
                      <a:pt x="82" y="19"/>
                      <a:pt x="82" y="19"/>
                      <a:pt x="82" y="19"/>
                    </a:cubicBezTo>
                    <a:cubicBezTo>
                      <a:pt x="83" y="19"/>
                      <a:pt x="84" y="20"/>
                      <a:pt x="85" y="20"/>
                    </a:cubicBezTo>
                    <a:cubicBezTo>
                      <a:pt x="85" y="20"/>
                      <a:pt x="85" y="20"/>
                      <a:pt x="85" y="21"/>
                    </a:cubicBezTo>
                    <a:cubicBezTo>
                      <a:pt x="86" y="21"/>
                      <a:pt x="86" y="21"/>
                      <a:pt x="87" y="21"/>
                    </a:cubicBezTo>
                    <a:cubicBezTo>
                      <a:pt x="87" y="20"/>
                      <a:pt x="87" y="20"/>
                      <a:pt x="87" y="20"/>
                    </a:cubicBezTo>
                    <a:cubicBezTo>
                      <a:pt x="87" y="20"/>
                      <a:pt x="87" y="20"/>
                      <a:pt x="87" y="20"/>
                    </a:cubicBezTo>
                    <a:cubicBezTo>
                      <a:pt x="87" y="18"/>
                      <a:pt x="88" y="19"/>
                      <a:pt x="89" y="18"/>
                    </a:cubicBezTo>
                    <a:cubicBezTo>
                      <a:pt x="89" y="19"/>
                      <a:pt x="89" y="20"/>
                      <a:pt x="89" y="20"/>
                    </a:cubicBezTo>
                    <a:cubicBezTo>
                      <a:pt x="90" y="20"/>
                      <a:pt x="90" y="22"/>
                      <a:pt x="91" y="22"/>
                    </a:cubicBezTo>
                    <a:cubicBezTo>
                      <a:pt x="91" y="21"/>
                      <a:pt x="92" y="21"/>
                      <a:pt x="92" y="21"/>
                    </a:cubicBezTo>
                    <a:cubicBezTo>
                      <a:pt x="93" y="20"/>
                      <a:pt x="92" y="20"/>
                      <a:pt x="92" y="20"/>
                    </a:cubicBezTo>
                    <a:cubicBezTo>
                      <a:pt x="92" y="20"/>
                      <a:pt x="92" y="20"/>
                      <a:pt x="93" y="19"/>
                    </a:cubicBezTo>
                    <a:cubicBezTo>
                      <a:pt x="93" y="20"/>
                      <a:pt x="93" y="20"/>
                      <a:pt x="93" y="20"/>
                    </a:cubicBezTo>
                    <a:cubicBezTo>
                      <a:pt x="94" y="20"/>
                      <a:pt x="95" y="20"/>
                      <a:pt x="95" y="21"/>
                    </a:cubicBezTo>
                    <a:cubicBezTo>
                      <a:pt x="95" y="20"/>
                      <a:pt x="97" y="20"/>
                      <a:pt x="96" y="19"/>
                    </a:cubicBezTo>
                    <a:cubicBezTo>
                      <a:pt x="96" y="19"/>
                      <a:pt x="95" y="20"/>
                      <a:pt x="95" y="20"/>
                    </a:cubicBezTo>
                    <a:cubicBezTo>
                      <a:pt x="95" y="20"/>
                      <a:pt x="94" y="19"/>
                      <a:pt x="94" y="19"/>
                    </a:cubicBezTo>
                    <a:cubicBezTo>
                      <a:pt x="94" y="19"/>
                      <a:pt x="94" y="18"/>
                      <a:pt x="94" y="18"/>
                    </a:cubicBezTo>
                    <a:cubicBezTo>
                      <a:pt x="94" y="18"/>
                      <a:pt x="94" y="18"/>
                      <a:pt x="94" y="18"/>
                    </a:cubicBezTo>
                    <a:cubicBezTo>
                      <a:pt x="94" y="18"/>
                      <a:pt x="94" y="18"/>
                      <a:pt x="94" y="18"/>
                    </a:cubicBezTo>
                    <a:cubicBezTo>
                      <a:pt x="94" y="18"/>
                      <a:pt x="93" y="18"/>
                      <a:pt x="93" y="17"/>
                    </a:cubicBezTo>
                    <a:cubicBezTo>
                      <a:pt x="94" y="17"/>
                      <a:pt x="92" y="16"/>
                      <a:pt x="92" y="16"/>
                    </a:cubicBezTo>
                    <a:cubicBezTo>
                      <a:pt x="93" y="16"/>
                      <a:pt x="93" y="15"/>
                      <a:pt x="94" y="15"/>
                    </a:cubicBezTo>
                    <a:cubicBezTo>
                      <a:pt x="93" y="16"/>
                      <a:pt x="94" y="16"/>
                      <a:pt x="94" y="18"/>
                    </a:cubicBezTo>
                    <a:cubicBezTo>
                      <a:pt x="95" y="18"/>
                      <a:pt x="96" y="17"/>
                      <a:pt x="96" y="15"/>
                    </a:cubicBezTo>
                    <a:cubicBezTo>
                      <a:pt x="95" y="15"/>
                      <a:pt x="94" y="15"/>
                      <a:pt x="94" y="14"/>
                    </a:cubicBezTo>
                    <a:cubicBezTo>
                      <a:pt x="92" y="15"/>
                      <a:pt x="91" y="14"/>
                      <a:pt x="90" y="14"/>
                    </a:cubicBezTo>
                    <a:cubicBezTo>
                      <a:pt x="90" y="13"/>
                      <a:pt x="91" y="13"/>
                      <a:pt x="91" y="12"/>
                    </a:cubicBezTo>
                    <a:cubicBezTo>
                      <a:pt x="92" y="13"/>
                      <a:pt x="93" y="13"/>
                      <a:pt x="93" y="14"/>
                    </a:cubicBezTo>
                    <a:cubicBezTo>
                      <a:pt x="94" y="14"/>
                      <a:pt x="95" y="14"/>
                      <a:pt x="96" y="13"/>
                    </a:cubicBezTo>
                    <a:cubicBezTo>
                      <a:pt x="96" y="13"/>
                      <a:pt x="96" y="13"/>
                      <a:pt x="96" y="13"/>
                    </a:cubicBezTo>
                    <a:cubicBezTo>
                      <a:pt x="96" y="14"/>
                      <a:pt x="96" y="14"/>
                      <a:pt x="96" y="15"/>
                    </a:cubicBezTo>
                    <a:cubicBezTo>
                      <a:pt x="96" y="15"/>
                      <a:pt x="96" y="15"/>
                      <a:pt x="95" y="15"/>
                    </a:cubicBezTo>
                    <a:cubicBezTo>
                      <a:pt x="96" y="16"/>
                      <a:pt x="97" y="15"/>
                      <a:pt x="98" y="15"/>
                    </a:cubicBezTo>
                    <a:cubicBezTo>
                      <a:pt x="98" y="15"/>
                      <a:pt x="98" y="15"/>
                      <a:pt x="98" y="15"/>
                    </a:cubicBezTo>
                    <a:cubicBezTo>
                      <a:pt x="97" y="16"/>
                      <a:pt x="96" y="16"/>
                      <a:pt x="96" y="17"/>
                    </a:cubicBezTo>
                    <a:cubicBezTo>
                      <a:pt x="96" y="17"/>
                      <a:pt x="96" y="18"/>
                      <a:pt x="95" y="18"/>
                    </a:cubicBezTo>
                    <a:cubicBezTo>
                      <a:pt x="95" y="18"/>
                      <a:pt x="96" y="18"/>
                      <a:pt x="96" y="18"/>
                    </a:cubicBezTo>
                    <a:cubicBezTo>
                      <a:pt x="96" y="18"/>
                      <a:pt x="97" y="19"/>
                      <a:pt x="98" y="19"/>
                    </a:cubicBezTo>
                    <a:cubicBezTo>
                      <a:pt x="98" y="19"/>
                      <a:pt x="98" y="19"/>
                      <a:pt x="99" y="19"/>
                    </a:cubicBezTo>
                    <a:cubicBezTo>
                      <a:pt x="99" y="19"/>
                      <a:pt x="99" y="20"/>
                      <a:pt x="99" y="20"/>
                    </a:cubicBezTo>
                    <a:cubicBezTo>
                      <a:pt x="98" y="20"/>
                      <a:pt x="96" y="20"/>
                      <a:pt x="97" y="22"/>
                    </a:cubicBezTo>
                    <a:cubicBezTo>
                      <a:pt x="97" y="22"/>
                      <a:pt x="98" y="21"/>
                      <a:pt x="98" y="21"/>
                    </a:cubicBezTo>
                    <a:cubicBezTo>
                      <a:pt x="98" y="20"/>
                      <a:pt x="98" y="21"/>
                      <a:pt x="98" y="22"/>
                    </a:cubicBezTo>
                    <a:cubicBezTo>
                      <a:pt x="99" y="22"/>
                      <a:pt x="98" y="21"/>
                      <a:pt x="99" y="21"/>
                    </a:cubicBezTo>
                    <a:cubicBezTo>
                      <a:pt x="99" y="21"/>
                      <a:pt x="100" y="20"/>
                      <a:pt x="100" y="20"/>
                    </a:cubicBezTo>
                    <a:cubicBezTo>
                      <a:pt x="100" y="20"/>
                      <a:pt x="101" y="20"/>
                      <a:pt x="101" y="20"/>
                    </a:cubicBezTo>
                    <a:cubicBezTo>
                      <a:pt x="101" y="19"/>
                      <a:pt x="101" y="19"/>
                      <a:pt x="102" y="19"/>
                    </a:cubicBezTo>
                    <a:cubicBezTo>
                      <a:pt x="103" y="18"/>
                      <a:pt x="103" y="19"/>
                      <a:pt x="104" y="19"/>
                    </a:cubicBezTo>
                    <a:cubicBezTo>
                      <a:pt x="104" y="19"/>
                      <a:pt x="103" y="19"/>
                      <a:pt x="103" y="19"/>
                    </a:cubicBezTo>
                    <a:cubicBezTo>
                      <a:pt x="103" y="20"/>
                      <a:pt x="103" y="21"/>
                      <a:pt x="103" y="22"/>
                    </a:cubicBezTo>
                    <a:cubicBezTo>
                      <a:pt x="104" y="23"/>
                      <a:pt x="104" y="22"/>
                      <a:pt x="104" y="22"/>
                    </a:cubicBezTo>
                    <a:cubicBezTo>
                      <a:pt x="105" y="22"/>
                      <a:pt x="106" y="23"/>
                      <a:pt x="106" y="22"/>
                    </a:cubicBezTo>
                    <a:cubicBezTo>
                      <a:pt x="108" y="21"/>
                      <a:pt x="109" y="23"/>
                      <a:pt x="108" y="21"/>
                    </a:cubicBezTo>
                    <a:cubicBezTo>
                      <a:pt x="109" y="21"/>
                      <a:pt x="109" y="22"/>
                      <a:pt x="110" y="22"/>
                    </a:cubicBezTo>
                    <a:cubicBezTo>
                      <a:pt x="110" y="21"/>
                      <a:pt x="109" y="20"/>
                      <a:pt x="109" y="20"/>
                    </a:cubicBezTo>
                    <a:cubicBezTo>
                      <a:pt x="109" y="20"/>
                      <a:pt x="109" y="20"/>
                      <a:pt x="109" y="20"/>
                    </a:cubicBezTo>
                    <a:cubicBezTo>
                      <a:pt x="109" y="20"/>
                      <a:pt x="109" y="20"/>
                      <a:pt x="109" y="20"/>
                    </a:cubicBezTo>
                    <a:cubicBezTo>
                      <a:pt x="110" y="20"/>
                      <a:pt x="110" y="20"/>
                      <a:pt x="110" y="19"/>
                    </a:cubicBezTo>
                    <a:cubicBezTo>
                      <a:pt x="110" y="19"/>
                      <a:pt x="110" y="19"/>
                      <a:pt x="110" y="19"/>
                    </a:cubicBezTo>
                    <a:cubicBezTo>
                      <a:pt x="111" y="20"/>
                      <a:pt x="111" y="20"/>
                      <a:pt x="111" y="20"/>
                    </a:cubicBezTo>
                    <a:cubicBezTo>
                      <a:pt x="111" y="20"/>
                      <a:pt x="112" y="20"/>
                      <a:pt x="112" y="20"/>
                    </a:cubicBezTo>
                    <a:cubicBezTo>
                      <a:pt x="113" y="20"/>
                      <a:pt x="113" y="21"/>
                      <a:pt x="113" y="21"/>
                    </a:cubicBezTo>
                    <a:cubicBezTo>
                      <a:pt x="114" y="21"/>
                      <a:pt x="114" y="22"/>
                      <a:pt x="115" y="22"/>
                    </a:cubicBezTo>
                    <a:cubicBezTo>
                      <a:pt x="116" y="21"/>
                      <a:pt x="115" y="21"/>
                      <a:pt x="115" y="20"/>
                    </a:cubicBezTo>
                    <a:cubicBezTo>
                      <a:pt x="116" y="20"/>
                      <a:pt x="117" y="20"/>
                      <a:pt x="117" y="20"/>
                    </a:cubicBezTo>
                    <a:cubicBezTo>
                      <a:pt x="117" y="21"/>
                      <a:pt x="117" y="22"/>
                      <a:pt x="118" y="22"/>
                    </a:cubicBezTo>
                    <a:cubicBezTo>
                      <a:pt x="119" y="22"/>
                      <a:pt x="121" y="22"/>
                      <a:pt x="121" y="21"/>
                    </a:cubicBezTo>
                    <a:cubicBezTo>
                      <a:pt x="123" y="21"/>
                      <a:pt x="121" y="22"/>
                      <a:pt x="122" y="22"/>
                    </a:cubicBezTo>
                    <a:cubicBezTo>
                      <a:pt x="123" y="23"/>
                      <a:pt x="123" y="22"/>
                      <a:pt x="123" y="22"/>
                    </a:cubicBezTo>
                    <a:cubicBezTo>
                      <a:pt x="124" y="21"/>
                      <a:pt x="125" y="22"/>
                      <a:pt x="125" y="21"/>
                    </a:cubicBezTo>
                    <a:cubicBezTo>
                      <a:pt x="125" y="21"/>
                      <a:pt x="125" y="22"/>
                      <a:pt x="126" y="22"/>
                    </a:cubicBezTo>
                    <a:cubicBezTo>
                      <a:pt x="127" y="21"/>
                      <a:pt x="126" y="19"/>
                      <a:pt x="124" y="20"/>
                    </a:cubicBezTo>
                    <a:cubicBezTo>
                      <a:pt x="124" y="20"/>
                      <a:pt x="124" y="20"/>
                      <a:pt x="124" y="20"/>
                    </a:cubicBezTo>
                    <a:cubicBezTo>
                      <a:pt x="125" y="20"/>
                      <a:pt x="125" y="19"/>
                      <a:pt x="125" y="19"/>
                    </a:cubicBezTo>
                    <a:cubicBezTo>
                      <a:pt x="125" y="19"/>
                      <a:pt x="125" y="19"/>
                      <a:pt x="125" y="19"/>
                    </a:cubicBezTo>
                    <a:cubicBezTo>
                      <a:pt x="125" y="19"/>
                      <a:pt x="125" y="19"/>
                      <a:pt x="126" y="19"/>
                    </a:cubicBezTo>
                    <a:cubicBezTo>
                      <a:pt x="126" y="19"/>
                      <a:pt x="126" y="19"/>
                      <a:pt x="126" y="20"/>
                    </a:cubicBezTo>
                    <a:cubicBezTo>
                      <a:pt x="126" y="20"/>
                      <a:pt x="126" y="19"/>
                      <a:pt x="127" y="19"/>
                    </a:cubicBezTo>
                    <a:cubicBezTo>
                      <a:pt x="127" y="19"/>
                      <a:pt x="127" y="19"/>
                      <a:pt x="127" y="19"/>
                    </a:cubicBezTo>
                    <a:cubicBezTo>
                      <a:pt x="126" y="20"/>
                      <a:pt x="127" y="20"/>
                      <a:pt x="128" y="20"/>
                    </a:cubicBezTo>
                    <a:cubicBezTo>
                      <a:pt x="128" y="20"/>
                      <a:pt x="128" y="20"/>
                      <a:pt x="128" y="21"/>
                    </a:cubicBezTo>
                    <a:cubicBezTo>
                      <a:pt x="128" y="20"/>
                      <a:pt x="129" y="21"/>
                      <a:pt x="129" y="22"/>
                    </a:cubicBezTo>
                    <a:cubicBezTo>
                      <a:pt x="130" y="22"/>
                      <a:pt x="131" y="21"/>
                      <a:pt x="132" y="20"/>
                    </a:cubicBezTo>
                    <a:cubicBezTo>
                      <a:pt x="132" y="21"/>
                      <a:pt x="132" y="21"/>
                      <a:pt x="132" y="21"/>
                    </a:cubicBezTo>
                    <a:cubicBezTo>
                      <a:pt x="132" y="21"/>
                      <a:pt x="132" y="21"/>
                      <a:pt x="132" y="20"/>
                    </a:cubicBezTo>
                    <a:cubicBezTo>
                      <a:pt x="133" y="20"/>
                      <a:pt x="133" y="20"/>
                      <a:pt x="133" y="21"/>
                    </a:cubicBezTo>
                    <a:cubicBezTo>
                      <a:pt x="134" y="21"/>
                      <a:pt x="134" y="21"/>
                      <a:pt x="134" y="22"/>
                    </a:cubicBezTo>
                    <a:cubicBezTo>
                      <a:pt x="137" y="22"/>
                      <a:pt x="137" y="20"/>
                      <a:pt x="139" y="20"/>
                    </a:cubicBezTo>
                    <a:cubicBezTo>
                      <a:pt x="139" y="18"/>
                      <a:pt x="138" y="18"/>
                      <a:pt x="137" y="17"/>
                    </a:cubicBezTo>
                    <a:cubicBezTo>
                      <a:pt x="137" y="17"/>
                      <a:pt x="137" y="17"/>
                      <a:pt x="137" y="17"/>
                    </a:cubicBezTo>
                    <a:cubicBezTo>
                      <a:pt x="138" y="17"/>
                      <a:pt x="138" y="17"/>
                      <a:pt x="138" y="17"/>
                    </a:cubicBezTo>
                    <a:cubicBezTo>
                      <a:pt x="139" y="17"/>
                      <a:pt x="139" y="17"/>
                      <a:pt x="139" y="17"/>
                    </a:cubicBezTo>
                    <a:cubicBezTo>
                      <a:pt x="139" y="17"/>
                      <a:pt x="139" y="16"/>
                      <a:pt x="139" y="16"/>
                    </a:cubicBezTo>
                    <a:cubicBezTo>
                      <a:pt x="139" y="16"/>
                      <a:pt x="139" y="16"/>
                      <a:pt x="139" y="16"/>
                    </a:cubicBezTo>
                    <a:cubicBezTo>
                      <a:pt x="139" y="16"/>
                      <a:pt x="140" y="16"/>
                      <a:pt x="140" y="16"/>
                    </a:cubicBezTo>
                    <a:cubicBezTo>
                      <a:pt x="139" y="16"/>
                      <a:pt x="139" y="15"/>
                      <a:pt x="139" y="15"/>
                    </a:cubicBezTo>
                    <a:cubicBezTo>
                      <a:pt x="139" y="15"/>
                      <a:pt x="139" y="15"/>
                      <a:pt x="139" y="15"/>
                    </a:cubicBezTo>
                    <a:cubicBezTo>
                      <a:pt x="139" y="15"/>
                      <a:pt x="138" y="15"/>
                      <a:pt x="138" y="15"/>
                    </a:cubicBezTo>
                    <a:cubicBezTo>
                      <a:pt x="137" y="14"/>
                      <a:pt x="137" y="13"/>
                      <a:pt x="135" y="13"/>
                    </a:cubicBezTo>
                    <a:cubicBezTo>
                      <a:pt x="135" y="14"/>
                      <a:pt x="135" y="14"/>
                      <a:pt x="135" y="15"/>
                    </a:cubicBezTo>
                    <a:cubicBezTo>
                      <a:pt x="135" y="16"/>
                      <a:pt x="133" y="15"/>
                      <a:pt x="133" y="17"/>
                    </a:cubicBezTo>
                    <a:cubicBezTo>
                      <a:pt x="132" y="16"/>
                      <a:pt x="131" y="16"/>
                      <a:pt x="130" y="16"/>
                    </a:cubicBezTo>
                    <a:cubicBezTo>
                      <a:pt x="130" y="16"/>
                      <a:pt x="130" y="16"/>
                      <a:pt x="130" y="16"/>
                    </a:cubicBezTo>
                    <a:cubicBezTo>
                      <a:pt x="130" y="16"/>
                      <a:pt x="131" y="16"/>
                      <a:pt x="131" y="15"/>
                    </a:cubicBezTo>
                    <a:cubicBezTo>
                      <a:pt x="130" y="14"/>
                      <a:pt x="129" y="15"/>
                      <a:pt x="129" y="16"/>
                    </a:cubicBezTo>
                    <a:cubicBezTo>
                      <a:pt x="129" y="16"/>
                      <a:pt x="129" y="16"/>
                      <a:pt x="129" y="16"/>
                    </a:cubicBezTo>
                    <a:cubicBezTo>
                      <a:pt x="128" y="16"/>
                      <a:pt x="128" y="16"/>
                      <a:pt x="128" y="16"/>
                    </a:cubicBezTo>
                    <a:cubicBezTo>
                      <a:pt x="128" y="16"/>
                      <a:pt x="128" y="16"/>
                      <a:pt x="128" y="15"/>
                    </a:cubicBezTo>
                    <a:cubicBezTo>
                      <a:pt x="128" y="15"/>
                      <a:pt x="129" y="15"/>
                      <a:pt x="129" y="15"/>
                    </a:cubicBezTo>
                    <a:cubicBezTo>
                      <a:pt x="128" y="15"/>
                      <a:pt x="128" y="15"/>
                      <a:pt x="128" y="15"/>
                    </a:cubicBezTo>
                    <a:cubicBezTo>
                      <a:pt x="128" y="15"/>
                      <a:pt x="128" y="16"/>
                      <a:pt x="128" y="16"/>
                    </a:cubicBezTo>
                    <a:cubicBezTo>
                      <a:pt x="127" y="16"/>
                      <a:pt x="127" y="16"/>
                      <a:pt x="127" y="17"/>
                    </a:cubicBezTo>
                    <a:cubicBezTo>
                      <a:pt x="127" y="17"/>
                      <a:pt x="127" y="17"/>
                      <a:pt x="127" y="17"/>
                    </a:cubicBezTo>
                    <a:cubicBezTo>
                      <a:pt x="127" y="17"/>
                      <a:pt x="127" y="16"/>
                      <a:pt x="127" y="16"/>
                    </a:cubicBezTo>
                    <a:cubicBezTo>
                      <a:pt x="127" y="15"/>
                      <a:pt x="127" y="15"/>
                      <a:pt x="127" y="14"/>
                    </a:cubicBezTo>
                    <a:cubicBezTo>
                      <a:pt x="126" y="14"/>
                      <a:pt x="126" y="14"/>
                      <a:pt x="126" y="14"/>
                    </a:cubicBezTo>
                    <a:cubicBezTo>
                      <a:pt x="126" y="14"/>
                      <a:pt x="126" y="15"/>
                      <a:pt x="126" y="15"/>
                    </a:cubicBezTo>
                    <a:cubicBezTo>
                      <a:pt x="126" y="15"/>
                      <a:pt x="126" y="15"/>
                      <a:pt x="126" y="15"/>
                    </a:cubicBezTo>
                    <a:cubicBezTo>
                      <a:pt x="126" y="15"/>
                      <a:pt x="126" y="15"/>
                      <a:pt x="126" y="15"/>
                    </a:cubicBezTo>
                    <a:cubicBezTo>
                      <a:pt x="126" y="15"/>
                      <a:pt x="126" y="15"/>
                      <a:pt x="126" y="15"/>
                    </a:cubicBezTo>
                    <a:cubicBezTo>
                      <a:pt x="126" y="15"/>
                      <a:pt x="126" y="15"/>
                      <a:pt x="125" y="15"/>
                    </a:cubicBezTo>
                    <a:cubicBezTo>
                      <a:pt x="125" y="14"/>
                      <a:pt x="125" y="13"/>
                      <a:pt x="125" y="13"/>
                    </a:cubicBezTo>
                    <a:cubicBezTo>
                      <a:pt x="126" y="13"/>
                      <a:pt x="126" y="14"/>
                      <a:pt x="127" y="14"/>
                    </a:cubicBezTo>
                    <a:cubicBezTo>
                      <a:pt x="131" y="15"/>
                      <a:pt x="132" y="12"/>
                      <a:pt x="135" y="11"/>
                    </a:cubicBezTo>
                    <a:cubicBezTo>
                      <a:pt x="135" y="11"/>
                      <a:pt x="135" y="11"/>
                      <a:pt x="135" y="11"/>
                    </a:cubicBezTo>
                    <a:cubicBezTo>
                      <a:pt x="135" y="12"/>
                      <a:pt x="136" y="12"/>
                      <a:pt x="136" y="13"/>
                    </a:cubicBezTo>
                    <a:cubicBezTo>
                      <a:pt x="138" y="12"/>
                      <a:pt x="139" y="15"/>
                      <a:pt x="140" y="13"/>
                    </a:cubicBezTo>
                    <a:cubicBezTo>
                      <a:pt x="140" y="13"/>
                      <a:pt x="140" y="14"/>
                      <a:pt x="141" y="15"/>
                    </a:cubicBezTo>
                    <a:cubicBezTo>
                      <a:pt x="141" y="15"/>
                      <a:pt x="141" y="14"/>
                      <a:pt x="142" y="14"/>
                    </a:cubicBezTo>
                    <a:cubicBezTo>
                      <a:pt x="143" y="14"/>
                      <a:pt x="142" y="13"/>
                      <a:pt x="142" y="13"/>
                    </a:cubicBezTo>
                    <a:cubicBezTo>
                      <a:pt x="143" y="13"/>
                      <a:pt x="144" y="13"/>
                      <a:pt x="144" y="13"/>
                    </a:cubicBezTo>
                    <a:cubicBezTo>
                      <a:pt x="144" y="13"/>
                      <a:pt x="144" y="12"/>
                      <a:pt x="144" y="12"/>
                    </a:cubicBezTo>
                    <a:cubicBezTo>
                      <a:pt x="144" y="12"/>
                      <a:pt x="145" y="12"/>
                      <a:pt x="145" y="12"/>
                    </a:cubicBezTo>
                    <a:cubicBezTo>
                      <a:pt x="145" y="12"/>
                      <a:pt x="145" y="12"/>
                      <a:pt x="145" y="11"/>
                    </a:cubicBezTo>
                    <a:cubicBezTo>
                      <a:pt x="145" y="12"/>
                      <a:pt x="145" y="12"/>
                      <a:pt x="146" y="12"/>
                    </a:cubicBezTo>
                    <a:cubicBezTo>
                      <a:pt x="146" y="12"/>
                      <a:pt x="146" y="12"/>
                      <a:pt x="146" y="12"/>
                    </a:cubicBezTo>
                    <a:cubicBezTo>
                      <a:pt x="147" y="12"/>
                      <a:pt x="147" y="12"/>
                      <a:pt x="147" y="13"/>
                    </a:cubicBezTo>
                    <a:cubicBezTo>
                      <a:pt x="148" y="13"/>
                      <a:pt x="148" y="13"/>
                      <a:pt x="149" y="12"/>
                    </a:cubicBezTo>
                    <a:cubicBezTo>
                      <a:pt x="149" y="13"/>
                      <a:pt x="150" y="13"/>
                      <a:pt x="150" y="13"/>
                    </a:cubicBezTo>
                    <a:cubicBezTo>
                      <a:pt x="150" y="14"/>
                      <a:pt x="149" y="14"/>
                      <a:pt x="148" y="14"/>
                    </a:cubicBezTo>
                    <a:cubicBezTo>
                      <a:pt x="147" y="15"/>
                      <a:pt x="148" y="15"/>
                      <a:pt x="147" y="16"/>
                    </a:cubicBezTo>
                    <a:cubicBezTo>
                      <a:pt x="147" y="16"/>
                      <a:pt x="147" y="15"/>
                      <a:pt x="147" y="15"/>
                    </a:cubicBezTo>
                    <a:cubicBezTo>
                      <a:pt x="146" y="15"/>
                      <a:pt x="146" y="15"/>
                      <a:pt x="145" y="15"/>
                    </a:cubicBezTo>
                    <a:cubicBezTo>
                      <a:pt x="145" y="15"/>
                      <a:pt x="145" y="15"/>
                      <a:pt x="145" y="15"/>
                    </a:cubicBezTo>
                    <a:cubicBezTo>
                      <a:pt x="144" y="15"/>
                      <a:pt x="144" y="15"/>
                      <a:pt x="143" y="16"/>
                    </a:cubicBezTo>
                    <a:cubicBezTo>
                      <a:pt x="142" y="16"/>
                      <a:pt x="141" y="16"/>
                      <a:pt x="141" y="16"/>
                    </a:cubicBezTo>
                    <a:cubicBezTo>
                      <a:pt x="141" y="16"/>
                      <a:pt x="141" y="16"/>
                      <a:pt x="141" y="16"/>
                    </a:cubicBezTo>
                    <a:cubicBezTo>
                      <a:pt x="141" y="17"/>
                      <a:pt x="140" y="17"/>
                      <a:pt x="140" y="17"/>
                    </a:cubicBezTo>
                    <a:cubicBezTo>
                      <a:pt x="140" y="17"/>
                      <a:pt x="140" y="17"/>
                      <a:pt x="140" y="17"/>
                    </a:cubicBezTo>
                    <a:cubicBezTo>
                      <a:pt x="139" y="17"/>
                      <a:pt x="139" y="17"/>
                      <a:pt x="139" y="17"/>
                    </a:cubicBezTo>
                    <a:cubicBezTo>
                      <a:pt x="139" y="18"/>
                      <a:pt x="139" y="18"/>
                      <a:pt x="140" y="18"/>
                    </a:cubicBezTo>
                    <a:cubicBezTo>
                      <a:pt x="140" y="19"/>
                      <a:pt x="140" y="20"/>
                      <a:pt x="141" y="20"/>
                    </a:cubicBezTo>
                    <a:cubicBezTo>
                      <a:pt x="141" y="19"/>
                      <a:pt x="141" y="18"/>
                      <a:pt x="141" y="18"/>
                    </a:cubicBezTo>
                    <a:cubicBezTo>
                      <a:pt x="142" y="18"/>
                      <a:pt x="142" y="18"/>
                      <a:pt x="142" y="18"/>
                    </a:cubicBezTo>
                    <a:cubicBezTo>
                      <a:pt x="142" y="18"/>
                      <a:pt x="142" y="17"/>
                      <a:pt x="142" y="17"/>
                    </a:cubicBezTo>
                    <a:cubicBezTo>
                      <a:pt x="142" y="17"/>
                      <a:pt x="142" y="17"/>
                      <a:pt x="143" y="18"/>
                    </a:cubicBezTo>
                    <a:cubicBezTo>
                      <a:pt x="143" y="18"/>
                      <a:pt x="143" y="18"/>
                      <a:pt x="143" y="18"/>
                    </a:cubicBezTo>
                    <a:cubicBezTo>
                      <a:pt x="143" y="18"/>
                      <a:pt x="141" y="19"/>
                      <a:pt x="142" y="19"/>
                    </a:cubicBezTo>
                    <a:cubicBezTo>
                      <a:pt x="142" y="20"/>
                      <a:pt x="142" y="20"/>
                      <a:pt x="141" y="20"/>
                    </a:cubicBezTo>
                    <a:cubicBezTo>
                      <a:pt x="141" y="20"/>
                      <a:pt x="142" y="21"/>
                      <a:pt x="141" y="22"/>
                    </a:cubicBezTo>
                    <a:cubicBezTo>
                      <a:pt x="142" y="22"/>
                      <a:pt x="143" y="21"/>
                      <a:pt x="143" y="21"/>
                    </a:cubicBezTo>
                    <a:cubicBezTo>
                      <a:pt x="144" y="21"/>
                      <a:pt x="144" y="22"/>
                      <a:pt x="146" y="22"/>
                    </a:cubicBezTo>
                    <a:cubicBezTo>
                      <a:pt x="147" y="20"/>
                      <a:pt x="144" y="21"/>
                      <a:pt x="144" y="20"/>
                    </a:cubicBezTo>
                    <a:cubicBezTo>
                      <a:pt x="145" y="19"/>
                      <a:pt x="146" y="20"/>
                      <a:pt x="146" y="20"/>
                    </a:cubicBezTo>
                    <a:cubicBezTo>
                      <a:pt x="147" y="20"/>
                      <a:pt x="146" y="20"/>
                      <a:pt x="146" y="20"/>
                    </a:cubicBezTo>
                    <a:cubicBezTo>
                      <a:pt x="147" y="21"/>
                      <a:pt x="149" y="20"/>
                      <a:pt x="149" y="22"/>
                    </a:cubicBezTo>
                    <a:cubicBezTo>
                      <a:pt x="151" y="22"/>
                      <a:pt x="152" y="21"/>
                      <a:pt x="154" y="21"/>
                    </a:cubicBezTo>
                    <a:cubicBezTo>
                      <a:pt x="154" y="19"/>
                      <a:pt x="156" y="20"/>
                      <a:pt x="155" y="19"/>
                    </a:cubicBezTo>
                    <a:cubicBezTo>
                      <a:pt x="155" y="19"/>
                      <a:pt x="156" y="18"/>
                      <a:pt x="156" y="18"/>
                    </a:cubicBezTo>
                    <a:cubicBezTo>
                      <a:pt x="156" y="19"/>
                      <a:pt x="157" y="19"/>
                      <a:pt x="158" y="19"/>
                    </a:cubicBezTo>
                    <a:cubicBezTo>
                      <a:pt x="158" y="19"/>
                      <a:pt x="159" y="19"/>
                      <a:pt x="159" y="19"/>
                    </a:cubicBezTo>
                    <a:cubicBezTo>
                      <a:pt x="159" y="19"/>
                      <a:pt x="160" y="19"/>
                      <a:pt x="160" y="19"/>
                    </a:cubicBezTo>
                    <a:cubicBezTo>
                      <a:pt x="160" y="18"/>
                      <a:pt x="160" y="18"/>
                      <a:pt x="160" y="18"/>
                    </a:cubicBezTo>
                    <a:cubicBezTo>
                      <a:pt x="161" y="18"/>
                      <a:pt x="161" y="18"/>
                      <a:pt x="162" y="18"/>
                    </a:cubicBezTo>
                    <a:cubicBezTo>
                      <a:pt x="162" y="18"/>
                      <a:pt x="162" y="19"/>
                      <a:pt x="162" y="19"/>
                    </a:cubicBezTo>
                    <a:cubicBezTo>
                      <a:pt x="162" y="19"/>
                      <a:pt x="162" y="19"/>
                      <a:pt x="162" y="19"/>
                    </a:cubicBezTo>
                    <a:cubicBezTo>
                      <a:pt x="163" y="20"/>
                      <a:pt x="163" y="20"/>
                      <a:pt x="164" y="20"/>
                    </a:cubicBezTo>
                    <a:cubicBezTo>
                      <a:pt x="164" y="20"/>
                      <a:pt x="163" y="21"/>
                      <a:pt x="163" y="22"/>
                    </a:cubicBezTo>
                    <a:cubicBezTo>
                      <a:pt x="164" y="22"/>
                      <a:pt x="166" y="21"/>
                      <a:pt x="165" y="23"/>
                    </a:cubicBezTo>
                    <a:cubicBezTo>
                      <a:pt x="166" y="23"/>
                      <a:pt x="166" y="23"/>
                      <a:pt x="166" y="22"/>
                    </a:cubicBezTo>
                    <a:cubicBezTo>
                      <a:pt x="167" y="22"/>
                      <a:pt x="168" y="20"/>
                      <a:pt x="168" y="19"/>
                    </a:cubicBezTo>
                    <a:cubicBezTo>
                      <a:pt x="169" y="19"/>
                      <a:pt x="169" y="19"/>
                      <a:pt x="170" y="20"/>
                    </a:cubicBezTo>
                    <a:cubicBezTo>
                      <a:pt x="170" y="20"/>
                      <a:pt x="172" y="19"/>
                      <a:pt x="172" y="21"/>
                    </a:cubicBezTo>
                    <a:cubicBezTo>
                      <a:pt x="173" y="21"/>
                      <a:pt x="174" y="20"/>
                      <a:pt x="174" y="20"/>
                    </a:cubicBezTo>
                    <a:cubicBezTo>
                      <a:pt x="175" y="20"/>
                      <a:pt x="175" y="21"/>
                      <a:pt x="176" y="21"/>
                    </a:cubicBezTo>
                    <a:cubicBezTo>
                      <a:pt x="176" y="21"/>
                      <a:pt x="177" y="21"/>
                      <a:pt x="177" y="22"/>
                    </a:cubicBezTo>
                    <a:cubicBezTo>
                      <a:pt x="179" y="22"/>
                      <a:pt x="181" y="21"/>
                      <a:pt x="183" y="20"/>
                    </a:cubicBezTo>
                    <a:cubicBezTo>
                      <a:pt x="184" y="20"/>
                      <a:pt x="182" y="21"/>
                      <a:pt x="183" y="22"/>
                    </a:cubicBezTo>
                    <a:cubicBezTo>
                      <a:pt x="184" y="22"/>
                      <a:pt x="184" y="25"/>
                      <a:pt x="185" y="23"/>
                    </a:cubicBezTo>
                    <a:cubicBezTo>
                      <a:pt x="186" y="24"/>
                      <a:pt x="186" y="25"/>
                      <a:pt x="187" y="25"/>
                    </a:cubicBezTo>
                    <a:cubicBezTo>
                      <a:pt x="188" y="25"/>
                      <a:pt x="189" y="25"/>
                      <a:pt x="189" y="23"/>
                    </a:cubicBezTo>
                    <a:cubicBezTo>
                      <a:pt x="189" y="24"/>
                      <a:pt x="190" y="24"/>
                      <a:pt x="191" y="24"/>
                    </a:cubicBezTo>
                    <a:cubicBezTo>
                      <a:pt x="190" y="23"/>
                      <a:pt x="190" y="23"/>
                      <a:pt x="191" y="22"/>
                    </a:cubicBezTo>
                    <a:cubicBezTo>
                      <a:pt x="191" y="22"/>
                      <a:pt x="191" y="22"/>
                      <a:pt x="191" y="24"/>
                    </a:cubicBezTo>
                    <a:cubicBezTo>
                      <a:pt x="192" y="25"/>
                      <a:pt x="193" y="23"/>
                      <a:pt x="193" y="25"/>
                    </a:cubicBezTo>
                    <a:cubicBezTo>
                      <a:pt x="195" y="25"/>
                      <a:pt x="195" y="24"/>
                      <a:pt x="196" y="24"/>
                    </a:cubicBezTo>
                    <a:cubicBezTo>
                      <a:pt x="196" y="24"/>
                      <a:pt x="197" y="25"/>
                      <a:pt x="197" y="25"/>
                    </a:cubicBezTo>
                    <a:cubicBezTo>
                      <a:pt x="197" y="25"/>
                      <a:pt x="198" y="25"/>
                      <a:pt x="198" y="26"/>
                    </a:cubicBezTo>
                    <a:cubicBezTo>
                      <a:pt x="199" y="26"/>
                      <a:pt x="199" y="25"/>
                      <a:pt x="199" y="25"/>
                    </a:cubicBezTo>
                    <a:cubicBezTo>
                      <a:pt x="200" y="25"/>
                      <a:pt x="200" y="27"/>
                      <a:pt x="202" y="26"/>
                    </a:cubicBezTo>
                    <a:cubicBezTo>
                      <a:pt x="202" y="26"/>
                      <a:pt x="203" y="26"/>
                      <a:pt x="203" y="26"/>
                    </a:cubicBezTo>
                    <a:cubicBezTo>
                      <a:pt x="203" y="26"/>
                      <a:pt x="202" y="24"/>
                      <a:pt x="204" y="25"/>
                    </a:cubicBezTo>
                    <a:cubicBezTo>
                      <a:pt x="204" y="23"/>
                      <a:pt x="205" y="23"/>
                      <a:pt x="204" y="22"/>
                    </a:cubicBezTo>
                    <a:cubicBezTo>
                      <a:pt x="203" y="23"/>
                      <a:pt x="202" y="21"/>
                      <a:pt x="201" y="21"/>
                    </a:cubicBezTo>
                    <a:cubicBezTo>
                      <a:pt x="201" y="20"/>
                      <a:pt x="202" y="20"/>
                      <a:pt x="202" y="19"/>
                    </a:cubicBezTo>
                    <a:cubicBezTo>
                      <a:pt x="201" y="18"/>
                      <a:pt x="200" y="18"/>
                      <a:pt x="200" y="17"/>
                    </a:cubicBezTo>
                    <a:cubicBezTo>
                      <a:pt x="200" y="16"/>
                      <a:pt x="201" y="18"/>
                      <a:pt x="201" y="17"/>
                    </a:cubicBezTo>
                    <a:cubicBezTo>
                      <a:pt x="202" y="17"/>
                      <a:pt x="201" y="17"/>
                      <a:pt x="201" y="17"/>
                    </a:cubicBezTo>
                    <a:cubicBezTo>
                      <a:pt x="201" y="18"/>
                      <a:pt x="202" y="18"/>
                      <a:pt x="202" y="18"/>
                    </a:cubicBezTo>
                    <a:cubicBezTo>
                      <a:pt x="203" y="18"/>
                      <a:pt x="203" y="18"/>
                      <a:pt x="203" y="18"/>
                    </a:cubicBezTo>
                    <a:cubicBezTo>
                      <a:pt x="204" y="18"/>
                      <a:pt x="203" y="18"/>
                      <a:pt x="204" y="20"/>
                    </a:cubicBezTo>
                    <a:cubicBezTo>
                      <a:pt x="205" y="20"/>
                      <a:pt x="206" y="20"/>
                      <a:pt x="206" y="19"/>
                    </a:cubicBezTo>
                    <a:cubicBezTo>
                      <a:pt x="208" y="19"/>
                      <a:pt x="208" y="21"/>
                      <a:pt x="209" y="22"/>
                    </a:cubicBezTo>
                    <a:cubicBezTo>
                      <a:pt x="211" y="21"/>
                      <a:pt x="211" y="20"/>
                      <a:pt x="212" y="19"/>
                    </a:cubicBezTo>
                    <a:cubicBezTo>
                      <a:pt x="213" y="19"/>
                      <a:pt x="213" y="20"/>
                      <a:pt x="214" y="20"/>
                    </a:cubicBezTo>
                    <a:cubicBezTo>
                      <a:pt x="215" y="20"/>
                      <a:pt x="215" y="19"/>
                      <a:pt x="216" y="20"/>
                    </a:cubicBezTo>
                    <a:cubicBezTo>
                      <a:pt x="216" y="20"/>
                      <a:pt x="219" y="21"/>
                      <a:pt x="219" y="19"/>
                    </a:cubicBezTo>
                    <a:cubicBezTo>
                      <a:pt x="219" y="19"/>
                      <a:pt x="219" y="20"/>
                      <a:pt x="219" y="20"/>
                    </a:cubicBezTo>
                    <a:cubicBezTo>
                      <a:pt x="220" y="20"/>
                      <a:pt x="221" y="21"/>
                      <a:pt x="221" y="22"/>
                    </a:cubicBezTo>
                    <a:cubicBezTo>
                      <a:pt x="222" y="22"/>
                      <a:pt x="222" y="22"/>
                      <a:pt x="222" y="22"/>
                    </a:cubicBezTo>
                    <a:cubicBezTo>
                      <a:pt x="223" y="24"/>
                      <a:pt x="221" y="22"/>
                      <a:pt x="220" y="23"/>
                    </a:cubicBezTo>
                    <a:cubicBezTo>
                      <a:pt x="220" y="23"/>
                      <a:pt x="220" y="24"/>
                      <a:pt x="219" y="24"/>
                    </a:cubicBezTo>
                    <a:cubicBezTo>
                      <a:pt x="218" y="25"/>
                      <a:pt x="219" y="25"/>
                      <a:pt x="219" y="26"/>
                    </a:cubicBezTo>
                    <a:cubicBezTo>
                      <a:pt x="220" y="26"/>
                      <a:pt x="220" y="26"/>
                      <a:pt x="220" y="25"/>
                    </a:cubicBezTo>
                    <a:cubicBezTo>
                      <a:pt x="221" y="26"/>
                      <a:pt x="223" y="27"/>
                      <a:pt x="224" y="25"/>
                    </a:cubicBezTo>
                    <a:cubicBezTo>
                      <a:pt x="224" y="26"/>
                      <a:pt x="227" y="27"/>
                      <a:pt x="228" y="26"/>
                    </a:cubicBezTo>
                    <a:cubicBezTo>
                      <a:pt x="227" y="24"/>
                      <a:pt x="227" y="25"/>
                      <a:pt x="226" y="25"/>
                    </a:cubicBezTo>
                    <a:cubicBezTo>
                      <a:pt x="225" y="24"/>
                      <a:pt x="227" y="25"/>
                      <a:pt x="228" y="24"/>
                    </a:cubicBezTo>
                    <a:cubicBezTo>
                      <a:pt x="229" y="24"/>
                      <a:pt x="229" y="25"/>
                      <a:pt x="229" y="25"/>
                    </a:cubicBezTo>
                    <a:cubicBezTo>
                      <a:pt x="230" y="26"/>
                      <a:pt x="230" y="24"/>
                      <a:pt x="230" y="24"/>
                    </a:cubicBezTo>
                    <a:cubicBezTo>
                      <a:pt x="231" y="24"/>
                      <a:pt x="231" y="26"/>
                      <a:pt x="232" y="25"/>
                    </a:cubicBezTo>
                    <a:cubicBezTo>
                      <a:pt x="232" y="25"/>
                      <a:pt x="232" y="24"/>
                      <a:pt x="233" y="24"/>
                    </a:cubicBezTo>
                    <a:cubicBezTo>
                      <a:pt x="232" y="23"/>
                      <a:pt x="232" y="24"/>
                      <a:pt x="232" y="23"/>
                    </a:cubicBezTo>
                    <a:cubicBezTo>
                      <a:pt x="232" y="22"/>
                      <a:pt x="234" y="23"/>
                      <a:pt x="234" y="22"/>
                    </a:cubicBezTo>
                    <a:cubicBezTo>
                      <a:pt x="234" y="22"/>
                      <a:pt x="235" y="22"/>
                      <a:pt x="235" y="22"/>
                    </a:cubicBezTo>
                    <a:cubicBezTo>
                      <a:pt x="234" y="21"/>
                      <a:pt x="234" y="20"/>
                      <a:pt x="234" y="20"/>
                    </a:cubicBezTo>
                    <a:cubicBezTo>
                      <a:pt x="234" y="20"/>
                      <a:pt x="234" y="20"/>
                      <a:pt x="234" y="20"/>
                    </a:cubicBezTo>
                    <a:cubicBezTo>
                      <a:pt x="234" y="20"/>
                      <a:pt x="234" y="19"/>
                      <a:pt x="234" y="19"/>
                    </a:cubicBezTo>
                    <a:cubicBezTo>
                      <a:pt x="233" y="18"/>
                      <a:pt x="232" y="17"/>
                      <a:pt x="231" y="15"/>
                    </a:cubicBezTo>
                    <a:cubicBezTo>
                      <a:pt x="231" y="16"/>
                      <a:pt x="231" y="17"/>
                      <a:pt x="232" y="17"/>
                    </a:cubicBezTo>
                    <a:cubicBezTo>
                      <a:pt x="231" y="19"/>
                      <a:pt x="231" y="15"/>
                      <a:pt x="230" y="16"/>
                    </a:cubicBezTo>
                    <a:cubicBezTo>
                      <a:pt x="230" y="18"/>
                      <a:pt x="230" y="18"/>
                      <a:pt x="230" y="18"/>
                    </a:cubicBezTo>
                    <a:cubicBezTo>
                      <a:pt x="229" y="17"/>
                      <a:pt x="228" y="16"/>
                      <a:pt x="227" y="16"/>
                    </a:cubicBezTo>
                    <a:cubicBezTo>
                      <a:pt x="227" y="15"/>
                      <a:pt x="228" y="14"/>
                      <a:pt x="229" y="14"/>
                    </a:cubicBezTo>
                    <a:cubicBezTo>
                      <a:pt x="227" y="13"/>
                      <a:pt x="226" y="12"/>
                      <a:pt x="224" y="11"/>
                    </a:cubicBezTo>
                    <a:cubicBezTo>
                      <a:pt x="224" y="11"/>
                      <a:pt x="225" y="12"/>
                      <a:pt x="224" y="12"/>
                    </a:cubicBezTo>
                    <a:cubicBezTo>
                      <a:pt x="224" y="12"/>
                      <a:pt x="223" y="12"/>
                      <a:pt x="223" y="11"/>
                    </a:cubicBezTo>
                    <a:cubicBezTo>
                      <a:pt x="222" y="11"/>
                      <a:pt x="222" y="13"/>
                      <a:pt x="223" y="12"/>
                    </a:cubicBezTo>
                    <a:cubicBezTo>
                      <a:pt x="222" y="13"/>
                      <a:pt x="222" y="13"/>
                      <a:pt x="222" y="13"/>
                    </a:cubicBezTo>
                    <a:cubicBezTo>
                      <a:pt x="221" y="14"/>
                      <a:pt x="222" y="14"/>
                      <a:pt x="223" y="14"/>
                    </a:cubicBezTo>
                    <a:cubicBezTo>
                      <a:pt x="223" y="15"/>
                      <a:pt x="222" y="15"/>
                      <a:pt x="223" y="16"/>
                    </a:cubicBezTo>
                    <a:cubicBezTo>
                      <a:pt x="222" y="15"/>
                      <a:pt x="221" y="15"/>
                      <a:pt x="219" y="15"/>
                    </a:cubicBezTo>
                    <a:cubicBezTo>
                      <a:pt x="219" y="15"/>
                      <a:pt x="219" y="16"/>
                      <a:pt x="218" y="16"/>
                    </a:cubicBezTo>
                    <a:cubicBezTo>
                      <a:pt x="218" y="15"/>
                      <a:pt x="218" y="15"/>
                      <a:pt x="216" y="15"/>
                    </a:cubicBezTo>
                    <a:cubicBezTo>
                      <a:pt x="216" y="15"/>
                      <a:pt x="216" y="14"/>
                      <a:pt x="215" y="14"/>
                    </a:cubicBezTo>
                    <a:cubicBezTo>
                      <a:pt x="215" y="14"/>
                      <a:pt x="215" y="14"/>
                      <a:pt x="214" y="14"/>
                    </a:cubicBezTo>
                    <a:cubicBezTo>
                      <a:pt x="214" y="13"/>
                      <a:pt x="212" y="15"/>
                      <a:pt x="211" y="14"/>
                    </a:cubicBezTo>
                    <a:cubicBezTo>
                      <a:pt x="212" y="14"/>
                      <a:pt x="212" y="14"/>
                      <a:pt x="212" y="14"/>
                    </a:cubicBezTo>
                    <a:cubicBezTo>
                      <a:pt x="212" y="13"/>
                      <a:pt x="213" y="13"/>
                      <a:pt x="213" y="12"/>
                    </a:cubicBezTo>
                    <a:cubicBezTo>
                      <a:pt x="213" y="12"/>
                      <a:pt x="213" y="12"/>
                      <a:pt x="213" y="12"/>
                    </a:cubicBezTo>
                    <a:cubicBezTo>
                      <a:pt x="213" y="12"/>
                      <a:pt x="213" y="12"/>
                      <a:pt x="213" y="12"/>
                    </a:cubicBezTo>
                    <a:cubicBezTo>
                      <a:pt x="214" y="12"/>
                      <a:pt x="215" y="12"/>
                      <a:pt x="215" y="11"/>
                    </a:cubicBezTo>
                    <a:cubicBezTo>
                      <a:pt x="215" y="11"/>
                      <a:pt x="215" y="11"/>
                      <a:pt x="215" y="11"/>
                    </a:cubicBezTo>
                    <a:cubicBezTo>
                      <a:pt x="215" y="11"/>
                      <a:pt x="215" y="11"/>
                      <a:pt x="215" y="11"/>
                    </a:cubicBezTo>
                    <a:cubicBezTo>
                      <a:pt x="215" y="10"/>
                      <a:pt x="216" y="10"/>
                      <a:pt x="216" y="10"/>
                    </a:cubicBezTo>
                    <a:cubicBezTo>
                      <a:pt x="216" y="10"/>
                      <a:pt x="216" y="10"/>
                      <a:pt x="216" y="11"/>
                    </a:cubicBezTo>
                    <a:cubicBezTo>
                      <a:pt x="217" y="11"/>
                      <a:pt x="218" y="12"/>
                      <a:pt x="220" y="11"/>
                    </a:cubicBezTo>
                    <a:cubicBezTo>
                      <a:pt x="219" y="10"/>
                      <a:pt x="221" y="11"/>
                      <a:pt x="221" y="9"/>
                    </a:cubicBezTo>
                    <a:cubicBezTo>
                      <a:pt x="220" y="8"/>
                      <a:pt x="219" y="9"/>
                      <a:pt x="219" y="9"/>
                    </a:cubicBezTo>
                    <a:cubicBezTo>
                      <a:pt x="218" y="9"/>
                      <a:pt x="219" y="8"/>
                      <a:pt x="218" y="8"/>
                    </a:cubicBezTo>
                    <a:cubicBezTo>
                      <a:pt x="218" y="9"/>
                      <a:pt x="217" y="9"/>
                      <a:pt x="216" y="10"/>
                    </a:cubicBezTo>
                    <a:cubicBezTo>
                      <a:pt x="216" y="9"/>
                      <a:pt x="216" y="9"/>
                      <a:pt x="216" y="8"/>
                    </a:cubicBezTo>
                    <a:cubicBezTo>
                      <a:pt x="216" y="8"/>
                      <a:pt x="215" y="8"/>
                      <a:pt x="215" y="7"/>
                    </a:cubicBezTo>
                    <a:cubicBezTo>
                      <a:pt x="215" y="7"/>
                      <a:pt x="214" y="7"/>
                      <a:pt x="214" y="7"/>
                    </a:cubicBezTo>
                    <a:cubicBezTo>
                      <a:pt x="214" y="7"/>
                      <a:pt x="213" y="7"/>
                      <a:pt x="213" y="7"/>
                    </a:cubicBezTo>
                    <a:cubicBezTo>
                      <a:pt x="212" y="7"/>
                      <a:pt x="212" y="8"/>
                      <a:pt x="212" y="8"/>
                    </a:cubicBezTo>
                    <a:cubicBezTo>
                      <a:pt x="212" y="8"/>
                      <a:pt x="212" y="7"/>
                      <a:pt x="212" y="7"/>
                    </a:cubicBezTo>
                    <a:cubicBezTo>
                      <a:pt x="212" y="7"/>
                      <a:pt x="212" y="7"/>
                      <a:pt x="212" y="7"/>
                    </a:cubicBezTo>
                    <a:cubicBezTo>
                      <a:pt x="212" y="7"/>
                      <a:pt x="212" y="7"/>
                      <a:pt x="212" y="6"/>
                    </a:cubicBezTo>
                    <a:cubicBezTo>
                      <a:pt x="211" y="6"/>
                      <a:pt x="210" y="6"/>
                      <a:pt x="209" y="6"/>
                    </a:cubicBezTo>
                    <a:cubicBezTo>
                      <a:pt x="208" y="6"/>
                      <a:pt x="208" y="7"/>
                      <a:pt x="208" y="7"/>
                    </a:cubicBezTo>
                    <a:cubicBezTo>
                      <a:pt x="208" y="7"/>
                      <a:pt x="208" y="7"/>
                      <a:pt x="208" y="7"/>
                    </a:cubicBezTo>
                    <a:cubicBezTo>
                      <a:pt x="208" y="9"/>
                      <a:pt x="207" y="8"/>
                      <a:pt x="207" y="9"/>
                    </a:cubicBezTo>
                    <a:cubicBezTo>
                      <a:pt x="207" y="9"/>
                      <a:pt x="207" y="9"/>
                      <a:pt x="207" y="9"/>
                    </a:cubicBezTo>
                    <a:cubicBezTo>
                      <a:pt x="206" y="9"/>
                      <a:pt x="206" y="7"/>
                      <a:pt x="206" y="7"/>
                    </a:cubicBezTo>
                    <a:cubicBezTo>
                      <a:pt x="204" y="7"/>
                      <a:pt x="204" y="7"/>
                      <a:pt x="202" y="7"/>
                    </a:cubicBezTo>
                    <a:cubicBezTo>
                      <a:pt x="202" y="7"/>
                      <a:pt x="202" y="7"/>
                      <a:pt x="202" y="8"/>
                    </a:cubicBezTo>
                    <a:cubicBezTo>
                      <a:pt x="202" y="8"/>
                      <a:pt x="202" y="7"/>
                      <a:pt x="202" y="7"/>
                    </a:cubicBezTo>
                    <a:cubicBezTo>
                      <a:pt x="201" y="7"/>
                      <a:pt x="200" y="7"/>
                      <a:pt x="200" y="8"/>
                    </a:cubicBezTo>
                    <a:cubicBezTo>
                      <a:pt x="200" y="8"/>
                      <a:pt x="200" y="8"/>
                      <a:pt x="200" y="8"/>
                    </a:cubicBezTo>
                    <a:cubicBezTo>
                      <a:pt x="199" y="8"/>
                      <a:pt x="199" y="7"/>
                      <a:pt x="199" y="7"/>
                    </a:cubicBezTo>
                    <a:cubicBezTo>
                      <a:pt x="199" y="7"/>
                      <a:pt x="199" y="7"/>
                      <a:pt x="199" y="7"/>
                    </a:cubicBezTo>
                    <a:cubicBezTo>
                      <a:pt x="199" y="7"/>
                      <a:pt x="199" y="7"/>
                      <a:pt x="199" y="7"/>
                    </a:cubicBezTo>
                    <a:cubicBezTo>
                      <a:pt x="198" y="7"/>
                      <a:pt x="198" y="7"/>
                      <a:pt x="198" y="8"/>
                    </a:cubicBezTo>
                    <a:cubicBezTo>
                      <a:pt x="198" y="8"/>
                      <a:pt x="198" y="8"/>
                      <a:pt x="198" y="8"/>
                    </a:cubicBezTo>
                    <a:cubicBezTo>
                      <a:pt x="198" y="8"/>
                      <a:pt x="198" y="8"/>
                      <a:pt x="197" y="8"/>
                    </a:cubicBezTo>
                    <a:cubicBezTo>
                      <a:pt x="197" y="8"/>
                      <a:pt x="197" y="8"/>
                      <a:pt x="197" y="8"/>
                    </a:cubicBezTo>
                    <a:cubicBezTo>
                      <a:pt x="197" y="8"/>
                      <a:pt x="197" y="8"/>
                      <a:pt x="197" y="8"/>
                    </a:cubicBezTo>
                    <a:cubicBezTo>
                      <a:pt x="197" y="7"/>
                      <a:pt x="196" y="7"/>
                      <a:pt x="195" y="7"/>
                    </a:cubicBezTo>
                    <a:cubicBezTo>
                      <a:pt x="195" y="7"/>
                      <a:pt x="195" y="7"/>
                      <a:pt x="195" y="8"/>
                    </a:cubicBezTo>
                    <a:cubicBezTo>
                      <a:pt x="194" y="7"/>
                      <a:pt x="194" y="7"/>
                      <a:pt x="193" y="7"/>
                    </a:cubicBezTo>
                    <a:cubicBezTo>
                      <a:pt x="193" y="7"/>
                      <a:pt x="192" y="7"/>
                      <a:pt x="192" y="7"/>
                    </a:cubicBezTo>
                    <a:cubicBezTo>
                      <a:pt x="192" y="7"/>
                      <a:pt x="192" y="7"/>
                      <a:pt x="192" y="7"/>
                    </a:cubicBezTo>
                    <a:cubicBezTo>
                      <a:pt x="192" y="7"/>
                      <a:pt x="192" y="7"/>
                      <a:pt x="192" y="7"/>
                    </a:cubicBezTo>
                    <a:cubicBezTo>
                      <a:pt x="192" y="6"/>
                      <a:pt x="190" y="7"/>
                      <a:pt x="190" y="5"/>
                    </a:cubicBezTo>
                    <a:cubicBezTo>
                      <a:pt x="192" y="7"/>
                      <a:pt x="192" y="4"/>
                      <a:pt x="194" y="4"/>
                    </a:cubicBezTo>
                    <a:cubicBezTo>
                      <a:pt x="194" y="4"/>
                      <a:pt x="197" y="5"/>
                      <a:pt x="197" y="4"/>
                    </a:cubicBezTo>
                    <a:cubicBezTo>
                      <a:pt x="196" y="3"/>
                      <a:pt x="198" y="4"/>
                      <a:pt x="198" y="2"/>
                    </a:cubicBezTo>
                    <a:cubicBezTo>
                      <a:pt x="197" y="2"/>
                      <a:pt x="195" y="3"/>
                      <a:pt x="195" y="2"/>
                    </a:cubicBezTo>
                    <a:cubicBezTo>
                      <a:pt x="196" y="2"/>
                      <a:pt x="197" y="1"/>
                      <a:pt x="196" y="1"/>
                    </a:cubicBezTo>
                    <a:cubicBezTo>
                      <a:pt x="196" y="1"/>
                      <a:pt x="196" y="1"/>
                      <a:pt x="196" y="1"/>
                    </a:cubicBezTo>
                    <a:cubicBezTo>
                      <a:pt x="195" y="1"/>
                      <a:pt x="195" y="0"/>
                      <a:pt x="194" y="1"/>
                    </a:cubicBezTo>
                    <a:cubicBezTo>
                      <a:pt x="193" y="1"/>
                      <a:pt x="195" y="2"/>
                      <a:pt x="194" y="2"/>
                    </a:cubicBezTo>
                    <a:cubicBezTo>
                      <a:pt x="193" y="2"/>
                      <a:pt x="193" y="2"/>
                      <a:pt x="193" y="1"/>
                    </a:cubicBezTo>
                    <a:cubicBezTo>
                      <a:pt x="192" y="1"/>
                      <a:pt x="191" y="2"/>
                      <a:pt x="190" y="2"/>
                    </a:cubicBezTo>
                    <a:cubicBezTo>
                      <a:pt x="189" y="2"/>
                      <a:pt x="189" y="1"/>
                      <a:pt x="189" y="1"/>
                    </a:cubicBezTo>
                    <a:cubicBezTo>
                      <a:pt x="188" y="2"/>
                      <a:pt x="188" y="2"/>
                      <a:pt x="188" y="2"/>
                    </a:cubicBezTo>
                    <a:cubicBezTo>
                      <a:pt x="188" y="1"/>
                      <a:pt x="188" y="0"/>
                      <a:pt x="187" y="0"/>
                    </a:cubicBezTo>
                    <a:cubicBezTo>
                      <a:pt x="186" y="1"/>
                      <a:pt x="185" y="0"/>
                      <a:pt x="184" y="1"/>
                    </a:cubicBezTo>
                    <a:cubicBezTo>
                      <a:pt x="184" y="0"/>
                      <a:pt x="183" y="0"/>
                      <a:pt x="183" y="0"/>
                    </a:cubicBezTo>
                    <a:cubicBezTo>
                      <a:pt x="183" y="2"/>
                      <a:pt x="184" y="2"/>
                      <a:pt x="183" y="3"/>
                    </a:cubicBezTo>
                    <a:cubicBezTo>
                      <a:pt x="184" y="3"/>
                      <a:pt x="185" y="3"/>
                      <a:pt x="186" y="3"/>
                    </a:cubicBezTo>
                    <a:cubicBezTo>
                      <a:pt x="187" y="4"/>
                      <a:pt x="186" y="5"/>
                      <a:pt x="187" y="6"/>
                    </a:cubicBezTo>
                    <a:cubicBezTo>
                      <a:pt x="186" y="7"/>
                      <a:pt x="186" y="7"/>
                      <a:pt x="185" y="8"/>
                    </a:cubicBezTo>
                    <a:cubicBezTo>
                      <a:pt x="185" y="7"/>
                      <a:pt x="185" y="7"/>
                      <a:pt x="185" y="7"/>
                    </a:cubicBezTo>
                    <a:cubicBezTo>
                      <a:pt x="185" y="7"/>
                      <a:pt x="185" y="7"/>
                      <a:pt x="185" y="7"/>
                    </a:cubicBezTo>
                    <a:cubicBezTo>
                      <a:pt x="185" y="7"/>
                      <a:pt x="185" y="7"/>
                      <a:pt x="185" y="6"/>
                    </a:cubicBezTo>
                    <a:cubicBezTo>
                      <a:pt x="184" y="6"/>
                      <a:pt x="184" y="6"/>
                      <a:pt x="184" y="6"/>
                    </a:cubicBezTo>
                    <a:cubicBezTo>
                      <a:pt x="184" y="6"/>
                      <a:pt x="184" y="6"/>
                      <a:pt x="183" y="6"/>
                    </a:cubicBezTo>
                    <a:cubicBezTo>
                      <a:pt x="182" y="7"/>
                      <a:pt x="181" y="6"/>
                      <a:pt x="180" y="6"/>
                    </a:cubicBezTo>
                    <a:cubicBezTo>
                      <a:pt x="180" y="6"/>
                      <a:pt x="180" y="7"/>
                      <a:pt x="180" y="7"/>
                    </a:cubicBezTo>
                    <a:cubicBezTo>
                      <a:pt x="180" y="7"/>
                      <a:pt x="180" y="7"/>
                      <a:pt x="179" y="7"/>
                    </a:cubicBezTo>
                    <a:cubicBezTo>
                      <a:pt x="179" y="7"/>
                      <a:pt x="179" y="6"/>
                      <a:pt x="179" y="6"/>
                    </a:cubicBezTo>
                    <a:cubicBezTo>
                      <a:pt x="179" y="6"/>
                      <a:pt x="179" y="6"/>
                      <a:pt x="179" y="6"/>
                    </a:cubicBezTo>
                    <a:cubicBezTo>
                      <a:pt x="178" y="6"/>
                      <a:pt x="178" y="6"/>
                      <a:pt x="178" y="6"/>
                    </a:cubicBezTo>
                    <a:cubicBezTo>
                      <a:pt x="178" y="5"/>
                      <a:pt x="178" y="5"/>
                      <a:pt x="178" y="5"/>
                    </a:cubicBezTo>
                    <a:cubicBezTo>
                      <a:pt x="175" y="6"/>
                      <a:pt x="174" y="3"/>
                      <a:pt x="175" y="1"/>
                    </a:cubicBezTo>
                    <a:cubicBezTo>
                      <a:pt x="174" y="1"/>
                      <a:pt x="174" y="1"/>
                      <a:pt x="173" y="1"/>
                    </a:cubicBezTo>
                    <a:cubicBezTo>
                      <a:pt x="173" y="1"/>
                      <a:pt x="173" y="0"/>
                      <a:pt x="172" y="1"/>
                    </a:cubicBezTo>
                    <a:cubicBezTo>
                      <a:pt x="173" y="1"/>
                      <a:pt x="172" y="2"/>
                      <a:pt x="172" y="3"/>
                    </a:cubicBezTo>
                    <a:cubicBezTo>
                      <a:pt x="173" y="4"/>
                      <a:pt x="174" y="4"/>
                      <a:pt x="173" y="5"/>
                    </a:cubicBezTo>
                    <a:cubicBezTo>
                      <a:pt x="173" y="5"/>
                      <a:pt x="173" y="6"/>
                      <a:pt x="172" y="6"/>
                    </a:cubicBezTo>
                    <a:cubicBezTo>
                      <a:pt x="172" y="6"/>
                      <a:pt x="171" y="6"/>
                      <a:pt x="171" y="6"/>
                    </a:cubicBezTo>
                    <a:cubicBezTo>
                      <a:pt x="171" y="6"/>
                      <a:pt x="170" y="5"/>
                      <a:pt x="170" y="5"/>
                    </a:cubicBezTo>
                    <a:cubicBezTo>
                      <a:pt x="170" y="5"/>
                      <a:pt x="169" y="4"/>
                      <a:pt x="169" y="5"/>
                    </a:cubicBezTo>
                    <a:cubicBezTo>
                      <a:pt x="170" y="5"/>
                      <a:pt x="170" y="6"/>
                      <a:pt x="169" y="6"/>
                    </a:cubicBezTo>
                    <a:cubicBezTo>
                      <a:pt x="168" y="7"/>
                      <a:pt x="168" y="5"/>
                      <a:pt x="168" y="4"/>
                    </a:cubicBezTo>
                    <a:cubicBezTo>
                      <a:pt x="168" y="4"/>
                      <a:pt x="167" y="4"/>
                      <a:pt x="167" y="4"/>
                    </a:cubicBezTo>
                    <a:cubicBezTo>
                      <a:pt x="168" y="3"/>
                      <a:pt x="169" y="3"/>
                      <a:pt x="170" y="4"/>
                    </a:cubicBezTo>
                    <a:cubicBezTo>
                      <a:pt x="170" y="3"/>
                      <a:pt x="170" y="1"/>
                      <a:pt x="169" y="1"/>
                    </a:cubicBezTo>
                    <a:cubicBezTo>
                      <a:pt x="169" y="2"/>
                      <a:pt x="169" y="1"/>
                      <a:pt x="169" y="1"/>
                    </a:cubicBezTo>
                    <a:cubicBezTo>
                      <a:pt x="168" y="0"/>
                      <a:pt x="166" y="0"/>
                      <a:pt x="165" y="1"/>
                    </a:cubicBezTo>
                    <a:cubicBezTo>
                      <a:pt x="165" y="3"/>
                      <a:pt x="165" y="3"/>
                      <a:pt x="165" y="3"/>
                    </a:cubicBezTo>
                    <a:cubicBezTo>
                      <a:pt x="166" y="3"/>
                      <a:pt x="167" y="3"/>
                      <a:pt x="167" y="3"/>
                    </a:cubicBezTo>
                    <a:cubicBezTo>
                      <a:pt x="167" y="4"/>
                      <a:pt x="165" y="4"/>
                      <a:pt x="166" y="4"/>
                    </a:cubicBezTo>
                    <a:cubicBezTo>
                      <a:pt x="167" y="4"/>
                      <a:pt x="167" y="5"/>
                      <a:pt x="167" y="6"/>
                    </a:cubicBezTo>
                    <a:cubicBezTo>
                      <a:pt x="167" y="6"/>
                      <a:pt x="168" y="5"/>
                      <a:pt x="168" y="6"/>
                    </a:cubicBezTo>
                    <a:cubicBezTo>
                      <a:pt x="167" y="6"/>
                      <a:pt x="167" y="6"/>
                      <a:pt x="166" y="7"/>
                    </a:cubicBezTo>
                    <a:cubicBezTo>
                      <a:pt x="166" y="7"/>
                      <a:pt x="166" y="7"/>
                      <a:pt x="166" y="7"/>
                    </a:cubicBezTo>
                    <a:cubicBezTo>
                      <a:pt x="166" y="7"/>
                      <a:pt x="166" y="7"/>
                      <a:pt x="166" y="7"/>
                    </a:cubicBezTo>
                    <a:cubicBezTo>
                      <a:pt x="166" y="7"/>
                      <a:pt x="166" y="7"/>
                      <a:pt x="166" y="7"/>
                    </a:cubicBezTo>
                    <a:cubicBezTo>
                      <a:pt x="166" y="7"/>
                      <a:pt x="166" y="7"/>
                      <a:pt x="166" y="8"/>
                    </a:cubicBezTo>
                    <a:cubicBezTo>
                      <a:pt x="165" y="7"/>
                      <a:pt x="165" y="7"/>
                      <a:pt x="165" y="6"/>
                    </a:cubicBezTo>
                    <a:cubicBezTo>
                      <a:pt x="165" y="6"/>
                      <a:pt x="165" y="6"/>
                      <a:pt x="165" y="6"/>
                    </a:cubicBezTo>
                    <a:cubicBezTo>
                      <a:pt x="165" y="6"/>
                      <a:pt x="165" y="6"/>
                      <a:pt x="165" y="6"/>
                    </a:cubicBezTo>
                    <a:cubicBezTo>
                      <a:pt x="164" y="6"/>
                      <a:pt x="164" y="6"/>
                      <a:pt x="164" y="6"/>
                    </a:cubicBezTo>
                    <a:cubicBezTo>
                      <a:pt x="164" y="6"/>
                      <a:pt x="164" y="6"/>
                      <a:pt x="164" y="6"/>
                    </a:cubicBezTo>
                    <a:cubicBezTo>
                      <a:pt x="163" y="6"/>
                      <a:pt x="162" y="5"/>
                      <a:pt x="161" y="6"/>
                    </a:cubicBezTo>
                    <a:cubicBezTo>
                      <a:pt x="161" y="5"/>
                      <a:pt x="161" y="5"/>
                      <a:pt x="160" y="4"/>
                    </a:cubicBezTo>
                    <a:cubicBezTo>
                      <a:pt x="162" y="5"/>
                      <a:pt x="161" y="5"/>
                      <a:pt x="163" y="4"/>
                    </a:cubicBezTo>
                    <a:cubicBezTo>
                      <a:pt x="163" y="3"/>
                      <a:pt x="163" y="1"/>
                      <a:pt x="162" y="1"/>
                    </a:cubicBezTo>
                    <a:cubicBezTo>
                      <a:pt x="161" y="3"/>
                      <a:pt x="160" y="1"/>
                      <a:pt x="158" y="1"/>
                    </a:cubicBezTo>
                    <a:cubicBezTo>
                      <a:pt x="158" y="2"/>
                      <a:pt x="157" y="2"/>
                      <a:pt x="158" y="2"/>
                    </a:cubicBezTo>
                    <a:cubicBezTo>
                      <a:pt x="158" y="2"/>
                      <a:pt x="158" y="2"/>
                      <a:pt x="159" y="2"/>
                    </a:cubicBezTo>
                    <a:cubicBezTo>
                      <a:pt x="159" y="3"/>
                      <a:pt x="159" y="3"/>
                      <a:pt x="159" y="3"/>
                    </a:cubicBezTo>
                    <a:cubicBezTo>
                      <a:pt x="158" y="3"/>
                      <a:pt x="158" y="3"/>
                      <a:pt x="157" y="3"/>
                    </a:cubicBezTo>
                    <a:cubicBezTo>
                      <a:pt x="157" y="6"/>
                      <a:pt x="157" y="6"/>
                      <a:pt x="157" y="6"/>
                    </a:cubicBezTo>
                    <a:cubicBezTo>
                      <a:pt x="156" y="6"/>
                      <a:pt x="156" y="6"/>
                      <a:pt x="156" y="6"/>
                    </a:cubicBezTo>
                    <a:cubicBezTo>
                      <a:pt x="156" y="7"/>
                      <a:pt x="156" y="7"/>
                      <a:pt x="156" y="7"/>
                    </a:cubicBezTo>
                    <a:cubicBezTo>
                      <a:pt x="156" y="7"/>
                      <a:pt x="156" y="7"/>
                      <a:pt x="156" y="7"/>
                    </a:cubicBezTo>
                    <a:cubicBezTo>
                      <a:pt x="157" y="7"/>
                      <a:pt x="157" y="7"/>
                      <a:pt x="157" y="8"/>
                    </a:cubicBezTo>
                    <a:cubicBezTo>
                      <a:pt x="157" y="8"/>
                      <a:pt x="156" y="7"/>
                      <a:pt x="155" y="7"/>
                    </a:cubicBezTo>
                    <a:cubicBezTo>
                      <a:pt x="155" y="8"/>
                      <a:pt x="155" y="8"/>
                      <a:pt x="155" y="8"/>
                    </a:cubicBezTo>
                    <a:cubicBezTo>
                      <a:pt x="154" y="8"/>
                      <a:pt x="154" y="8"/>
                      <a:pt x="154" y="8"/>
                    </a:cubicBezTo>
                    <a:cubicBezTo>
                      <a:pt x="155" y="6"/>
                      <a:pt x="153" y="6"/>
                      <a:pt x="152" y="5"/>
                    </a:cubicBezTo>
                    <a:cubicBezTo>
                      <a:pt x="152" y="4"/>
                      <a:pt x="154" y="4"/>
                      <a:pt x="154" y="3"/>
                    </a:cubicBezTo>
                    <a:cubicBezTo>
                      <a:pt x="153" y="3"/>
                      <a:pt x="152" y="2"/>
                      <a:pt x="151" y="1"/>
                    </a:cubicBezTo>
                    <a:cubicBezTo>
                      <a:pt x="150" y="1"/>
                      <a:pt x="150" y="2"/>
                      <a:pt x="149" y="2"/>
                    </a:cubicBezTo>
                    <a:cubicBezTo>
                      <a:pt x="148" y="2"/>
                      <a:pt x="148" y="1"/>
                      <a:pt x="148" y="1"/>
                    </a:cubicBezTo>
                    <a:cubicBezTo>
                      <a:pt x="148" y="1"/>
                      <a:pt x="147" y="0"/>
                      <a:pt x="147" y="0"/>
                    </a:cubicBezTo>
                    <a:cubicBezTo>
                      <a:pt x="147" y="1"/>
                      <a:pt x="145" y="0"/>
                      <a:pt x="145" y="1"/>
                    </a:cubicBezTo>
                    <a:cubicBezTo>
                      <a:pt x="146" y="1"/>
                      <a:pt x="146" y="2"/>
                      <a:pt x="147" y="2"/>
                    </a:cubicBezTo>
                    <a:cubicBezTo>
                      <a:pt x="147" y="3"/>
                      <a:pt x="148" y="2"/>
                      <a:pt x="149" y="3"/>
                    </a:cubicBezTo>
                    <a:cubicBezTo>
                      <a:pt x="149" y="4"/>
                      <a:pt x="148" y="3"/>
                      <a:pt x="148" y="3"/>
                    </a:cubicBezTo>
                    <a:cubicBezTo>
                      <a:pt x="147" y="4"/>
                      <a:pt x="148" y="5"/>
                      <a:pt x="147" y="5"/>
                    </a:cubicBezTo>
                    <a:cubicBezTo>
                      <a:pt x="145" y="5"/>
                      <a:pt x="145" y="5"/>
                      <a:pt x="144" y="5"/>
                    </a:cubicBezTo>
                    <a:cubicBezTo>
                      <a:pt x="144" y="6"/>
                      <a:pt x="144" y="7"/>
                      <a:pt x="143" y="7"/>
                    </a:cubicBezTo>
                    <a:cubicBezTo>
                      <a:pt x="143" y="7"/>
                      <a:pt x="143" y="7"/>
                      <a:pt x="143" y="7"/>
                    </a:cubicBezTo>
                    <a:cubicBezTo>
                      <a:pt x="142" y="6"/>
                      <a:pt x="142" y="6"/>
                      <a:pt x="141" y="5"/>
                    </a:cubicBezTo>
                    <a:cubicBezTo>
                      <a:pt x="141" y="5"/>
                      <a:pt x="141" y="6"/>
                      <a:pt x="140" y="6"/>
                    </a:cubicBezTo>
                    <a:cubicBezTo>
                      <a:pt x="140" y="6"/>
                      <a:pt x="140" y="6"/>
                      <a:pt x="140" y="5"/>
                    </a:cubicBezTo>
                    <a:cubicBezTo>
                      <a:pt x="141" y="4"/>
                      <a:pt x="140" y="5"/>
                      <a:pt x="139" y="4"/>
                    </a:cubicBezTo>
                    <a:cubicBezTo>
                      <a:pt x="139" y="3"/>
                      <a:pt x="140" y="3"/>
                      <a:pt x="140" y="3"/>
                    </a:cubicBezTo>
                    <a:cubicBezTo>
                      <a:pt x="140" y="3"/>
                      <a:pt x="139" y="2"/>
                      <a:pt x="139" y="1"/>
                    </a:cubicBezTo>
                    <a:cubicBezTo>
                      <a:pt x="137" y="1"/>
                      <a:pt x="139" y="3"/>
                      <a:pt x="138" y="2"/>
                    </a:cubicBezTo>
                    <a:cubicBezTo>
                      <a:pt x="137" y="1"/>
                      <a:pt x="137" y="3"/>
                      <a:pt x="137" y="3"/>
                    </a:cubicBezTo>
                    <a:cubicBezTo>
                      <a:pt x="137" y="4"/>
                      <a:pt x="137" y="3"/>
                      <a:pt x="136" y="4"/>
                    </a:cubicBezTo>
                    <a:cubicBezTo>
                      <a:pt x="136" y="4"/>
                      <a:pt x="136" y="3"/>
                      <a:pt x="136" y="3"/>
                    </a:cubicBezTo>
                    <a:cubicBezTo>
                      <a:pt x="135" y="3"/>
                      <a:pt x="135" y="4"/>
                      <a:pt x="134" y="4"/>
                    </a:cubicBezTo>
                    <a:cubicBezTo>
                      <a:pt x="134" y="5"/>
                      <a:pt x="136" y="5"/>
                      <a:pt x="136" y="4"/>
                    </a:cubicBezTo>
                    <a:cubicBezTo>
                      <a:pt x="136" y="5"/>
                      <a:pt x="136" y="5"/>
                      <a:pt x="136" y="5"/>
                    </a:cubicBezTo>
                    <a:cubicBezTo>
                      <a:pt x="137" y="5"/>
                      <a:pt x="138" y="5"/>
                      <a:pt x="138" y="6"/>
                    </a:cubicBezTo>
                    <a:cubicBezTo>
                      <a:pt x="138" y="6"/>
                      <a:pt x="137" y="7"/>
                      <a:pt x="137" y="7"/>
                    </a:cubicBezTo>
                    <a:cubicBezTo>
                      <a:pt x="136" y="7"/>
                      <a:pt x="136" y="6"/>
                      <a:pt x="136" y="6"/>
                    </a:cubicBezTo>
                    <a:cubicBezTo>
                      <a:pt x="136" y="7"/>
                      <a:pt x="135" y="7"/>
                      <a:pt x="135" y="7"/>
                    </a:cubicBezTo>
                    <a:cubicBezTo>
                      <a:pt x="135" y="6"/>
                      <a:pt x="135" y="6"/>
                      <a:pt x="135" y="6"/>
                    </a:cubicBezTo>
                    <a:cubicBezTo>
                      <a:pt x="135" y="6"/>
                      <a:pt x="134" y="7"/>
                      <a:pt x="134" y="7"/>
                    </a:cubicBezTo>
                    <a:cubicBezTo>
                      <a:pt x="133" y="7"/>
                      <a:pt x="133" y="7"/>
                      <a:pt x="133" y="6"/>
                    </a:cubicBezTo>
                    <a:cubicBezTo>
                      <a:pt x="133" y="6"/>
                      <a:pt x="133" y="6"/>
                      <a:pt x="133" y="6"/>
                    </a:cubicBezTo>
                    <a:cubicBezTo>
                      <a:pt x="133" y="6"/>
                      <a:pt x="133" y="6"/>
                      <a:pt x="133" y="6"/>
                    </a:cubicBezTo>
                    <a:cubicBezTo>
                      <a:pt x="132" y="5"/>
                      <a:pt x="132" y="6"/>
                      <a:pt x="131" y="5"/>
                    </a:cubicBezTo>
                    <a:cubicBezTo>
                      <a:pt x="131" y="5"/>
                      <a:pt x="131" y="4"/>
                      <a:pt x="131" y="4"/>
                    </a:cubicBezTo>
                    <a:cubicBezTo>
                      <a:pt x="131" y="3"/>
                      <a:pt x="132" y="4"/>
                      <a:pt x="132" y="3"/>
                    </a:cubicBezTo>
                    <a:cubicBezTo>
                      <a:pt x="132" y="3"/>
                      <a:pt x="132" y="3"/>
                      <a:pt x="132" y="2"/>
                    </a:cubicBezTo>
                    <a:cubicBezTo>
                      <a:pt x="132" y="2"/>
                      <a:pt x="133" y="3"/>
                      <a:pt x="133" y="2"/>
                    </a:cubicBezTo>
                    <a:cubicBezTo>
                      <a:pt x="133" y="2"/>
                      <a:pt x="133" y="1"/>
                      <a:pt x="133" y="1"/>
                    </a:cubicBezTo>
                    <a:cubicBezTo>
                      <a:pt x="133" y="2"/>
                      <a:pt x="132" y="2"/>
                      <a:pt x="131" y="2"/>
                    </a:cubicBezTo>
                    <a:cubicBezTo>
                      <a:pt x="131" y="0"/>
                      <a:pt x="131" y="1"/>
                      <a:pt x="130" y="1"/>
                    </a:cubicBezTo>
                    <a:cubicBezTo>
                      <a:pt x="128" y="2"/>
                      <a:pt x="127" y="1"/>
                      <a:pt x="127" y="2"/>
                    </a:cubicBezTo>
                    <a:cubicBezTo>
                      <a:pt x="126" y="1"/>
                      <a:pt x="123" y="1"/>
                      <a:pt x="124" y="3"/>
                    </a:cubicBezTo>
                    <a:cubicBezTo>
                      <a:pt x="124" y="2"/>
                      <a:pt x="125" y="3"/>
                      <a:pt x="126" y="3"/>
                    </a:cubicBezTo>
                    <a:cubicBezTo>
                      <a:pt x="126" y="3"/>
                      <a:pt x="127" y="2"/>
                      <a:pt x="128" y="2"/>
                    </a:cubicBezTo>
                    <a:cubicBezTo>
                      <a:pt x="128" y="3"/>
                      <a:pt x="128" y="4"/>
                      <a:pt x="128" y="4"/>
                    </a:cubicBezTo>
                    <a:cubicBezTo>
                      <a:pt x="128" y="4"/>
                      <a:pt x="128" y="4"/>
                      <a:pt x="128" y="4"/>
                    </a:cubicBezTo>
                    <a:cubicBezTo>
                      <a:pt x="128" y="5"/>
                      <a:pt x="128" y="5"/>
                      <a:pt x="128" y="5"/>
                    </a:cubicBezTo>
                    <a:cubicBezTo>
                      <a:pt x="128" y="6"/>
                      <a:pt x="127" y="6"/>
                      <a:pt x="126" y="6"/>
                    </a:cubicBezTo>
                    <a:cubicBezTo>
                      <a:pt x="126" y="6"/>
                      <a:pt x="125" y="6"/>
                      <a:pt x="126" y="5"/>
                    </a:cubicBezTo>
                    <a:cubicBezTo>
                      <a:pt x="125" y="5"/>
                      <a:pt x="125" y="5"/>
                      <a:pt x="125" y="4"/>
                    </a:cubicBezTo>
                    <a:cubicBezTo>
                      <a:pt x="123" y="4"/>
                      <a:pt x="123" y="6"/>
                      <a:pt x="122" y="6"/>
                    </a:cubicBezTo>
                    <a:cubicBezTo>
                      <a:pt x="122" y="6"/>
                      <a:pt x="121" y="6"/>
                      <a:pt x="121" y="6"/>
                    </a:cubicBezTo>
                    <a:cubicBezTo>
                      <a:pt x="121" y="5"/>
                      <a:pt x="123" y="4"/>
                      <a:pt x="123" y="5"/>
                    </a:cubicBezTo>
                    <a:cubicBezTo>
                      <a:pt x="125" y="4"/>
                      <a:pt x="121" y="2"/>
                      <a:pt x="122" y="4"/>
                    </a:cubicBezTo>
                    <a:cubicBezTo>
                      <a:pt x="121" y="4"/>
                      <a:pt x="122" y="3"/>
                      <a:pt x="121" y="3"/>
                    </a:cubicBezTo>
                    <a:cubicBezTo>
                      <a:pt x="120" y="3"/>
                      <a:pt x="120" y="4"/>
                      <a:pt x="120" y="4"/>
                    </a:cubicBezTo>
                    <a:cubicBezTo>
                      <a:pt x="120" y="5"/>
                      <a:pt x="119" y="5"/>
                      <a:pt x="119" y="5"/>
                    </a:cubicBezTo>
                    <a:cubicBezTo>
                      <a:pt x="119" y="5"/>
                      <a:pt x="119" y="5"/>
                      <a:pt x="119" y="5"/>
                    </a:cubicBezTo>
                    <a:cubicBezTo>
                      <a:pt x="118" y="5"/>
                      <a:pt x="118" y="5"/>
                      <a:pt x="117" y="5"/>
                    </a:cubicBezTo>
                    <a:cubicBezTo>
                      <a:pt x="117" y="4"/>
                      <a:pt x="118" y="4"/>
                      <a:pt x="118" y="3"/>
                    </a:cubicBezTo>
                    <a:cubicBezTo>
                      <a:pt x="117" y="4"/>
                      <a:pt x="117" y="3"/>
                      <a:pt x="117" y="3"/>
                    </a:cubicBezTo>
                    <a:cubicBezTo>
                      <a:pt x="116" y="3"/>
                      <a:pt x="115" y="3"/>
                      <a:pt x="115" y="2"/>
                    </a:cubicBezTo>
                    <a:cubicBezTo>
                      <a:pt x="115" y="2"/>
                      <a:pt x="115" y="1"/>
                      <a:pt x="114" y="1"/>
                    </a:cubicBezTo>
                    <a:cubicBezTo>
                      <a:pt x="114" y="1"/>
                      <a:pt x="114" y="2"/>
                      <a:pt x="113" y="2"/>
                    </a:cubicBezTo>
                    <a:cubicBezTo>
                      <a:pt x="113" y="2"/>
                      <a:pt x="113" y="2"/>
                      <a:pt x="113" y="1"/>
                    </a:cubicBezTo>
                    <a:cubicBezTo>
                      <a:pt x="113" y="1"/>
                      <a:pt x="112" y="1"/>
                      <a:pt x="112" y="1"/>
                    </a:cubicBezTo>
                    <a:cubicBezTo>
                      <a:pt x="112" y="2"/>
                      <a:pt x="112" y="2"/>
                      <a:pt x="112" y="2"/>
                    </a:cubicBezTo>
                    <a:cubicBezTo>
                      <a:pt x="112" y="2"/>
                      <a:pt x="112" y="3"/>
                      <a:pt x="112" y="3"/>
                    </a:cubicBezTo>
                    <a:cubicBezTo>
                      <a:pt x="112" y="2"/>
                      <a:pt x="114" y="4"/>
                      <a:pt x="115" y="4"/>
                    </a:cubicBezTo>
                    <a:cubicBezTo>
                      <a:pt x="114" y="5"/>
                      <a:pt x="114" y="6"/>
                      <a:pt x="112" y="5"/>
                    </a:cubicBezTo>
                    <a:cubicBezTo>
                      <a:pt x="112" y="6"/>
                      <a:pt x="112" y="7"/>
                      <a:pt x="112" y="7"/>
                    </a:cubicBezTo>
                    <a:cubicBezTo>
                      <a:pt x="112" y="7"/>
                      <a:pt x="112" y="7"/>
                      <a:pt x="111" y="6"/>
                    </a:cubicBezTo>
                    <a:cubicBezTo>
                      <a:pt x="111" y="6"/>
                      <a:pt x="111" y="6"/>
                      <a:pt x="111" y="6"/>
                    </a:cubicBezTo>
                    <a:cubicBezTo>
                      <a:pt x="111" y="6"/>
                      <a:pt x="110" y="6"/>
                      <a:pt x="110" y="5"/>
                    </a:cubicBezTo>
                    <a:cubicBezTo>
                      <a:pt x="110" y="5"/>
                      <a:pt x="111" y="5"/>
                      <a:pt x="111" y="5"/>
                    </a:cubicBezTo>
                    <a:cubicBezTo>
                      <a:pt x="111" y="5"/>
                      <a:pt x="111" y="5"/>
                      <a:pt x="111" y="5"/>
                    </a:cubicBezTo>
                    <a:cubicBezTo>
                      <a:pt x="112" y="2"/>
                      <a:pt x="109" y="3"/>
                      <a:pt x="108" y="4"/>
                    </a:cubicBezTo>
                    <a:cubicBezTo>
                      <a:pt x="108" y="4"/>
                      <a:pt x="108" y="3"/>
                      <a:pt x="107" y="3"/>
                    </a:cubicBezTo>
                    <a:cubicBezTo>
                      <a:pt x="107" y="3"/>
                      <a:pt x="107" y="3"/>
                      <a:pt x="107" y="3"/>
                    </a:cubicBezTo>
                    <a:cubicBezTo>
                      <a:pt x="106" y="3"/>
                      <a:pt x="106" y="3"/>
                      <a:pt x="106" y="3"/>
                    </a:cubicBezTo>
                    <a:cubicBezTo>
                      <a:pt x="106" y="3"/>
                      <a:pt x="105" y="3"/>
                      <a:pt x="105" y="3"/>
                    </a:cubicBezTo>
                    <a:cubicBezTo>
                      <a:pt x="104" y="3"/>
                      <a:pt x="104" y="2"/>
                      <a:pt x="104" y="4"/>
                    </a:cubicBezTo>
                    <a:cubicBezTo>
                      <a:pt x="103" y="3"/>
                      <a:pt x="103" y="4"/>
                      <a:pt x="102" y="3"/>
                    </a:cubicBezTo>
                    <a:cubicBezTo>
                      <a:pt x="102" y="3"/>
                      <a:pt x="102" y="4"/>
                      <a:pt x="102" y="4"/>
                    </a:cubicBezTo>
                    <a:cubicBezTo>
                      <a:pt x="102" y="4"/>
                      <a:pt x="102" y="4"/>
                      <a:pt x="102" y="4"/>
                    </a:cubicBezTo>
                    <a:cubicBezTo>
                      <a:pt x="102" y="4"/>
                      <a:pt x="102" y="4"/>
                      <a:pt x="102" y="4"/>
                    </a:cubicBezTo>
                    <a:cubicBezTo>
                      <a:pt x="102" y="5"/>
                      <a:pt x="102" y="5"/>
                      <a:pt x="101" y="5"/>
                    </a:cubicBezTo>
                    <a:cubicBezTo>
                      <a:pt x="101" y="5"/>
                      <a:pt x="101" y="5"/>
                      <a:pt x="100" y="4"/>
                    </a:cubicBezTo>
                    <a:cubicBezTo>
                      <a:pt x="100" y="4"/>
                      <a:pt x="100" y="3"/>
                      <a:pt x="100" y="3"/>
                    </a:cubicBezTo>
                    <a:cubicBezTo>
                      <a:pt x="100" y="3"/>
                      <a:pt x="100" y="4"/>
                      <a:pt x="99" y="4"/>
                    </a:cubicBezTo>
                    <a:cubicBezTo>
                      <a:pt x="99" y="4"/>
                      <a:pt x="99" y="4"/>
                      <a:pt x="100" y="4"/>
                    </a:cubicBezTo>
                    <a:cubicBezTo>
                      <a:pt x="100" y="5"/>
                      <a:pt x="102" y="6"/>
                      <a:pt x="101" y="6"/>
                    </a:cubicBezTo>
                    <a:cubicBezTo>
                      <a:pt x="100" y="6"/>
                      <a:pt x="100" y="5"/>
                      <a:pt x="99" y="5"/>
                    </a:cubicBezTo>
                    <a:cubicBezTo>
                      <a:pt x="99" y="6"/>
                      <a:pt x="99" y="6"/>
                      <a:pt x="99" y="6"/>
                    </a:cubicBezTo>
                    <a:cubicBezTo>
                      <a:pt x="99" y="6"/>
                      <a:pt x="99" y="6"/>
                      <a:pt x="99" y="6"/>
                    </a:cubicBezTo>
                    <a:cubicBezTo>
                      <a:pt x="99" y="5"/>
                      <a:pt x="98" y="6"/>
                      <a:pt x="98" y="5"/>
                    </a:cubicBezTo>
                    <a:cubicBezTo>
                      <a:pt x="98" y="5"/>
                      <a:pt x="98" y="3"/>
                      <a:pt x="98" y="4"/>
                    </a:cubicBezTo>
                    <a:cubicBezTo>
                      <a:pt x="97" y="5"/>
                      <a:pt x="98" y="3"/>
                      <a:pt x="96" y="3"/>
                    </a:cubicBezTo>
                    <a:cubicBezTo>
                      <a:pt x="96" y="4"/>
                      <a:pt x="96" y="4"/>
                      <a:pt x="96" y="4"/>
                    </a:cubicBezTo>
                    <a:cubicBezTo>
                      <a:pt x="96" y="4"/>
                      <a:pt x="96" y="4"/>
                      <a:pt x="96" y="4"/>
                    </a:cubicBezTo>
                    <a:cubicBezTo>
                      <a:pt x="95" y="4"/>
                      <a:pt x="95" y="4"/>
                      <a:pt x="94" y="3"/>
                    </a:cubicBezTo>
                    <a:cubicBezTo>
                      <a:pt x="94" y="4"/>
                      <a:pt x="94" y="4"/>
                      <a:pt x="94" y="4"/>
                    </a:cubicBezTo>
                    <a:cubicBezTo>
                      <a:pt x="94" y="4"/>
                      <a:pt x="93" y="4"/>
                      <a:pt x="93" y="3"/>
                    </a:cubicBezTo>
                    <a:cubicBezTo>
                      <a:pt x="92" y="3"/>
                      <a:pt x="93" y="5"/>
                      <a:pt x="91" y="4"/>
                    </a:cubicBezTo>
                    <a:cubicBezTo>
                      <a:pt x="92" y="5"/>
                      <a:pt x="92" y="5"/>
                      <a:pt x="92" y="5"/>
                    </a:cubicBezTo>
                    <a:cubicBezTo>
                      <a:pt x="92" y="6"/>
                      <a:pt x="91" y="6"/>
                      <a:pt x="91" y="6"/>
                    </a:cubicBezTo>
                    <a:cubicBezTo>
                      <a:pt x="89" y="7"/>
                      <a:pt x="90" y="5"/>
                      <a:pt x="89" y="5"/>
                    </a:cubicBezTo>
                    <a:cubicBezTo>
                      <a:pt x="89" y="6"/>
                      <a:pt x="88" y="6"/>
                      <a:pt x="88" y="5"/>
                    </a:cubicBezTo>
                    <a:cubicBezTo>
                      <a:pt x="88" y="5"/>
                      <a:pt x="88" y="5"/>
                      <a:pt x="88" y="5"/>
                    </a:cubicBezTo>
                    <a:cubicBezTo>
                      <a:pt x="87" y="5"/>
                      <a:pt x="86" y="5"/>
                      <a:pt x="87" y="5"/>
                    </a:cubicBezTo>
                    <a:cubicBezTo>
                      <a:pt x="87" y="4"/>
                      <a:pt x="88" y="4"/>
                      <a:pt x="89" y="4"/>
                    </a:cubicBezTo>
                    <a:cubicBezTo>
                      <a:pt x="89" y="4"/>
                      <a:pt x="89" y="3"/>
                      <a:pt x="90" y="3"/>
                    </a:cubicBezTo>
                    <a:cubicBezTo>
                      <a:pt x="90" y="2"/>
                      <a:pt x="89" y="3"/>
                      <a:pt x="89" y="2"/>
                    </a:cubicBezTo>
                    <a:cubicBezTo>
                      <a:pt x="88" y="2"/>
                      <a:pt x="88" y="3"/>
                      <a:pt x="88" y="3"/>
                    </a:cubicBezTo>
                    <a:cubicBezTo>
                      <a:pt x="87" y="3"/>
                      <a:pt x="87" y="3"/>
                      <a:pt x="87" y="4"/>
                    </a:cubicBezTo>
                    <a:cubicBezTo>
                      <a:pt x="86" y="4"/>
                      <a:pt x="85" y="3"/>
                      <a:pt x="84" y="3"/>
                    </a:cubicBezTo>
                    <a:cubicBezTo>
                      <a:pt x="83" y="3"/>
                      <a:pt x="82" y="5"/>
                      <a:pt x="81" y="5"/>
                    </a:cubicBezTo>
                    <a:cubicBezTo>
                      <a:pt x="81" y="5"/>
                      <a:pt x="82" y="6"/>
                      <a:pt x="82" y="6"/>
                    </a:cubicBezTo>
                    <a:cubicBezTo>
                      <a:pt x="82" y="6"/>
                      <a:pt x="82" y="6"/>
                      <a:pt x="81" y="6"/>
                    </a:cubicBezTo>
                    <a:cubicBezTo>
                      <a:pt x="80" y="6"/>
                      <a:pt x="80" y="6"/>
                      <a:pt x="80" y="6"/>
                    </a:cubicBezTo>
                    <a:cubicBezTo>
                      <a:pt x="80" y="6"/>
                      <a:pt x="80" y="6"/>
                      <a:pt x="80" y="5"/>
                    </a:cubicBezTo>
                    <a:cubicBezTo>
                      <a:pt x="79" y="5"/>
                      <a:pt x="79" y="6"/>
                      <a:pt x="78" y="6"/>
                    </a:cubicBezTo>
                    <a:cubicBezTo>
                      <a:pt x="78" y="5"/>
                      <a:pt x="78" y="5"/>
                      <a:pt x="78" y="5"/>
                    </a:cubicBezTo>
                    <a:cubicBezTo>
                      <a:pt x="77" y="5"/>
                      <a:pt x="77" y="5"/>
                      <a:pt x="77" y="5"/>
                    </a:cubicBezTo>
                    <a:cubicBezTo>
                      <a:pt x="77" y="4"/>
                      <a:pt x="77" y="4"/>
                      <a:pt x="77" y="4"/>
                    </a:cubicBezTo>
                    <a:cubicBezTo>
                      <a:pt x="77" y="4"/>
                      <a:pt x="77" y="4"/>
                      <a:pt x="78" y="4"/>
                    </a:cubicBezTo>
                    <a:cubicBezTo>
                      <a:pt x="78" y="4"/>
                      <a:pt x="78" y="4"/>
                      <a:pt x="78" y="4"/>
                    </a:cubicBezTo>
                    <a:cubicBezTo>
                      <a:pt x="78" y="5"/>
                      <a:pt x="80" y="5"/>
                      <a:pt x="79" y="4"/>
                    </a:cubicBezTo>
                    <a:cubicBezTo>
                      <a:pt x="79" y="4"/>
                      <a:pt x="79" y="4"/>
                      <a:pt x="78" y="4"/>
                    </a:cubicBezTo>
                    <a:cubicBezTo>
                      <a:pt x="78" y="4"/>
                      <a:pt x="78" y="4"/>
                      <a:pt x="78" y="4"/>
                    </a:cubicBezTo>
                    <a:cubicBezTo>
                      <a:pt x="78" y="4"/>
                      <a:pt x="77" y="4"/>
                      <a:pt x="77" y="3"/>
                    </a:cubicBezTo>
                    <a:cubicBezTo>
                      <a:pt x="75" y="3"/>
                      <a:pt x="74" y="4"/>
                      <a:pt x="73" y="3"/>
                    </a:cubicBezTo>
                    <a:cubicBezTo>
                      <a:pt x="72" y="3"/>
                      <a:pt x="72" y="4"/>
                      <a:pt x="72" y="6"/>
                    </a:cubicBezTo>
                    <a:cubicBezTo>
                      <a:pt x="72" y="5"/>
                      <a:pt x="72" y="5"/>
                      <a:pt x="72" y="5"/>
                    </a:cubicBezTo>
                    <a:cubicBezTo>
                      <a:pt x="72" y="5"/>
                      <a:pt x="71" y="5"/>
                      <a:pt x="71" y="4"/>
                    </a:cubicBezTo>
                    <a:cubicBezTo>
                      <a:pt x="70" y="4"/>
                      <a:pt x="70" y="6"/>
                      <a:pt x="69" y="6"/>
                    </a:cubicBezTo>
                    <a:cubicBezTo>
                      <a:pt x="69" y="6"/>
                      <a:pt x="69" y="6"/>
                      <a:pt x="69" y="6"/>
                    </a:cubicBezTo>
                    <a:cubicBezTo>
                      <a:pt x="69" y="5"/>
                      <a:pt x="69" y="5"/>
                      <a:pt x="69" y="5"/>
                    </a:cubicBezTo>
                    <a:cubicBezTo>
                      <a:pt x="70" y="5"/>
                      <a:pt x="70" y="5"/>
                      <a:pt x="70" y="5"/>
                    </a:cubicBezTo>
                    <a:cubicBezTo>
                      <a:pt x="70" y="2"/>
                      <a:pt x="70" y="2"/>
                      <a:pt x="70" y="2"/>
                    </a:cubicBezTo>
                    <a:cubicBezTo>
                      <a:pt x="69" y="2"/>
                      <a:pt x="67" y="2"/>
                      <a:pt x="66" y="2"/>
                    </a:cubicBezTo>
                    <a:cubicBezTo>
                      <a:pt x="66" y="3"/>
                      <a:pt x="66" y="4"/>
                      <a:pt x="66" y="3"/>
                    </a:cubicBezTo>
                    <a:cubicBezTo>
                      <a:pt x="65" y="3"/>
                      <a:pt x="65" y="4"/>
                      <a:pt x="65" y="5"/>
                    </a:cubicBezTo>
                    <a:cubicBezTo>
                      <a:pt x="65" y="5"/>
                      <a:pt x="65" y="5"/>
                      <a:pt x="65" y="5"/>
                    </a:cubicBezTo>
                    <a:cubicBezTo>
                      <a:pt x="64" y="5"/>
                      <a:pt x="64" y="6"/>
                      <a:pt x="64" y="5"/>
                    </a:cubicBezTo>
                    <a:cubicBezTo>
                      <a:pt x="63" y="5"/>
                      <a:pt x="63" y="5"/>
                      <a:pt x="63" y="5"/>
                    </a:cubicBezTo>
                    <a:cubicBezTo>
                      <a:pt x="63" y="5"/>
                      <a:pt x="63" y="5"/>
                      <a:pt x="63" y="5"/>
                    </a:cubicBezTo>
                    <a:cubicBezTo>
                      <a:pt x="63" y="4"/>
                      <a:pt x="62" y="3"/>
                      <a:pt x="63" y="3"/>
                    </a:cubicBezTo>
                    <a:cubicBezTo>
                      <a:pt x="63" y="2"/>
                      <a:pt x="62" y="3"/>
                      <a:pt x="62" y="3"/>
                    </a:cubicBezTo>
                    <a:cubicBezTo>
                      <a:pt x="61" y="3"/>
                      <a:pt x="61" y="3"/>
                      <a:pt x="60" y="3"/>
                    </a:cubicBezTo>
                    <a:cubicBezTo>
                      <a:pt x="61" y="4"/>
                      <a:pt x="61" y="4"/>
                      <a:pt x="61" y="5"/>
                    </a:cubicBezTo>
                    <a:cubicBezTo>
                      <a:pt x="60" y="5"/>
                      <a:pt x="60" y="5"/>
                      <a:pt x="60" y="6"/>
                    </a:cubicBezTo>
                    <a:cubicBezTo>
                      <a:pt x="60" y="6"/>
                      <a:pt x="60" y="6"/>
                      <a:pt x="60" y="6"/>
                    </a:cubicBezTo>
                    <a:cubicBezTo>
                      <a:pt x="59" y="5"/>
                      <a:pt x="59" y="6"/>
                      <a:pt x="58" y="7"/>
                    </a:cubicBezTo>
                    <a:cubicBezTo>
                      <a:pt x="58" y="6"/>
                      <a:pt x="58" y="5"/>
                      <a:pt x="58" y="4"/>
                    </a:cubicBezTo>
                    <a:cubicBezTo>
                      <a:pt x="57" y="4"/>
                      <a:pt x="56" y="5"/>
                      <a:pt x="56" y="5"/>
                    </a:cubicBezTo>
                    <a:cubicBezTo>
                      <a:pt x="55" y="5"/>
                      <a:pt x="55" y="4"/>
                      <a:pt x="55" y="4"/>
                    </a:cubicBezTo>
                    <a:cubicBezTo>
                      <a:pt x="55" y="4"/>
                      <a:pt x="56" y="4"/>
                      <a:pt x="56" y="4"/>
                    </a:cubicBezTo>
                    <a:cubicBezTo>
                      <a:pt x="56" y="4"/>
                      <a:pt x="57" y="3"/>
                      <a:pt x="57" y="3"/>
                    </a:cubicBezTo>
                    <a:cubicBezTo>
                      <a:pt x="56" y="2"/>
                      <a:pt x="53" y="3"/>
                      <a:pt x="53" y="5"/>
                    </a:cubicBezTo>
                    <a:cubicBezTo>
                      <a:pt x="54" y="5"/>
                      <a:pt x="54" y="5"/>
                      <a:pt x="54" y="4"/>
                    </a:cubicBezTo>
                    <a:cubicBezTo>
                      <a:pt x="54" y="5"/>
                      <a:pt x="54" y="5"/>
                      <a:pt x="54" y="5"/>
                    </a:cubicBezTo>
                    <a:cubicBezTo>
                      <a:pt x="53" y="5"/>
                      <a:pt x="53" y="5"/>
                      <a:pt x="52" y="5"/>
                    </a:cubicBezTo>
                    <a:cubicBezTo>
                      <a:pt x="52" y="5"/>
                      <a:pt x="52" y="6"/>
                      <a:pt x="52" y="6"/>
                    </a:cubicBezTo>
                    <a:cubicBezTo>
                      <a:pt x="52" y="6"/>
                      <a:pt x="51" y="5"/>
                      <a:pt x="51" y="5"/>
                    </a:cubicBezTo>
                    <a:cubicBezTo>
                      <a:pt x="52" y="5"/>
                      <a:pt x="52" y="5"/>
                      <a:pt x="52" y="5"/>
                    </a:cubicBezTo>
                    <a:cubicBezTo>
                      <a:pt x="51" y="4"/>
                      <a:pt x="53" y="3"/>
                      <a:pt x="52" y="2"/>
                    </a:cubicBezTo>
                    <a:cubicBezTo>
                      <a:pt x="52" y="2"/>
                      <a:pt x="51" y="2"/>
                      <a:pt x="51" y="3"/>
                    </a:cubicBezTo>
                    <a:cubicBezTo>
                      <a:pt x="50" y="2"/>
                      <a:pt x="49" y="2"/>
                      <a:pt x="48" y="2"/>
                    </a:cubicBezTo>
                    <a:cubicBezTo>
                      <a:pt x="48" y="2"/>
                      <a:pt x="47" y="3"/>
                      <a:pt x="48" y="4"/>
                    </a:cubicBezTo>
                    <a:cubicBezTo>
                      <a:pt x="47" y="4"/>
                      <a:pt x="47" y="3"/>
                      <a:pt x="47" y="3"/>
                    </a:cubicBezTo>
                    <a:cubicBezTo>
                      <a:pt x="46" y="3"/>
                      <a:pt x="46" y="4"/>
                      <a:pt x="45" y="4"/>
                    </a:cubicBezTo>
                    <a:cubicBezTo>
                      <a:pt x="44" y="4"/>
                      <a:pt x="43" y="3"/>
                      <a:pt x="42" y="3"/>
                    </a:cubicBezTo>
                    <a:cubicBezTo>
                      <a:pt x="42" y="4"/>
                      <a:pt x="42" y="4"/>
                      <a:pt x="41" y="4"/>
                    </a:cubicBezTo>
                    <a:cubicBezTo>
                      <a:pt x="40" y="4"/>
                      <a:pt x="42" y="3"/>
                      <a:pt x="41" y="2"/>
                    </a:cubicBezTo>
                    <a:cubicBezTo>
                      <a:pt x="40" y="2"/>
                      <a:pt x="40" y="3"/>
                      <a:pt x="39" y="3"/>
                    </a:cubicBezTo>
                    <a:cubicBezTo>
                      <a:pt x="39" y="3"/>
                      <a:pt x="39" y="3"/>
                      <a:pt x="39" y="2"/>
                    </a:cubicBezTo>
                    <a:cubicBezTo>
                      <a:pt x="38" y="3"/>
                      <a:pt x="39" y="4"/>
                      <a:pt x="40" y="4"/>
                    </a:cubicBezTo>
                    <a:cubicBezTo>
                      <a:pt x="40" y="5"/>
                      <a:pt x="38" y="4"/>
                      <a:pt x="38" y="4"/>
                    </a:cubicBezTo>
                    <a:cubicBezTo>
                      <a:pt x="37" y="6"/>
                      <a:pt x="40" y="5"/>
                      <a:pt x="38" y="6"/>
                    </a:cubicBezTo>
                    <a:cubicBezTo>
                      <a:pt x="38" y="6"/>
                      <a:pt x="39" y="6"/>
                      <a:pt x="40" y="6"/>
                    </a:cubicBezTo>
                    <a:cubicBezTo>
                      <a:pt x="40" y="6"/>
                      <a:pt x="39" y="7"/>
                      <a:pt x="39" y="7"/>
                    </a:cubicBezTo>
                    <a:cubicBezTo>
                      <a:pt x="40" y="7"/>
                      <a:pt x="41" y="7"/>
                      <a:pt x="41" y="7"/>
                    </a:cubicBezTo>
                    <a:cubicBezTo>
                      <a:pt x="39" y="7"/>
                      <a:pt x="42" y="9"/>
                      <a:pt x="40" y="10"/>
                    </a:cubicBezTo>
                    <a:cubicBezTo>
                      <a:pt x="40" y="9"/>
                      <a:pt x="40" y="9"/>
                      <a:pt x="40" y="9"/>
                    </a:cubicBezTo>
                    <a:cubicBezTo>
                      <a:pt x="40" y="9"/>
                      <a:pt x="40" y="9"/>
                      <a:pt x="39" y="9"/>
                    </a:cubicBezTo>
                    <a:cubicBezTo>
                      <a:pt x="39" y="8"/>
                      <a:pt x="39" y="7"/>
                      <a:pt x="39" y="7"/>
                    </a:cubicBezTo>
                    <a:cubicBezTo>
                      <a:pt x="39" y="6"/>
                      <a:pt x="38" y="6"/>
                      <a:pt x="37" y="6"/>
                    </a:cubicBezTo>
                    <a:cubicBezTo>
                      <a:pt x="37" y="5"/>
                      <a:pt x="37" y="5"/>
                      <a:pt x="36" y="5"/>
                    </a:cubicBezTo>
                    <a:cubicBezTo>
                      <a:pt x="36" y="6"/>
                      <a:pt x="37" y="7"/>
                      <a:pt x="36" y="7"/>
                    </a:cubicBezTo>
                    <a:cubicBezTo>
                      <a:pt x="36" y="7"/>
                      <a:pt x="35" y="6"/>
                      <a:pt x="35" y="6"/>
                    </a:cubicBezTo>
                    <a:cubicBezTo>
                      <a:pt x="35" y="5"/>
                      <a:pt x="35" y="5"/>
                      <a:pt x="35" y="3"/>
                    </a:cubicBezTo>
                    <a:cubicBezTo>
                      <a:pt x="34" y="4"/>
                      <a:pt x="34" y="3"/>
                      <a:pt x="34" y="2"/>
                    </a:cubicBezTo>
                    <a:cubicBezTo>
                      <a:pt x="33" y="2"/>
                      <a:pt x="33" y="2"/>
                      <a:pt x="31" y="2"/>
                    </a:cubicBezTo>
                    <a:cubicBezTo>
                      <a:pt x="31" y="3"/>
                      <a:pt x="32" y="3"/>
                      <a:pt x="33" y="3"/>
                    </a:cubicBezTo>
                    <a:cubicBezTo>
                      <a:pt x="33" y="3"/>
                      <a:pt x="32" y="4"/>
                      <a:pt x="32" y="4"/>
                    </a:cubicBezTo>
                    <a:cubicBezTo>
                      <a:pt x="31" y="4"/>
                      <a:pt x="31" y="3"/>
                      <a:pt x="30" y="2"/>
                    </a:cubicBezTo>
                    <a:cubicBezTo>
                      <a:pt x="29" y="2"/>
                      <a:pt x="30" y="3"/>
                      <a:pt x="30" y="3"/>
                    </a:cubicBezTo>
                    <a:cubicBezTo>
                      <a:pt x="30" y="4"/>
                      <a:pt x="28" y="4"/>
                      <a:pt x="28" y="4"/>
                    </a:cubicBezTo>
                    <a:cubicBezTo>
                      <a:pt x="27" y="4"/>
                      <a:pt x="28" y="3"/>
                      <a:pt x="28" y="3"/>
                    </a:cubicBezTo>
                    <a:cubicBezTo>
                      <a:pt x="28" y="2"/>
                      <a:pt x="27" y="3"/>
                      <a:pt x="27" y="3"/>
                    </a:cubicBezTo>
                    <a:cubicBezTo>
                      <a:pt x="26" y="3"/>
                      <a:pt x="26" y="3"/>
                      <a:pt x="24" y="3"/>
                    </a:cubicBezTo>
                    <a:cubicBezTo>
                      <a:pt x="24" y="3"/>
                      <a:pt x="24" y="4"/>
                      <a:pt x="24" y="4"/>
                    </a:cubicBezTo>
                    <a:cubicBezTo>
                      <a:pt x="23" y="5"/>
                      <a:pt x="23" y="4"/>
                      <a:pt x="22" y="4"/>
                    </a:cubicBezTo>
                    <a:cubicBezTo>
                      <a:pt x="22" y="5"/>
                      <a:pt x="22" y="6"/>
                      <a:pt x="22" y="6"/>
                    </a:cubicBezTo>
                    <a:cubicBezTo>
                      <a:pt x="22" y="6"/>
                      <a:pt x="21" y="5"/>
                      <a:pt x="20" y="5"/>
                    </a:cubicBezTo>
                    <a:cubicBezTo>
                      <a:pt x="20" y="6"/>
                      <a:pt x="20" y="6"/>
                      <a:pt x="19" y="6"/>
                    </a:cubicBezTo>
                    <a:cubicBezTo>
                      <a:pt x="19" y="7"/>
                      <a:pt x="19" y="8"/>
                      <a:pt x="19" y="8"/>
                    </a:cubicBezTo>
                    <a:cubicBezTo>
                      <a:pt x="19" y="9"/>
                      <a:pt x="20" y="8"/>
                      <a:pt x="20" y="9"/>
                    </a:cubicBezTo>
                    <a:cubicBezTo>
                      <a:pt x="20" y="9"/>
                      <a:pt x="20" y="9"/>
                      <a:pt x="20" y="10"/>
                    </a:cubicBezTo>
                    <a:cubicBezTo>
                      <a:pt x="20" y="10"/>
                      <a:pt x="20" y="11"/>
                      <a:pt x="20" y="12"/>
                    </a:cubicBezTo>
                    <a:cubicBezTo>
                      <a:pt x="20" y="12"/>
                      <a:pt x="21" y="12"/>
                      <a:pt x="21" y="12"/>
                    </a:cubicBezTo>
                    <a:cubicBezTo>
                      <a:pt x="21" y="12"/>
                      <a:pt x="21" y="12"/>
                      <a:pt x="21" y="12"/>
                    </a:cubicBezTo>
                    <a:cubicBezTo>
                      <a:pt x="21" y="12"/>
                      <a:pt x="21" y="12"/>
                      <a:pt x="21" y="12"/>
                    </a:cubicBezTo>
                    <a:cubicBezTo>
                      <a:pt x="21" y="13"/>
                      <a:pt x="20" y="12"/>
                      <a:pt x="20" y="12"/>
                    </a:cubicBezTo>
                    <a:cubicBezTo>
                      <a:pt x="19" y="13"/>
                      <a:pt x="19" y="13"/>
                      <a:pt x="19" y="13"/>
                    </a:cubicBezTo>
                    <a:cubicBezTo>
                      <a:pt x="17" y="13"/>
                      <a:pt x="18" y="13"/>
                      <a:pt x="17" y="14"/>
                    </a:cubicBezTo>
                    <a:cubicBezTo>
                      <a:pt x="17" y="14"/>
                      <a:pt x="17" y="14"/>
                      <a:pt x="16" y="13"/>
                    </a:cubicBezTo>
                    <a:cubicBezTo>
                      <a:pt x="17" y="13"/>
                      <a:pt x="18" y="13"/>
                      <a:pt x="19" y="12"/>
                    </a:cubicBezTo>
                    <a:cubicBezTo>
                      <a:pt x="19" y="11"/>
                      <a:pt x="17" y="12"/>
                      <a:pt x="17" y="10"/>
                    </a:cubicBezTo>
                    <a:cubicBezTo>
                      <a:pt x="17" y="10"/>
                      <a:pt x="17" y="11"/>
                      <a:pt x="17" y="11"/>
                    </a:cubicBezTo>
                    <a:cubicBezTo>
                      <a:pt x="16" y="11"/>
                      <a:pt x="15" y="10"/>
                      <a:pt x="14" y="11"/>
                    </a:cubicBezTo>
                    <a:cubicBezTo>
                      <a:pt x="14" y="12"/>
                      <a:pt x="15" y="12"/>
                      <a:pt x="15" y="13"/>
                    </a:cubicBezTo>
                    <a:cubicBezTo>
                      <a:pt x="14" y="13"/>
                      <a:pt x="13" y="13"/>
                      <a:pt x="13" y="14"/>
                    </a:cubicBezTo>
                    <a:cubicBezTo>
                      <a:pt x="13" y="13"/>
                      <a:pt x="12" y="13"/>
                      <a:pt x="13" y="12"/>
                    </a:cubicBezTo>
                    <a:cubicBezTo>
                      <a:pt x="13" y="12"/>
                      <a:pt x="14" y="12"/>
                      <a:pt x="14" y="11"/>
                    </a:cubicBezTo>
                    <a:cubicBezTo>
                      <a:pt x="13" y="11"/>
                      <a:pt x="13" y="11"/>
                      <a:pt x="13" y="11"/>
                    </a:cubicBezTo>
                    <a:cubicBezTo>
                      <a:pt x="13" y="11"/>
                      <a:pt x="13" y="9"/>
                      <a:pt x="12" y="10"/>
                    </a:cubicBezTo>
                    <a:cubicBezTo>
                      <a:pt x="12" y="10"/>
                      <a:pt x="11" y="11"/>
                      <a:pt x="11" y="11"/>
                    </a:cubicBezTo>
                    <a:cubicBezTo>
                      <a:pt x="11" y="10"/>
                      <a:pt x="11" y="10"/>
                      <a:pt x="11" y="10"/>
                    </a:cubicBezTo>
                    <a:cubicBezTo>
                      <a:pt x="9" y="10"/>
                      <a:pt x="8" y="11"/>
                      <a:pt x="6" y="12"/>
                    </a:cubicBezTo>
                    <a:cubicBezTo>
                      <a:pt x="8" y="12"/>
                      <a:pt x="8" y="13"/>
                      <a:pt x="8" y="14"/>
                    </a:cubicBezTo>
                    <a:cubicBezTo>
                      <a:pt x="7" y="14"/>
                      <a:pt x="6" y="15"/>
                      <a:pt x="5" y="16"/>
                    </a:cubicBezTo>
                    <a:cubicBezTo>
                      <a:pt x="5" y="14"/>
                      <a:pt x="5" y="14"/>
                      <a:pt x="5" y="14"/>
                    </a:cubicBezTo>
                    <a:cubicBezTo>
                      <a:pt x="4" y="13"/>
                      <a:pt x="4" y="17"/>
                      <a:pt x="3" y="15"/>
                    </a:cubicBezTo>
                    <a:cubicBezTo>
                      <a:pt x="5" y="15"/>
                      <a:pt x="4" y="14"/>
                      <a:pt x="4" y="13"/>
                    </a:cubicBezTo>
                    <a:cubicBezTo>
                      <a:pt x="3" y="15"/>
                      <a:pt x="2" y="16"/>
                      <a:pt x="2" y="18"/>
                    </a:cubicBezTo>
                    <a:cubicBezTo>
                      <a:pt x="2" y="18"/>
                      <a:pt x="2" y="18"/>
                      <a:pt x="2" y="18"/>
                    </a:cubicBezTo>
                    <a:cubicBezTo>
                      <a:pt x="2" y="18"/>
                      <a:pt x="1" y="18"/>
                      <a:pt x="1" y="18"/>
                    </a:cubicBezTo>
                    <a:cubicBezTo>
                      <a:pt x="1" y="18"/>
                      <a:pt x="1" y="19"/>
                      <a:pt x="0" y="20"/>
                    </a:cubicBezTo>
                    <a:cubicBezTo>
                      <a:pt x="1" y="20"/>
                      <a:pt x="1" y="20"/>
                      <a:pt x="1" y="21"/>
                    </a:cubicBezTo>
                    <a:cubicBezTo>
                      <a:pt x="2" y="21"/>
                      <a:pt x="3" y="20"/>
                      <a:pt x="4" y="21"/>
                    </a:cubicBezTo>
                    <a:close/>
                    <a:moveTo>
                      <a:pt x="227" y="19"/>
                    </a:moveTo>
                    <a:cubicBezTo>
                      <a:pt x="228" y="20"/>
                      <a:pt x="225" y="20"/>
                      <a:pt x="225" y="19"/>
                    </a:cubicBezTo>
                    <a:cubicBezTo>
                      <a:pt x="226" y="19"/>
                      <a:pt x="226" y="19"/>
                      <a:pt x="227" y="19"/>
                    </a:cubicBezTo>
                    <a:close/>
                    <a:moveTo>
                      <a:pt x="227" y="21"/>
                    </a:moveTo>
                    <a:cubicBezTo>
                      <a:pt x="228" y="21"/>
                      <a:pt x="227" y="22"/>
                      <a:pt x="228" y="22"/>
                    </a:cubicBezTo>
                    <a:cubicBezTo>
                      <a:pt x="228" y="21"/>
                      <a:pt x="228" y="21"/>
                      <a:pt x="228" y="20"/>
                    </a:cubicBezTo>
                    <a:cubicBezTo>
                      <a:pt x="230" y="20"/>
                      <a:pt x="232" y="21"/>
                      <a:pt x="231" y="22"/>
                    </a:cubicBezTo>
                    <a:cubicBezTo>
                      <a:pt x="231" y="20"/>
                      <a:pt x="229" y="22"/>
                      <a:pt x="229" y="22"/>
                    </a:cubicBezTo>
                    <a:cubicBezTo>
                      <a:pt x="229" y="24"/>
                      <a:pt x="228" y="24"/>
                      <a:pt x="227" y="24"/>
                    </a:cubicBezTo>
                    <a:cubicBezTo>
                      <a:pt x="227" y="23"/>
                      <a:pt x="227" y="22"/>
                      <a:pt x="227" y="22"/>
                    </a:cubicBezTo>
                    <a:cubicBezTo>
                      <a:pt x="226" y="21"/>
                      <a:pt x="225" y="22"/>
                      <a:pt x="225" y="21"/>
                    </a:cubicBezTo>
                    <a:cubicBezTo>
                      <a:pt x="226" y="21"/>
                      <a:pt x="227" y="20"/>
                      <a:pt x="227" y="21"/>
                    </a:cubicBezTo>
                    <a:close/>
                    <a:moveTo>
                      <a:pt x="113" y="2"/>
                    </a:moveTo>
                    <a:cubicBezTo>
                      <a:pt x="113" y="2"/>
                      <a:pt x="113" y="2"/>
                      <a:pt x="113" y="2"/>
                    </a:cubicBezTo>
                    <a:cubicBezTo>
                      <a:pt x="113" y="2"/>
                      <a:pt x="113" y="2"/>
                      <a:pt x="113" y="2"/>
                    </a:cubicBezTo>
                    <a:cubicBezTo>
                      <a:pt x="113" y="2"/>
                      <a:pt x="113" y="2"/>
                      <a:pt x="113" y="2"/>
                    </a:cubicBezTo>
                    <a:close/>
                    <a:moveTo>
                      <a:pt x="23" y="8"/>
                    </a:moveTo>
                    <a:cubicBezTo>
                      <a:pt x="24" y="8"/>
                      <a:pt x="25" y="8"/>
                      <a:pt x="26" y="8"/>
                    </a:cubicBezTo>
                    <a:cubicBezTo>
                      <a:pt x="25" y="8"/>
                      <a:pt x="24" y="8"/>
                      <a:pt x="23" y="8"/>
                    </a:cubicBezTo>
                    <a:cubicBezTo>
                      <a:pt x="23" y="9"/>
                      <a:pt x="23" y="9"/>
                      <a:pt x="23" y="10"/>
                    </a:cubicBezTo>
                    <a:cubicBezTo>
                      <a:pt x="23" y="10"/>
                      <a:pt x="23" y="9"/>
                      <a:pt x="22" y="9"/>
                    </a:cubicBezTo>
                    <a:cubicBezTo>
                      <a:pt x="22" y="9"/>
                      <a:pt x="22" y="9"/>
                      <a:pt x="22" y="9"/>
                    </a:cubicBezTo>
                    <a:cubicBezTo>
                      <a:pt x="23" y="9"/>
                      <a:pt x="23" y="9"/>
                      <a:pt x="23" y="8"/>
                    </a:cubicBezTo>
                    <a:close/>
                    <a:moveTo>
                      <a:pt x="24" y="9"/>
                    </a:moveTo>
                    <a:cubicBezTo>
                      <a:pt x="25" y="9"/>
                      <a:pt x="25" y="9"/>
                      <a:pt x="26" y="9"/>
                    </a:cubicBezTo>
                    <a:cubicBezTo>
                      <a:pt x="25" y="10"/>
                      <a:pt x="26" y="10"/>
                      <a:pt x="26" y="11"/>
                    </a:cubicBezTo>
                    <a:cubicBezTo>
                      <a:pt x="25" y="11"/>
                      <a:pt x="25" y="11"/>
                      <a:pt x="25" y="12"/>
                    </a:cubicBezTo>
                    <a:cubicBezTo>
                      <a:pt x="25" y="11"/>
                      <a:pt x="24" y="10"/>
                      <a:pt x="24" y="9"/>
                    </a:cubicBezTo>
                    <a:close/>
                    <a:moveTo>
                      <a:pt x="30" y="9"/>
                    </a:moveTo>
                    <a:cubicBezTo>
                      <a:pt x="30" y="9"/>
                      <a:pt x="30" y="9"/>
                      <a:pt x="29" y="9"/>
                    </a:cubicBezTo>
                    <a:cubicBezTo>
                      <a:pt x="29" y="9"/>
                      <a:pt x="29" y="11"/>
                      <a:pt x="28" y="11"/>
                    </a:cubicBezTo>
                    <a:cubicBezTo>
                      <a:pt x="27" y="11"/>
                      <a:pt x="27" y="9"/>
                      <a:pt x="27" y="8"/>
                    </a:cubicBezTo>
                    <a:cubicBezTo>
                      <a:pt x="28" y="8"/>
                      <a:pt x="28" y="8"/>
                      <a:pt x="29" y="8"/>
                    </a:cubicBezTo>
                    <a:cubicBezTo>
                      <a:pt x="30" y="8"/>
                      <a:pt x="30" y="9"/>
                      <a:pt x="30" y="9"/>
                    </a:cubicBezTo>
                    <a:close/>
                    <a:moveTo>
                      <a:pt x="23" y="15"/>
                    </a:moveTo>
                    <a:cubicBezTo>
                      <a:pt x="23" y="15"/>
                      <a:pt x="23" y="15"/>
                      <a:pt x="23" y="16"/>
                    </a:cubicBezTo>
                    <a:cubicBezTo>
                      <a:pt x="23" y="16"/>
                      <a:pt x="22" y="15"/>
                      <a:pt x="23" y="15"/>
                    </a:cubicBezTo>
                    <a:close/>
                    <a:moveTo>
                      <a:pt x="23" y="16"/>
                    </a:moveTo>
                    <a:cubicBezTo>
                      <a:pt x="23" y="16"/>
                      <a:pt x="23" y="16"/>
                      <a:pt x="24" y="16"/>
                    </a:cubicBezTo>
                    <a:cubicBezTo>
                      <a:pt x="24" y="16"/>
                      <a:pt x="23" y="16"/>
                      <a:pt x="23" y="16"/>
                    </a:cubicBezTo>
                    <a:close/>
                    <a:moveTo>
                      <a:pt x="33" y="15"/>
                    </a:moveTo>
                    <a:cubicBezTo>
                      <a:pt x="33" y="15"/>
                      <a:pt x="33" y="15"/>
                      <a:pt x="33" y="15"/>
                    </a:cubicBezTo>
                    <a:cubicBezTo>
                      <a:pt x="33" y="15"/>
                      <a:pt x="33" y="15"/>
                      <a:pt x="33" y="15"/>
                    </a:cubicBezTo>
                    <a:close/>
                    <a:moveTo>
                      <a:pt x="44" y="7"/>
                    </a:moveTo>
                    <a:cubicBezTo>
                      <a:pt x="45" y="7"/>
                      <a:pt x="45" y="7"/>
                      <a:pt x="45" y="7"/>
                    </a:cubicBezTo>
                    <a:cubicBezTo>
                      <a:pt x="45" y="8"/>
                      <a:pt x="44" y="8"/>
                      <a:pt x="44" y="8"/>
                    </a:cubicBezTo>
                    <a:cubicBezTo>
                      <a:pt x="44" y="8"/>
                      <a:pt x="44" y="8"/>
                      <a:pt x="44" y="8"/>
                    </a:cubicBezTo>
                    <a:cubicBezTo>
                      <a:pt x="44" y="8"/>
                      <a:pt x="44" y="8"/>
                      <a:pt x="44" y="7"/>
                    </a:cubicBezTo>
                    <a:close/>
                    <a:moveTo>
                      <a:pt x="57" y="9"/>
                    </a:moveTo>
                    <a:cubicBezTo>
                      <a:pt x="58" y="10"/>
                      <a:pt x="57" y="11"/>
                      <a:pt x="58" y="12"/>
                    </a:cubicBezTo>
                    <a:cubicBezTo>
                      <a:pt x="58" y="12"/>
                      <a:pt x="58" y="12"/>
                      <a:pt x="57" y="12"/>
                    </a:cubicBezTo>
                    <a:cubicBezTo>
                      <a:pt x="57" y="12"/>
                      <a:pt x="57" y="11"/>
                      <a:pt x="57" y="12"/>
                    </a:cubicBezTo>
                    <a:cubicBezTo>
                      <a:pt x="57" y="12"/>
                      <a:pt x="55" y="12"/>
                      <a:pt x="55" y="12"/>
                    </a:cubicBezTo>
                    <a:cubicBezTo>
                      <a:pt x="55" y="12"/>
                      <a:pt x="55" y="12"/>
                      <a:pt x="54" y="12"/>
                    </a:cubicBezTo>
                    <a:cubicBezTo>
                      <a:pt x="55" y="12"/>
                      <a:pt x="56" y="11"/>
                      <a:pt x="56" y="11"/>
                    </a:cubicBezTo>
                    <a:cubicBezTo>
                      <a:pt x="56" y="10"/>
                      <a:pt x="55" y="10"/>
                      <a:pt x="57" y="9"/>
                    </a:cubicBezTo>
                    <a:close/>
                    <a:moveTo>
                      <a:pt x="63" y="11"/>
                    </a:moveTo>
                    <a:cubicBezTo>
                      <a:pt x="63" y="11"/>
                      <a:pt x="64" y="11"/>
                      <a:pt x="64" y="11"/>
                    </a:cubicBezTo>
                    <a:cubicBezTo>
                      <a:pt x="64" y="11"/>
                      <a:pt x="64" y="11"/>
                      <a:pt x="64" y="11"/>
                    </a:cubicBezTo>
                    <a:cubicBezTo>
                      <a:pt x="63" y="12"/>
                      <a:pt x="62" y="11"/>
                      <a:pt x="62" y="11"/>
                    </a:cubicBezTo>
                    <a:cubicBezTo>
                      <a:pt x="62" y="11"/>
                      <a:pt x="63" y="11"/>
                      <a:pt x="63" y="11"/>
                    </a:cubicBezTo>
                    <a:close/>
                    <a:moveTo>
                      <a:pt x="59" y="14"/>
                    </a:moveTo>
                    <a:cubicBezTo>
                      <a:pt x="60" y="14"/>
                      <a:pt x="60" y="14"/>
                      <a:pt x="60" y="14"/>
                    </a:cubicBezTo>
                    <a:cubicBezTo>
                      <a:pt x="60" y="14"/>
                      <a:pt x="59" y="14"/>
                      <a:pt x="59" y="14"/>
                    </a:cubicBezTo>
                    <a:cubicBezTo>
                      <a:pt x="59" y="14"/>
                      <a:pt x="59" y="14"/>
                      <a:pt x="59" y="14"/>
                    </a:cubicBezTo>
                    <a:close/>
                    <a:moveTo>
                      <a:pt x="66" y="8"/>
                    </a:moveTo>
                    <a:cubicBezTo>
                      <a:pt x="66" y="8"/>
                      <a:pt x="66" y="7"/>
                      <a:pt x="67" y="7"/>
                    </a:cubicBezTo>
                    <a:cubicBezTo>
                      <a:pt x="67" y="8"/>
                      <a:pt x="67" y="8"/>
                      <a:pt x="66" y="8"/>
                    </a:cubicBezTo>
                    <a:close/>
                    <a:moveTo>
                      <a:pt x="43" y="9"/>
                    </a:moveTo>
                    <a:cubicBezTo>
                      <a:pt x="43" y="9"/>
                      <a:pt x="43" y="9"/>
                      <a:pt x="43" y="9"/>
                    </a:cubicBezTo>
                    <a:cubicBezTo>
                      <a:pt x="43" y="10"/>
                      <a:pt x="44" y="11"/>
                      <a:pt x="42" y="11"/>
                    </a:cubicBezTo>
                    <a:cubicBezTo>
                      <a:pt x="42" y="11"/>
                      <a:pt x="43" y="11"/>
                      <a:pt x="43" y="11"/>
                    </a:cubicBezTo>
                    <a:cubicBezTo>
                      <a:pt x="42" y="12"/>
                      <a:pt x="42" y="11"/>
                      <a:pt x="42" y="11"/>
                    </a:cubicBezTo>
                    <a:cubicBezTo>
                      <a:pt x="42" y="10"/>
                      <a:pt x="42" y="8"/>
                      <a:pt x="43" y="8"/>
                    </a:cubicBezTo>
                    <a:cubicBezTo>
                      <a:pt x="43" y="8"/>
                      <a:pt x="43" y="8"/>
                      <a:pt x="43" y="9"/>
                    </a:cubicBezTo>
                    <a:close/>
                    <a:moveTo>
                      <a:pt x="43" y="20"/>
                    </a:moveTo>
                    <a:cubicBezTo>
                      <a:pt x="41" y="19"/>
                      <a:pt x="43" y="19"/>
                      <a:pt x="43" y="18"/>
                    </a:cubicBezTo>
                    <a:cubicBezTo>
                      <a:pt x="44" y="18"/>
                      <a:pt x="44" y="18"/>
                      <a:pt x="44" y="18"/>
                    </a:cubicBezTo>
                    <a:cubicBezTo>
                      <a:pt x="44" y="18"/>
                      <a:pt x="44" y="18"/>
                      <a:pt x="44" y="18"/>
                    </a:cubicBezTo>
                    <a:cubicBezTo>
                      <a:pt x="44" y="19"/>
                      <a:pt x="42" y="18"/>
                      <a:pt x="43" y="20"/>
                    </a:cubicBezTo>
                    <a:close/>
                    <a:moveTo>
                      <a:pt x="46" y="20"/>
                    </a:moveTo>
                    <a:cubicBezTo>
                      <a:pt x="47" y="20"/>
                      <a:pt x="47" y="20"/>
                      <a:pt x="47" y="20"/>
                    </a:cubicBezTo>
                    <a:cubicBezTo>
                      <a:pt x="48" y="20"/>
                      <a:pt x="48" y="20"/>
                      <a:pt x="49" y="21"/>
                    </a:cubicBezTo>
                    <a:cubicBezTo>
                      <a:pt x="49" y="22"/>
                      <a:pt x="47" y="21"/>
                      <a:pt x="46" y="20"/>
                    </a:cubicBezTo>
                    <a:close/>
                    <a:moveTo>
                      <a:pt x="49" y="18"/>
                    </a:moveTo>
                    <a:cubicBezTo>
                      <a:pt x="48" y="18"/>
                      <a:pt x="49" y="16"/>
                      <a:pt x="49" y="15"/>
                    </a:cubicBezTo>
                    <a:cubicBezTo>
                      <a:pt x="52" y="15"/>
                      <a:pt x="49" y="16"/>
                      <a:pt x="49" y="18"/>
                    </a:cubicBezTo>
                    <a:close/>
                    <a:moveTo>
                      <a:pt x="53" y="16"/>
                    </a:moveTo>
                    <a:cubicBezTo>
                      <a:pt x="53" y="16"/>
                      <a:pt x="53" y="16"/>
                      <a:pt x="52" y="16"/>
                    </a:cubicBezTo>
                    <a:cubicBezTo>
                      <a:pt x="53" y="16"/>
                      <a:pt x="53" y="15"/>
                      <a:pt x="53" y="15"/>
                    </a:cubicBezTo>
                    <a:cubicBezTo>
                      <a:pt x="53" y="15"/>
                      <a:pt x="53" y="16"/>
                      <a:pt x="53" y="16"/>
                    </a:cubicBezTo>
                    <a:close/>
                    <a:moveTo>
                      <a:pt x="59" y="19"/>
                    </a:moveTo>
                    <a:cubicBezTo>
                      <a:pt x="59" y="19"/>
                      <a:pt x="59" y="19"/>
                      <a:pt x="59" y="19"/>
                    </a:cubicBezTo>
                    <a:cubicBezTo>
                      <a:pt x="60" y="19"/>
                      <a:pt x="60" y="18"/>
                      <a:pt x="61" y="18"/>
                    </a:cubicBezTo>
                    <a:cubicBezTo>
                      <a:pt x="61" y="18"/>
                      <a:pt x="61" y="18"/>
                      <a:pt x="61" y="18"/>
                    </a:cubicBezTo>
                    <a:cubicBezTo>
                      <a:pt x="61" y="19"/>
                      <a:pt x="60" y="19"/>
                      <a:pt x="59" y="19"/>
                    </a:cubicBezTo>
                    <a:close/>
                    <a:moveTo>
                      <a:pt x="79" y="14"/>
                    </a:moveTo>
                    <a:cubicBezTo>
                      <a:pt x="79" y="14"/>
                      <a:pt x="79" y="14"/>
                      <a:pt x="79" y="14"/>
                    </a:cubicBezTo>
                    <a:cubicBezTo>
                      <a:pt x="79" y="14"/>
                      <a:pt x="79" y="14"/>
                      <a:pt x="79" y="14"/>
                    </a:cubicBezTo>
                    <a:close/>
                    <a:moveTo>
                      <a:pt x="80" y="15"/>
                    </a:moveTo>
                    <a:cubicBezTo>
                      <a:pt x="79" y="15"/>
                      <a:pt x="79" y="16"/>
                      <a:pt x="79" y="15"/>
                    </a:cubicBezTo>
                    <a:cubicBezTo>
                      <a:pt x="79" y="14"/>
                      <a:pt x="80" y="14"/>
                      <a:pt x="79" y="13"/>
                    </a:cubicBezTo>
                    <a:cubicBezTo>
                      <a:pt x="79" y="13"/>
                      <a:pt x="79" y="13"/>
                      <a:pt x="79" y="13"/>
                    </a:cubicBezTo>
                    <a:cubicBezTo>
                      <a:pt x="80" y="14"/>
                      <a:pt x="80" y="14"/>
                      <a:pt x="80" y="15"/>
                    </a:cubicBezTo>
                    <a:cubicBezTo>
                      <a:pt x="81" y="15"/>
                      <a:pt x="81" y="14"/>
                      <a:pt x="82" y="14"/>
                    </a:cubicBezTo>
                    <a:cubicBezTo>
                      <a:pt x="82" y="15"/>
                      <a:pt x="82" y="15"/>
                      <a:pt x="82" y="15"/>
                    </a:cubicBezTo>
                    <a:cubicBezTo>
                      <a:pt x="82" y="15"/>
                      <a:pt x="82" y="15"/>
                      <a:pt x="82" y="15"/>
                    </a:cubicBezTo>
                    <a:cubicBezTo>
                      <a:pt x="83" y="15"/>
                      <a:pt x="83" y="15"/>
                      <a:pt x="83" y="15"/>
                    </a:cubicBezTo>
                    <a:cubicBezTo>
                      <a:pt x="83" y="15"/>
                      <a:pt x="83" y="15"/>
                      <a:pt x="83" y="15"/>
                    </a:cubicBezTo>
                    <a:cubicBezTo>
                      <a:pt x="81" y="16"/>
                      <a:pt x="81" y="15"/>
                      <a:pt x="80" y="15"/>
                    </a:cubicBezTo>
                    <a:close/>
                    <a:moveTo>
                      <a:pt x="83" y="7"/>
                    </a:moveTo>
                    <a:cubicBezTo>
                      <a:pt x="83" y="7"/>
                      <a:pt x="83" y="7"/>
                      <a:pt x="83" y="7"/>
                    </a:cubicBezTo>
                    <a:cubicBezTo>
                      <a:pt x="83" y="7"/>
                      <a:pt x="83" y="7"/>
                      <a:pt x="83" y="7"/>
                    </a:cubicBezTo>
                    <a:cubicBezTo>
                      <a:pt x="83" y="7"/>
                      <a:pt x="83" y="7"/>
                      <a:pt x="83" y="7"/>
                    </a:cubicBezTo>
                    <a:cubicBezTo>
                      <a:pt x="83" y="7"/>
                      <a:pt x="83" y="7"/>
                      <a:pt x="83" y="7"/>
                    </a:cubicBezTo>
                    <a:close/>
                    <a:moveTo>
                      <a:pt x="83" y="11"/>
                    </a:moveTo>
                    <a:cubicBezTo>
                      <a:pt x="83" y="11"/>
                      <a:pt x="83" y="10"/>
                      <a:pt x="84" y="10"/>
                    </a:cubicBezTo>
                    <a:cubicBezTo>
                      <a:pt x="84" y="10"/>
                      <a:pt x="84" y="10"/>
                      <a:pt x="84" y="11"/>
                    </a:cubicBezTo>
                    <a:cubicBezTo>
                      <a:pt x="84" y="11"/>
                      <a:pt x="84" y="11"/>
                      <a:pt x="84" y="11"/>
                    </a:cubicBezTo>
                    <a:cubicBezTo>
                      <a:pt x="84" y="11"/>
                      <a:pt x="83" y="11"/>
                      <a:pt x="83" y="11"/>
                    </a:cubicBezTo>
                    <a:close/>
                    <a:moveTo>
                      <a:pt x="92" y="19"/>
                    </a:moveTo>
                    <a:cubicBezTo>
                      <a:pt x="92" y="19"/>
                      <a:pt x="92" y="19"/>
                      <a:pt x="92" y="19"/>
                    </a:cubicBezTo>
                    <a:cubicBezTo>
                      <a:pt x="92" y="19"/>
                      <a:pt x="92" y="19"/>
                      <a:pt x="92" y="19"/>
                    </a:cubicBezTo>
                    <a:cubicBezTo>
                      <a:pt x="92" y="19"/>
                      <a:pt x="92" y="19"/>
                      <a:pt x="92" y="19"/>
                    </a:cubicBezTo>
                    <a:close/>
                    <a:moveTo>
                      <a:pt x="110" y="18"/>
                    </a:moveTo>
                    <a:cubicBezTo>
                      <a:pt x="110" y="18"/>
                      <a:pt x="110" y="18"/>
                      <a:pt x="110" y="18"/>
                    </a:cubicBezTo>
                    <a:cubicBezTo>
                      <a:pt x="110" y="18"/>
                      <a:pt x="110" y="18"/>
                      <a:pt x="110" y="18"/>
                    </a:cubicBezTo>
                    <a:cubicBezTo>
                      <a:pt x="109" y="18"/>
                      <a:pt x="109" y="18"/>
                      <a:pt x="109" y="18"/>
                    </a:cubicBezTo>
                    <a:cubicBezTo>
                      <a:pt x="109" y="17"/>
                      <a:pt x="109" y="17"/>
                      <a:pt x="109" y="17"/>
                    </a:cubicBezTo>
                    <a:cubicBezTo>
                      <a:pt x="109" y="17"/>
                      <a:pt x="110" y="17"/>
                      <a:pt x="110" y="17"/>
                    </a:cubicBezTo>
                    <a:cubicBezTo>
                      <a:pt x="110" y="17"/>
                      <a:pt x="110" y="17"/>
                      <a:pt x="111" y="18"/>
                    </a:cubicBezTo>
                    <a:cubicBezTo>
                      <a:pt x="111" y="18"/>
                      <a:pt x="111" y="18"/>
                      <a:pt x="111" y="18"/>
                    </a:cubicBezTo>
                    <a:cubicBezTo>
                      <a:pt x="111" y="18"/>
                      <a:pt x="111" y="18"/>
                      <a:pt x="111" y="18"/>
                    </a:cubicBezTo>
                    <a:cubicBezTo>
                      <a:pt x="111" y="18"/>
                      <a:pt x="111" y="18"/>
                      <a:pt x="110" y="18"/>
                    </a:cubicBezTo>
                    <a:close/>
                    <a:moveTo>
                      <a:pt x="107" y="14"/>
                    </a:moveTo>
                    <a:cubicBezTo>
                      <a:pt x="106" y="15"/>
                      <a:pt x="105" y="15"/>
                      <a:pt x="105" y="15"/>
                    </a:cubicBezTo>
                    <a:cubicBezTo>
                      <a:pt x="105" y="15"/>
                      <a:pt x="105" y="15"/>
                      <a:pt x="105" y="14"/>
                    </a:cubicBezTo>
                    <a:cubicBezTo>
                      <a:pt x="105" y="14"/>
                      <a:pt x="106" y="13"/>
                      <a:pt x="106" y="15"/>
                    </a:cubicBezTo>
                    <a:cubicBezTo>
                      <a:pt x="106" y="15"/>
                      <a:pt x="106" y="15"/>
                      <a:pt x="107" y="14"/>
                    </a:cubicBezTo>
                    <a:close/>
                    <a:moveTo>
                      <a:pt x="107" y="14"/>
                    </a:moveTo>
                    <a:cubicBezTo>
                      <a:pt x="108" y="14"/>
                      <a:pt x="108" y="14"/>
                      <a:pt x="108" y="14"/>
                    </a:cubicBezTo>
                    <a:cubicBezTo>
                      <a:pt x="108" y="14"/>
                      <a:pt x="108" y="14"/>
                      <a:pt x="108" y="15"/>
                    </a:cubicBezTo>
                    <a:cubicBezTo>
                      <a:pt x="108" y="15"/>
                      <a:pt x="108" y="15"/>
                      <a:pt x="108" y="15"/>
                    </a:cubicBezTo>
                    <a:cubicBezTo>
                      <a:pt x="108" y="15"/>
                      <a:pt x="108" y="14"/>
                      <a:pt x="107" y="14"/>
                    </a:cubicBezTo>
                    <a:close/>
                    <a:moveTo>
                      <a:pt x="108" y="12"/>
                    </a:moveTo>
                    <a:cubicBezTo>
                      <a:pt x="108" y="12"/>
                      <a:pt x="109" y="12"/>
                      <a:pt x="109" y="12"/>
                    </a:cubicBezTo>
                    <a:cubicBezTo>
                      <a:pt x="109" y="13"/>
                      <a:pt x="108" y="14"/>
                      <a:pt x="108" y="12"/>
                    </a:cubicBezTo>
                    <a:cubicBezTo>
                      <a:pt x="108" y="12"/>
                      <a:pt x="108" y="12"/>
                      <a:pt x="108" y="12"/>
                    </a:cubicBezTo>
                    <a:close/>
                    <a:moveTo>
                      <a:pt x="102" y="11"/>
                    </a:moveTo>
                    <a:cubicBezTo>
                      <a:pt x="102" y="10"/>
                      <a:pt x="102" y="10"/>
                      <a:pt x="102" y="10"/>
                    </a:cubicBezTo>
                    <a:cubicBezTo>
                      <a:pt x="102" y="10"/>
                      <a:pt x="102" y="10"/>
                      <a:pt x="102" y="10"/>
                    </a:cubicBezTo>
                    <a:cubicBezTo>
                      <a:pt x="102" y="10"/>
                      <a:pt x="102" y="10"/>
                      <a:pt x="102" y="11"/>
                    </a:cubicBezTo>
                    <a:close/>
                    <a:moveTo>
                      <a:pt x="96" y="5"/>
                    </a:moveTo>
                    <a:cubicBezTo>
                      <a:pt x="96" y="5"/>
                      <a:pt x="96" y="6"/>
                      <a:pt x="96" y="6"/>
                    </a:cubicBezTo>
                    <a:cubicBezTo>
                      <a:pt x="96" y="6"/>
                      <a:pt x="96" y="5"/>
                      <a:pt x="96" y="5"/>
                    </a:cubicBezTo>
                    <a:close/>
                    <a:moveTo>
                      <a:pt x="100" y="13"/>
                    </a:moveTo>
                    <a:cubicBezTo>
                      <a:pt x="101" y="13"/>
                      <a:pt x="101" y="12"/>
                      <a:pt x="102" y="12"/>
                    </a:cubicBezTo>
                    <a:cubicBezTo>
                      <a:pt x="103" y="13"/>
                      <a:pt x="103" y="13"/>
                      <a:pt x="103" y="14"/>
                    </a:cubicBezTo>
                    <a:cubicBezTo>
                      <a:pt x="104" y="14"/>
                      <a:pt x="103" y="13"/>
                      <a:pt x="103" y="13"/>
                    </a:cubicBezTo>
                    <a:cubicBezTo>
                      <a:pt x="104" y="13"/>
                      <a:pt x="106" y="14"/>
                      <a:pt x="104" y="14"/>
                    </a:cubicBezTo>
                    <a:cubicBezTo>
                      <a:pt x="104" y="14"/>
                      <a:pt x="104" y="14"/>
                      <a:pt x="104" y="14"/>
                    </a:cubicBezTo>
                    <a:cubicBezTo>
                      <a:pt x="104" y="14"/>
                      <a:pt x="103" y="15"/>
                      <a:pt x="102" y="15"/>
                    </a:cubicBezTo>
                    <a:cubicBezTo>
                      <a:pt x="102" y="13"/>
                      <a:pt x="101" y="14"/>
                      <a:pt x="100" y="13"/>
                    </a:cubicBezTo>
                    <a:close/>
                    <a:moveTo>
                      <a:pt x="102" y="16"/>
                    </a:moveTo>
                    <a:cubicBezTo>
                      <a:pt x="104" y="16"/>
                      <a:pt x="102" y="17"/>
                      <a:pt x="104" y="18"/>
                    </a:cubicBezTo>
                    <a:cubicBezTo>
                      <a:pt x="103" y="19"/>
                      <a:pt x="101" y="17"/>
                      <a:pt x="102" y="16"/>
                    </a:cubicBezTo>
                    <a:close/>
                    <a:moveTo>
                      <a:pt x="105" y="20"/>
                    </a:moveTo>
                    <a:cubicBezTo>
                      <a:pt x="105" y="19"/>
                      <a:pt x="106" y="20"/>
                      <a:pt x="106" y="20"/>
                    </a:cubicBezTo>
                    <a:cubicBezTo>
                      <a:pt x="107" y="22"/>
                      <a:pt x="104" y="21"/>
                      <a:pt x="105" y="20"/>
                    </a:cubicBezTo>
                    <a:close/>
                    <a:moveTo>
                      <a:pt x="108" y="17"/>
                    </a:moveTo>
                    <a:cubicBezTo>
                      <a:pt x="108" y="17"/>
                      <a:pt x="108" y="17"/>
                      <a:pt x="108" y="17"/>
                    </a:cubicBezTo>
                    <a:cubicBezTo>
                      <a:pt x="108" y="17"/>
                      <a:pt x="108" y="17"/>
                      <a:pt x="108" y="17"/>
                    </a:cubicBezTo>
                    <a:cubicBezTo>
                      <a:pt x="108" y="17"/>
                      <a:pt x="109" y="18"/>
                      <a:pt x="109" y="19"/>
                    </a:cubicBezTo>
                    <a:cubicBezTo>
                      <a:pt x="109" y="19"/>
                      <a:pt x="109" y="19"/>
                      <a:pt x="109" y="19"/>
                    </a:cubicBezTo>
                    <a:cubicBezTo>
                      <a:pt x="108" y="19"/>
                      <a:pt x="108" y="18"/>
                      <a:pt x="108" y="17"/>
                    </a:cubicBezTo>
                    <a:close/>
                    <a:moveTo>
                      <a:pt x="113" y="20"/>
                    </a:moveTo>
                    <a:cubicBezTo>
                      <a:pt x="113" y="19"/>
                      <a:pt x="113" y="19"/>
                      <a:pt x="114" y="19"/>
                    </a:cubicBezTo>
                    <a:cubicBezTo>
                      <a:pt x="114" y="19"/>
                      <a:pt x="114" y="19"/>
                      <a:pt x="114" y="19"/>
                    </a:cubicBezTo>
                    <a:cubicBezTo>
                      <a:pt x="114" y="19"/>
                      <a:pt x="114" y="19"/>
                      <a:pt x="113" y="20"/>
                    </a:cubicBezTo>
                    <a:close/>
                    <a:moveTo>
                      <a:pt x="116" y="13"/>
                    </a:moveTo>
                    <a:cubicBezTo>
                      <a:pt x="116" y="13"/>
                      <a:pt x="117" y="13"/>
                      <a:pt x="117" y="13"/>
                    </a:cubicBezTo>
                    <a:cubicBezTo>
                      <a:pt x="116" y="13"/>
                      <a:pt x="116" y="13"/>
                      <a:pt x="116" y="13"/>
                    </a:cubicBezTo>
                    <a:close/>
                    <a:moveTo>
                      <a:pt x="118" y="18"/>
                    </a:moveTo>
                    <a:cubicBezTo>
                      <a:pt x="118" y="18"/>
                      <a:pt x="118" y="17"/>
                      <a:pt x="118" y="17"/>
                    </a:cubicBezTo>
                    <a:cubicBezTo>
                      <a:pt x="118" y="17"/>
                      <a:pt x="118" y="17"/>
                      <a:pt x="119" y="17"/>
                    </a:cubicBezTo>
                    <a:cubicBezTo>
                      <a:pt x="118" y="18"/>
                      <a:pt x="118" y="18"/>
                      <a:pt x="118" y="18"/>
                    </a:cubicBezTo>
                    <a:close/>
                    <a:moveTo>
                      <a:pt x="118" y="15"/>
                    </a:moveTo>
                    <a:cubicBezTo>
                      <a:pt x="118" y="16"/>
                      <a:pt x="118" y="16"/>
                      <a:pt x="118" y="16"/>
                    </a:cubicBezTo>
                    <a:cubicBezTo>
                      <a:pt x="117" y="16"/>
                      <a:pt x="117" y="17"/>
                      <a:pt x="117" y="15"/>
                    </a:cubicBezTo>
                    <a:cubicBezTo>
                      <a:pt x="117" y="15"/>
                      <a:pt x="117" y="15"/>
                      <a:pt x="117" y="14"/>
                    </a:cubicBezTo>
                    <a:cubicBezTo>
                      <a:pt x="118" y="14"/>
                      <a:pt x="119" y="14"/>
                      <a:pt x="120" y="14"/>
                    </a:cubicBezTo>
                    <a:cubicBezTo>
                      <a:pt x="119" y="15"/>
                      <a:pt x="119" y="15"/>
                      <a:pt x="118" y="15"/>
                    </a:cubicBezTo>
                    <a:close/>
                    <a:moveTo>
                      <a:pt x="133" y="18"/>
                    </a:moveTo>
                    <a:cubicBezTo>
                      <a:pt x="134" y="19"/>
                      <a:pt x="133" y="20"/>
                      <a:pt x="132" y="20"/>
                    </a:cubicBezTo>
                    <a:cubicBezTo>
                      <a:pt x="132" y="20"/>
                      <a:pt x="132" y="19"/>
                      <a:pt x="132" y="18"/>
                    </a:cubicBezTo>
                    <a:cubicBezTo>
                      <a:pt x="132" y="18"/>
                      <a:pt x="133" y="18"/>
                      <a:pt x="133" y="18"/>
                    </a:cubicBezTo>
                    <a:close/>
                    <a:moveTo>
                      <a:pt x="139" y="13"/>
                    </a:moveTo>
                    <a:cubicBezTo>
                      <a:pt x="139" y="13"/>
                      <a:pt x="139" y="13"/>
                      <a:pt x="140" y="13"/>
                    </a:cubicBezTo>
                    <a:cubicBezTo>
                      <a:pt x="140" y="13"/>
                      <a:pt x="140" y="13"/>
                      <a:pt x="140" y="13"/>
                    </a:cubicBezTo>
                    <a:cubicBezTo>
                      <a:pt x="139" y="13"/>
                      <a:pt x="139" y="13"/>
                      <a:pt x="139" y="13"/>
                    </a:cubicBezTo>
                    <a:close/>
                    <a:moveTo>
                      <a:pt x="152" y="9"/>
                    </a:moveTo>
                    <a:cubicBezTo>
                      <a:pt x="152" y="9"/>
                      <a:pt x="152" y="9"/>
                      <a:pt x="151" y="9"/>
                    </a:cubicBezTo>
                    <a:cubicBezTo>
                      <a:pt x="151" y="9"/>
                      <a:pt x="151" y="8"/>
                      <a:pt x="151" y="8"/>
                    </a:cubicBezTo>
                    <a:cubicBezTo>
                      <a:pt x="151" y="8"/>
                      <a:pt x="151" y="8"/>
                      <a:pt x="151" y="8"/>
                    </a:cubicBezTo>
                    <a:cubicBezTo>
                      <a:pt x="151" y="8"/>
                      <a:pt x="152" y="9"/>
                      <a:pt x="152" y="9"/>
                    </a:cubicBezTo>
                    <a:close/>
                    <a:moveTo>
                      <a:pt x="157" y="15"/>
                    </a:moveTo>
                    <a:cubicBezTo>
                      <a:pt x="157" y="16"/>
                      <a:pt x="156" y="16"/>
                      <a:pt x="156" y="15"/>
                    </a:cubicBezTo>
                    <a:cubicBezTo>
                      <a:pt x="155" y="16"/>
                      <a:pt x="156" y="16"/>
                      <a:pt x="156" y="17"/>
                    </a:cubicBezTo>
                    <a:cubicBezTo>
                      <a:pt x="156" y="17"/>
                      <a:pt x="156" y="17"/>
                      <a:pt x="156" y="17"/>
                    </a:cubicBezTo>
                    <a:cubicBezTo>
                      <a:pt x="156" y="17"/>
                      <a:pt x="156" y="17"/>
                      <a:pt x="156" y="17"/>
                    </a:cubicBezTo>
                    <a:cubicBezTo>
                      <a:pt x="156" y="17"/>
                      <a:pt x="155" y="17"/>
                      <a:pt x="155" y="17"/>
                    </a:cubicBezTo>
                    <a:cubicBezTo>
                      <a:pt x="155" y="17"/>
                      <a:pt x="155" y="17"/>
                      <a:pt x="154" y="17"/>
                    </a:cubicBezTo>
                    <a:cubicBezTo>
                      <a:pt x="154" y="17"/>
                      <a:pt x="154" y="17"/>
                      <a:pt x="154" y="17"/>
                    </a:cubicBezTo>
                    <a:cubicBezTo>
                      <a:pt x="154" y="17"/>
                      <a:pt x="154" y="17"/>
                      <a:pt x="153" y="17"/>
                    </a:cubicBezTo>
                    <a:cubicBezTo>
                      <a:pt x="153" y="17"/>
                      <a:pt x="153" y="17"/>
                      <a:pt x="153" y="17"/>
                    </a:cubicBezTo>
                    <a:cubicBezTo>
                      <a:pt x="153" y="17"/>
                      <a:pt x="153" y="17"/>
                      <a:pt x="152" y="17"/>
                    </a:cubicBezTo>
                    <a:cubicBezTo>
                      <a:pt x="152" y="15"/>
                      <a:pt x="154" y="18"/>
                      <a:pt x="153" y="15"/>
                    </a:cubicBezTo>
                    <a:cubicBezTo>
                      <a:pt x="153" y="15"/>
                      <a:pt x="152" y="15"/>
                      <a:pt x="152" y="15"/>
                    </a:cubicBezTo>
                    <a:cubicBezTo>
                      <a:pt x="151" y="15"/>
                      <a:pt x="152" y="16"/>
                      <a:pt x="152" y="16"/>
                    </a:cubicBezTo>
                    <a:cubicBezTo>
                      <a:pt x="151" y="16"/>
                      <a:pt x="151" y="15"/>
                      <a:pt x="150" y="15"/>
                    </a:cubicBezTo>
                    <a:cubicBezTo>
                      <a:pt x="150" y="14"/>
                      <a:pt x="152" y="15"/>
                      <a:pt x="152" y="14"/>
                    </a:cubicBezTo>
                    <a:cubicBezTo>
                      <a:pt x="152" y="14"/>
                      <a:pt x="152" y="14"/>
                      <a:pt x="152" y="13"/>
                    </a:cubicBezTo>
                    <a:cubicBezTo>
                      <a:pt x="152" y="13"/>
                      <a:pt x="152" y="14"/>
                      <a:pt x="153" y="13"/>
                    </a:cubicBezTo>
                    <a:cubicBezTo>
                      <a:pt x="154" y="12"/>
                      <a:pt x="154" y="13"/>
                      <a:pt x="155" y="13"/>
                    </a:cubicBezTo>
                    <a:cubicBezTo>
                      <a:pt x="155" y="13"/>
                      <a:pt x="155" y="14"/>
                      <a:pt x="155" y="14"/>
                    </a:cubicBezTo>
                    <a:cubicBezTo>
                      <a:pt x="156" y="14"/>
                      <a:pt x="157" y="14"/>
                      <a:pt x="158" y="14"/>
                    </a:cubicBezTo>
                    <a:cubicBezTo>
                      <a:pt x="158" y="14"/>
                      <a:pt x="158" y="14"/>
                      <a:pt x="158" y="15"/>
                    </a:cubicBezTo>
                    <a:cubicBezTo>
                      <a:pt x="158" y="15"/>
                      <a:pt x="157" y="15"/>
                      <a:pt x="157" y="15"/>
                    </a:cubicBezTo>
                    <a:close/>
                    <a:moveTo>
                      <a:pt x="167" y="13"/>
                    </a:moveTo>
                    <a:cubicBezTo>
                      <a:pt x="166" y="13"/>
                      <a:pt x="167" y="14"/>
                      <a:pt x="166" y="14"/>
                    </a:cubicBezTo>
                    <a:cubicBezTo>
                      <a:pt x="166" y="14"/>
                      <a:pt x="165" y="14"/>
                      <a:pt x="165" y="14"/>
                    </a:cubicBezTo>
                    <a:cubicBezTo>
                      <a:pt x="164" y="15"/>
                      <a:pt x="164" y="13"/>
                      <a:pt x="162" y="14"/>
                    </a:cubicBezTo>
                    <a:cubicBezTo>
                      <a:pt x="163" y="15"/>
                      <a:pt x="163" y="15"/>
                      <a:pt x="162" y="15"/>
                    </a:cubicBezTo>
                    <a:cubicBezTo>
                      <a:pt x="162" y="15"/>
                      <a:pt x="161" y="16"/>
                      <a:pt x="161" y="16"/>
                    </a:cubicBezTo>
                    <a:cubicBezTo>
                      <a:pt x="160" y="16"/>
                      <a:pt x="161" y="15"/>
                      <a:pt x="161" y="15"/>
                    </a:cubicBezTo>
                    <a:cubicBezTo>
                      <a:pt x="160" y="15"/>
                      <a:pt x="159" y="15"/>
                      <a:pt x="159" y="14"/>
                    </a:cubicBezTo>
                    <a:cubicBezTo>
                      <a:pt x="159" y="14"/>
                      <a:pt x="159" y="14"/>
                      <a:pt x="159" y="14"/>
                    </a:cubicBezTo>
                    <a:cubicBezTo>
                      <a:pt x="159" y="14"/>
                      <a:pt x="159" y="14"/>
                      <a:pt x="159" y="14"/>
                    </a:cubicBezTo>
                    <a:cubicBezTo>
                      <a:pt x="160" y="14"/>
                      <a:pt x="160" y="15"/>
                      <a:pt x="161" y="14"/>
                    </a:cubicBezTo>
                    <a:cubicBezTo>
                      <a:pt x="160" y="12"/>
                      <a:pt x="163" y="12"/>
                      <a:pt x="165" y="12"/>
                    </a:cubicBezTo>
                    <a:cubicBezTo>
                      <a:pt x="165" y="12"/>
                      <a:pt x="165" y="11"/>
                      <a:pt x="165" y="11"/>
                    </a:cubicBezTo>
                    <a:cubicBezTo>
                      <a:pt x="165" y="11"/>
                      <a:pt x="166" y="11"/>
                      <a:pt x="166" y="11"/>
                    </a:cubicBezTo>
                    <a:cubicBezTo>
                      <a:pt x="166" y="11"/>
                      <a:pt x="166" y="11"/>
                      <a:pt x="166" y="11"/>
                    </a:cubicBezTo>
                    <a:cubicBezTo>
                      <a:pt x="166" y="12"/>
                      <a:pt x="165" y="11"/>
                      <a:pt x="165" y="12"/>
                    </a:cubicBezTo>
                    <a:cubicBezTo>
                      <a:pt x="166" y="12"/>
                      <a:pt x="166" y="12"/>
                      <a:pt x="168" y="12"/>
                    </a:cubicBezTo>
                    <a:cubicBezTo>
                      <a:pt x="167" y="13"/>
                      <a:pt x="168" y="13"/>
                      <a:pt x="168" y="13"/>
                    </a:cubicBezTo>
                    <a:cubicBezTo>
                      <a:pt x="168" y="13"/>
                      <a:pt x="167" y="14"/>
                      <a:pt x="167" y="13"/>
                    </a:cubicBezTo>
                    <a:close/>
                    <a:moveTo>
                      <a:pt x="182" y="18"/>
                    </a:moveTo>
                    <a:cubicBezTo>
                      <a:pt x="181" y="16"/>
                      <a:pt x="184" y="16"/>
                      <a:pt x="184" y="17"/>
                    </a:cubicBezTo>
                    <a:cubicBezTo>
                      <a:pt x="183" y="17"/>
                      <a:pt x="183" y="18"/>
                      <a:pt x="182" y="18"/>
                    </a:cubicBezTo>
                    <a:close/>
                    <a:moveTo>
                      <a:pt x="184" y="15"/>
                    </a:moveTo>
                    <a:cubicBezTo>
                      <a:pt x="183" y="14"/>
                      <a:pt x="182" y="16"/>
                      <a:pt x="182" y="14"/>
                    </a:cubicBezTo>
                    <a:cubicBezTo>
                      <a:pt x="181" y="14"/>
                      <a:pt x="181" y="14"/>
                      <a:pt x="180" y="14"/>
                    </a:cubicBezTo>
                    <a:cubicBezTo>
                      <a:pt x="180" y="14"/>
                      <a:pt x="178" y="14"/>
                      <a:pt x="178" y="14"/>
                    </a:cubicBezTo>
                    <a:cubicBezTo>
                      <a:pt x="178" y="13"/>
                      <a:pt x="178" y="14"/>
                      <a:pt x="178" y="14"/>
                    </a:cubicBezTo>
                    <a:cubicBezTo>
                      <a:pt x="177" y="14"/>
                      <a:pt x="177" y="13"/>
                      <a:pt x="176" y="13"/>
                    </a:cubicBezTo>
                    <a:cubicBezTo>
                      <a:pt x="176" y="14"/>
                      <a:pt x="176" y="14"/>
                      <a:pt x="175" y="14"/>
                    </a:cubicBezTo>
                    <a:cubicBezTo>
                      <a:pt x="175" y="15"/>
                      <a:pt x="176" y="15"/>
                      <a:pt x="176" y="16"/>
                    </a:cubicBezTo>
                    <a:cubicBezTo>
                      <a:pt x="176" y="16"/>
                      <a:pt x="175" y="16"/>
                      <a:pt x="175" y="15"/>
                    </a:cubicBezTo>
                    <a:cubicBezTo>
                      <a:pt x="174" y="15"/>
                      <a:pt x="174" y="15"/>
                      <a:pt x="174" y="14"/>
                    </a:cubicBezTo>
                    <a:cubicBezTo>
                      <a:pt x="173" y="14"/>
                      <a:pt x="171" y="14"/>
                      <a:pt x="170" y="14"/>
                    </a:cubicBezTo>
                    <a:cubicBezTo>
                      <a:pt x="169" y="14"/>
                      <a:pt x="169" y="14"/>
                      <a:pt x="168" y="13"/>
                    </a:cubicBezTo>
                    <a:cubicBezTo>
                      <a:pt x="169" y="13"/>
                      <a:pt x="169" y="13"/>
                      <a:pt x="169" y="13"/>
                    </a:cubicBezTo>
                    <a:cubicBezTo>
                      <a:pt x="169" y="12"/>
                      <a:pt x="171" y="13"/>
                      <a:pt x="171" y="13"/>
                    </a:cubicBezTo>
                    <a:cubicBezTo>
                      <a:pt x="171" y="13"/>
                      <a:pt x="171" y="13"/>
                      <a:pt x="171" y="13"/>
                    </a:cubicBezTo>
                    <a:cubicBezTo>
                      <a:pt x="172" y="13"/>
                      <a:pt x="172" y="13"/>
                      <a:pt x="172" y="13"/>
                    </a:cubicBezTo>
                    <a:cubicBezTo>
                      <a:pt x="173" y="13"/>
                      <a:pt x="173" y="13"/>
                      <a:pt x="173" y="12"/>
                    </a:cubicBezTo>
                    <a:cubicBezTo>
                      <a:pt x="174" y="12"/>
                      <a:pt x="174" y="12"/>
                      <a:pt x="175" y="12"/>
                    </a:cubicBezTo>
                    <a:cubicBezTo>
                      <a:pt x="177" y="12"/>
                      <a:pt x="179" y="12"/>
                      <a:pt x="179" y="11"/>
                    </a:cubicBezTo>
                    <a:cubicBezTo>
                      <a:pt x="178" y="11"/>
                      <a:pt x="178" y="11"/>
                      <a:pt x="178" y="11"/>
                    </a:cubicBezTo>
                    <a:cubicBezTo>
                      <a:pt x="178" y="10"/>
                      <a:pt x="179" y="9"/>
                      <a:pt x="179" y="9"/>
                    </a:cubicBezTo>
                    <a:cubicBezTo>
                      <a:pt x="180" y="9"/>
                      <a:pt x="180" y="10"/>
                      <a:pt x="180" y="10"/>
                    </a:cubicBezTo>
                    <a:cubicBezTo>
                      <a:pt x="181" y="10"/>
                      <a:pt x="181" y="11"/>
                      <a:pt x="181" y="11"/>
                    </a:cubicBezTo>
                    <a:cubicBezTo>
                      <a:pt x="181" y="11"/>
                      <a:pt x="181" y="11"/>
                      <a:pt x="181" y="10"/>
                    </a:cubicBezTo>
                    <a:cubicBezTo>
                      <a:pt x="181" y="11"/>
                      <a:pt x="181" y="11"/>
                      <a:pt x="181" y="11"/>
                    </a:cubicBezTo>
                    <a:cubicBezTo>
                      <a:pt x="181" y="12"/>
                      <a:pt x="181" y="12"/>
                      <a:pt x="181" y="12"/>
                    </a:cubicBezTo>
                    <a:cubicBezTo>
                      <a:pt x="181" y="13"/>
                      <a:pt x="180" y="12"/>
                      <a:pt x="180" y="13"/>
                    </a:cubicBezTo>
                    <a:cubicBezTo>
                      <a:pt x="181" y="12"/>
                      <a:pt x="182" y="14"/>
                      <a:pt x="183" y="14"/>
                    </a:cubicBezTo>
                    <a:cubicBezTo>
                      <a:pt x="184" y="14"/>
                      <a:pt x="184" y="14"/>
                      <a:pt x="184" y="14"/>
                    </a:cubicBezTo>
                    <a:cubicBezTo>
                      <a:pt x="184" y="14"/>
                      <a:pt x="184" y="14"/>
                      <a:pt x="184" y="14"/>
                    </a:cubicBezTo>
                    <a:cubicBezTo>
                      <a:pt x="184" y="14"/>
                      <a:pt x="184" y="14"/>
                      <a:pt x="184" y="15"/>
                    </a:cubicBezTo>
                    <a:close/>
                    <a:moveTo>
                      <a:pt x="186" y="20"/>
                    </a:moveTo>
                    <a:cubicBezTo>
                      <a:pt x="186" y="18"/>
                      <a:pt x="184" y="17"/>
                      <a:pt x="186" y="17"/>
                    </a:cubicBezTo>
                    <a:cubicBezTo>
                      <a:pt x="186" y="18"/>
                      <a:pt x="187" y="20"/>
                      <a:pt x="186" y="20"/>
                    </a:cubicBezTo>
                    <a:close/>
                    <a:moveTo>
                      <a:pt x="186" y="22"/>
                    </a:moveTo>
                    <a:cubicBezTo>
                      <a:pt x="187" y="22"/>
                      <a:pt x="188" y="22"/>
                      <a:pt x="189" y="22"/>
                    </a:cubicBezTo>
                    <a:cubicBezTo>
                      <a:pt x="189" y="23"/>
                      <a:pt x="187" y="24"/>
                      <a:pt x="186" y="22"/>
                    </a:cubicBezTo>
                    <a:close/>
                    <a:moveTo>
                      <a:pt x="193" y="22"/>
                    </a:moveTo>
                    <a:cubicBezTo>
                      <a:pt x="193" y="20"/>
                      <a:pt x="190" y="21"/>
                      <a:pt x="191" y="20"/>
                    </a:cubicBezTo>
                    <a:cubicBezTo>
                      <a:pt x="193" y="20"/>
                      <a:pt x="193" y="20"/>
                      <a:pt x="193" y="20"/>
                    </a:cubicBezTo>
                    <a:cubicBezTo>
                      <a:pt x="192" y="20"/>
                      <a:pt x="194" y="21"/>
                      <a:pt x="193" y="22"/>
                    </a:cubicBezTo>
                    <a:close/>
                    <a:moveTo>
                      <a:pt x="191" y="13"/>
                    </a:moveTo>
                    <a:cubicBezTo>
                      <a:pt x="191" y="14"/>
                      <a:pt x="191" y="14"/>
                      <a:pt x="191" y="14"/>
                    </a:cubicBezTo>
                    <a:cubicBezTo>
                      <a:pt x="190" y="14"/>
                      <a:pt x="189" y="14"/>
                      <a:pt x="189" y="14"/>
                    </a:cubicBezTo>
                    <a:cubicBezTo>
                      <a:pt x="189" y="13"/>
                      <a:pt x="189" y="13"/>
                      <a:pt x="188" y="13"/>
                    </a:cubicBezTo>
                    <a:cubicBezTo>
                      <a:pt x="188" y="13"/>
                      <a:pt x="189" y="12"/>
                      <a:pt x="189" y="12"/>
                    </a:cubicBezTo>
                    <a:cubicBezTo>
                      <a:pt x="190" y="12"/>
                      <a:pt x="189" y="13"/>
                      <a:pt x="190" y="13"/>
                    </a:cubicBezTo>
                    <a:cubicBezTo>
                      <a:pt x="191" y="12"/>
                      <a:pt x="190" y="10"/>
                      <a:pt x="191" y="11"/>
                    </a:cubicBezTo>
                    <a:cubicBezTo>
                      <a:pt x="192" y="11"/>
                      <a:pt x="192" y="11"/>
                      <a:pt x="193" y="12"/>
                    </a:cubicBezTo>
                    <a:cubicBezTo>
                      <a:pt x="193" y="12"/>
                      <a:pt x="193" y="13"/>
                      <a:pt x="193" y="13"/>
                    </a:cubicBezTo>
                    <a:cubicBezTo>
                      <a:pt x="193" y="14"/>
                      <a:pt x="192" y="13"/>
                      <a:pt x="191" y="13"/>
                    </a:cubicBezTo>
                    <a:close/>
                    <a:moveTo>
                      <a:pt x="193" y="15"/>
                    </a:moveTo>
                    <a:cubicBezTo>
                      <a:pt x="193" y="14"/>
                      <a:pt x="194" y="14"/>
                      <a:pt x="194" y="14"/>
                    </a:cubicBezTo>
                    <a:cubicBezTo>
                      <a:pt x="194" y="14"/>
                      <a:pt x="195" y="14"/>
                      <a:pt x="195" y="15"/>
                    </a:cubicBezTo>
                    <a:cubicBezTo>
                      <a:pt x="194" y="15"/>
                      <a:pt x="194" y="15"/>
                      <a:pt x="193" y="15"/>
                    </a:cubicBezTo>
                    <a:close/>
                    <a:moveTo>
                      <a:pt x="203" y="17"/>
                    </a:moveTo>
                    <a:cubicBezTo>
                      <a:pt x="202" y="17"/>
                      <a:pt x="202" y="17"/>
                      <a:pt x="202" y="17"/>
                    </a:cubicBezTo>
                    <a:cubicBezTo>
                      <a:pt x="202" y="16"/>
                      <a:pt x="203" y="16"/>
                      <a:pt x="203" y="15"/>
                    </a:cubicBezTo>
                    <a:cubicBezTo>
                      <a:pt x="203" y="15"/>
                      <a:pt x="203" y="15"/>
                      <a:pt x="203" y="15"/>
                    </a:cubicBezTo>
                    <a:lnTo>
                      <a:pt x="203" y="17"/>
                    </a:lnTo>
                    <a:close/>
                    <a:moveTo>
                      <a:pt x="209" y="11"/>
                    </a:moveTo>
                    <a:cubicBezTo>
                      <a:pt x="209" y="11"/>
                      <a:pt x="209" y="12"/>
                      <a:pt x="209" y="12"/>
                    </a:cubicBezTo>
                    <a:cubicBezTo>
                      <a:pt x="209" y="13"/>
                      <a:pt x="208" y="13"/>
                      <a:pt x="208" y="14"/>
                    </a:cubicBezTo>
                    <a:cubicBezTo>
                      <a:pt x="206" y="13"/>
                      <a:pt x="201" y="13"/>
                      <a:pt x="199" y="15"/>
                    </a:cubicBezTo>
                    <a:cubicBezTo>
                      <a:pt x="198" y="15"/>
                      <a:pt x="198" y="14"/>
                      <a:pt x="198" y="14"/>
                    </a:cubicBezTo>
                    <a:cubicBezTo>
                      <a:pt x="198" y="14"/>
                      <a:pt x="198" y="14"/>
                      <a:pt x="198" y="14"/>
                    </a:cubicBezTo>
                    <a:cubicBezTo>
                      <a:pt x="198" y="13"/>
                      <a:pt x="199" y="13"/>
                      <a:pt x="200" y="13"/>
                    </a:cubicBezTo>
                    <a:cubicBezTo>
                      <a:pt x="200" y="13"/>
                      <a:pt x="200" y="13"/>
                      <a:pt x="200" y="13"/>
                    </a:cubicBezTo>
                    <a:cubicBezTo>
                      <a:pt x="200" y="13"/>
                      <a:pt x="200" y="14"/>
                      <a:pt x="200" y="14"/>
                    </a:cubicBezTo>
                    <a:cubicBezTo>
                      <a:pt x="202" y="14"/>
                      <a:pt x="200" y="13"/>
                      <a:pt x="200" y="12"/>
                    </a:cubicBezTo>
                    <a:cubicBezTo>
                      <a:pt x="201" y="12"/>
                      <a:pt x="201" y="12"/>
                      <a:pt x="202" y="12"/>
                    </a:cubicBezTo>
                    <a:cubicBezTo>
                      <a:pt x="202" y="13"/>
                      <a:pt x="203" y="13"/>
                      <a:pt x="204" y="13"/>
                    </a:cubicBezTo>
                    <a:cubicBezTo>
                      <a:pt x="203" y="10"/>
                      <a:pt x="205" y="13"/>
                      <a:pt x="205" y="11"/>
                    </a:cubicBezTo>
                    <a:cubicBezTo>
                      <a:pt x="205" y="11"/>
                      <a:pt x="207" y="11"/>
                      <a:pt x="207" y="10"/>
                    </a:cubicBezTo>
                    <a:cubicBezTo>
                      <a:pt x="207" y="10"/>
                      <a:pt x="208" y="10"/>
                      <a:pt x="208" y="10"/>
                    </a:cubicBezTo>
                    <a:cubicBezTo>
                      <a:pt x="208" y="11"/>
                      <a:pt x="208" y="11"/>
                      <a:pt x="209" y="11"/>
                    </a:cubicBezTo>
                    <a:cubicBezTo>
                      <a:pt x="209" y="11"/>
                      <a:pt x="209" y="12"/>
                      <a:pt x="210" y="12"/>
                    </a:cubicBezTo>
                    <a:cubicBezTo>
                      <a:pt x="210" y="12"/>
                      <a:pt x="210" y="12"/>
                      <a:pt x="211" y="12"/>
                    </a:cubicBezTo>
                    <a:cubicBezTo>
                      <a:pt x="210" y="12"/>
                      <a:pt x="210" y="13"/>
                      <a:pt x="210" y="13"/>
                    </a:cubicBezTo>
                    <a:cubicBezTo>
                      <a:pt x="210" y="13"/>
                      <a:pt x="210" y="13"/>
                      <a:pt x="210" y="13"/>
                    </a:cubicBezTo>
                    <a:cubicBezTo>
                      <a:pt x="210" y="13"/>
                      <a:pt x="209" y="13"/>
                      <a:pt x="209" y="11"/>
                    </a:cubicBezTo>
                    <a:close/>
                    <a:moveTo>
                      <a:pt x="210" y="10"/>
                    </a:moveTo>
                    <a:cubicBezTo>
                      <a:pt x="210" y="10"/>
                      <a:pt x="210" y="10"/>
                      <a:pt x="210" y="10"/>
                    </a:cubicBezTo>
                    <a:cubicBezTo>
                      <a:pt x="210" y="10"/>
                      <a:pt x="210" y="10"/>
                      <a:pt x="210" y="10"/>
                    </a:cubicBezTo>
                    <a:cubicBezTo>
                      <a:pt x="210" y="10"/>
                      <a:pt x="210" y="10"/>
                      <a:pt x="210" y="10"/>
                    </a:cubicBezTo>
                    <a:close/>
                    <a:moveTo>
                      <a:pt x="213" y="17"/>
                    </a:moveTo>
                    <a:cubicBezTo>
                      <a:pt x="213" y="18"/>
                      <a:pt x="211" y="18"/>
                      <a:pt x="211" y="17"/>
                    </a:cubicBezTo>
                    <a:cubicBezTo>
                      <a:pt x="212" y="17"/>
                      <a:pt x="212" y="17"/>
                      <a:pt x="213" y="17"/>
                    </a:cubicBezTo>
                    <a:close/>
                    <a:moveTo>
                      <a:pt x="211" y="7"/>
                    </a:moveTo>
                    <a:cubicBezTo>
                      <a:pt x="211" y="8"/>
                      <a:pt x="211" y="8"/>
                      <a:pt x="210" y="9"/>
                    </a:cubicBezTo>
                    <a:cubicBezTo>
                      <a:pt x="210" y="8"/>
                      <a:pt x="210" y="8"/>
                      <a:pt x="210" y="8"/>
                    </a:cubicBezTo>
                    <a:cubicBezTo>
                      <a:pt x="210" y="8"/>
                      <a:pt x="210" y="7"/>
                      <a:pt x="210" y="7"/>
                    </a:cubicBezTo>
                    <a:cubicBezTo>
                      <a:pt x="210" y="7"/>
                      <a:pt x="211" y="7"/>
                      <a:pt x="211" y="7"/>
                    </a:cubicBezTo>
                    <a:close/>
                    <a:moveTo>
                      <a:pt x="195" y="9"/>
                    </a:moveTo>
                    <a:cubicBezTo>
                      <a:pt x="195" y="9"/>
                      <a:pt x="195" y="9"/>
                      <a:pt x="195" y="9"/>
                    </a:cubicBezTo>
                    <a:cubicBezTo>
                      <a:pt x="195" y="9"/>
                      <a:pt x="194" y="9"/>
                      <a:pt x="194" y="9"/>
                    </a:cubicBezTo>
                    <a:cubicBezTo>
                      <a:pt x="194" y="9"/>
                      <a:pt x="195" y="9"/>
                      <a:pt x="195" y="9"/>
                    </a:cubicBezTo>
                    <a:close/>
                    <a:moveTo>
                      <a:pt x="188" y="7"/>
                    </a:moveTo>
                    <a:cubicBezTo>
                      <a:pt x="188" y="7"/>
                      <a:pt x="188" y="7"/>
                      <a:pt x="187" y="7"/>
                    </a:cubicBezTo>
                    <a:cubicBezTo>
                      <a:pt x="187" y="7"/>
                      <a:pt x="187" y="7"/>
                      <a:pt x="187" y="6"/>
                    </a:cubicBezTo>
                    <a:cubicBezTo>
                      <a:pt x="187" y="6"/>
                      <a:pt x="188" y="6"/>
                      <a:pt x="188" y="7"/>
                    </a:cubicBezTo>
                    <a:close/>
                    <a:moveTo>
                      <a:pt x="159" y="4"/>
                    </a:moveTo>
                    <a:cubicBezTo>
                      <a:pt x="158" y="5"/>
                      <a:pt x="159" y="7"/>
                      <a:pt x="158" y="7"/>
                    </a:cubicBezTo>
                    <a:cubicBezTo>
                      <a:pt x="158" y="7"/>
                      <a:pt x="158" y="6"/>
                      <a:pt x="157" y="6"/>
                    </a:cubicBezTo>
                    <a:cubicBezTo>
                      <a:pt x="157" y="6"/>
                      <a:pt x="157" y="6"/>
                      <a:pt x="157" y="6"/>
                    </a:cubicBezTo>
                    <a:cubicBezTo>
                      <a:pt x="159" y="6"/>
                      <a:pt x="157" y="4"/>
                      <a:pt x="159" y="4"/>
                    </a:cubicBezTo>
                    <a:close/>
                    <a:moveTo>
                      <a:pt x="152" y="7"/>
                    </a:moveTo>
                    <a:cubicBezTo>
                      <a:pt x="152" y="7"/>
                      <a:pt x="152" y="7"/>
                      <a:pt x="152" y="7"/>
                    </a:cubicBezTo>
                    <a:cubicBezTo>
                      <a:pt x="152" y="7"/>
                      <a:pt x="152" y="7"/>
                      <a:pt x="152" y="7"/>
                    </a:cubicBezTo>
                    <a:cubicBezTo>
                      <a:pt x="152" y="7"/>
                      <a:pt x="152" y="7"/>
                      <a:pt x="152" y="7"/>
                    </a:cubicBezTo>
                    <a:close/>
                    <a:moveTo>
                      <a:pt x="123" y="6"/>
                    </a:moveTo>
                    <a:cubicBezTo>
                      <a:pt x="124" y="6"/>
                      <a:pt x="125" y="6"/>
                      <a:pt x="125" y="6"/>
                    </a:cubicBezTo>
                    <a:cubicBezTo>
                      <a:pt x="125" y="6"/>
                      <a:pt x="125" y="6"/>
                      <a:pt x="124" y="6"/>
                    </a:cubicBezTo>
                    <a:cubicBezTo>
                      <a:pt x="124" y="7"/>
                      <a:pt x="125" y="7"/>
                      <a:pt x="125" y="7"/>
                    </a:cubicBezTo>
                    <a:cubicBezTo>
                      <a:pt x="125" y="7"/>
                      <a:pt x="125" y="7"/>
                      <a:pt x="125" y="7"/>
                    </a:cubicBezTo>
                    <a:cubicBezTo>
                      <a:pt x="124" y="7"/>
                      <a:pt x="124" y="7"/>
                      <a:pt x="124" y="6"/>
                    </a:cubicBezTo>
                    <a:cubicBezTo>
                      <a:pt x="123" y="7"/>
                      <a:pt x="123" y="8"/>
                      <a:pt x="123" y="6"/>
                    </a:cubicBezTo>
                    <a:close/>
                    <a:moveTo>
                      <a:pt x="103" y="4"/>
                    </a:moveTo>
                    <a:cubicBezTo>
                      <a:pt x="103" y="4"/>
                      <a:pt x="103" y="4"/>
                      <a:pt x="103" y="4"/>
                    </a:cubicBezTo>
                    <a:cubicBezTo>
                      <a:pt x="103" y="4"/>
                      <a:pt x="102" y="4"/>
                      <a:pt x="102" y="4"/>
                    </a:cubicBezTo>
                    <a:cubicBezTo>
                      <a:pt x="103" y="4"/>
                      <a:pt x="103" y="4"/>
                      <a:pt x="103" y="4"/>
                    </a:cubicBezTo>
                    <a:close/>
                    <a:moveTo>
                      <a:pt x="98" y="7"/>
                    </a:moveTo>
                    <a:cubicBezTo>
                      <a:pt x="97" y="7"/>
                      <a:pt x="97" y="7"/>
                      <a:pt x="97" y="7"/>
                    </a:cubicBezTo>
                    <a:cubicBezTo>
                      <a:pt x="97" y="7"/>
                      <a:pt x="97" y="7"/>
                      <a:pt x="98" y="7"/>
                    </a:cubicBezTo>
                    <a:close/>
                    <a:moveTo>
                      <a:pt x="80" y="10"/>
                    </a:moveTo>
                    <a:cubicBezTo>
                      <a:pt x="81" y="10"/>
                      <a:pt x="81" y="10"/>
                      <a:pt x="81" y="10"/>
                    </a:cubicBezTo>
                    <a:cubicBezTo>
                      <a:pt x="81" y="10"/>
                      <a:pt x="81" y="10"/>
                      <a:pt x="81" y="10"/>
                    </a:cubicBezTo>
                    <a:cubicBezTo>
                      <a:pt x="80" y="10"/>
                      <a:pt x="80" y="10"/>
                      <a:pt x="80" y="10"/>
                    </a:cubicBezTo>
                    <a:cubicBezTo>
                      <a:pt x="80" y="10"/>
                      <a:pt x="80" y="10"/>
                      <a:pt x="80" y="10"/>
                    </a:cubicBezTo>
                    <a:close/>
                    <a:moveTo>
                      <a:pt x="74" y="7"/>
                    </a:moveTo>
                    <a:cubicBezTo>
                      <a:pt x="74" y="7"/>
                      <a:pt x="74" y="6"/>
                      <a:pt x="74" y="6"/>
                    </a:cubicBezTo>
                    <a:cubicBezTo>
                      <a:pt x="74" y="6"/>
                      <a:pt x="74" y="6"/>
                      <a:pt x="75" y="6"/>
                    </a:cubicBezTo>
                    <a:cubicBezTo>
                      <a:pt x="75" y="6"/>
                      <a:pt x="74" y="7"/>
                      <a:pt x="74" y="7"/>
                    </a:cubicBezTo>
                    <a:close/>
                    <a:moveTo>
                      <a:pt x="72" y="6"/>
                    </a:moveTo>
                    <a:cubicBezTo>
                      <a:pt x="73" y="6"/>
                      <a:pt x="73" y="6"/>
                      <a:pt x="73" y="6"/>
                    </a:cubicBezTo>
                    <a:cubicBezTo>
                      <a:pt x="73" y="7"/>
                      <a:pt x="74" y="7"/>
                      <a:pt x="74" y="7"/>
                    </a:cubicBezTo>
                    <a:cubicBezTo>
                      <a:pt x="74" y="7"/>
                      <a:pt x="74" y="7"/>
                      <a:pt x="73" y="7"/>
                    </a:cubicBezTo>
                    <a:cubicBezTo>
                      <a:pt x="73" y="7"/>
                      <a:pt x="73" y="7"/>
                      <a:pt x="72" y="8"/>
                    </a:cubicBezTo>
                    <a:cubicBezTo>
                      <a:pt x="72" y="7"/>
                      <a:pt x="73" y="7"/>
                      <a:pt x="72" y="6"/>
                    </a:cubicBezTo>
                    <a:close/>
                    <a:moveTo>
                      <a:pt x="71" y="9"/>
                    </a:moveTo>
                    <a:cubicBezTo>
                      <a:pt x="71" y="9"/>
                      <a:pt x="71" y="9"/>
                      <a:pt x="71" y="9"/>
                    </a:cubicBezTo>
                    <a:cubicBezTo>
                      <a:pt x="71" y="9"/>
                      <a:pt x="71" y="10"/>
                      <a:pt x="70" y="10"/>
                    </a:cubicBezTo>
                    <a:cubicBezTo>
                      <a:pt x="70" y="10"/>
                      <a:pt x="69" y="9"/>
                      <a:pt x="69" y="9"/>
                    </a:cubicBezTo>
                    <a:cubicBezTo>
                      <a:pt x="69" y="8"/>
                      <a:pt x="68" y="8"/>
                      <a:pt x="68" y="8"/>
                    </a:cubicBezTo>
                    <a:cubicBezTo>
                      <a:pt x="68" y="8"/>
                      <a:pt x="69" y="8"/>
                      <a:pt x="69" y="8"/>
                    </a:cubicBezTo>
                    <a:cubicBezTo>
                      <a:pt x="69" y="8"/>
                      <a:pt x="70" y="10"/>
                      <a:pt x="71" y="9"/>
                    </a:cubicBezTo>
                    <a:close/>
                    <a:moveTo>
                      <a:pt x="67" y="6"/>
                    </a:moveTo>
                    <a:cubicBezTo>
                      <a:pt x="67" y="6"/>
                      <a:pt x="67" y="6"/>
                      <a:pt x="66" y="6"/>
                    </a:cubicBezTo>
                    <a:cubicBezTo>
                      <a:pt x="66" y="6"/>
                      <a:pt x="66" y="6"/>
                      <a:pt x="66" y="6"/>
                    </a:cubicBezTo>
                    <a:cubicBezTo>
                      <a:pt x="66" y="5"/>
                      <a:pt x="67" y="5"/>
                      <a:pt x="67" y="6"/>
                    </a:cubicBezTo>
                    <a:close/>
                    <a:moveTo>
                      <a:pt x="57" y="9"/>
                    </a:moveTo>
                    <a:cubicBezTo>
                      <a:pt x="57" y="9"/>
                      <a:pt x="57" y="9"/>
                      <a:pt x="57" y="9"/>
                    </a:cubicBezTo>
                    <a:cubicBezTo>
                      <a:pt x="57" y="9"/>
                      <a:pt x="57" y="9"/>
                      <a:pt x="57" y="9"/>
                    </a:cubicBezTo>
                    <a:close/>
                    <a:moveTo>
                      <a:pt x="56" y="7"/>
                    </a:moveTo>
                    <a:cubicBezTo>
                      <a:pt x="57" y="7"/>
                      <a:pt x="57" y="8"/>
                      <a:pt x="57" y="9"/>
                    </a:cubicBezTo>
                    <a:cubicBezTo>
                      <a:pt x="57" y="8"/>
                      <a:pt x="57" y="8"/>
                      <a:pt x="57" y="8"/>
                    </a:cubicBezTo>
                    <a:cubicBezTo>
                      <a:pt x="56" y="8"/>
                      <a:pt x="56" y="9"/>
                      <a:pt x="56" y="9"/>
                    </a:cubicBezTo>
                    <a:cubicBezTo>
                      <a:pt x="55" y="9"/>
                      <a:pt x="55" y="8"/>
                      <a:pt x="55" y="8"/>
                    </a:cubicBezTo>
                    <a:cubicBezTo>
                      <a:pt x="55" y="7"/>
                      <a:pt x="55" y="7"/>
                      <a:pt x="56" y="7"/>
                    </a:cubicBezTo>
                    <a:close/>
                    <a:moveTo>
                      <a:pt x="51" y="7"/>
                    </a:moveTo>
                    <a:cubicBezTo>
                      <a:pt x="51" y="6"/>
                      <a:pt x="50" y="6"/>
                      <a:pt x="50" y="5"/>
                    </a:cubicBezTo>
                    <a:cubicBezTo>
                      <a:pt x="50" y="5"/>
                      <a:pt x="50" y="5"/>
                      <a:pt x="50" y="5"/>
                    </a:cubicBezTo>
                    <a:cubicBezTo>
                      <a:pt x="51" y="6"/>
                      <a:pt x="52" y="6"/>
                      <a:pt x="51" y="7"/>
                    </a:cubicBezTo>
                    <a:close/>
                    <a:moveTo>
                      <a:pt x="38" y="10"/>
                    </a:moveTo>
                    <a:cubicBezTo>
                      <a:pt x="38" y="10"/>
                      <a:pt x="38" y="10"/>
                      <a:pt x="37" y="10"/>
                    </a:cubicBezTo>
                    <a:cubicBezTo>
                      <a:pt x="38" y="10"/>
                      <a:pt x="38" y="10"/>
                      <a:pt x="38" y="10"/>
                    </a:cubicBezTo>
                    <a:close/>
                    <a:moveTo>
                      <a:pt x="27" y="4"/>
                    </a:moveTo>
                    <a:cubicBezTo>
                      <a:pt x="28" y="4"/>
                      <a:pt x="28" y="6"/>
                      <a:pt x="30" y="5"/>
                    </a:cubicBezTo>
                    <a:cubicBezTo>
                      <a:pt x="30" y="6"/>
                      <a:pt x="30" y="6"/>
                      <a:pt x="30" y="6"/>
                    </a:cubicBezTo>
                    <a:cubicBezTo>
                      <a:pt x="29" y="6"/>
                      <a:pt x="30" y="8"/>
                      <a:pt x="28" y="8"/>
                    </a:cubicBezTo>
                    <a:cubicBezTo>
                      <a:pt x="29" y="6"/>
                      <a:pt x="27" y="7"/>
                      <a:pt x="27" y="5"/>
                    </a:cubicBezTo>
                    <a:cubicBezTo>
                      <a:pt x="25" y="5"/>
                      <a:pt x="26" y="8"/>
                      <a:pt x="23" y="7"/>
                    </a:cubicBezTo>
                    <a:cubicBezTo>
                      <a:pt x="23" y="7"/>
                      <a:pt x="23" y="7"/>
                      <a:pt x="23" y="7"/>
                    </a:cubicBezTo>
                    <a:cubicBezTo>
                      <a:pt x="24" y="7"/>
                      <a:pt x="24" y="7"/>
                      <a:pt x="24" y="6"/>
                    </a:cubicBezTo>
                    <a:cubicBezTo>
                      <a:pt x="24" y="6"/>
                      <a:pt x="24" y="6"/>
                      <a:pt x="24" y="6"/>
                    </a:cubicBezTo>
                    <a:cubicBezTo>
                      <a:pt x="25" y="5"/>
                      <a:pt x="28" y="6"/>
                      <a:pt x="27" y="4"/>
                    </a:cubicBezTo>
                    <a:close/>
                    <a:moveTo>
                      <a:pt x="21" y="10"/>
                    </a:moveTo>
                    <a:cubicBezTo>
                      <a:pt x="21" y="10"/>
                      <a:pt x="21" y="10"/>
                      <a:pt x="21" y="10"/>
                    </a:cubicBezTo>
                    <a:cubicBezTo>
                      <a:pt x="22" y="11"/>
                      <a:pt x="22" y="12"/>
                      <a:pt x="22" y="12"/>
                    </a:cubicBezTo>
                    <a:cubicBezTo>
                      <a:pt x="22" y="11"/>
                      <a:pt x="21" y="11"/>
                      <a:pt x="21" y="10"/>
                    </a:cubicBezTo>
                    <a:close/>
                    <a:moveTo>
                      <a:pt x="8" y="17"/>
                    </a:moveTo>
                    <a:cubicBezTo>
                      <a:pt x="9" y="17"/>
                      <a:pt x="9" y="17"/>
                      <a:pt x="10" y="17"/>
                    </a:cubicBezTo>
                    <a:cubicBezTo>
                      <a:pt x="10" y="18"/>
                      <a:pt x="8" y="18"/>
                      <a:pt x="8" y="17"/>
                    </a:cubicBezTo>
                    <a:close/>
                    <a:moveTo>
                      <a:pt x="7" y="18"/>
                    </a:moveTo>
                    <a:cubicBezTo>
                      <a:pt x="7" y="19"/>
                      <a:pt x="7" y="19"/>
                      <a:pt x="7" y="20"/>
                    </a:cubicBezTo>
                    <a:cubicBezTo>
                      <a:pt x="8" y="20"/>
                      <a:pt x="8" y="19"/>
                      <a:pt x="8" y="19"/>
                    </a:cubicBezTo>
                    <a:cubicBezTo>
                      <a:pt x="9" y="18"/>
                      <a:pt x="9" y="19"/>
                      <a:pt x="10" y="19"/>
                    </a:cubicBezTo>
                    <a:cubicBezTo>
                      <a:pt x="10" y="20"/>
                      <a:pt x="9" y="20"/>
                      <a:pt x="8" y="20"/>
                    </a:cubicBezTo>
                    <a:cubicBezTo>
                      <a:pt x="8" y="20"/>
                      <a:pt x="8" y="21"/>
                      <a:pt x="8" y="22"/>
                    </a:cubicBezTo>
                    <a:cubicBezTo>
                      <a:pt x="7" y="22"/>
                      <a:pt x="6" y="22"/>
                      <a:pt x="6" y="20"/>
                    </a:cubicBezTo>
                    <a:cubicBezTo>
                      <a:pt x="6" y="20"/>
                      <a:pt x="5" y="18"/>
                      <a:pt x="4" y="20"/>
                    </a:cubicBezTo>
                    <a:cubicBezTo>
                      <a:pt x="3" y="19"/>
                      <a:pt x="6" y="18"/>
                      <a:pt x="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200"/>
              <p:cNvSpPr>
                <a:spLocks/>
              </p:cNvSpPr>
              <p:nvPr/>
            </p:nvSpPr>
            <p:spPr bwMode="auto">
              <a:xfrm>
                <a:off x="5716" y="2393"/>
                <a:ext cx="20" cy="26"/>
              </a:xfrm>
              <a:custGeom>
                <a:avLst/>
                <a:gdLst>
                  <a:gd name="T0" fmla="*/ 1 w 10"/>
                  <a:gd name="T1" fmla="*/ 13 h 13"/>
                  <a:gd name="T2" fmla="*/ 1 w 10"/>
                  <a:gd name="T3" fmla="*/ 12 h 13"/>
                  <a:gd name="T4" fmla="*/ 3 w 10"/>
                  <a:gd name="T5" fmla="*/ 11 h 13"/>
                  <a:gd name="T6" fmla="*/ 2 w 10"/>
                  <a:gd name="T7" fmla="*/ 9 h 13"/>
                  <a:gd name="T8" fmla="*/ 3 w 10"/>
                  <a:gd name="T9" fmla="*/ 11 h 13"/>
                  <a:gd name="T10" fmla="*/ 5 w 10"/>
                  <a:gd name="T11" fmla="*/ 11 h 13"/>
                  <a:gd name="T12" fmla="*/ 7 w 10"/>
                  <a:gd name="T13" fmla="*/ 10 h 13"/>
                  <a:gd name="T14" fmla="*/ 10 w 10"/>
                  <a:gd name="T15" fmla="*/ 11 h 13"/>
                  <a:gd name="T16" fmla="*/ 8 w 10"/>
                  <a:gd name="T17" fmla="*/ 7 h 13"/>
                  <a:gd name="T18" fmla="*/ 9 w 10"/>
                  <a:gd name="T19" fmla="*/ 6 h 13"/>
                  <a:gd name="T20" fmla="*/ 7 w 10"/>
                  <a:gd name="T21" fmla="*/ 6 h 13"/>
                  <a:gd name="T22" fmla="*/ 8 w 10"/>
                  <a:gd name="T23" fmla="*/ 5 h 13"/>
                  <a:gd name="T24" fmla="*/ 9 w 10"/>
                  <a:gd name="T25" fmla="*/ 5 h 13"/>
                  <a:gd name="T26" fmla="*/ 10 w 10"/>
                  <a:gd name="T27" fmla="*/ 2 h 13"/>
                  <a:gd name="T28" fmla="*/ 7 w 10"/>
                  <a:gd name="T29" fmla="*/ 2 h 13"/>
                  <a:gd name="T30" fmla="*/ 7 w 10"/>
                  <a:gd name="T31" fmla="*/ 3 h 13"/>
                  <a:gd name="T32" fmla="*/ 7 w 10"/>
                  <a:gd name="T33" fmla="*/ 2 h 13"/>
                  <a:gd name="T34" fmla="*/ 6 w 10"/>
                  <a:gd name="T35" fmla="*/ 3 h 13"/>
                  <a:gd name="T36" fmla="*/ 6 w 10"/>
                  <a:gd name="T37" fmla="*/ 3 h 13"/>
                  <a:gd name="T38" fmla="*/ 4 w 10"/>
                  <a:gd name="T39" fmla="*/ 6 h 13"/>
                  <a:gd name="T40" fmla="*/ 6 w 10"/>
                  <a:gd name="T41" fmla="*/ 7 h 13"/>
                  <a:gd name="T42" fmla="*/ 5 w 10"/>
                  <a:gd name="T43" fmla="*/ 9 h 13"/>
                  <a:gd name="T44" fmla="*/ 2 w 10"/>
                  <a:gd name="T45" fmla="*/ 8 h 13"/>
                  <a:gd name="T46" fmla="*/ 0 w 10"/>
                  <a:gd name="T47" fmla="*/ 13 h 13"/>
                  <a:gd name="T48" fmla="*/ 0 w 10"/>
                  <a:gd name="T49" fmla="*/ 12 h 13"/>
                  <a:gd name="T50" fmla="*/ 1 w 10"/>
                  <a:gd name="T5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13"/>
                    </a:moveTo>
                    <a:cubicBezTo>
                      <a:pt x="1" y="13"/>
                      <a:pt x="1" y="12"/>
                      <a:pt x="1" y="12"/>
                    </a:cubicBezTo>
                    <a:cubicBezTo>
                      <a:pt x="2" y="12"/>
                      <a:pt x="3" y="12"/>
                      <a:pt x="3" y="11"/>
                    </a:cubicBezTo>
                    <a:cubicBezTo>
                      <a:pt x="3" y="11"/>
                      <a:pt x="1" y="10"/>
                      <a:pt x="2" y="9"/>
                    </a:cubicBezTo>
                    <a:cubicBezTo>
                      <a:pt x="3" y="9"/>
                      <a:pt x="2" y="11"/>
                      <a:pt x="3" y="11"/>
                    </a:cubicBezTo>
                    <a:cubicBezTo>
                      <a:pt x="3" y="11"/>
                      <a:pt x="5" y="10"/>
                      <a:pt x="5" y="11"/>
                    </a:cubicBezTo>
                    <a:cubicBezTo>
                      <a:pt x="6" y="11"/>
                      <a:pt x="6" y="10"/>
                      <a:pt x="7" y="10"/>
                    </a:cubicBezTo>
                    <a:cubicBezTo>
                      <a:pt x="7" y="11"/>
                      <a:pt x="10" y="12"/>
                      <a:pt x="10" y="11"/>
                    </a:cubicBezTo>
                    <a:cubicBezTo>
                      <a:pt x="9" y="10"/>
                      <a:pt x="8" y="9"/>
                      <a:pt x="8" y="7"/>
                    </a:cubicBezTo>
                    <a:cubicBezTo>
                      <a:pt x="9" y="7"/>
                      <a:pt x="10" y="7"/>
                      <a:pt x="9" y="6"/>
                    </a:cubicBezTo>
                    <a:cubicBezTo>
                      <a:pt x="8" y="6"/>
                      <a:pt x="7" y="7"/>
                      <a:pt x="7" y="6"/>
                    </a:cubicBezTo>
                    <a:cubicBezTo>
                      <a:pt x="8" y="6"/>
                      <a:pt x="8" y="5"/>
                      <a:pt x="8" y="5"/>
                    </a:cubicBezTo>
                    <a:cubicBezTo>
                      <a:pt x="8" y="5"/>
                      <a:pt x="9" y="5"/>
                      <a:pt x="9" y="5"/>
                    </a:cubicBezTo>
                    <a:cubicBezTo>
                      <a:pt x="8" y="3"/>
                      <a:pt x="10" y="4"/>
                      <a:pt x="10" y="2"/>
                    </a:cubicBezTo>
                    <a:cubicBezTo>
                      <a:pt x="9" y="2"/>
                      <a:pt x="8" y="0"/>
                      <a:pt x="7" y="2"/>
                    </a:cubicBezTo>
                    <a:cubicBezTo>
                      <a:pt x="9" y="2"/>
                      <a:pt x="8" y="3"/>
                      <a:pt x="7" y="3"/>
                    </a:cubicBezTo>
                    <a:cubicBezTo>
                      <a:pt x="7" y="3"/>
                      <a:pt x="7" y="2"/>
                      <a:pt x="7" y="2"/>
                    </a:cubicBezTo>
                    <a:cubicBezTo>
                      <a:pt x="6" y="2"/>
                      <a:pt x="7" y="3"/>
                      <a:pt x="6" y="3"/>
                    </a:cubicBezTo>
                    <a:cubicBezTo>
                      <a:pt x="6" y="3"/>
                      <a:pt x="6" y="3"/>
                      <a:pt x="6" y="3"/>
                    </a:cubicBezTo>
                    <a:cubicBezTo>
                      <a:pt x="5" y="4"/>
                      <a:pt x="4" y="5"/>
                      <a:pt x="4" y="6"/>
                    </a:cubicBezTo>
                    <a:cubicBezTo>
                      <a:pt x="4" y="6"/>
                      <a:pt x="6" y="6"/>
                      <a:pt x="6" y="7"/>
                    </a:cubicBezTo>
                    <a:cubicBezTo>
                      <a:pt x="6" y="8"/>
                      <a:pt x="5" y="9"/>
                      <a:pt x="5" y="9"/>
                    </a:cubicBezTo>
                    <a:cubicBezTo>
                      <a:pt x="4" y="9"/>
                      <a:pt x="3" y="9"/>
                      <a:pt x="2" y="8"/>
                    </a:cubicBezTo>
                    <a:cubicBezTo>
                      <a:pt x="1" y="10"/>
                      <a:pt x="1" y="11"/>
                      <a:pt x="0" y="13"/>
                    </a:cubicBezTo>
                    <a:cubicBezTo>
                      <a:pt x="0" y="12"/>
                      <a:pt x="0" y="12"/>
                      <a:pt x="0"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201"/>
              <p:cNvSpPr>
                <a:spLocks/>
              </p:cNvSpPr>
              <p:nvPr/>
            </p:nvSpPr>
            <p:spPr bwMode="auto">
              <a:xfrm>
                <a:off x="5724" y="2415"/>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202"/>
              <p:cNvSpPr>
                <a:spLocks noEditPoints="1"/>
              </p:cNvSpPr>
              <p:nvPr/>
            </p:nvSpPr>
            <p:spPr bwMode="auto">
              <a:xfrm>
                <a:off x="5634" y="2532"/>
                <a:ext cx="408" cy="54"/>
              </a:xfrm>
              <a:custGeom>
                <a:avLst/>
                <a:gdLst>
                  <a:gd name="T0" fmla="*/ 17 w 199"/>
                  <a:gd name="T1" fmla="*/ 21 h 26"/>
                  <a:gd name="T2" fmla="*/ 41 w 199"/>
                  <a:gd name="T3" fmla="*/ 19 h 26"/>
                  <a:gd name="T4" fmla="*/ 58 w 199"/>
                  <a:gd name="T5" fmla="*/ 15 h 26"/>
                  <a:gd name="T6" fmla="*/ 55 w 199"/>
                  <a:gd name="T7" fmla="*/ 13 h 26"/>
                  <a:gd name="T8" fmla="*/ 78 w 199"/>
                  <a:gd name="T9" fmla="*/ 18 h 26"/>
                  <a:gd name="T10" fmla="*/ 93 w 199"/>
                  <a:gd name="T11" fmla="*/ 22 h 26"/>
                  <a:gd name="T12" fmla="*/ 105 w 199"/>
                  <a:gd name="T13" fmla="*/ 18 h 26"/>
                  <a:gd name="T14" fmla="*/ 109 w 199"/>
                  <a:gd name="T15" fmla="*/ 16 h 26"/>
                  <a:gd name="T16" fmla="*/ 121 w 199"/>
                  <a:gd name="T17" fmla="*/ 16 h 26"/>
                  <a:gd name="T18" fmla="*/ 121 w 199"/>
                  <a:gd name="T19" fmla="*/ 20 h 26"/>
                  <a:gd name="T20" fmla="*/ 142 w 199"/>
                  <a:gd name="T21" fmla="*/ 16 h 26"/>
                  <a:gd name="T22" fmla="*/ 151 w 199"/>
                  <a:gd name="T23" fmla="*/ 22 h 26"/>
                  <a:gd name="T24" fmla="*/ 166 w 199"/>
                  <a:gd name="T25" fmla="*/ 25 h 26"/>
                  <a:gd name="T26" fmla="*/ 188 w 199"/>
                  <a:gd name="T27" fmla="*/ 19 h 26"/>
                  <a:gd name="T28" fmla="*/ 192 w 199"/>
                  <a:gd name="T29" fmla="*/ 14 h 26"/>
                  <a:gd name="T30" fmla="*/ 179 w 199"/>
                  <a:gd name="T31" fmla="*/ 8 h 26"/>
                  <a:gd name="T32" fmla="*/ 177 w 199"/>
                  <a:gd name="T33" fmla="*/ 15 h 26"/>
                  <a:gd name="T34" fmla="*/ 157 w 199"/>
                  <a:gd name="T35" fmla="*/ 14 h 26"/>
                  <a:gd name="T36" fmla="*/ 164 w 199"/>
                  <a:gd name="T37" fmla="*/ 14 h 26"/>
                  <a:gd name="T38" fmla="*/ 171 w 199"/>
                  <a:gd name="T39" fmla="*/ 11 h 26"/>
                  <a:gd name="T40" fmla="*/ 172 w 199"/>
                  <a:gd name="T41" fmla="*/ 9 h 26"/>
                  <a:gd name="T42" fmla="*/ 162 w 199"/>
                  <a:gd name="T43" fmla="*/ 6 h 26"/>
                  <a:gd name="T44" fmla="*/ 149 w 199"/>
                  <a:gd name="T45" fmla="*/ 9 h 26"/>
                  <a:gd name="T46" fmla="*/ 129 w 199"/>
                  <a:gd name="T47" fmla="*/ 6 h 26"/>
                  <a:gd name="T48" fmla="*/ 115 w 199"/>
                  <a:gd name="T49" fmla="*/ 6 h 26"/>
                  <a:gd name="T50" fmla="*/ 93 w 199"/>
                  <a:gd name="T51" fmla="*/ 6 h 26"/>
                  <a:gd name="T52" fmla="*/ 77 w 199"/>
                  <a:gd name="T53" fmla="*/ 4 h 26"/>
                  <a:gd name="T54" fmla="*/ 53 w 199"/>
                  <a:gd name="T55" fmla="*/ 8 h 26"/>
                  <a:gd name="T56" fmla="*/ 32 w 199"/>
                  <a:gd name="T57" fmla="*/ 7 h 26"/>
                  <a:gd name="T58" fmla="*/ 21 w 199"/>
                  <a:gd name="T59" fmla="*/ 8 h 26"/>
                  <a:gd name="T60" fmla="*/ 5 w 199"/>
                  <a:gd name="T61" fmla="*/ 14 h 26"/>
                  <a:gd name="T62" fmla="*/ 192 w 199"/>
                  <a:gd name="T63" fmla="*/ 19 h 26"/>
                  <a:gd name="T64" fmla="*/ 183 w 199"/>
                  <a:gd name="T65" fmla="*/ 10 h 26"/>
                  <a:gd name="T66" fmla="*/ 167 w 199"/>
                  <a:gd name="T67" fmla="*/ 25 h 26"/>
                  <a:gd name="T68" fmla="*/ 154 w 199"/>
                  <a:gd name="T69" fmla="*/ 15 h 26"/>
                  <a:gd name="T70" fmla="*/ 61 w 199"/>
                  <a:gd name="T71" fmla="*/ 14 h 26"/>
                  <a:gd name="T72" fmla="*/ 70 w 199"/>
                  <a:gd name="T73" fmla="*/ 13 h 26"/>
                  <a:gd name="T74" fmla="*/ 83 w 199"/>
                  <a:gd name="T75" fmla="*/ 10 h 26"/>
                  <a:gd name="T76" fmla="*/ 80 w 199"/>
                  <a:gd name="T77" fmla="*/ 17 h 26"/>
                  <a:gd name="T78" fmla="*/ 87 w 199"/>
                  <a:gd name="T79" fmla="*/ 16 h 26"/>
                  <a:gd name="T80" fmla="*/ 94 w 199"/>
                  <a:gd name="T81" fmla="*/ 15 h 26"/>
                  <a:gd name="T82" fmla="*/ 107 w 199"/>
                  <a:gd name="T83" fmla="*/ 18 h 26"/>
                  <a:gd name="T84" fmla="*/ 99 w 199"/>
                  <a:gd name="T85" fmla="*/ 7 h 26"/>
                  <a:gd name="T86" fmla="*/ 114 w 199"/>
                  <a:gd name="T87" fmla="*/ 12 h 26"/>
                  <a:gd name="T88" fmla="*/ 113 w 199"/>
                  <a:gd name="T89" fmla="*/ 18 h 26"/>
                  <a:gd name="T90" fmla="*/ 134 w 199"/>
                  <a:gd name="T91" fmla="*/ 15 h 26"/>
                  <a:gd name="T92" fmla="*/ 137 w 199"/>
                  <a:gd name="T93" fmla="*/ 6 h 26"/>
                  <a:gd name="T94" fmla="*/ 126 w 199"/>
                  <a:gd name="T95" fmla="*/ 11 h 26"/>
                  <a:gd name="T96" fmla="*/ 119 w 199"/>
                  <a:gd name="T97" fmla="*/ 7 h 26"/>
                  <a:gd name="T98" fmla="*/ 106 w 199"/>
                  <a:gd name="T99" fmla="*/ 10 h 26"/>
                  <a:gd name="T100" fmla="*/ 95 w 199"/>
                  <a:gd name="T101" fmla="*/ 11 h 26"/>
                  <a:gd name="T102" fmla="*/ 80 w 199"/>
                  <a:gd name="T103" fmla="*/ 5 h 26"/>
                  <a:gd name="T104" fmla="*/ 71 w 199"/>
                  <a:gd name="T105" fmla="*/ 6 h 26"/>
                  <a:gd name="T106" fmla="*/ 20 w 199"/>
                  <a:gd name="T107" fmla="*/ 13 h 26"/>
                  <a:gd name="T108" fmla="*/ 24 w 199"/>
                  <a:gd name="T109" fmla="*/ 14 h 26"/>
                  <a:gd name="T110" fmla="*/ 33 w 199"/>
                  <a:gd name="T111" fmla="*/ 13 h 26"/>
                  <a:gd name="T112" fmla="*/ 32 w 199"/>
                  <a:gd name="T113" fmla="*/ 15 h 26"/>
                  <a:gd name="T114" fmla="*/ 50 w 199"/>
                  <a:gd name="T115" fmla="*/ 16 h 26"/>
                  <a:gd name="T116" fmla="*/ 38 w 199"/>
                  <a:gd name="T117" fmla="*/ 14 h 26"/>
                  <a:gd name="T118" fmla="*/ 23 w 199"/>
                  <a:gd name="T11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6">
                    <a:moveTo>
                      <a:pt x="1" y="18"/>
                    </a:moveTo>
                    <a:cubicBezTo>
                      <a:pt x="0" y="20"/>
                      <a:pt x="1" y="20"/>
                      <a:pt x="2" y="21"/>
                    </a:cubicBezTo>
                    <a:cubicBezTo>
                      <a:pt x="1" y="21"/>
                      <a:pt x="1" y="22"/>
                      <a:pt x="1" y="22"/>
                    </a:cubicBezTo>
                    <a:cubicBezTo>
                      <a:pt x="2" y="24"/>
                      <a:pt x="4" y="24"/>
                      <a:pt x="5" y="21"/>
                    </a:cubicBezTo>
                    <a:cubicBezTo>
                      <a:pt x="4" y="21"/>
                      <a:pt x="3" y="21"/>
                      <a:pt x="3" y="21"/>
                    </a:cubicBezTo>
                    <a:cubicBezTo>
                      <a:pt x="4" y="21"/>
                      <a:pt x="3" y="18"/>
                      <a:pt x="4" y="18"/>
                    </a:cubicBezTo>
                    <a:cubicBezTo>
                      <a:pt x="6" y="18"/>
                      <a:pt x="7" y="18"/>
                      <a:pt x="7" y="20"/>
                    </a:cubicBezTo>
                    <a:cubicBezTo>
                      <a:pt x="8" y="21"/>
                      <a:pt x="8" y="20"/>
                      <a:pt x="10" y="20"/>
                    </a:cubicBezTo>
                    <a:cubicBezTo>
                      <a:pt x="10" y="19"/>
                      <a:pt x="10" y="19"/>
                      <a:pt x="9" y="19"/>
                    </a:cubicBezTo>
                    <a:cubicBezTo>
                      <a:pt x="10" y="18"/>
                      <a:pt x="10" y="17"/>
                      <a:pt x="11" y="17"/>
                    </a:cubicBezTo>
                    <a:cubicBezTo>
                      <a:pt x="12" y="18"/>
                      <a:pt x="13" y="19"/>
                      <a:pt x="15" y="18"/>
                    </a:cubicBezTo>
                    <a:cubicBezTo>
                      <a:pt x="15" y="20"/>
                      <a:pt x="17" y="19"/>
                      <a:pt x="16" y="21"/>
                    </a:cubicBezTo>
                    <a:cubicBezTo>
                      <a:pt x="15" y="20"/>
                      <a:pt x="15" y="20"/>
                      <a:pt x="14" y="21"/>
                    </a:cubicBezTo>
                    <a:cubicBezTo>
                      <a:pt x="14" y="22"/>
                      <a:pt x="12" y="22"/>
                      <a:pt x="14" y="23"/>
                    </a:cubicBezTo>
                    <a:cubicBezTo>
                      <a:pt x="13" y="21"/>
                      <a:pt x="15" y="22"/>
                      <a:pt x="16" y="22"/>
                    </a:cubicBezTo>
                    <a:cubicBezTo>
                      <a:pt x="15" y="23"/>
                      <a:pt x="16" y="24"/>
                      <a:pt x="17" y="24"/>
                    </a:cubicBezTo>
                    <a:cubicBezTo>
                      <a:pt x="17" y="23"/>
                      <a:pt x="19" y="23"/>
                      <a:pt x="18" y="22"/>
                    </a:cubicBezTo>
                    <a:cubicBezTo>
                      <a:pt x="18" y="21"/>
                      <a:pt x="17" y="22"/>
                      <a:pt x="17" y="21"/>
                    </a:cubicBezTo>
                    <a:cubicBezTo>
                      <a:pt x="18" y="21"/>
                      <a:pt x="17" y="19"/>
                      <a:pt x="18" y="19"/>
                    </a:cubicBezTo>
                    <a:cubicBezTo>
                      <a:pt x="19" y="19"/>
                      <a:pt x="19" y="20"/>
                      <a:pt x="19" y="20"/>
                    </a:cubicBezTo>
                    <a:cubicBezTo>
                      <a:pt x="19" y="20"/>
                      <a:pt x="20" y="20"/>
                      <a:pt x="20" y="21"/>
                    </a:cubicBezTo>
                    <a:cubicBezTo>
                      <a:pt x="21" y="21"/>
                      <a:pt x="23" y="22"/>
                      <a:pt x="24" y="21"/>
                    </a:cubicBezTo>
                    <a:cubicBezTo>
                      <a:pt x="23" y="21"/>
                      <a:pt x="24" y="19"/>
                      <a:pt x="24" y="19"/>
                    </a:cubicBezTo>
                    <a:cubicBezTo>
                      <a:pt x="25" y="21"/>
                      <a:pt x="26" y="20"/>
                      <a:pt x="27" y="19"/>
                    </a:cubicBezTo>
                    <a:cubicBezTo>
                      <a:pt x="28" y="21"/>
                      <a:pt x="26" y="23"/>
                      <a:pt x="28" y="23"/>
                    </a:cubicBezTo>
                    <a:cubicBezTo>
                      <a:pt x="29" y="23"/>
                      <a:pt x="28" y="22"/>
                      <a:pt x="28" y="22"/>
                    </a:cubicBezTo>
                    <a:cubicBezTo>
                      <a:pt x="29" y="22"/>
                      <a:pt x="30" y="22"/>
                      <a:pt x="29" y="23"/>
                    </a:cubicBezTo>
                    <a:cubicBezTo>
                      <a:pt x="31" y="23"/>
                      <a:pt x="31" y="24"/>
                      <a:pt x="33" y="24"/>
                    </a:cubicBezTo>
                    <a:cubicBezTo>
                      <a:pt x="34" y="23"/>
                      <a:pt x="33" y="22"/>
                      <a:pt x="33" y="22"/>
                    </a:cubicBezTo>
                    <a:cubicBezTo>
                      <a:pt x="33" y="21"/>
                      <a:pt x="33" y="22"/>
                      <a:pt x="33" y="21"/>
                    </a:cubicBezTo>
                    <a:cubicBezTo>
                      <a:pt x="33" y="21"/>
                      <a:pt x="31" y="20"/>
                      <a:pt x="32" y="20"/>
                    </a:cubicBezTo>
                    <a:cubicBezTo>
                      <a:pt x="32" y="20"/>
                      <a:pt x="33" y="20"/>
                      <a:pt x="33" y="20"/>
                    </a:cubicBezTo>
                    <a:cubicBezTo>
                      <a:pt x="33" y="21"/>
                      <a:pt x="35" y="20"/>
                      <a:pt x="36" y="20"/>
                    </a:cubicBezTo>
                    <a:cubicBezTo>
                      <a:pt x="36" y="22"/>
                      <a:pt x="37" y="21"/>
                      <a:pt x="38" y="22"/>
                    </a:cubicBezTo>
                    <a:cubicBezTo>
                      <a:pt x="38" y="22"/>
                      <a:pt x="39" y="22"/>
                      <a:pt x="39" y="22"/>
                    </a:cubicBezTo>
                    <a:cubicBezTo>
                      <a:pt x="40" y="21"/>
                      <a:pt x="40" y="19"/>
                      <a:pt x="41" y="19"/>
                    </a:cubicBezTo>
                    <a:cubicBezTo>
                      <a:pt x="42" y="20"/>
                      <a:pt x="43" y="20"/>
                      <a:pt x="45" y="20"/>
                    </a:cubicBezTo>
                    <a:cubicBezTo>
                      <a:pt x="45" y="21"/>
                      <a:pt x="46" y="21"/>
                      <a:pt x="46" y="22"/>
                    </a:cubicBezTo>
                    <a:cubicBezTo>
                      <a:pt x="45" y="22"/>
                      <a:pt x="45" y="21"/>
                      <a:pt x="44" y="21"/>
                    </a:cubicBezTo>
                    <a:cubicBezTo>
                      <a:pt x="44" y="22"/>
                      <a:pt x="44" y="23"/>
                      <a:pt x="44" y="23"/>
                    </a:cubicBezTo>
                    <a:cubicBezTo>
                      <a:pt x="44" y="22"/>
                      <a:pt x="45" y="24"/>
                      <a:pt x="47" y="23"/>
                    </a:cubicBezTo>
                    <a:cubicBezTo>
                      <a:pt x="47" y="21"/>
                      <a:pt x="45" y="22"/>
                      <a:pt x="46" y="20"/>
                    </a:cubicBezTo>
                    <a:cubicBezTo>
                      <a:pt x="46" y="19"/>
                      <a:pt x="47" y="19"/>
                      <a:pt x="48" y="19"/>
                    </a:cubicBezTo>
                    <a:cubicBezTo>
                      <a:pt x="48" y="18"/>
                      <a:pt x="47" y="18"/>
                      <a:pt x="48" y="17"/>
                    </a:cubicBezTo>
                    <a:cubicBezTo>
                      <a:pt x="48" y="17"/>
                      <a:pt x="48" y="17"/>
                      <a:pt x="49" y="17"/>
                    </a:cubicBezTo>
                    <a:cubicBezTo>
                      <a:pt x="49" y="17"/>
                      <a:pt x="49" y="18"/>
                      <a:pt x="49" y="18"/>
                    </a:cubicBezTo>
                    <a:cubicBezTo>
                      <a:pt x="49" y="19"/>
                      <a:pt x="48" y="19"/>
                      <a:pt x="48" y="20"/>
                    </a:cubicBezTo>
                    <a:cubicBezTo>
                      <a:pt x="51" y="20"/>
                      <a:pt x="51" y="21"/>
                      <a:pt x="53" y="21"/>
                    </a:cubicBezTo>
                    <a:cubicBezTo>
                      <a:pt x="53" y="21"/>
                      <a:pt x="53" y="21"/>
                      <a:pt x="54" y="21"/>
                    </a:cubicBezTo>
                    <a:cubicBezTo>
                      <a:pt x="54" y="20"/>
                      <a:pt x="54" y="19"/>
                      <a:pt x="54" y="19"/>
                    </a:cubicBezTo>
                    <a:cubicBezTo>
                      <a:pt x="56" y="19"/>
                      <a:pt x="58" y="18"/>
                      <a:pt x="59" y="17"/>
                    </a:cubicBezTo>
                    <a:cubicBezTo>
                      <a:pt x="58" y="17"/>
                      <a:pt x="58" y="16"/>
                      <a:pt x="58" y="15"/>
                    </a:cubicBezTo>
                    <a:cubicBezTo>
                      <a:pt x="58" y="15"/>
                      <a:pt x="58" y="15"/>
                      <a:pt x="57" y="16"/>
                    </a:cubicBezTo>
                    <a:cubicBezTo>
                      <a:pt x="57" y="15"/>
                      <a:pt x="58" y="15"/>
                      <a:pt x="58" y="15"/>
                    </a:cubicBezTo>
                    <a:cubicBezTo>
                      <a:pt x="59" y="14"/>
                      <a:pt x="56" y="15"/>
                      <a:pt x="55" y="14"/>
                    </a:cubicBezTo>
                    <a:cubicBezTo>
                      <a:pt x="55" y="15"/>
                      <a:pt x="55" y="15"/>
                      <a:pt x="55" y="15"/>
                    </a:cubicBezTo>
                    <a:cubicBezTo>
                      <a:pt x="54" y="15"/>
                      <a:pt x="53" y="15"/>
                      <a:pt x="52" y="15"/>
                    </a:cubicBezTo>
                    <a:cubicBezTo>
                      <a:pt x="54" y="15"/>
                      <a:pt x="54" y="16"/>
                      <a:pt x="54" y="17"/>
                    </a:cubicBezTo>
                    <a:cubicBezTo>
                      <a:pt x="52" y="17"/>
                      <a:pt x="52" y="17"/>
                      <a:pt x="52" y="17"/>
                    </a:cubicBezTo>
                    <a:cubicBezTo>
                      <a:pt x="53" y="17"/>
                      <a:pt x="52" y="16"/>
                      <a:pt x="51" y="15"/>
                    </a:cubicBezTo>
                    <a:cubicBezTo>
                      <a:pt x="51" y="15"/>
                      <a:pt x="51" y="15"/>
                      <a:pt x="51" y="15"/>
                    </a:cubicBezTo>
                    <a:cubicBezTo>
                      <a:pt x="51" y="15"/>
                      <a:pt x="52" y="15"/>
                      <a:pt x="52" y="14"/>
                    </a:cubicBezTo>
                    <a:cubicBezTo>
                      <a:pt x="52" y="14"/>
                      <a:pt x="52" y="14"/>
                      <a:pt x="52" y="14"/>
                    </a:cubicBezTo>
                    <a:cubicBezTo>
                      <a:pt x="52" y="14"/>
                      <a:pt x="52" y="14"/>
                      <a:pt x="52" y="14"/>
                    </a:cubicBezTo>
                    <a:cubicBezTo>
                      <a:pt x="52" y="14"/>
                      <a:pt x="52" y="14"/>
                      <a:pt x="52" y="14"/>
                    </a:cubicBezTo>
                    <a:cubicBezTo>
                      <a:pt x="51" y="14"/>
                      <a:pt x="51" y="13"/>
                      <a:pt x="51" y="13"/>
                    </a:cubicBezTo>
                    <a:cubicBezTo>
                      <a:pt x="51" y="13"/>
                      <a:pt x="51" y="12"/>
                      <a:pt x="52" y="12"/>
                    </a:cubicBezTo>
                    <a:cubicBezTo>
                      <a:pt x="52" y="12"/>
                      <a:pt x="53" y="13"/>
                      <a:pt x="53" y="13"/>
                    </a:cubicBezTo>
                    <a:cubicBezTo>
                      <a:pt x="53" y="13"/>
                      <a:pt x="53" y="14"/>
                      <a:pt x="54" y="14"/>
                    </a:cubicBezTo>
                    <a:cubicBezTo>
                      <a:pt x="54" y="14"/>
                      <a:pt x="54" y="13"/>
                      <a:pt x="54" y="13"/>
                    </a:cubicBezTo>
                    <a:cubicBezTo>
                      <a:pt x="54" y="13"/>
                      <a:pt x="54" y="13"/>
                      <a:pt x="54" y="13"/>
                    </a:cubicBezTo>
                    <a:cubicBezTo>
                      <a:pt x="54" y="13"/>
                      <a:pt x="55" y="13"/>
                      <a:pt x="55" y="13"/>
                    </a:cubicBezTo>
                    <a:cubicBezTo>
                      <a:pt x="55" y="13"/>
                      <a:pt x="55" y="13"/>
                      <a:pt x="55" y="13"/>
                    </a:cubicBezTo>
                    <a:cubicBezTo>
                      <a:pt x="55" y="13"/>
                      <a:pt x="55" y="13"/>
                      <a:pt x="55" y="14"/>
                    </a:cubicBezTo>
                    <a:cubicBezTo>
                      <a:pt x="56" y="14"/>
                      <a:pt x="56" y="14"/>
                      <a:pt x="56" y="14"/>
                    </a:cubicBezTo>
                    <a:cubicBezTo>
                      <a:pt x="56" y="14"/>
                      <a:pt x="57" y="14"/>
                      <a:pt x="58" y="14"/>
                    </a:cubicBezTo>
                    <a:cubicBezTo>
                      <a:pt x="58" y="14"/>
                      <a:pt x="58" y="14"/>
                      <a:pt x="58" y="13"/>
                    </a:cubicBezTo>
                    <a:cubicBezTo>
                      <a:pt x="59" y="14"/>
                      <a:pt x="59" y="14"/>
                      <a:pt x="59" y="14"/>
                    </a:cubicBezTo>
                    <a:cubicBezTo>
                      <a:pt x="59" y="14"/>
                      <a:pt x="59" y="15"/>
                      <a:pt x="59" y="15"/>
                    </a:cubicBezTo>
                    <a:cubicBezTo>
                      <a:pt x="59" y="15"/>
                      <a:pt x="59" y="15"/>
                      <a:pt x="60" y="15"/>
                    </a:cubicBezTo>
                    <a:cubicBezTo>
                      <a:pt x="59" y="16"/>
                      <a:pt x="60" y="17"/>
                      <a:pt x="60" y="17"/>
                    </a:cubicBezTo>
                    <a:cubicBezTo>
                      <a:pt x="62" y="17"/>
                      <a:pt x="62" y="17"/>
                      <a:pt x="63" y="18"/>
                    </a:cubicBezTo>
                    <a:cubicBezTo>
                      <a:pt x="63" y="19"/>
                      <a:pt x="62" y="19"/>
                      <a:pt x="62" y="21"/>
                    </a:cubicBezTo>
                    <a:cubicBezTo>
                      <a:pt x="65" y="22"/>
                      <a:pt x="67" y="21"/>
                      <a:pt x="70" y="21"/>
                    </a:cubicBezTo>
                    <a:cubicBezTo>
                      <a:pt x="71" y="20"/>
                      <a:pt x="72" y="19"/>
                      <a:pt x="73" y="19"/>
                    </a:cubicBezTo>
                    <a:cubicBezTo>
                      <a:pt x="73" y="19"/>
                      <a:pt x="73" y="20"/>
                      <a:pt x="73" y="20"/>
                    </a:cubicBezTo>
                    <a:cubicBezTo>
                      <a:pt x="77" y="20"/>
                      <a:pt x="77" y="20"/>
                      <a:pt x="77" y="20"/>
                    </a:cubicBezTo>
                    <a:cubicBezTo>
                      <a:pt x="76" y="18"/>
                      <a:pt x="79" y="20"/>
                      <a:pt x="78" y="18"/>
                    </a:cubicBezTo>
                    <a:cubicBezTo>
                      <a:pt x="78" y="18"/>
                      <a:pt x="78" y="18"/>
                      <a:pt x="78" y="18"/>
                    </a:cubicBezTo>
                    <a:cubicBezTo>
                      <a:pt x="78" y="18"/>
                      <a:pt x="78" y="18"/>
                      <a:pt x="78" y="18"/>
                    </a:cubicBezTo>
                    <a:cubicBezTo>
                      <a:pt x="78" y="18"/>
                      <a:pt x="78" y="17"/>
                      <a:pt x="79" y="17"/>
                    </a:cubicBezTo>
                    <a:cubicBezTo>
                      <a:pt x="79" y="17"/>
                      <a:pt x="79" y="17"/>
                      <a:pt x="79" y="17"/>
                    </a:cubicBezTo>
                    <a:cubicBezTo>
                      <a:pt x="79" y="19"/>
                      <a:pt x="79" y="19"/>
                      <a:pt x="79" y="20"/>
                    </a:cubicBezTo>
                    <a:cubicBezTo>
                      <a:pt x="79" y="20"/>
                      <a:pt x="81" y="20"/>
                      <a:pt x="81" y="20"/>
                    </a:cubicBezTo>
                    <a:cubicBezTo>
                      <a:pt x="82" y="21"/>
                      <a:pt x="83" y="19"/>
                      <a:pt x="83" y="21"/>
                    </a:cubicBezTo>
                    <a:cubicBezTo>
                      <a:pt x="84" y="21"/>
                      <a:pt x="84" y="20"/>
                      <a:pt x="85" y="20"/>
                    </a:cubicBezTo>
                    <a:cubicBezTo>
                      <a:pt x="85" y="20"/>
                      <a:pt x="85" y="20"/>
                      <a:pt x="85" y="19"/>
                    </a:cubicBezTo>
                    <a:cubicBezTo>
                      <a:pt x="85" y="19"/>
                      <a:pt x="85" y="19"/>
                      <a:pt x="85" y="19"/>
                    </a:cubicBezTo>
                    <a:cubicBezTo>
                      <a:pt x="86" y="19"/>
                      <a:pt x="86" y="21"/>
                      <a:pt x="86" y="21"/>
                    </a:cubicBezTo>
                    <a:cubicBezTo>
                      <a:pt x="87" y="21"/>
                      <a:pt x="87" y="21"/>
                      <a:pt x="87" y="21"/>
                    </a:cubicBezTo>
                    <a:cubicBezTo>
                      <a:pt x="88" y="21"/>
                      <a:pt x="88" y="22"/>
                      <a:pt x="88" y="22"/>
                    </a:cubicBezTo>
                    <a:cubicBezTo>
                      <a:pt x="88" y="22"/>
                      <a:pt x="89" y="20"/>
                      <a:pt x="90" y="22"/>
                    </a:cubicBezTo>
                    <a:cubicBezTo>
                      <a:pt x="91" y="21"/>
                      <a:pt x="91" y="20"/>
                      <a:pt x="91" y="19"/>
                    </a:cubicBezTo>
                    <a:cubicBezTo>
                      <a:pt x="92" y="20"/>
                      <a:pt x="92" y="20"/>
                      <a:pt x="92" y="20"/>
                    </a:cubicBezTo>
                    <a:cubicBezTo>
                      <a:pt x="92" y="20"/>
                      <a:pt x="92" y="20"/>
                      <a:pt x="92" y="20"/>
                    </a:cubicBezTo>
                    <a:cubicBezTo>
                      <a:pt x="92" y="20"/>
                      <a:pt x="92" y="20"/>
                      <a:pt x="92" y="21"/>
                    </a:cubicBezTo>
                    <a:cubicBezTo>
                      <a:pt x="92" y="21"/>
                      <a:pt x="93" y="21"/>
                      <a:pt x="92" y="20"/>
                    </a:cubicBezTo>
                    <a:cubicBezTo>
                      <a:pt x="94" y="20"/>
                      <a:pt x="93" y="21"/>
                      <a:pt x="93" y="22"/>
                    </a:cubicBezTo>
                    <a:cubicBezTo>
                      <a:pt x="94" y="22"/>
                      <a:pt x="94" y="21"/>
                      <a:pt x="95" y="21"/>
                    </a:cubicBezTo>
                    <a:cubicBezTo>
                      <a:pt x="95" y="21"/>
                      <a:pt x="95" y="22"/>
                      <a:pt x="96" y="22"/>
                    </a:cubicBezTo>
                    <a:cubicBezTo>
                      <a:pt x="96" y="22"/>
                      <a:pt x="96" y="22"/>
                      <a:pt x="96" y="22"/>
                    </a:cubicBezTo>
                    <a:cubicBezTo>
                      <a:pt x="97" y="22"/>
                      <a:pt x="97" y="22"/>
                      <a:pt x="97" y="22"/>
                    </a:cubicBezTo>
                    <a:cubicBezTo>
                      <a:pt x="97" y="21"/>
                      <a:pt x="97" y="21"/>
                      <a:pt x="97" y="21"/>
                    </a:cubicBezTo>
                    <a:cubicBezTo>
                      <a:pt x="97" y="21"/>
                      <a:pt x="98" y="22"/>
                      <a:pt x="98" y="22"/>
                    </a:cubicBezTo>
                    <a:cubicBezTo>
                      <a:pt x="99" y="22"/>
                      <a:pt x="100" y="22"/>
                      <a:pt x="101" y="22"/>
                    </a:cubicBezTo>
                    <a:cubicBezTo>
                      <a:pt x="101" y="22"/>
                      <a:pt x="101" y="23"/>
                      <a:pt x="101" y="23"/>
                    </a:cubicBezTo>
                    <a:cubicBezTo>
                      <a:pt x="102" y="23"/>
                      <a:pt x="102" y="23"/>
                      <a:pt x="102" y="24"/>
                    </a:cubicBezTo>
                    <a:cubicBezTo>
                      <a:pt x="103" y="24"/>
                      <a:pt x="104" y="21"/>
                      <a:pt x="104" y="23"/>
                    </a:cubicBezTo>
                    <a:cubicBezTo>
                      <a:pt x="105" y="23"/>
                      <a:pt x="105" y="22"/>
                      <a:pt x="105" y="22"/>
                    </a:cubicBezTo>
                    <a:cubicBezTo>
                      <a:pt x="106" y="22"/>
                      <a:pt x="106" y="21"/>
                      <a:pt x="106" y="21"/>
                    </a:cubicBezTo>
                    <a:cubicBezTo>
                      <a:pt x="106" y="21"/>
                      <a:pt x="106" y="22"/>
                      <a:pt x="107" y="22"/>
                    </a:cubicBezTo>
                    <a:cubicBezTo>
                      <a:pt x="108" y="22"/>
                      <a:pt x="108" y="20"/>
                      <a:pt x="109" y="22"/>
                    </a:cubicBezTo>
                    <a:cubicBezTo>
                      <a:pt x="110" y="20"/>
                      <a:pt x="107" y="20"/>
                      <a:pt x="108" y="18"/>
                    </a:cubicBezTo>
                    <a:cubicBezTo>
                      <a:pt x="108" y="18"/>
                      <a:pt x="107" y="18"/>
                      <a:pt x="107" y="18"/>
                    </a:cubicBezTo>
                    <a:cubicBezTo>
                      <a:pt x="107" y="18"/>
                      <a:pt x="107" y="18"/>
                      <a:pt x="107" y="17"/>
                    </a:cubicBezTo>
                    <a:cubicBezTo>
                      <a:pt x="106" y="17"/>
                      <a:pt x="106" y="18"/>
                      <a:pt x="105" y="18"/>
                    </a:cubicBezTo>
                    <a:cubicBezTo>
                      <a:pt x="105" y="17"/>
                      <a:pt x="105" y="17"/>
                      <a:pt x="105" y="16"/>
                    </a:cubicBezTo>
                    <a:cubicBezTo>
                      <a:pt x="104" y="16"/>
                      <a:pt x="104" y="16"/>
                      <a:pt x="104" y="17"/>
                    </a:cubicBezTo>
                    <a:cubicBezTo>
                      <a:pt x="104" y="17"/>
                      <a:pt x="104" y="17"/>
                      <a:pt x="103" y="17"/>
                    </a:cubicBezTo>
                    <a:cubicBezTo>
                      <a:pt x="103" y="17"/>
                      <a:pt x="103" y="16"/>
                      <a:pt x="103" y="16"/>
                    </a:cubicBezTo>
                    <a:cubicBezTo>
                      <a:pt x="101" y="16"/>
                      <a:pt x="102" y="17"/>
                      <a:pt x="102" y="17"/>
                    </a:cubicBezTo>
                    <a:cubicBezTo>
                      <a:pt x="101" y="18"/>
                      <a:pt x="101" y="18"/>
                      <a:pt x="100" y="18"/>
                    </a:cubicBezTo>
                    <a:cubicBezTo>
                      <a:pt x="100" y="17"/>
                      <a:pt x="100" y="17"/>
                      <a:pt x="100" y="16"/>
                    </a:cubicBezTo>
                    <a:cubicBezTo>
                      <a:pt x="99" y="17"/>
                      <a:pt x="99" y="16"/>
                      <a:pt x="99" y="16"/>
                    </a:cubicBezTo>
                    <a:cubicBezTo>
                      <a:pt x="99" y="16"/>
                      <a:pt x="98" y="16"/>
                      <a:pt x="98" y="15"/>
                    </a:cubicBezTo>
                    <a:cubicBezTo>
                      <a:pt x="99" y="15"/>
                      <a:pt x="100" y="14"/>
                      <a:pt x="99" y="13"/>
                    </a:cubicBezTo>
                    <a:cubicBezTo>
                      <a:pt x="100" y="13"/>
                      <a:pt x="100" y="14"/>
                      <a:pt x="100" y="15"/>
                    </a:cubicBezTo>
                    <a:cubicBezTo>
                      <a:pt x="102" y="15"/>
                      <a:pt x="101" y="14"/>
                      <a:pt x="102" y="15"/>
                    </a:cubicBezTo>
                    <a:cubicBezTo>
                      <a:pt x="103" y="15"/>
                      <a:pt x="105" y="15"/>
                      <a:pt x="104" y="13"/>
                    </a:cubicBezTo>
                    <a:cubicBezTo>
                      <a:pt x="105" y="13"/>
                      <a:pt x="106" y="13"/>
                      <a:pt x="106" y="14"/>
                    </a:cubicBezTo>
                    <a:cubicBezTo>
                      <a:pt x="107" y="14"/>
                      <a:pt x="107" y="14"/>
                      <a:pt x="107" y="14"/>
                    </a:cubicBezTo>
                    <a:cubicBezTo>
                      <a:pt x="107" y="14"/>
                      <a:pt x="107" y="14"/>
                      <a:pt x="107" y="14"/>
                    </a:cubicBezTo>
                    <a:cubicBezTo>
                      <a:pt x="108" y="14"/>
                      <a:pt x="108" y="14"/>
                      <a:pt x="109" y="14"/>
                    </a:cubicBezTo>
                    <a:cubicBezTo>
                      <a:pt x="108" y="15"/>
                      <a:pt x="109" y="15"/>
                      <a:pt x="109" y="16"/>
                    </a:cubicBezTo>
                    <a:cubicBezTo>
                      <a:pt x="109" y="16"/>
                      <a:pt x="109" y="16"/>
                      <a:pt x="109" y="16"/>
                    </a:cubicBezTo>
                    <a:cubicBezTo>
                      <a:pt x="109" y="17"/>
                      <a:pt x="108" y="17"/>
                      <a:pt x="108" y="17"/>
                    </a:cubicBezTo>
                    <a:cubicBezTo>
                      <a:pt x="108" y="18"/>
                      <a:pt x="108" y="19"/>
                      <a:pt x="109" y="20"/>
                    </a:cubicBezTo>
                    <a:cubicBezTo>
                      <a:pt x="109" y="19"/>
                      <a:pt x="110" y="19"/>
                      <a:pt x="110" y="19"/>
                    </a:cubicBezTo>
                    <a:cubicBezTo>
                      <a:pt x="110" y="19"/>
                      <a:pt x="110" y="20"/>
                      <a:pt x="110" y="20"/>
                    </a:cubicBezTo>
                    <a:cubicBezTo>
                      <a:pt x="110" y="21"/>
                      <a:pt x="110" y="20"/>
                      <a:pt x="111" y="20"/>
                    </a:cubicBezTo>
                    <a:cubicBezTo>
                      <a:pt x="111" y="20"/>
                      <a:pt x="111" y="20"/>
                      <a:pt x="111" y="20"/>
                    </a:cubicBezTo>
                    <a:cubicBezTo>
                      <a:pt x="111" y="20"/>
                      <a:pt x="111" y="20"/>
                      <a:pt x="111" y="20"/>
                    </a:cubicBezTo>
                    <a:cubicBezTo>
                      <a:pt x="112" y="20"/>
                      <a:pt x="110" y="22"/>
                      <a:pt x="111" y="23"/>
                    </a:cubicBezTo>
                    <a:cubicBezTo>
                      <a:pt x="112" y="23"/>
                      <a:pt x="112" y="21"/>
                      <a:pt x="113" y="21"/>
                    </a:cubicBezTo>
                    <a:cubicBezTo>
                      <a:pt x="115" y="21"/>
                      <a:pt x="114" y="23"/>
                      <a:pt x="116" y="23"/>
                    </a:cubicBezTo>
                    <a:cubicBezTo>
                      <a:pt x="116" y="21"/>
                      <a:pt x="117" y="23"/>
                      <a:pt x="118" y="22"/>
                    </a:cubicBezTo>
                    <a:cubicBezTo>
                      <a:pt x="119" y="22"/>
                      <a:pt x="120" y="22"/>
                      <a:pt x="121" y="22"/>
                    </a:cubicBezTo>
                    <a:cubicBezTo>
                      <a:pt x="121" y="21"/>
                      <a:pt x="120" y="21"/>
                      <a:pt x="120" y="19"/>
                    </a:cubicBezTo>
                    <a:cubicBezTo>
                      <a:pt x="120" y="19"/>
                      <a:pt x="121" y="19"/>
                      <a:pt x="121" y="18"/>
                    </a:cubicBezTo>
                    <a:cubicBezTo>
                      <a:pt x="119" y="18"/>
                      <a:pt x="121" y="15"/>
                      <a:pt x="119" y="16"/>
                    </a:cubicBezTo>
                    <a:cubicBezTo>
                      <a:pt x="119" y="15"/>
                      <a:pt x="119" y="15"/>
                      <a:pt x="119" y="15"/>
                    </a:cubicBezTo>
                    <a:cubicBezTo>
                      <a:pt x="120" y="15"/>
                      <a:pt x="121" y="15"/>
                      <a:pt x="121" y="16"/>
                    </a:cubicBezTo>
                    <a:cubicBezTo>
                      <a:pt x="122" y="16"/>
                      <a:pt x="122" y="16"/>
                      <a:pt x="122" y="16"/>
                    </a:cubicBezTo>
                    <a:cubicBezTo>
                      <a:pt x="122" y="16"/>
                      <a:pt x="122" y="16"/>
                      <a:pt x="123" y="16"/>
                    </a:cubicBezTo>
                    <a:cubicBezTo>
                      <a:pt x="123" y="16"/>
                      <a:pt x="123" y="16"/>
                      <a:pt x="123" y="16"/>
                    </a:cubicBezTo>
                    <a:cubicBezTo>
                      <a:pt x="123" y="16"/>
                      <a:pt x="124" y="16"/>
                      <a:pt x="124" y="16"/>
                    </a:cubicBezTo>
                    <a:cubicBezTo>
                      <a:pt x="124" y="16"/>
                      <a:pt x="124" y="16"/>
                      <a:pt x="124" y="16"/>
                    </a:cubicBezTo>
                    <a:cubicBezTo>
                      <a:pt x="124" y="15"/>
                      <a:pt x="124" y="15"/>
                      <a:pt x="124" y="15"/>
                    </a:cubicBezTo>
                    <a:cubicBezTo>
                      <a:pt x="124" y="15"/>
                      <a:pt x="125" y="15"/>
                      <a:pt x="125" y="15"/>
                    </a:cubicBezTo>
                    <a:cubicBezTo>
                      <a:pt x="126" y="16"/>
                      <a:pt x="125" y="15"/>
                      <a:pt x="125" y="15"/>
                    </a:cubicBezTo>
                    <a:cubicBezTo>
                      <a:pt x="126" y="15"/>
                      <a:pt x="126" y="15"/>
                      <a:pt x="127" y="14"/>
                    </a:cubicBezTo>
                    <a:cubicBezTo>
                      <a:pt x="127" y="14"/>
                      <a:pt x="127" y="14"/>
                      <a:pt x="127" y="14"/>
                    </a:cubicBezTo>
                    <a:cubicBezTo>
                      <a:pt x="127" y="14"/>
                      <a:pt x="127" y="14"/>
                      <a:pt x="128" y="13"/>
                    </a:cubicBezTo>
                    <a:cubicBezTo>
                      <a:pt x="128" y="13"/>
                      <a:pt x="128" y="13"/>
                      <a:pt x="128" y="13"/>
                    </a:cubicBezTo>
                    <a:cubicBezTo>
                      <a:pt x="128" y="14"/>
                      <a:pt x="130" y="15"/>
                      <a:pt x="129" y="15"/>
                    </a:cubicBezTo>
                    <a:cubicBezTo>
                      <a:pt x="129" y="16"/>
                      <a:pt x="130" y="15"/>
                      <a:pt x="131" y="16"/>
                    </a:cubicBezTo>
                    <a:cubicBezTo>
                      <a:pt x="131" y="17"/>
                      <a:pt x="129" y="16"/>
                      <a:pt x="129" y="16"/>
                    </a:cubicBezTo>
                    <a:cubicBezTo>
                      <a:pt x="128" y="17"/>
                      <a:pt x="127" y="17"/>
                      <a:pt x="127" y="18"/>
                    </a:cubicBezTo>
                    <a:cubicBezTo>
                      <a:pt x="125" y="17"/>
                      <a:pt x="124" y="19"/>
                      <a:pt x="123" y="18"/>
                    </a:cubicBezTo>
                    <a:cubicBezTo>
                      <a:pt x="122" y="19"/>
                      <a:pt x="122" y="20"/>
                      <a:pt x="121" y="20"/>
                    </a:cubicBezTo>
                    <a:cubicBezTo>
                      <a:pt x="120" y="22"/>
                      <a:pt x="123" y="20"/>
                      <a:pt x="123" y="22"/>
                    </a:cubicBezTo>
                    <a:cubicBezTo>
                      <a:pt x="126" y="22"/>
                      <a:pt x="126" y="22"/>
                      <a:pt x="126" y="22"/>
                    </a:cubicBezTo>
                    <a:cubicBezTo>
                      <a:pt x="126" y="22"/>
                      <a:pt x="126" y="21"/>
                      <a:pt x="126" y="21"/>
                    </a:cubicBezTo>
                    <a:cubicBezTo>
                      <a:pt x="127" y="21"/>
                      <a:pt x="128" y="22"/>
                      <a:pt x="129" y="23"/>
                    </a:cubicBezTo>
                    <a:cubicBezTo>
                      <a:pt x="132" y="23"/>
                      <a:pt x="134" y="24"/>
                      <a:pt x="137" y="23"/>
                    </a:cubicBezTo>
                    <a:cubicBezTo>
                      <a:pt x="137" y="21"/>
                      <a:pt x="136" y="21"/>
                      <a:pt x="136" y="20"/>
                    </a:cubicBezTo>
                    <a:cubicBezTo>
                      <a:pt x="137" y="19"/>
                      <a:pt x="138" y="19"/>
                      <a:pt x="139" y="19"/>
                    </a:cubicBezTo>
                    <a:cubicBezTo>
                      <a:pt x="140" y="18"/>
                      <a:pt x="140" y="18"/>
                      <a:pt x="139" y="16"/>
                    </a:cubicBezTo>
                    <a:cubicBezTo>
                      <a:pt x="138" y="17"/>
                      <a:pt x="138" y="17"/>
                      <a:pt x="137" y="18"/>
                    </a:cubicBezTo>
                    <a:cubicBezTo>
                      <a:pt x="135" y="18"/>
                      <a:pt x="135" y="16"/>
                      <a:pt x="134" y="16"/>
                    </a:cubicBezTo>
                    <a:cubicBezTo>
                      <a:pt x="134" y="16"/>
                      <a:pt x="135" y="16"/>
                      <a:pt x="135" y="16"/>
                    </a:cubicBezTo>
                    <a:cubicBezTo>
                      <a:pt x="135" y="15"/>
                      <a:pt x="135" y="14"/>
                      <a:pt x="135" y="14"/>
                    </a:cubicBezTo>
                    <a:cubicBezTo>
                      <a:pt x="135" y="14"/>
                      <a:pt x="135" y="14"/>
                      <a:pt x="135" y="13"/>
                    </a:cubicBezTo>
                    <a:cubicBezTo>
                      <a:pt x="135" y="13"/>
                      <a:pt x="135" y="13"/>
                      <a:pt x="135" y="13"/>
                    </a:cubicBezTo>
                    <a:cubicBezTo>
                      <a:pt x="137" y="14"/>
                      <a:pt x="137" y="15"/>
                      <a:pt x="138" y="16"/>
                    </a:cubicBezTo>
                    <a:cubicBezTo>
                      <a:pt x="138" y="16"/>
                      <a:pt x="139" y="15"/>
                      <a:pt x="139" y="15"/>
                    </a:cubicBezTo>
                    <a:cubicBezTo>
                      <a:pt x="139" y="15"/>
                      <a:pt x="140" y="17"/>
                      <a:pt x="141" y="15"/>
                    </a:cubicBezTo>
                    <a:cubicBezTo>
                      <a:pt x="141" y="16"/>
                      <a:pt x="141" y="16"/>
                      <a:pt x="142" y="16"/>
                    </a:cubicBezTo>
                    <a:cubicBezTo>
                      <a:pt x="143" y="16"/>
                      <a:pt x="143" y="15"/>
                      <a:pt x="144" y="14"/>
                    </a:cubicBezTo>
                    <a:cubicBezTo>
                      <a:pt x="145" y="14"/>
                      <a:pt x="147" y="15"/>
                      <a:pt x="147" y="14"/>
                    </a:cubicBezTo>
                    <a:cubicBezTo>
                      <a:pt x="148" y="14"/>
                      <a:pt x="148" y="15"/>
                      <a:pt x="149" y="15"/>
                    </a:cubicBezTo>
                    <a:cubicBezTo>
                      <a:pt x="149" y="16"/>
                      <a:pt x="148" y="16"/>
                      <a:pt x="147" y="16"/>
                    </a:cubicBezTo>
                    <a:cubicBezTo>
                      <a:pt x="147" y="16"/>
                      <a:pt x="148" y="17"/>
                      <a:pt x="148" y="17"/>
                    </a:cubicBezTo>
                    <a:cubicBezTo>
                      <a:pt x="148" y="18"/>
                      <a:pt x="147" y="18"/>
                      <a:pt x="147" y="19"/>
                    </a:cubicBezTo>
                    <a:cubicBezTo>
                      <a:pt x="145" y="19"/>
                      <a:pt x="145" y="19"/>
                      <a:pt x="145" y="19"/>
                    </a:cubicBezTo>
                    <a:cubicBezTo>
                      <a:pt x="145" y="18"/>
                      <a:pt x="145" y="17"/>
                      <a:pt x="147" y="17"/>
                    </a:cubicBezTo>
                    <a:cubicBezTo>
                      <a:pt x="146" y="16"/>
                      <a:pt x="144" y="17"/>
                      <a:pt x="142" y="17"/>
                    </a:cubicBezTo>
                    <a:cubicBezTo>
                      <a:pt x="142" y="17"/>
                      <a:pt x="142" y="16"/>
                      <a:pt x="141" y="16"/>
                    </a:cubicBezTo>
                    <a:cubicBezTo>
                      <a:pt x="141" y="18"/>
                      <a:pt x="140" y="15"/>
                      <a:pt x="140" y="16"/>
                    </a:cubicBezTo>
                    <a:cubicBezTo>
                      <a:pt x="140" y="16"/>
                      <a:pt x="140" y="17"/>
                      <a:pt x="140" y="18"/>
                    </a:cubicBezTo>
                    <a:cubicBezTo>
                      <a:pt x="140" y="18"/>
                      <a:pt x="141" y="18"/>
                      <a:pt x="141" y="18"/>
                    </a:cubicBezTo>
                    <a:cubicBezTo>
                      <a:pt x="141" y="18"/>
                      <a:pt x="141" y="19"/>
                      <a:pt x="140" y="19"/>
                    </a:cubicBezTo>
                    <a:cubicBezTo>
                      <a:pt x="141" y="20"/>
                      <a:pt x="143" y="21"/>
                      <a:pt x="145" y="21"/>
                    </a:cubicBezTo>
                    <a:cubicBezTo>
                      <a:pt x="146" y="21"/>
                      <a:pt x="145" y="22"/>
                      <a:pt x="145" y="23"/>
                    </a:cubicBezTo>
                    <a:cubicBezTo>
                      <a:pt x="146" y="22"/>
                      <a:pt x="146" y="23"/>
                      <a:pt x="146" y="23"/>
                    </a:cubicBezTo>
                    <a:cubicBezTo>
                      <a:pt x="148" y="23"/>
                      <a:pt x="148" y="21"/>
                      <a:pt x="151" y="22"/>
                    </a:cubicBezTo>
                    <a:cubicBezTo>
                      <a:pt x="151" y="21"/>
                      <a:pt x="150" y="21"/>
                      <a:pt x="150" y="20"/>
                    </a:cubicBezTo>
                    <a:cubicBezTo>
                      <a:pt x="150" y="20"/>
                      <a:pt x="150" y="19"/>
                      <a:pt x="151" y="19"/>
                    </a:cubicBezTo>
                    <a:cubicBezTo>
                      <a:pt x="152" y="20"/>
                      <a:pt x="151" y="20"/>
                      <a:pt x="151" y="21"/>
                    </a:cubicBezTo>
                    <a:cubicBezTo>
                      <a:pt x="152" y="21"/>
                      <a:pt x="153" y="21"/>
                      <a:pt x="154" y="22"/>
                    </a:cubicBezTo>
                    <a:cubicBezTo>
                      <a:pt x="154" y="23"/>
                      <a:pt x="152" y="23"/>
                      <a:pt x="153" y="25"/>
                    </a:cubicBezTo>
                    <a:cubicBezTo>
                      <a:pt x="154" y="26"/>
                      <a:pt x="155" y="24"/>
                      <a:pt x="155" y="25"/>
                    </a:cubicBezTo>
                    <a:cubicBezTo>
                      <a:pt x="156" y="25"/>
                      <a:pt x="155" y="24"/>
                      <a:pt x="155" y="23"/>
                    </a:cubicBezTo>
                    <a:cubicBezTo>
                      <a:pt x="154" y="22"/>
                      <a:pt x="154" y="24"/>
                      <a:pt x="154" y="24"/>
                    </a:cubicBezTo>
                    <a:cubicBezTo>
                      <a:pt x="153" y="23"/>
                      <a:pt x="154" y="23"/>
                      <a:pt x="154" y="22"/>
                    </a:cubicBezTo>
                    <a:cubicBezTo>
                      <a:pt x="156" y="22"/>
                      <a:pt x="158" y="22"/>
                      <a:pt x="158" y="21"/>
                    </a:cubicBezTo>
                    <a:cubicBezTo>
                      <a:pt x="160" y="21"/>
                      <a:pt x="159" y="23"/>
                      <a:pt x="160" y="24"/>
                    </a:cubicBezTo>
                    <a:cubicBezTo>
                      <a:pt x="160" y="23"/>
                      <a:pt x="161" y="23"/>
                      <a:pt x="161" y="24"/>
                    </a:cubicBezTo>
                    <a:cubicBezTo>
                      <a:pt x="162" y="23"/>
                      <a:pt x="163" y="23"/>
                      <a:pt x="163" y="22"/>
                    </a:cubicBezTo>
                    <a:cubicBezTo>
                      <a:pt x="164" y="22"/>
                      <a:pt x="166" y="23"/>
                      <a:pt x="166" y="22"/>
                    </a:cubicBezTo>
                    <a:cubicBezTo>
                      <a:pt x="166" y="22"/>
                      <a:pt x="167" y="22"/>
                      <a:pt x="167" y="22"/>
                    </a:cubicBezTo>
                    <a:cubicBezTo>
                      <a:pt x="168" y="22"/>
                      <a:pt x="166" y="23"/>
                      <a:pt x="166" y="23"/>
                    </a:cubicBezTo>
                    <a:cubicBezTo>
                      <a:pt x="166" y="24"/>
                      <a:pt x="166" y="23"/>
                      <a:pt x="166" y="24"/>
                    </a:cubicBezTo>
                    <a:cubicBezTo>
                      <a:pt x="166" y="24"/>
                      <a:pt x="166" y="25"/>
                      <a:pt x="166" y="25"/>
                    </a:cubicBezTo>
                    <a:cubicBezTo>
                      <a:pt x="168" y="26"/>
                      <a:pt x="168" y="25"/>
                      <a:pt x="170" y="25"/>
                    </a:cubicBezTo>
                    <a:cubicBezTo>
                      <a:pt x="170" y="24"/>
                      <a:pt x="170" y="24"/>
                      <a:pt x="171" y="24"/>
                    </a:cubicBezTo>
                    <a:cubicBezTo>
                      <a:pt x="171" y="24"/>
                      <a:pt x="170" y="25"/>
                      <a:pt x="171" y="25"/>
                    </a:cubicBezTo>
                    <a:cubicBezTo>
                      <a:pt x="173" y="25"/>
                      <a:pt x="171" y="23"/>
                      <a:pt x="172" y="21"/>
                    </a:cubicBezTo>
                    <a:cubicBezTo>
                      <a:pt x="173" y="22"/>
                      <a:pt x="174" y="23"/>
                      <a:pt x="175" y="21"/>
                    </a:cubicBezTo>
                    <a:cubicBezTo>
                      <a:pt x="175" y="21"/>
                      <a:pt x="176" y="23"/>
                      <a:pt x="175" y="23"/>
                    </a:cubicBezTo>
                    <a:cubicBezTo>
                      <a:pt x="176" y="24"/>
                      <a:pt x="178" y="23"/>
                      <a:pt x="179" y="23"/>
                    </a:cubicBezTo>
                    <a:cubicBezTo>
                      <a:pt x="179" y="22"/>
                      <a:pt x="180" y="22"/>
                      <a:pt x="180" y="22"/>
                    </a:cubicBezTo>
                    <a:cubicBezTo>
                      <a:pt x="180" y="22"/>
                      <a:pt x="180" y="21"/>
                      <a:pt x="181" y="21"/>
                    </a:cubicBezTo>
                    <a:cubicBezTo>
                      <a:pt x="182" y="21"/>
                      <a:pt x="181" y="23"/>
                      <a:pt x="183" y="23"/>
                    </a:cubicBezTo>
                    <a:cubicBezTo>
                      <a:pt x="183" y="23"/>
                      <a:pt x="181" y="23"/>
                      <a:pt x="181" y="24"/>
                    </a:cubicBezTo>
                    <a:cubicBezTo>
                      <a:pt x="180" y="25"/>
                      <a:pt x="182" y="25"/>
                      <a:pt x="182" y="26"/>
                    </a:cubicBezTo>
                    <a:cubicBezTo>
                      <a:pt x="183" y="26"/>
                      <a:pt x="184" y="25"/>
                      <a:pt x="183" y="24"/>
                    </a:cubicBezTo>
                    <a:cubicBezTo>
                      <a:pt x="184" y="24"/>
                      <a:pt x="186" y="22"/>
                      <a:pt x="185" y="24"/>
                    </a:cubicBezTo>
                    <a:cubicBezTo>
                      <a:pt x="187" y="24"/>
                      <a:pt x="185" y="23"/>
                      <a:pt x="185" y="23"/>
                    </a:cubicBezTo>
                    <a:cubicBezTo>
                      <a:pt x="184" y="22"/>
                      <a:pt x="185" y="22"/>
                      <a:pt x="183" y="23"/>
                    </a:cubicBezTo>
                    <a:cubicBezTo>
                      <a:pt x="182" y="21"/>
                      <a:pt x="184" y="22"/>
                      <a:pt x="184" y="20"/>
                    </a:cubicBezTo>
                    <a:cubicBezTo>
                      <a:pt x="186" y="20"/>
                      <a:pt x="187" y="20"/>
                      <a:pt x="188" y="19"/>
                    </a:cubicBezTo>
                    <a:cubicBezTo>
                      <a:pt x="189" y="19"/>
                      <a:pt x="189" y="20"/>
                      <a:pt x="190" y="21"/>
                    </a:cubicBezTo>
                    <a:cubicBezTo>
                      <a:pt x="189" y="21"/>
                      <a:pt x="189" y="21"/>
                      <a:pt x="189" y="22"/>
                    </a:cubicBezTo>
                    <a:cubicBezTo>
                      <a:pt x="191" y="22"/>
                      <a:pt x="191" y="22"/>
                      <a:pt x="193" y="22"/>
                    </a:cubicBezTo>
                    <a:cubicBezTo>
                      <a:pt x="192" y="20"/>
                      <a:pt x="194" y="20"/>
                      <a:pt x="195" y="20"/>
                    </a:cubicBezTo>
                    <a:cubicBezTo>
                      <a:pt x="196" y="20"/>
                      <a:pt x="195" y="23"/>
                      <a:pt x="196" y="23"/>
                    </a:cubicBezTo>
                    <a:cubicBezTo>
                      <a:pt x="196" y="23"/>
                      <a:pt x="195" y="23"/>
                      <a:pt x="195" y="23"/>
                    </a:cubicBezTo>
                    <a:cubicBezTo>
                      <a:pt x="195" y="26"/>
                      <a:pt x="197" y="26"/>
                      <a:pt x="198" y="24"/>
                    </a:cubicBezTo>
                    <a:cubicBezTo>
                      <a:pt x="198" y="24"/>
                      <a:pt x="198" y="23"/>
                      <a:pt x="197" y="23"/>
                    </a:cubicBezTo>
                    <a:cubicBezTo>
                      <a:pt x="198" y="22"/>
                      <a:pt x="199" y="22"/>
                      <a:pt x="198" y="20"/>
                    </a:cubicBezTo>
                    <a:cubicBezTo>
                      <a:pt x="199" y="20"/>
                      <a:pt x="199" y="21"/>
                      <a:pt x="199" y="21"/>
                    </a:cubicBezTo>
                    <a:cubicBezTo>
                      <a:pt x="199" y="21"/>
                      <a:pt x="199" y="21"/>
                      <a:pt x="199" y="21"/>
                    </a:cubicBezTo>
                    <a:cubicBezTo>
                      <a:pt x="199" y="19"/>
                      <a:pt x="198" y="18"/>
                      <a:pt x="197" y="16"/>
                    </a:cubicBezTo>
                    <a:cubicBezTo>
                      <a:pt x="197" y="16"/>
                      <a:pt x="197" y="16"/>
                      <a:pt x="197" y="16"/>
                    </a:cubicBezTo>
                    <a:cubicBezTo>
                      <a:pt x="197" y="16"/>
                      <a:pt x="197" y="16"/>
                      <a:pt x="197" y="16"/>
                    </a:cubicBezTo>
                    <a:cubicBezTo>
                      <a:pt x="197" y="16"/>
                      <a:pt x="197" y="16"/>
                      <a:pt x="197" y="16"/>
                    </a:cubicBezTo>
                    <a:cubicBezTo>
                      <a:pt x="197" y="16"/>
                      <a:pt x="197" y="16"/>
                      <a:pt x="196" y="16"/>
                    </a:cubicBezTo>
                    <a:cubicBezTo>
                      <a:pt x="195" y="16"/>
                      <a:pt x="196" y="16"/>
                      <a:pt x="195" y="16"/>
                    </a:cubicBezTo>
                    <a:cubicBezTo>
                      <a:pt x="193" y="16"/>
                      <a:pt x="193" y="15"/>
                      <a:pt x="192" y="14"/>
                    </a:cubicBezTo>
                    <a:cubicBezTo>
                      <a:pt x="191" y="15"/>
                      <a:pt x="190" y="16"/>
                      <a:pt x="190" y="17"/>
                    </a:cubicBezTo>
                    <a:cubicBezTo>
                      <a:pt x="190" y="17"/>
                      <a:pt x="188" y="16"/>
                      <a:pt x="188" y="17"/>
                    </a:cubicBezTo>
                    <a:cubicBezTo>
                      <a:pt x="188" y="19"/>
                      <a:pt x="187" y="17"/>
                      <a:pt x="186" y="17"/>
                    </a:cubicBezTo>
                    <a:cubicBezTo>
                      <a:pt x="186" y="17"/>
                      <a:pt x="185" y="14"/>
                      <a:pt x="186" y="14"/>
                    </a:cubicBezTo>
                    <a:cubicBezTo>
                      <a:pt x="187" y="14"/>
                      <a:pt x="186" y="12"/>
                      <a:pt x="187" y="11"/>
                    </a:cubicBezTo>
                    <a:cubicBezTo>
                      <a:pt x="186" y="11"/>
                      <a:pt x="187" y="10"/>
                      <a:pt x="186" y="10"/>
                    </a:cubicBezTo>
                    <a:cubicBezTo>
                      <a:pt x="186" y="10"/>
                      <a:pt x="186" y="9"/>
                      <a:pt x="186" y="9"/>
                    </a:cubicBezTo>
                    <a:cubicBezTo>
                      <a:pt x="186" y="9"/>
                      <a:pt x="187" y="9"/>
                      <a:pt x="188" y="9"/>
                    </a:cubicBezTo>
                    <a:cubicBezTo>
                      <a:pt x="188" y="8"/>
                      <a:pt x="188" y="8"/>
                      <a:pt x="189" y="8"/>
                    </a:cubicBezTo>
                    <a:cubicBezTo>
                      <a:pt x="190" y="8"/>
                      <a:pt x="188" y="6"/>
                      <a:pt x="190" y="7"/>
                    </a:cubicBezTo>
                    <a:cubicBezTo>
                      <a:pt x="190" y="6"/>
                      <a:pt x="190" y="5"/>
                      <a:pt x="190" y="4"/>
                    </a:cubicBezTo>
                    <a:cubicBezTo>
                      <a:pt x="189" y="4"/>
                      <a:pt x="189" y="4"/>
                      <a:pt x="188" y="4"/>
                    </a:cubicBezTo>
                    <a:cubicBezTo>
                      <a:pt x="188" y="4"/>
                      <a:pt x="188" y="3"/>
                      <a:pt x="188" y="3"/>
                    </a:cubicBezTo>
                    <a:cubicBezTo>
                      <a:pt x="186" y="3"/>
                      <a:pt x="187" y="2"/>
                      <a:pt x="185" y="2"/>
                    </a:cubicBezTo>
                    <a:cubicBezTo>
                      <a:pt x="185" y="3"/>
                      <a:pt x="185" y="4"/>
                      <a:pt x="184" y="5"/>
                    </a:cubicBezTo>
                    <a:cubicBezTo>
                      <a:pt x="184" y="4"/>
                      <a:pt x="183" y="3"/>
                      <a:pt x="182" y="3"/>
                    </a:cubicBezTo>
                    <a:cubicBezTo>
                      <a:pt x="181" y="4"/>
                      <a:pt x="181" y="4"/>
                      <a:pt x="182" y="6"/>
                    </a:cubicBezTo>
                    <a:cubicBezTo>
                      <a:pt x="180" y="6"/>
                      <a:pt x="179" y="6"/>
                      <a:pt x="179" y="8"/>
                    </a:cubicBezTo>
                    <a:cubicBezTo>
                      <a:pt x="180" y="8"/>
                      <a:pt x="181" y="9"/>
                      <a:pt x="182" y="8"/>
                    </a:cubicBezTo>
                    <a:cubicBezTo>
                      <a:pt x="182" y="8"/>
                      <a:pt x="181" y="8"/>
                      <a:pt x="181" y="9"/>
                    </a:cubicBezTo>
                    <a:cubicBezTo>
                      <a:pt x="182" y="9"/>
                      <a:pt x="183" y="10"/>
                      <a:pt x="182" y="10"/>
                    </a:cubicBezTo>
                    <a:cubicBezTo>
                      <a:pt x="182" y="10"/>
                      <a:pt x="182" y="10"/>
                      <a:pt x="182" y="10"/>
                    </a:cubicBezTo>
                    <a:cubicBezTo>
                      <a:pt x="181" y="9"/>
                      <a:pt x="180" y="10"/>
                      <a:pt x="180" y="9"/>
                    </a:cubicBezTo>
                    <a:cubicBezTo>
                      <a:pt x="179" y="9"/>
                      <a:pt x="180" y="8"/>
                      <a:pt x="179" y="8"/>
                    </a:cubicBezTo>
                    <a:cubicBezTo>
                      <a:pt x="179" y="10"/>
                      <a:pt x="178" y="9"/>
                      <a:pt x="177" y="9"/>
                    </a:cubicBezTo>
                    <a:cubicBezTo>
                      <a:pt x="178" y="10"/>
                      <a:pt x="176" y="9"/>
                      <a:pt x="175" y="10"/>
                    </a:cubicBezTo>
                    <a:cubicBezTo>
                      <a:pt x="175" y="10"/>
                      <a:pt x="175" y="10"/>
                      <a:pt x="175" y="10"/>
                    </a:cubicBezTo>
                    <a:cubicBezTo>
                      <a:pt x="174" y="10"/>
                      <a:pt x="173" y="10"/>
                      <a:pt x="173" y="12"/>
                    </a:cubicBezTo>
                    <a:cubicBezTo>
                      <a:pt x="174" y="12"/>
                      <a:pt x="174" y="11"/>
                      <a:pt x="175" y="11"/>
                    </a:cubicBezTo>
                    <a:cubicBezTo>
                      <a:pt x="175" y="11"/>
                      <a:pt x="175" y="12"/>
                      <a:pt x="175" y="12"/>
                    </a:cubicBezTo>
                    <a:cubicBezTo>
                      <a:pt x="175" y="12"/>
                      <a:pt x="174" y="12"/>
                      <a:pt x="175" y="13"/>
                    </a:cubicBezTo>
                    <a:cubicBezTo>
                      <a:pt x="175" y="12"/>
                      <a:pt x="175" y="12"/>
                      <a:pt x="175" y="12"/>
                    </a:cubicBezTo>
                    <a:cubicBezTo>
                      <a:pt x="175" y="13"/>
                      <a:pt x="175" y="13"/>
                      <a:pt x="175" y="14"/>
                    </a:cubicBezTo>
                    <a:cubicBezTo>
                      <a:pt x="176" y="14"/>
                      <a:pt x="176" y="14"/>
                      <a:pt x="176" y="13"/>
                    </a:cubicBezTo>
                    <a:cubicBezTo>
                      <a:pt x="176" y="13"/>
                      <a:pt x="176" y="13"/>
                      <a:pt x="176" y="13"/>
                    </a:cubicBezTo>
                    <a:cubicBezTo>
                      <a:pt x="176" y="14"/>
                      <a:pt x="177" y="15"/>
                      <a:pt x="177" y="15"/>
                    </a:cubicBezTo>
                    <a:cubicBezTo>
                      <a:pt x="177" y="16"/>
                      <a:pt x="177" y="16"/>
                      <a:pt x="176" y="16"/>
                    </a:cubicBezTo>
                    <a:cubicBezTo>
                      <a:pt x="176" y="16"/>
                      <a:pt x="175" y="16"/>
                      <a:pt x="175" y="15"/>
                    </a:cubicBezTo>
                    <a:cubicBezTo>
                      <a:pt x="174" y="16"/>
                      <a:pt x="173" y="18"/>
                      <a:pt x="174" y="19"/>
                    </a:cubicBezTo>
                    <a:cubicBezTo>
                      <a:pt x="172" y="19"/>
                      <a:pt x="173" y="18"/>
                      <a:pt x="173" y="17"/>
                    </a:cubicBezTo>
                    <a:cubicBezTo>
                      <a:pt x="172" y="17"/>
                      <a:pt x="172" y="17"/>
                      <a:pt x="172" y="16"/>
                    </a:cubicBezTo>
                    <a:cubicBezTo>
                      <a:pt x="171" y="16"/>
                      <a:pt x="171" y="17"/>
                      <a:pt x="170" y="17"/>
                    </a:cubicBezTo>
                    <a:cubicBezTo>
                      <a:pt x="169" y="18"/>
                      <a:pt x="168" y="17"/>
                      <a:pt x="167" y="17"/>
                    </a:cubicBezTo>
                    <a:cubicBezTo>
                      <a:pt x="167" y="18"/>
                      <a:pt x="165" y="17"/>
                      <a:pt x="164" y="18"/>
                    </a:cubicBezTo>
                    <a:cubicBezTo>
                      <a:pt x="165" y="15"/>
                      <a:pt x="163" y="15"/>
                      <a:pt x="161" y="14"/>
                    </a:cubicBezTo>
                    <a:cubicBezTo>
                      <a:pt x="161" y="15"/>
                      <a:pt x="160" y="16"/>
                      <a:pt x="161" y="16"/>
                    </a:cubicBezTo>
                    <a:cubicBezTo>
                      <a:pt x="161" y="18"/>
                      <a:pt x="159" y="17"/>
                      <a:pt x="158" y="18"/>
                    </a:cubicBezTo>
                    <a:cubicBezTo>
                      <a:pt x="157" y="18"/>
                      <a:pt x="158" y="17"/>
                      <a:pt x="158" y="17"/>
                    </a:cubicBezTo>
                    <a:cubicBezTo>
                      <a:pt x="157" y="17"/>
                      <a:pt x="157" y="16"/>
                      <a:pt x="156" y="16"/>
                    </a:cubicBezTo>
                    <a:cubicBezTo>
                      <a:pt x="157" y="16"/>
                      <a:pt x="157" y="16"/>
                      <a:pt x="157" y="15"/>
                    </a:cubicBezTo>
                    <a:cubicBezTo>
                      <a:pt x="156" y="16"/>
                      <a:pt x="156" y="15"/>
                      <a:pt x="156" y="15"/>
                    </a:cubicBezTo>
                    <a:cubicBezTo>
                      <a:pt x="156" y="15"/>
                      <a:pt x="156" y="15"/>
                      <a:pt x="156" y="14"/>
                    </a:cubicBezTo>
                    <a:cubicBezTo>
                      <a:pt x="156" y="15"/>
                      <a:pt x="158" y="15"/>
                      <a:pt x="158" y="14"/>
                    </a:cubicBezTo>
                    <a:cubicBezTo>
                      <a:pt x="157" y="14"/>
                      <a:pt x="157" y="14"/>
                      <a:pt x="157" y="14"/>
                    </a:cubicBezTo>
                    <a:cubicBezTo>
                      <a:pt x="157" y="14"/>
                      <a:pt x="158" y="14"/>
                      <a:pt x="158" y="13"/>
                    </a:cubicBezTo>
                    <a:cubicBezTo>
                      <a:pt x="158" y="13"/>
                      <a:pt x="157" y="13"/>
                      <a:pt x="157" y="12"/>
                    </a:cubicBezTo>
                    <a:cubicBezTo>
                      <a:pt x="158" y="12"/>
                      <a:pt x="158" y="12"/>
                      <a:pt x="158" y="12"/>
                    </a:cubicBezTo>
                    <a:cubicBezTo>
                      <a:pt x="159" y="10"/>
                      <a:pt x="156" y="11"/>
                      <a:pt x="157" y="10"/>
                    </a:cubicBezTo>
                    <a:cubicBezTo>
                      <a:pt x="159" y="10"/>
                      <a:pt x="156" y="9"/>
                      <a:pt x="157" y="8"/>
                    </a:cubicBezTo>
                    <a:cubicBezTo>
                      <a:pt x="158" y="8"/>
                      <a:pt x="158" y="9"/>
                      <a:pt x="159" y="9"/>
                    </a:cubicBezTo>
                    <a:cubicBezTo>
                      <a:pt x="160" y="9"/>
                      <a:pt x="160" y="7"/>
                      <a:pt x="161" y="8"/>
                    </a:cubicBezTo>
                    <a:cubicBezTo>
                      <a:pt x="161" y="8"/>
                      <a:pt x="162" y="9"/>
                      <a:pt x="163" y="9"/>
                    </a:cubicBezTo>
                    <a:cubicBezTo>
                      <a:pt x="162" y="9"/>
                      <a:pt x="162" y="9"/>
                      <a:pt x="162" y="9"/>
                    </a:cubicBezTo>
                    <a:cubicBezTo>
                      <a:pt x="162" y="9"/>
                      <a:pt x="162" y="10"/>
                      <a:pt x="163" y="10"/>
                    </a:cubicBezTo>
                    <a:cubicBezTo>
                      <a:pt x="162" y="11"/>
                      <a:pt x="162" y="9"/>
                      <a:pt x="160" y="10"/>
                    </a:cubicBezTo>
                    <a:cubicBezTo>
                      <a:pt x="161" y="11"/>
                      <a:pt x="159" y="11"/>
                      <a:pt x="159" y="11"/>
                    </a:cubicBezTo>
                    <a:cubicBezTo>
                      <a:pt x="159" y="11"/>
                      <a:pt x="159" y="11"/>
                      <a:pt x="159" y="11"/>
                    </a:cubicBezTo>
                    <a:cubicBezTo>
                      <a:pt x="159" y="12"/>
                      <a:pt x="158" y="12"/>
                      <a:pt x="158" y="13"/>
                    </a:cubicBezTo>
                    <a:cubicBezTo>
                      <a:pt x="159" y="13"/>
                      <a:pt x="159" y="13"/>
                      <a:pt x="159" y="12"/>
                    </a:cubicBezTo>
                    <a:cubicBezTo>
                      <a:pt x="160" y="14"/>
                      <a:pt x="162" y="14"/>
                      <a:pt x="163" y="13"/>
                    </a:cubicBezTo>
                    <a:cubicBezTo>
                      <a:pt x="163" y="14"/>
                      <a:pt x="164" y="14"/>
                      <a:pt x="164" y="14"/>
                    </a:cubicBezTo>
                    <a:cubicBezTo>
                      <a:pt x="164" y="14"/>
                      <a:pt x="164" y="14"/>
                      <a:pt x="164" y="14"/>
                    </a:cubicBezTo>
                    <a:cubicBezTo>
                      <a:pt x="164" y="14"/>
                      <a:pt x="164" y="14"/>
                      <a:pt x="164" y="14"/>
                    </a:cubicBezTo>
                    <a:cubicBezTo>
                      <a:pt x="165" y="14"/>
                      <a:pt x="165" y="14"/>
                      <a:pt x="165" y="14"/>
                    </a:cubicBezTo>
                    <a:cubicBezTo>
                      <a:pt x="165" y="14"/>
                      <a:pt x="165" y="14"/>
                      <a:pt x="165" y="14"/>
                    </a:cubicBezTo>
                    <a:cubicBezTo>
                      <a:pt x="165" y="15"/>
                      <a:pt x="166" y="15"/>
                      <a:pt x="166" y="15"/>
                    </a:cubicBezTo>
                    <a:cubicBezTo>
                      <a:pt x="167" y="16"/>
                      <a:pt x="168" y="15"/>
                      <a:pt x="167" y="16"/>
                    </a:cubicBezTo>
                    <a:cubicBezTo>
                      <a:pt x="169" y="16"/>
                      <a:pt x="169" y="17"/>
                      <a:pt x="170" y="16"/>
                    </a:cubicBezTo>
                    <a:cubicBezTo>
                      <a:pt x="170" y="16"/>
                      <a:pt x="170" y="16"/>
                      <a:pt x="169" y="16"/>
                    </a:cubicBezTo>
                    <a:cubicBezTo>
                      <a:pt x="169" y="16"/>
                      <a:pt x="169" y="15"/>
                      <a:pt x="169" y="15"/>
                    </a:cubicBezTo>
                    <a:cubicBezTo>
                      <a:pt x="169" y="15"/>
                      <a:pt x="168" y="16"/>
                      <a:pt x="168" y="15"/>
                    </a:cubicBezTo>
                    <a:cubicBezTo>
                      <a:pt x="168" y="14"/>
                      <a:pt x="169" y="15"/>
                      <a:pt x="169" y="15"/>
                    </a:cubicBezTo>
                    <a:cubicBezTo>
                      <a:pt x="170" y="14"/>
                      <a:pt x="169" y="16"/>
                      <a:pt x="170" y="15"/>
                    </a:cubicBezTo>
                    <a:cubicBezTo>
                      <a:pt x="172" y="15"/>
                      <a:pt x="173" y="14"/>
                      <a:pt x="173" y="13"/>
                    </a:cubicBezTo>
                    <a:cubicBezTo>
                      <a:pt x="173" y="13"/>
                      <a:pt x="174" y="13"/>
                      <a:pt x="174" y="13"/>
                    </a:cubicBezTo>
                    <a:cubicBezTo>
                      <a:pt x="175" y="12"/>
                      <a:pt x="174" y="12"/>
                      <a:pt x="173" y="12"/>
                    </a:cubicBezTo>
                    <a:cubicBezTo>
                      <a:pt x="173" y="12"/>
                      <a:pt x="173" y="11"/>
                      <a:pt x="173" y="11"/>
                    </a:cubicBezTo>
                    <a:cubicBezTo>
                      <a:pt x="173" y="11"/>
                      <a:pt x="172" y="11"/>
                      <a:pt x="172" y="11"/>
                    </a:cubicBezTo>
                    <a:cubicBezTo>
                      <a:pt x="172" y="11"/>
                      <a:pt x="172" y="10"/>
                      <a:pt x="172" y="10"/>
                    </a:cubicBezTo>
                    <a:cubicBezTo>
                      <a:pt x="171" y="11"/>
                      <a:pt x="171" y="11"/>
                      <a:pt x="171" y="11"/>
                    </a:cubicBezTo>
                    <a:cubicBezTo>
                      <a:pt x="170" y="11"/>
                      <a:pt x="170" y="10"/>
                      <a:pt x="170" y="9"/>
                    </a:cubicBezTo>
                    <a:cubicBezTo>
                      <a:pt x="169" y="10"/>
                      <a:pt x="169" y="10"/>
                      <a:pt x="169" y="11"/>
                    </a:cubicBezTo>
                    <a:cubicBezTo>
                      <a:pt x="168" y="11"/>
                      <a:pt x="168" y="10"/>
                      <a:pt x="168" y="9"/>
                    </a:cubicBezTo>
                    <a:cubicBezTo>
                      <a:pt x="166" y="9"/>
                      <a:pt x="167" y="9"/>
                      <a:pt x="165" y="9"/>
                    </a:cubicBezTo>
                    <a:cubicBezTo>
                      <a:pt x="166" y="10"/>
                      <a:pt x="165" y="10"/>
                      <a:pt x="165" y="11"/>
                    </a:cubicBezTo>
                    <a:cubicBezTo>
                      <a:pt x="165" y="10"/>
                      <a:pt x="165" y="8"/>
                      <a:pt x="164" y="8"/>
                    </a:cubicBezTo>
                    <a:cubicBezTo>
                      <a:pt x="164" y="9"/>
                      <a:pt x="164" y="9"/>
                      <a:pt x="164" y="10"/>
                    </a:cubicBezTo>
                    <a:cubicBezTo>
                      <a:pt x="164" y="9"/>
                      <a:pt x="164" y="9"/>
                      <a:pt x="164" y="9"/>
                    </a:cubicBezTo>
                    <a:cubicBezTo>
                      <a:pt x="164" y="9"/>
                      <a:pt x="164" y="9"/>
                      <a:pt x="164" y="9"/>
                    </a:cubicBezTo>
                    <a:cubicBezTo>
                      <a:pt x="163" y="9"/>
                      <a:pt x="163" y="9"/>
                      <a:pt x="163" y="9"/>
                    </a:cubicBezTo>
                    <a:cubicBezTo>
                      <a:pt x="163" y="9"/>
                      <a:pt x="163" y="9"/>
                      <a:pt x="163" y="8"/>
                    </a:cubicBezTo>
                    <a:cubicBezTo>
                      <a:pt x="163" y="8"/>
                      <a:pt x="163" y="8"/>
                      <a:pt x="163" y="7"/>
                    </a:cubicBezTo>
                    <a:cubicBezTo>
                      <a:pt x="163" y="7"/>
                      <a:pt x="164" y="8"/>
                      <a:pt x="165" y="8"/>
                    </a:cubicBezTo>
                    <a:cubicBezTo>
                      <a:pt x="165" y="8"/>
                      <a:pt x="165" y="7"/>
                      <a:pt x="165" y="7"/>
                    </a:cubicBezTo>
                    <a:cubicBezTo>
                      <a:pt x="165" y="8"/>
                      <a:pt x="167" y="8"/>
                      <a:pt x="168" y="8"/>
                    </a:cubicBezTo>
                    <a:cubicBezTo>
                      <a:pt x="168" y="9"/>
                      <a:pt x="170" y="9"/>
                      <a:pt x="171" y="10"/>
                    </a:cubicBezTo>
                    <a:cubicBezTo>
                      <a:pt x="171" y="9"/>
                      <a:pt x="171" y="9"/>
                      <a:pt x="171" y="9"/>
                    </a:cubicBezTo>
                    <a:cubicBezTo>
                      <a:pt x="171" y="10"/>
                      <a:pt x="172" y="9"/>
                      <a:pt x="172" y="9"/>
                    </a:cubicBezTo>
                    <a:cubicBezTo>
                      <a:pt x="173" y="9"/>
                      <a:pt x="173" y="9"/>
                      <a:pt x="173" y="9"/>
                    </a:cubicBezTo>
                    <a:cubicBezTo>
                      <a:pt x="173" y="7"/>
                      <a:pt x="175" y="7"/>
                      <a:pt x="174" y="6"/>
                    </a:cubicBezTo>
                    <a:cubicBezTo>
                      <a:pt x="174" y="6"/>
                      <a:pt x="173" y="6"/>
                      <a:pt x="173" y="5"/>
                    </a:cubicBezTo>
                    <a:cubicBezTo>
                      <a:pt x="174" y="5"/>
                      <a:pt x="174" y="6"/>
                      <a:pt x="175" y="6"/>
                    </a:cubicBezTo>
                    <a:cubicBezTo>
                      <a:pt x="175" y="4"/>
                      <a:pt x="175" y="5"/>
                      <a:pt x="174" y="3"/>
                    </a:cubicBezTo>
                    <a:cubicBezTo>
                      <a:pt x="175" y="3"/>
                      <a:pt x="175" y="3"/>
                      <a:pt x="175" y="3"/>
                    </a:cubicBezTo>
                    <a:cubicBezTo>
                      <a:pt x="175" y="3"/>
                      <a:pt x="175" y="3"/>
                      <a:pt x="175" y="3"/>
                    </a:cubicBezTo>
                    <a:cubicBezTo>
                      <a:pt x="173" y="2"/>
                      <a:pt x="175" y="4"/>
                      <a:pt x="173" y="4"/>
                    </a:cubicBezTo>
                    <a:cubicBezTo>
                      <a:pt x="173" y="3"/>
                      <a:pt x="173" y="2"/>
                      <a:pt x="173" y="2"/>
                    </a:cubicBezTo>
                    <a:cubicBezTo>
                      <a:pt x="173" y="2"/>
                      <a:pt x="172" y="2"/>
                      <a:pt x="172" y="2"/>
                    </a:cubicBezTo>
                    <a:cubicBezTo>
                      <a:pt x="172" y="1"/>
                      <a:pt x="171" y="0"/>
                      <a:pt x="171" y="0"/>
                    </a:cubicBezTo>
                    <a:cubicBezTo>
                      <a:pt x="170" y="1"/>
                      <a:pt x="170" y="1"/>
                      <a:pt x="170" y="3"/>
                    </a:cubicBezTo>
                    <a:cubicBezTo>
                      <a:pt x="169" y="2"/>
                      <a:pt x="169" y="3"/>
                      <a:pt x="168" y="3"/>
                    </a:cubicBezTo>
                    <a:cubicBezTo>
                      <a:pt x="168" y="4"/>
                      <a:pt x="168" y="5"/>
                      <a:pt x="168" y="6"/>
                    </a:cubicBezTo>
                    <a:cubicBezTo>
                      <a:pt x="167" y="5"/>
                      <a:pt x="166" y="7"/>
                      <a:pt x="166" y="6"/>
                    </a:cubicBezTo>
                    <a:cubicBezTo>
                      <a:pt x="166" y="6"/>
                      <a:pt x="167" y="6"/>
                      <a:pt x="167" y="5"/>
                    </a:cubicBezTo>
                    <a:cubicBezTo>
                      <a:pt x="165" y="5"/>
                      <a:pt x="166" y="3"/>
                      <a:pt x="164" y="4"/>
                    </a:cubicBezTo>
                    <a:cubicBezTo>
                      <a:pt x="164" y="5"/>
                      <a:pt x="164" y="6"/>
                      <a:pt x="162" y="6"/>
                    </a:cubicBezTo>
                    <a:cubicBezTo>
                      <a:pt x="163" y="4"/>
                      <a:pt x="163" y="4"/>
                      <a:pt x="162" y="3"/>
                    </a:cubicBezTo>
                    <a:cubicBezTo>
                      <a:pt x="161" y="5"/>
                      <a:pt x="160" y="3"/>
                      <a:pt x="159" y="4"/>
                    </a:cubicBezTo>
                    <a:cubicBezTo>
                      <a:pt x="158" y="3"/>
                      <a:pt x="156" y="1"/>
                      <a:pt x="154" y="2"/>
                    </a:cubicBezTo>
                    <a:cubicBezTo>
                      <a:pt x="154" y="3"/>
                      <a:pt x="155" y="4"/>
                      <a:pt x="155" y="4"/>
                    </a:cubicBezTo>
                    <a:cubicBezTo>
                      <a:pt x="155" y="5"/>
                      <a:pt x="155" y="5"/>
                      <a:pt x="154" y="5"/>
                    </a:cubicBezTo>
                    <a:cubicBezTo>
                      <a:pt x="154" y="5"/>
                      <a:pt x="155" y="6"/>
                      <a:pt x="155" y="6"/>
                    </a:cubicBezTo>
                    <a:cubicBezTo>
                      <a:pt x="155" y="7"/>
                      <a:pt x="154" y="7"/>
                      <a:pt x="154" y="7"/>
                    </a:cubicBezTo>
                    <a:cubicBezTo>
                      <a:pt x="154" y="7"/>
                      <a:pt x="155" y="8"/>
                      <a:pt x="154" y="9"/>
                    </a:cubicBezTo>
                    <a:cubicBezTo>
                      <a:pt x="154" y="9"/>
                      <a:pt x="154" y="9"/>
                      <a:pt x="154" y="9"/>
                    </a:cubicBezTo>
                    <a:cubicBezTo>
                      <a:pt x="153" y="8"/>
                      <a:pt x="153" y="9"/>
                      <a:pt x="153" y="9"/>
                    </a:cubicBezTo>
                    <a:cubicBezTo>
                      <a:pt x="153" y="9"/>
                      <a:pt x="153" y="9"/>
                      <a:pt x="153" y="9"/>
                    </a:cubicBezTo>
                    <a:cubicBezTo>
                      <a:pt x="152" y="9"/>
                      <a:pt x="152" y="9"/>
                      <a:pt x="152" y="10"/>
                    </a:cubicBezTo>
                    <a:cubicBezTo>
                      <a:pt x="152" y="10"/>
                      <a:pt x="152" y="10"/>
                      <a:pt x="152" y="10"/>
                    </a:cubicBezTo>
                    <a:cubicBezTo>
                      <a:pt x="152" y="10"/>
                      <a:pt x="151" y="10"/>
                      <a:pt x="152" y="11"/>
                    </a:cubicBezTo>
                    <a:cubicBezTo>
                      <a:pt x="152" y="11"/>
                      <a:pt x="152" y="11"/>
                      <a:pt x="152" y="11"/>
                    </a:cubicBezTo>
                    <a:cubicBezTo>
                      <a:pt x="152" y="10"/>
                      <a:pt x="152" y="10"/>
                      <a:pt x="151" y="10"/>
                    </a:cubicBezTo>
                    <a:cubicBezTo>
                      <a:pt x="151" y="11"/>
                      <a:pt x="150" y="10"/>
                      <a:pt x="149" y="10"/>
                    </a:cubicBezTo>
                    <a:cubicBezTo>
                      <a:pt x="149" y="9"/>
                      <a:pt x="149" y="9"/>
                      <a:pt x="149" y="9"/>
                    </a:cubicBezTo>
                    <a:cubicBezTo>
                      <a:pt x="148" y="9"/>
                      <a:pt x="148" y="8"/>
                      <a:pt x="147" y="8"/>
                    </a:cubicBezTo>
                    <a:cubicBezTo>
                      <a:pt x="147" y="8"/>
                      <a:pt x="148" y="8"/>
                      <a:pt x="148" y="8"/>
                    </a:cubicBezTo>
                    <a:cubicBezTo>
                      <a:pt x="148" y="7"/>
                      <a:pt x="148" y="6"/>
                      <a:pt x="147" y="6"/>
                    </a:cubicBezTo>
                    <a:cubicBezTo>
                      <a:pt x="147" y="6"/>
                      <a:pt x="147" y="7"/>
                      <a:pt x="147" y="8"/>
                    </a:cubicBezTo>
                    <a:cubicBezTo>
                      <a:pt x="146" y="8"/>
                      <a:pt x="147" y="9"/>
                      <a:pt x="146" y="10"/>
                    </a:cubicBezTo>
                    <a:cubicBezTo>
                      <a:pt x="146" y="10"/>
                      <a:pt x="146" y="10"/>
                      <a:pt x="146" y="10"/>
                    </a:cubicBezTo>
                    <a:cubicBezTo>
                      <a:pt x="146" y="9"/>
                      <a:pt x="146" y="7"/>
                      <a:pt x="146" y="6"/>
                    </a:cubicBezTo>
                    <a:cubicBezTo>
                      <a:pt x="145" y="6"/>
                      <a:pt x="145" y="6"/>
                      <a:pt x="145" y="5"/>
                    </a:cubicBezTo>
                    <a:cubicBezTo>
                      <a:pt x="144" y="5"/>
                      <a:pt x="143" y="5"/>
                      <a:pt x="142" y="5"/>
                    </a:cubicBezTo>
                    <a:cubicBezTo>
                      <a:pt x="144" y="4"/>
                      <a:pt x="141" y="4"/>
                      <a:pt x="140" y="4"/>
                    </a:cubicBezTo>
                    <a:cubicBezTo>
                      <a:pt x="140" y="3"/>
                      <a:pt x="139" y="3"/>
                      <a:pt x="138" y="3"/>
                    </a:cubicBezTo>
                    <a:cubicBezTo>
                      <a:pt x="138" y="2"/>
                      <a:pt x="138" y="2"/>
                      <a:pt x="137" y="2"/>
                    </a:cubicBezTo>
                    <a:cubicBezTo>
                      <a:pt x="137" y="3"/>
                      <a:pt x="137" y="4"/>
                      <a:pt x="136" y="5"/>
                    </a:cubicBezTo>
                    <a:cubicBezTo>
                      <a:pt x="136" y="2"/>
                      <a:pt x="133" y="7"/>
                      <a:pt x="132" y="4"/>
                    </a:cubicBezTo>
                    <a:cubicBezTo>
                      <a:pt x="132" y="4"/>
                      <a:pt x="131" y="5"/>
                      <a:pt x="131" y="4"/>
                    </a:cubicBezTo>
                    <a:cubicBezTo>
                      <a:pt x="131" y="4"/>
                      <a:pt x="132" y="3"/>
                      <a:pt x="131" y="3"/>
                    </a:cubicBezTo>
                    <a:cubicBezTo>
                      <a:pt x="131" y="4"/>
                      <a:pt x="130" y="4"/>
                      <a:pt x="130" y="4"/>
                    </a:cubicBezTo>
                    <a:cubicBezTo>
                      <a:pt x="129" y="5"/>
                      <a:pt x="130" y="6"/>
                      <a:pt x="129" y="6"/>
                    </a:cubicBezTo>
                    <a:cubicBezTo>
                      <a:pt x="128" y="5"/>
                      <a:pt x="128" y="5"/>
                      <a:pt x="127" y="4"/>
                    </a:cubicBezTo>
                    <a:cubicBezTo>
                      <a:pt x="128" y="3"/>
                      <a:pt x="129" y="5"/>
                      <a:pt x="129" y="3"/>
                    </a:cubicBezTo>
                    <a:cubicBezTo>
                      <a:pt x="127" y="3"/>
                      <a:pt x="127" y="2"/>
                      <a:pt x="126" y="3"/>
                    </a:cubicBezTo>
                    <a:cubicBezTo>
                      <a:pt x="126" y="3"/>
                      <a:pt x="126" y="1"/>
                      <a:pt x="125" y="1"/>
                    </a:cubicBezTo>
                    <a:cubicBezTo>
                      <a:pt x="125" y="2"/>
                      <a:pt x="125" y="2"/>
                      <a:pt x="125" y="3"/>
                    </a:cubicBezTo>
                    <a:cubicBezTo>
                      <a:pt x="125" y="3"/>
                      <a:pt x="126" y="4"/>
                      <a:pt x="125" y="4"/>
                    </a:cubicBezTo>
                    <a:cubicBezTo>
                      <a:pt x="124" y="4"/>
                      <a:pt x="124" y="2"/>
                      <a:pt x="122" y="3"/>
                    </a:cubicBezTo>
                    <a:cubicBezTo>
                      <a:pt x="123" y="1"/>
                      <a:pt x="120" y="1"/>
                      <a:pt x="120" y="2"/>
                    </a:cubicBezTo>
                    <a:cubicBezTo>
                      <a:pt x="121" y="2"/>
                      <a:pt x="121" y="3"/>
                      <a:pt x="120" y="3"/>
                    </a:cubicBezTo>
                    <a:cubicBezTo>
                      <a:pt x="120" y="2"/>
                      <a:pt x="118" y="2"/>
                      <a:pt x="119" y="3"/>
                    </a:cubicBezTo>
                    <a:cubicBezTo>
                      <a:pt x="119" y="3"/>
                      <a:pt x="119" y="3"/>
                      <a:pt x="120" y="3"/>
                    </a:cubicBezTo>
                    <a:cubicBezTo>
                      <a:pt x="119" y="4"/>
                      <a:pt x="118" y="5"/>
                      <a:pt x="118" y="6"/>
                    </a:cubicBezTo>
                    <a:cubicBezTo>
                      <a:pt x="118" y="6"/>
                      <a:pt x="118" y="6"/>
                      <a:pt x="118" y="6"/>
                    </a:cubicBezTo>
                    <a:cubicBezTo>
                      <a:pt x="118" y="5"/>
                      <a:pt x="118" y="5"/>
                      <a:pt x="118" y="5"/>
                    </a:cubicBezTo>
                    <a:cubicBezTo>
                      <a:pt x="117" y="5"/>
                      <a:pt x="117" y="5"/>
                      <a:pt x="117" y="5"/>
                    </a:cubicBezTo>
                    <a:cubicBezTo>
                      <a:pt x="117" y="5"/>
                      <a:pt x="117" y="5"/>
                      <a:pt x="117" y="6"/>
                    </a:cubicBezTo>
                    <a:cubicBezTo>
                      <a:pt x="116" y="6"/>
                      <a:pt x="116" y="6"/>
                      <a:pt x="116" y="5"/>
                    </a:cubicBezTo>
                    <a:cubicBezTo>
                      <a:pt x="116" y="6"/>
                      <a:pt x="115" y="6"/>
                      <a:pt x="115" y="6"/>
                    </a:cubicBezTo>
                    <a:cubicBezTo>
                      <a:pt x="115" y="3"/>
                      <a:pt x="115" y="3"/>
                      <a:pt x="115" y="3"/>
                    </a:cubicBezTo>
                    <a:cubicBezTo>
                      <a:pt x="114" y="2"/>
                      <a:pt x="114" y="3"/>
                      <a:pt x="113" y="3"/>
                    </a:cubicBezTo>
                    <a:cubicBezTo>
                      <a:pt x="113" y="2"/>
                      <a:pt x="113" y="2"/>
                      <a:pt x="112" y="2"/>
                    </a:cubicBezTo>
                    <a:cubicBezTo>
                      <a:pt x="112" y="2"/>
                      <a:pt x="112" y="3"/>
                      <a:pt x="111" y="3"/>
                    </a:cubicBezTo>
                    <a:cubicBezTo>
                      <a:pt x="110" y="3"/>
                      <a:pt x="110" y="3"/>
                      <a:pt x="109" y="3"/>
                    </a:cubicBezTo>
                    <a:cubicBezTo>
                      <a:pt x="109" y="4"/>
                      <a:pt x="110" y="5"/>
                      <a:pt x="109" y="5"/>
                    </a:cubicBezTo>
                    <a:cubicBezTo>
                      <a:pt x="108" y="5"/>
                      <a:pt x="109" y="4"/>
                      <a:pt x="109" y="4"/>
                    </a:cubicBezTo>
                    <a:cubicBezTo>
                      <a:pt x="108" y="4"/>
                      <a:pt x="107" y="5"/>
                      <a:pt x="106" y="4"/>
                    </a:cubicBezTo>
                    <a:cubicBezTo>
                      <a:pt x="106" y="3"/>
                      <a:pt x="106" y="3"/>
                      <a:pt x="105" y="3"/>
                    </a:cubicBezTo>
                    <a:cubicBezTo>
                      <a:pt x="105" y="3"/>
                      <a:pt x="105" y="4"/>
                      <a:pt x="104" y="4"/>
                    </a:cubicBezTo>
                    <a:cubicBezTo>
                      <a:pt x="105" y="3"/>
                      <a:pt x="102" y="3"/>
                      <a:pt x="102" y="2"/>
                    </a:cubicBezTo>
                    <a:cubicBezTo>
                      <a:pt x="102" y="4"/>
                      <a:pt x="99" y="3"/>
                      <a:pt x="98" y="3"/>
                    </a:cubicBezTo>
                    <a:cubicBezTo>
                      <a:pt x="98" y="3"/>
                      <a:pt x="97" y="3"/>
                      <a:pt x="97" y="3"/>
                    </a:cubicBezTo>
                    <a:cubicBezTo>
                      <a:pt x="96" y="4"/>
                      <a:pt x="96" y="4"/>
                      <a:pt x="95" y="5"/>
                    </a:cubicBezTo>
                    <a:cubicBezTo>
                      <a:pt x="95" y="3"/>
                      <a:pt x="94" y="4"/>
                      <a:pt x="93" y="4"/>
                    </a:cubicBezTo>
                    <a:cubicBezTo>
                      <a:pt x="93" y="5"/>
                      <a:pt x="93" y="5"/>
                      <a:pt x="93" y="5"/>
                    </a:cubicBezTo>
                    <a:cubicBezTo>
                      <a:pt x="93" y="5"/>
                      <a:pt x="93" y="5"/>
                      <a:pt x="93" y="6"/>
                    </a:cubicBezTo>
                    <a:cubicBezTo>
                      <a:pt x="93" y="6"/>
                      <a:pt x="93" y="6"/>
                      <a:pt x="93" y="6"/>
                    </a:cubicBezTo>
                    <a:cubicBezTo>
                      <a:pt x="93" y="6"/>
                      <a:pt x="93" y="6"/>
                      <a:pt x="93" y="6"/>
                    </a:cubicBezTo>
                    <a:cubicBezTo>
                      <a:pt x="93" y="6"/>
                      <a:pt x="93" y="6"/>
                      <a:pt x="92" y="6"/>
                    </a:cubicBezTo>
                    <a:cubicBezTo>
                      <a:pt x="92" y="6"/>
                      <a:pt x="92" y="6"/>
                      <a:pt x="92" y="6"/>
                    </a:cubicBezTo>
                    <a:cubicBezTo>
                      <a:pt x="91" y="6"/>
                      <a:pt x="91" y="5"/>
                      <a:pt x="90" y="4"/>
                    </a:cubicBezTo>
                    <a:cubicBezTo>
                      <a:pt x="87" y="4"/>
                      <a:pt x="87" y="4"/>
                      <a:pt x="87" y="4"/>
                    </a:cubicBezTo>
                    <a:cubicBezTo>
                      <a:pt x="87" y="4"/>
                      <a:pt x="87" y="4"/>
                      <a:pt x="87" y="3"/>
                    </a:cubicBezTo>
                    <a:cubicBezTo>
                      <a:pt x="86" y="4"/>
                      <a:pt x="86" y="4"/>
                      <a:pt x="86" y="4"/>
                    </a:cubicBezTo>
                    <a:cubicBezTo>
                      <a:pt x="85" y="4"/>
                      <a:pt x="85" y="4"/>
                      <a:pt x="85" y="4"/>
                    </a:cubicBezTo>
                    <a:cubicBezTo>
                      <a:pt x="85" y="4"/>
                      <a:pt x="85" y="5"/>
                      <a:pt x="85" y="5"/>
                    </a:cubicBezTo>
                    <a:cubicBezTo>
                      <a:pt x="85" y="5"/>
                      <a:pt x="85" y="4"/>
                      <a:pt x="84" y="4"/>
                    </a:cubicBezTo>
                    <a:cubicBezTo>
                      <a:pt x="84" y="4"/>
                      <a:pt x="84" y="4"/>
                      <a:pt x="84" y="4"/>
                    </a:cubicBezTo>
                    <a:cubicBezTo>
                      <a:pt x="84" y="4"/>
                      <a:pt x="84" y="4"/>
                      <a:pt x="83" y="3"/>
                    </a:cubicBezTo>
                    <a:cubicBezTo>
                      <a:pt x="83" y="4"/>
                      <a:pt x="82" y="4"/>
                      <a:pt x="82" y="3"/>
                    </a:cubicBezTo>
                    <a:cubicBezTo>
                      <a:pt x="82" y="4"/>
                      <a:pt x="81" y="4"/>
                      <a:pt x="80" y="4"/>
                    </a:cubicBezTo>
                    <a:cubicBezTo>
                      <a:pt x="80" y="4"/>
                      <a:pt x="80" y="4"/>
                      <a:pt x="80" y="5"/>
                    </a:cubicBezTo>
                    <a:cubicBezTo>
                      <a:pt x="80" y="5"/>
                      <a:pt x="79" y="5"/>
                      <a:pt x="79" y="5"/>
                    </a:cubicBezTo>
                    <a:cubicBezTo>
                      <a:pt x="78" y="5"/>
                      <a:pt x="78" y="4"/>
                      <a:pt x="79" y="3"/>
                    </a:cubicBezTo>
                    <a:cubicBezTo>
                      <a:pt x="79" y="2"/>
                      <a:pt x="76" y="3"/>
                      <a:pt x="77" y="4"/>
                    </a:cubicBezTo>
                    <a:cubicBezTo>
                      <a:pt x="75" y="4"/>
                      <a:pt x="76" y="6"/>
                      <a:pt x="74" y="6"/>
                    </a:cubicBezTo>
                    <a:cubicBezTo>
                      <a:pt x="74" y="6"/>
                      <a:pt x="74" y="5"/>
                      <a:pt x="74" y="4"/>
                    </a:cubicBezTo>
                    <a:cubicBezTo>
                      <a:pt x="75" y="4"/>
                      <a:pt x="74" y="4"/>
                      <a:pt x="74" y="3"/>
                    </a:cubicBezTo>
                    <a:cubicBezTo>
                      <a:pt x="73" y="3"/>
                      <a:pt x="74" y="5"/>
                      <a:pt x="73" y="5"/>
                    </a:cubicBezTo>
                    <a:cubicBezTo>
                      <a:pt x="72" y="4"/>
                      <a:pt x="72" y="5"/>
                      <a:pt x="71" y="5"/>
                    </a:cubicBezTo>
                    <a:cubicBezTo>
                      <a:pt x="71" y="5"/>
                      <a:pt x="71" y="5"/>
                      <a:pt x="71" y="5"/>
                    </a:cubicBezTo>
                    <a:cubicBezTo>
                      <a:pt x="70" y="5"/>
                      <a:pt x="68" y="5"/>
                      <a:pt x="68" y="4"/>
                    </a:cubicBezTo>
                    <a:cubicBezTo>
                      <a:pt x="67" y="5"/>
                      <a:pt x="67" y="5"/>
                      <a:pt x="66" y="5"/>
                    </a:cubicBezTo>
                    <a:cubicBezTo>
                      <a:pt x="66" y="6"/>
                      <a:pt x="66" y="6"/>
                      <a:pt x="66" y="7"/>
                    </a:cubicBezTo>
                    <a:cubicBezTo>
                      <a:pt x="65" y="7"/>
                      <a:pt x="63" y="5"/>
                      <a:pt x="63" y="7"/>
                    </a:cubicBezTo>
                    <a:cubicBezTo>
                      <a:pt x="62" y="6"/>
                      <a:pt x="62" y="5"/>
                      <a:pt x="62" y="4"/>
                    </a:cubicBezTo>
                    <a:cubicBezTo>
                      <a:pt x="61" y="4"/>
                      <a:pt x="61" y="4"/>
                      <a:pt x="61" y="5"/>
                    </a:cubicBezTo>
                    <a:cubicBezTo>
                      <a:pt x="60" y="5"/>
                      <a:pt x="59" y="5"/>
                      <a:pt x="59" y="6"/>
                    </a:cubicBezTo>
                    <a:cubicBezTo>
                      <a:pt x="58" y="6"/>
                      <a:pt x="55" y="5"/>
                      <a:pt x="57" y="7"/>
                    </a:cubicBezTo>
                    <a:cubicBezTo>
                      <a:pt x="56" y="7"/>
                      <a:pt x="55" y="7"/>
                      <a:pt x="54" y="7"/>
                    </a:cubicBezTo>
                    <a:cubicBezTo>
                      <a:pt x="55" y="8"/>
                      <a:pt x="54" y="8"/>
                      <a:pt x="53" y="8"/>
                    </a:cubicBezTo>
                    <a:cubicBezTo>
                      <a:pt x="53" y="8"/>
                      <a:pt x="53" y="8"/>
                      <a:pt x="53" y="8"/>
                    </a:cubicBezTo>
                    <a:cubicBezTo>
                      <a:pt x="53" y="8"/>
                      <a:pt x="53" y="8"/>
                      <a:pt x="53" y="8"/>
                    </a:cubicBezTo>
                    <a:cubicBezTo>
                      <a:pt x="53" y="7"/>
                      <a:pt x="53" y="5"/>
                      <a:pt x="52" y="6"/>
                    </a:cubicBezTo>
                    <a:cubicBezTo>
                      <a:pt x="51" y="6"/>
                      <a:pt x="51" y="7"/>
                      <a:pt x="51" y="7"/>
                    </a:cubicBezTo>
                    <a:cubicBezTo>
                      <a:pt x="51" y="7"/>
                      <a:pt x="51" y="6"/>
                      <a:pt x="51" y="6"/>
                    </a:cubicBezTo>
                    <a:cubicBezTo>
                      <a:pt x="51" y="6"/>
                      <a:pt x="49" y="5"/>
                      <a:pt x="51" y="5"/>
                    </a:cubicBezTo>
                    <a:cubicBezTo>
                      <a:pt x="49" y="3"/>
                      <a:pt x="49" y="6"/>
                      <a:pt x="47" y="6"/>
                    </a:cubicBezTo>
                    <a:cubicBezTo>
                      <a:pt x="47" y="7"/>
                      <a:pt x="47" y="7"/>
                      <a:pt x="46" y="8"/>
                    </a:cubicBezTo>
                    <a:cubicBezTo>
                      <a:pt x="46" y="8"/>
                      <a:pt x="46" y="8"/>
                      <a:pt x="46" y="8"/>
                    </a:cubicBezTo>
                    <a:cubicBezTo>
                      <a:pt x="46" y="8"/>
                      <a:pt x="46" y="6"/>
                      <a:pt x="45" y="7"/>
                    </a:cubicBezTo>
                    <a:cubicBezTo>
                      <a:pt x="45" y="7"/>
                      <a:pt x="45" y="7"/>
                      <a:pt x="45" y="7"/>
                    </a:cubicBezTo>
                    <a:cubicBezTo>
                      <a:pt x="44" y="7"/>
                      <a:pt x="44" y="7"/>
                      <a:pt x="44" y="6"/>
                    </a:cubicBezTo>
                    <a:cubicBezTo>
                      <a:pt x="44" y="6"/>
                      <a:pt x="45" y="5"/>
                      <a:pt x="45" y="3"/>
                    </a:cubicBezTo>
                    <a:cubicBezTo>
                      <a:pt x="43" y="3"/>
                      <a:pt x="41" y="5"/>
                      <a:pt x="40" y="6"/>
                    </a:cubicBezTo>
                    <a:cubicBezTo>
                      <a:pt x="39" y="5"/>
                      <a:pt x="38" y="6"/>
                      <a:pt x="38" y="5"/>
                    </a:cubicBezTo>
                    <a:cubicBezTo>
                      <a:pt x="37" y="6"/>
                      <a:pt x="36" y="6"/>
                      <a:pt x="36" y="7"/>
                    </a:cubicBezTo>
                    <a:cubicBezTo>
                      <a:pt x="36" y="7"/>
                      <a:pt x="36" y="7"/>
                      <a:pt x="36" y="7"/>
                    </a:cubicBezTo>
                    <a:cubicBezTo>
                      <a:pt x="35" y="7"/>
                      <a:pt x="35" y="7"/>
                      <a:pt x="35" y="7"/>
                    </a:cubicBezTo>
                    <a:cubicBezTo>
                      <a:pt x="35" y="7"/>
                      <a:pt x="35" y="7"/>
                      <a:pt x="35" y="6"/>
                    </a:cubicBezTo>
                    <a:cubicBezTo>
                      <a:pt x="33" y="5"/>
                      <a:pt x="34" y="7"/>
                      <a:pt x="32" y="7"/>
                    </a:cubicBezTo>
                    <a:cubicBezTo>
                      <a:pt x="32" y="7"/>
                      <a:pt x="32" y="7"/>
                      <a:pt x="32" y="7"/>
                    </a:cubicBezTo>
                    <a:cubicBezTo>
                      <a:pt x="32" y="7"/>
                      <a:pt x="32" y="7"/>
                      <a:pt x="31" y="7"/>
                    </a:cubicBezTo>
                    <a:cubicBezTo>
                      <a:pt x="31" y="6"/>
                      <a:pt x="31" y="6"/>
                      <a:pt x="31" y="5"/>
                    </a:cubicBezTo>
                    <a:cubicBezTo>
                      <a:pt x="30" y="5"/>
                      <a:pt x="30" y="4"/>
                      <a:pt x="29" y="4"/>
                    </a:cubicBezTo>
                    <a:cubicBezTo>
                      <a:pt x="29" y="3"/>
                      <a:pt x="29" y="3"/>
                      <a:pt x="29" y="2"/>
                    </a:cubicBezTo>
                    <a:cubicBezTo>
                      <a:pt x="28" y="2"/>
                      <a:pt x="28" y="3"/>
                      <a:pt x="28" y="4"/>
                    </a:cubicBezTo>
                    <a:cubicBezTo>
                      <a:pt x="27" y="4"/>
                      <a:pt x="27" y="3"/>
                      <a:pt x="26" y="3"/>
                    </a:cubicBezTo>
                    <a:cubicBezTo>
                      <a:pt x="26" y="4"/>
                      <a:pt x="26" y="5"/>
                      <a:pt x="26" y="6"/>
                    </a:cubicBezTo>
                    <a:cubicBezTo>
                      <a:pt x="25" y="6"/>
                      <a:pt x="26" y="4"/>
                      <a:pt x="24" y="4"/>
                    </a:cubicBezTo>
                    <a:cubicBezTo>
                      <a:pt x="24" y="5"/>
                      <a:pt x="24" y="5"/>
                      <a:pt x="24" y="5"/>
                    </a:cubicBezTo>
                    <a:cubicBezTo>
                      <a:pt x="24" y="5"/>
                      <a:pt x="24" y="5"/>
                      <a:pt x="25" y="5"/>
                    </a:cubicBezTo>
                    <a:cubicBezTo>
                      <a:pt x="24" y="7"/>
                      <a:pt x="24" y="6"/>
                      <a:pt x="24" y="8"/>
                    </a:cubicBezTo>
                    <a:cubicBezTo>
                      <a:pt x="25" y="8"/>
                      <a:pt x="25" y="7"/>
                      <a:pt x="26" y="7"/>
                    </a:cubicBezTo>
                    <a:cubicBezTo>
                      <a:pt x="26" y="8"/>
                      <a:pt x="25" y="8"/>
                      <a:pt x="25" y="8"/>
                    </a:cubicBezTo>
                    <a:cubicBezTo>
                      <a:pt x="25" y="8"/>
                      <a:pt x="25" y="8"/>
                      <a:pt x="25" y="8"/>
                    </a:cubicBezTo>
                    <a:cubicBezTo>
                      <a:pt x="24" y="8"/>
                      <a:pt x="23" y="9"/>
                      <a:pt x="22" y="9"/>
                    </a:cubicBezTo>
                    <a:cubicBezTo>
                      <a:pt x="22" y="9"/>
                      <a:pt x="22" y="9"/>
                      <a:pt x="21" y="9"/>
                    </a:cubicBezTo>
                    <a:cubicBezTo>
                      <a:pt x="21" y="9"/>
                      <a:pt x="21" y="8"/>
                      <a:pt x="21" y="8"/>
                    </a:cubicBezTo>
                    <a:cubicBezTo>
                      <a:pt x="20" y="8"/>
                      <a:pt x="20" y="8"/>
                      <a:pt x="20" y="9"/>
                    </a:cubicBezTo>
                    <a:cubicBezTo>
                      <a:pt x="19" y="8"/>
                      <a:pt x="18" y="8"/>
                      <a:pt x="18" y="8"/>
                    </a:cubicBezTo>
                    <a:cubicBezTo>
                      <a:pt x="18" y="6"/>
                      <a:pt x="18" y="6"/>
                      <a:pt x="17" y="5"/>
                    </a:cubicBezTo>
                    <a:cubicBezTo>
                      <a:pt x="16" y="5"/>
                      <a:pt x="15" y="6"/>
                      <a:pt x="15" y="7"/>
                    </a:cubicBezTo>
                    <a:cubicBezTo>
                      <a:pt x="15" y="6"/>
                      <a:pt x="14" y="5"/>
                      <a:pt x="14" y="4"/>
                    </a:cubicBezTo>
                    <a:cubicBezTo>
                      <a:pt x="13" y="3"/>
                      <a:pt x="13" y="5"/>
                      <a:pt x="11" y="5"/>
                    </a:cubicBezTo>
                    <a:cubicBezTo>
                      <a:pt x="11" y="5"/>
                      <a:pt x="11" y="6"/>
                      <a:pt x="11" y="6"/>
                    </a:cubicBezTo>
                    <a:cubicBezTo>
                      <a:pt x="10" y="6"/>
                      <a:pt x="10" y="6"/>
                      <a:pt x="10" y="6"/>
                    </a:cubicBezTo>
                    <a:cubicBezTo>
                      <a:pt x="10" y="7"/>
                      <a:pt x="10" y="8"/>
                      <a:pt x="10" y="9"/>
                    </a:cubicBezTo>
                    <a:cubicBezTo>
                      <a:pt x="12" y="8"/>
                      <a:pt x="9" y="10"/>
                      <a:pt x="10" y="10"/>
                    </a:cubicBezTo>
                    <a:cubicBezTo>
                      <a:pt x="11" y="10"/>
                      <a:pt x="11" y="10"/>
                      <a:pt x="11" y="11"/>
                    </a:cubicBezTo>
                    <a:cubicBezTo>
                      <a:pt x="12" y="11"/>
                      <a:pt x="12" y="11"/>
                      <a:pt x="13" y="11"/>
                    </a:cubicBezTo>
                    <a:cubicBezTo>
                      <a:pt x="13" y="12"/>
                      <a:pt x="12" y="13"/>
                      <a:pt x="13" y="13"/>
                    </a:cubicBezTo>
                    <a:cubicBezTo>
                      <a:pt x="14" y="13"/>
                      <a:pt x="13" y="15"/>
                      <a:pt x="13" y="15"/>
                    </a:cubicBezTo>
                    <a:cubicBezTo>
                      <a:pt x="12" y="15"/>
                      <a:pt x="11" y="17"/>
                      <a:pt x="11" y="15"/>
                    </a:cubicBezTo>
                    <a:cubicBezTo>
                      <a:pt x="11" y="14"/>
                      <a:pt x="10" y="15"/>
                      <a:pt x="9" y="15"/>
                    </a:cubicBezTo>
                    <a:cubicBezTo>
                      <a:pt x="9" y="14"/>
                      <a:pt x="9" y="13"/>
                      <a:pt x="7" y="12"/>
                    </a:cubicBezTo>
                    <a:cubicBezTo>
                      <a:pt x="7" y="13"/>
                      <a:pt x="6" y="14"/>
                      <a:pt x="5" y="14"/>
                    </a:cubicBezTo>
                    <a:cubicBezTo>
                      <a:pt x="4" y="14"/>
                      <a:pt x="4" y="14"/>
                      <a:pt x="3" y="14"/>
                    </a:cubicBezTo>
                    <a:cubicBezTo>
                      <a:pt x="3" y="14"/>
                      <a:pt x="3" y="14"/>
                      <a:pt x="2" y="14"/>
                    </a:cubicBezTo>
                    <a:cubicBezTo>
                      <a:pt x="2" y="14"/>
                      <a:pt x="2" y="14"/>
                      <a:pt x="2" y="14"/>
                    </a:cubicBezTo>
                    <a:cubicBezTo>
                      <a:pt x="2" y="14"/>
                      <a:pt x="2" y="14"/>
                      <a:pt x="2" y="14"/>
                    </a:cubicBezTo>
                    <a:cubicBezTo>
                      <a:pt x="2" y="14"/>
                      <a:pt x="2" y="14"/>
                      <a:pt x="2" y="14"/>
                    </a:cubicBezTo>
                    <a:cubicBezTo>
                      <a:pt x="1" y="16"/>
                      <a:pt x="1" y="17"/>
                      <a:pt x="0" y="19"/>
                    </a:cubicBezTo>
                    <a:cubicBezTo>
                      <a:pt x="0" y="19"/>
                      <a:pt x="0" y="19"/>
                      <a:pt x="0" y="19"/>
                    </a:cubicBezTo>
                    <a:cubicBezTo>
                      <a:pt x="0" y="19"/>
                      <a:pt x="0" y="18"/>
                      <a:pt x="1" y="18"/>
                    </a:cubicBezTo>
                    <a:close/>
                    <a:moveTo>
                      <a:pt x="142" y="17"/>
                    </a:moveTo>
                    <a:cubicBezTo>
                      <a:pt x="142" y="17"/>
                      <a:pt x="142" y="17"/>
                      <a:pt x="142" y="17"/>
                    </a:cubicBezTo>
                    <a:cubicBezTo>
                      <a:pt x="142" y="17"/>
                      <a:pt x="142" y="17"/>
                      <a:pt x="142" y="17"/>
                    </a:cubicBezTo>
                    <a:close/>
                    <a:moveTo>
                      <a:pt x="181" y="24"/>
                    </a:moveTo>
                    <a:cubicBezTo>
                      <a:pt x="182" y="24"/>
                      <a:pt x="183" y="24"/>
                      <a:pt x="183" y="25"/>
                    </a:cubicBezTo>
                    <a:cubicBezTo>
                      <a:pt x="182" y="25"/>
                      <a:pt x="181" y="25"/>
                      <a:pt x="181" y="24"/>
                    </a:cubicBezTo>
                    <a:close/>
                    <a:moveTo>
                      <a:pt x="192" y="19"/>
                    </a:moveTo>
                    <a:cubicBezTo>
                      <a:pt x="192" y="20"/>
                      <a:pt x="192" y="20"/>
                      <a:pt x="192" y="20"/>
                    </a:cubicBezTo>
                    <a:cubicBezTo>
                      <a:pt x="191" y="20"/>
                      <a:pt x="191" y="20"/>
                      <a:pt x="191" y="20"/>
                    </a:cubicBezTo>
                    <a:cubicBezTo>
                      <a:pt x="191" y="19"/>
                      <a:pt x="191" y="19"/>
                      <a:pt x="192" y="19"/>
                    </a:cubicBezTo>
                    <a:close/>
                    <a:moveTo>
                      <a:pt x="180" y="11"/>
                    </a:moveTo>
                    <a:cubicBezTo>
                      <a:pt x="180" y="11"/>
                      <a:pt x="179" y="12"/>
                      <a:pt x="179" y="12"/>
                    </a:cubicBezTo>
                    <a:cubicBezTo>
                      <a:pt x="179" y="11"/>
                      <a:pt x="179" y="11"/>
                      <a:pt x="180" y="11"/>
                    </a:cubicBezTo>
                    <a:close/>
                    <a:moveTo>
                      <a:pt x="181" y="17"/>
                    </a:moveTo>
                    <a:cubicBezTo>
                      <a:pt x="181" y="18"/>
                      <a:pt x="180" y="19"/>
                      <a:pt x="180" y="18"/>
                    </a:cubicBezTo>
                    <a:cubicBezTo>
                      <a:pt x="182" y="18"/>
                      <a:pt x="181" y="15"/>
                      <a:pt x="179" y="16"/>
                    </a:cubicBezTo>
                    <a:cubicBezTo>
                      <a:pt x="179" y="15"/>
                      <a:pt x="179" y="15"/>
                      <a:pt x="179" y="15"/>
                    </a:cubicBezTo>
                    <a:cubicBezTo>
                      <a:pt x="180" y="15"/>
                      <a:pt x="180" y="15"/>
                      <a:pt x="180" y="15"/>
                    </a:cubicBezTo>
                    <a:cubicBezTo>
                      <a:pt x="181" y="16"/>
                      <a:pt x="181" y="16"/>
                      <a:pt x="182" y="16"/>
                    </a:cubicBezTo>
                    <a:cubicBezTo>
                      <a:pt x="182" y="15"/>
                      <a:pt x="182" y="15"/>
                      <a:pt x="183" y="16"/>
                    </a:cubicBezTo>
                    <a:cubicBezTo>
                      <a:pt x="183" y="15"/>
                      <a:pt x="183" y="15"/>
                      <a:pt x="183" y="14"/>
                    </a:cubicBezTo>
                    <a:cubicBezTo>
                      <a:pt x="184" y="14"/>
                      <a:pt x="184" y="14"/>
                      <a:pt x="184" y="14"/>
                    </a:cubicBezTo>
                    <a:cubicBezTo>
                      <a:pt x="184" y="14"/>
                      <a:pt x="184" y="14"/>
                      <a:pt x="184" y="14"/>
                    </a:cubicBezTo>
                    <a:cubicBezTo>
                      <a:pt x="184" y="15"/>
                      <a:pt x="184" y="16"/>
                      <a:pt x="184" y="16"/>
                    </a:cubicBezTo>
                    <a:cubicBezTo>
                      <a:pt x="183" y="17"/>
                      <a:pt x="182" y="17"/>
                      <a:pt x="181" y="17"/>
                    </a:cubicBezTo>
                    <a:close/>
                    <a:moveTo>
                      <a:pt x="185" y="9"/>
                    </a:moveTo>
                    <a:cubicBezTo>
                      <a:pt x="185" y="9"/>
                      <a:pt x="185" y="10"/>
                      <a:pt x="185" y="10"/>
                    </a:cubicBezTo>
                    <a:cubicBezTo>
                      <a:pt x="184" y="10"/>
                      <a:pt x="183" y="10"/>
                      <a:pt x="183" y="10"/>
                    </a:cubicBezTo>
                    <a:cubicBezTo>
                      <a:pt x="183" y="9"/>
                      <a:pt x="183" y="9"/>
                      <a:pt x="183" y="9"/>
                    </a:cubicBezTo>
                    <a:cubicBezTo>
                      <a:pt x="184" y="9"/>
                      <a:pt x="184" y="9"/>
                      <a:pt x="185" y="9"/>
                    </a:cubicBezTo>
                    <a:close/>
                    <a:moveTo>
                      <a:pt x="176" y="11"/>
                    </a:moveTo>
                    <a:cubicBezTo>
                      <a:pt x="176" y="10"/>
                      <a:pt x="177" y="10"/>
                      <a:pt x="177" y="10"/>
                    </a:cubicBezTo>
                    <a:cubicBezTo>
                      <a:pt x="177" y="10"/>
                      <a:pt x="177" y="11"/>
                      <a:pt x="177" y="11"/>
                    </a:cubicBezTo>
                    <a:cubicBezTo>
                      <a:pt x="177" y="11"/>
                      <a:pt x="177" y="11"/>
                      <a:pt x="177" y="11"/>
                    </a:cubicBezTo>
                    <a:cubicBezTo>
                      <a:pt x="177" y="11"/>
                      <a:pt x="177" y="11"/>
                      <a:pt x="176" y="11"/>
                    </a:cubicBezTo>
                    <a:close/>
                    <a:moveTo>
                      <a:pt x="177" y="20"/>
                    </a:moveTo>
                    <a:cubicBezTo>
                      <a:pt x="178" y="21"/>
                      <a:pt x="176" y="22"/>
                      <a:pt x="176" y="21"/>
                    </a:cubicBezTo>
                    <a:cubicBezTo>
                      <a:pt x="177" y="21"/>
                      <a:pt x="177" y="20"/>
                      <a:pt x="177" y="20"/>
                    </a:cubicBezTo>
                    <a:close/>
                    <a:moveTo>
                      <a:pt x="174" y="21"/>
                    </a:moveTo>
                    <a:cubicBezTo>
                      <a:pt x="174" y="21"/>
                      <a:pt x="173" y="21"/>
                      <a:pt x="174" y="21"/>
                    </a:cubicBezTo>
                    <a:cubicBezTo>
                      <a:pt x="173" y="21"/>
                      <a:pt x="173" y="21"/>
                      <a:pt x="173" y="21"/>
                    </a:cubicBezTo>
                    <a:cubicBezTo>
                      <a:pt x="173" y="20"/>
                      <a:pt x="172" y="20"/>
                      <a:pt x="172" y="20"/>
                    </a:cubicBezTo>
                    <a:cubicBezTo>
                      <a:pt x="173" y="20"/>
                      <a:pt x="174" y="20"/>
                      <a:pt x="174" y="21"/>
                    </a:cubicBezTo>
                    <a:close/>
                    <a:moveTo>
                      <a:pt x="167" y="25"/>
                    </a:moveTo>
                    <a:cubicBezTo>
                      <a:pt x="168" y="24"/>
                      <a:pt x="166" y="23"/>
                      <a:pt x="167" y="23"/>
                    </a:cubicBezTo>
                    <a:cubicBezTo>
                      <a:pt x="168" y="24"/>
                      <a:pt x="169" y="25"/>
                      <a:pt x="167" y="25"/>
                    </a:cubicBezTo>
                    <a:close/>
                    <a:moveTo>
                      <a:pt x="166" y="19"/>
                    </a:moveTo>
                    <a:cubicBezTo>
                      <a:pt x="165" y="18"/>
                      <a:pt x="165" y="19"/>
                      <a:pt x="164" y="19"/>
                    </a:cubicBezTo>
                    <a:cubicBezTo>
                      <a:pt x="163" y="18"/>
                      <a:pt x="166" y="18"/>
                      <a:pt x="166" y="19"/>
                    </a:cubicBezTo>
                    <a:close/>
                    <a:moveTo>
                      <a:pt x="172" y="12"/>
                    </a:moveTo>
                    <a:cubicBezTo>
                      <a:pt x="172" y="12"/>
                      <a:pt x="172" y="12"/>
                      <a:pt x="172" y="12"/>
                    </a:cubicBezTo>
                    <a:cubicBezTo>
                      <a:pt x="172" y="12"/>
                      <a:pt x="172" y="12"/>
                      <a:pt x="172" y="12"/>
                    </a:cubicBezTo>
                    <a:close/>
                    <a:moveTo>
                      <a:pt x="167" y="11"/>
                    </a:moveTo>
                    <a:cubicBezTo>
                      <a:pt x="167" y="12"/>
                      <a:pt x="167" y="12"/>
                      <a:pt x="167" y="12"/>
                    </a:cubicBezTo>
                    <a:cubicBezTo>
                      <a:pt x="167" y="12"/>
                      <a:pt x="167" y="12"/>
                      <a:pt x="167" y="12"/>
                    </a:cubicBezTo>
                    <a:cubicBezTo>
                      <a:pt x="167" y="12"/>
                      <a:pt x="166" y="12"/>
                      <a:pt x="166" y="12"/>
                    </a:cubicBezTo>
                    <a:cubicBezTo>
                      <a:pt x="166" y="11"/>
                      <a:pt x="166" y="11"/>
                      <a:pt x="166" y="11"/>
                    </a:cubicBezTo>
                    <a:cubicBezTo>
                      <a:pt x="166" y="11"/>
                      <a:pt x="167" y="11"/>
                      <a:pt x="167" y="11"/>
                    </a:cubicBezTo>
                    <a:close/>
                    <a:moveTo>
                      <a:pt x="152" y="18"/>
                    </a:moveTo>
                    <a:cubicBezTo>
                      <a:pt x="152" y="16"/>
                      <a:pt x="150" y="18"/>
                      <a:pt x="149" y="18"/>
                    </a:cubicBezTo>
                    <a:cubicBezTo>
                      <a:pt x="150" y="17"/>
                      <a:pt x="150" y="16"/>
                      <a:pt x="151" y="15"/>
                    </a:cubicBezTo>
                    <a:cubicBezTo>
                      <a:pt x="151" y="16"/>
                      <a:pt x="151" y="15"/>
                      <a:pt x="151" y="15"/>
                    </a:cubicBezTo>
                    <a:cubicBezTo>
                      <a:pt x="152" y="15"/>
                      <a:pt x="152" y="15"/>
                      <a:pt x="153" y="15"/>
                    </a:cubicBezTo>
                    <a:cubicBezTo>
                      <a:pt x="153" y="16"/>
                      <a:pt x="153" y="16"/>
                      <a:pt x="154" y="15"/>
                    </a:cubicBezTo>
                    <a:cubicBezTo>
                      <a:pt x="154" y="16"/>
                      <a:pt x="154" y="16"/>
                      <a:pt x="154" y="16"/>
                    </a:cubicBezTo>
                    <a:cubicBezTo>
                      <a:pt x="153" y="16"/>
                      <a:pt x="153" y="17"/>
                      <a:pt x="152" y="18"/>
                    </a:cubicBezTo>
                    <a:close/>
                    <a:moveTo>
                      <a:pt x="156" y="9"/>
                    </a:moveTo>
                    <a:cubicBezTo>
                      <a:pt x="157" y="10"/>
                      <a:pt x="156" y="10"/>
                      <a:pt x="155" y="10"/>
                    </a:cubicBezTo>
                    <a:cubicBezTo>
                      <a:pt x="155" y="10"/>
                      <a:pt x="155" y="10"/>
                      <a:pt x="155" y="10"/>
                    </a:cubicBezTo>
                    <a:cubicBezTo>
                      <a:pt x="155" y="10"/>
                      <a:pt x="155" y="10"/>
                      <a:pt x="155" y="9"/>
                    </a:cubicBezTo>
                    <a:cubicBezTo>
                      <a:pt x="155" y="9"/>
                      <a:pt x="155" y="9"/>
                      <a:pt x="155" y="9"/>
                    </a:cubicBezTo>
                    <a:cubicBezTo>
                      <a:pt x="155" y="9"/>
                      <a:pt x="156" y="9"/>
                      <a:pt x="156" y="9"/>
                    </a:cubicBezTo>
                    <a:close/>
                    <a:moveTo>
                      <a:pt x="69" y="9"/>
                    </a:moveTo>
                    <a:cubicBezTo>
                      <a:pt x="69" y="9"/>
                      <a:pt x="69" y="9"/>
                      <a:pt x="69" y="9"/>
                    </a:cubicBezTo>
                    <a:cubicBezTo>
                      <a:pt x="69" y="9"/>
                      <a:pt x="69" y="9"/>
                      <a:pt x="69" y="9"/>
                    </a:cubicBezTo>
                    <a:close/>
                    <a:moveTo>
                      <a:pt x="64" y="13"/>
                    </a:moveTo>
                    <a:cubicBezTo>
                      <a:pt x="63" y="13"/>
                      <a:pt x="62" y="14"/>
                      <a:pt x="62" y="14"/>
                    </a:cubicBezTo>
                    <a:cubicBezTo>
                      <a:pt x="62" y="13"/>
                      <a:pt x="62" y="12"/>
                      <a:pt x="63" y="12"/>
                    </a:cubicBezTo>
                    <a:cubicBezTo>
                      <a:pt x="63" y="12"/>
                      <a:pt x="64" y="13"/>
                      <a:pt x="64" y="13"/>
                    </a:cubicBezTo>
                    <a:close/>
                    <a:moveTo>
                      <a:pt x="61" y="14"/>
                    </a:moveTo>
                    <a:cubicBezTo>
                      <a:pt x="61" y="14"/>
                      <a:pt x="61" y="14"/>
                      <a:pt x="61" y="14"/>
                    </a:cubicBezTo>
                    <a:cubicBezTo>
                      <a:pt x="61" y="14"/>
                      <a:pt x="61" y="14"/>
                      <a:pt x="61" y="14"/>
                    </a:cubicBezTo>
                    <a:cubicBezTo>
                      <a:pt x="61" y="14"/>
                      <a:pt x="61" y="14"/>
                      <a:pt x="61" y="14"/>
                    </a:cubicBezTo>
                    <a:close/>
                    <a:moveTo>
                      <a:pt x="60" y="13"/>
                    </a:moveTo>
                    <a:cubicBezTo>
                      <a:pt x="60" y="13"/>
                      <a:pt x="61" y="13"/>
                      <a:pt x="61" y="14"/>
                    </a:cubicBezTo>
                    <a:cubicBezTo>
                      <a:pt x="60" y="13"/>
                      <a:pt x="60" y="13"/>
                      <a:pt x="60" y="13"/>
                    </a:cubicBezTo>
                    <a:cubicBezTo>
                      <a:pt x="60" y="13"/>
                      <a:pt x="60" y="13"/>
                      <a:pt x="60" y="13"/>
                    </a:cubicBezTo>
                    <a:close/>
                    <a:moveTo>
                      <a:pt x="62" y="16"/>
                    </a:moveTo>
                    <a:cubicBezTo>
                      <a:pt x="62" y="16"/>
                      <a:pt x="62" y="15"/>
                      <a:pt x="61" y="15"/>
                    </a:cubicBezTo>
                    <a:cubicBezTo>
                      <a:pt x="61" y="15"/>
                      <a:pt x="62" y="15"/>
                      <a:pt x="62" y="14"/>
                    </a:cubicBezTo>
                    <a:cubicBezTo>
                      <a:pt x="63" y="15"/>
                      <a:pt x="62" y="15"/>
                      <a:pt x="62" y="15"/>
                    </a:cubicBezTo>
                    <a:cubicBezTo>
                      <a:pt x="62" y="15"/>
                      <a:pt x="63" y="15"/>
                      <a:pt x="64" y="15"/>
                    </a:cubicBezTo>
                    <a:cubicBezTo>
                      <a:pt x="63" y="16"/>
                      <a:pt x="63" y="16"/>
                      <a:pt x="62" y="16"/>
                    </a:cubicBezTo>
                    <a:close/>
                    <a:moveTo>
                      <a:pt x="64" y="16"/>
                    </a:moveTo>
                    <a:cubicBezTo>
                      <a:pt x="64" y="16"/>
                      <a:pt x="64" y="16"/>
                      <a:pt x="64" y="17"/>
                    </a:cubicBezTo>
                    <a:cubicBezTo>
                      <a:pt x="64" y="17"/>
                      <a:pt x="64" y="16"/>
                      <a:pt x="64" y="16"/>
                    </a:cubicBezTo>
                    <a:close/>
                    <a:moveTo>
                      <a:pt x="72" y="15"/>
                    </a:moveTo>
                    <a:cubicBezTo>
                      <a:pt x="72" y="14"/>
                      <a:pt x="70" y="13"/>
                      <a:pt x="70" y="14"/>
                    </a:cubicBezTo>
                    <a:cubicBezTo>
                      <a:pt x="70" y="14"/>
                      <a:pt x="69" y="14"/>
                      <a:pt x="69" y="14"/>
                    </a:cubicBezTo>
                    <a:cubicBezTo>
                      <a:pt x="70" y="14"/>
                      <a:pt x="70" y="14"/>
                      <a:pt x="70" y="13"/>
                    </a:cubicBezTo>
                    <a:cubicBezTo>
                      <a:pt x="69" y="13"/>
                      <a:pt x="71" y="12"/>
                      <a:pt x="71" y="12"/>
                    </a:cubicBezTo>
                    <a:cubicBezTo>
                      <a:pt x="72" y="12"/>
                      <a:pt x="72" y="12"/>
                      <a:pt x="73" y="13"/>
                    </a:cubicBezTo>
                    <a:cubicBezTo>
                      <a:pt x="73" y="13"/>
                      <a:pt x="74" y="12"/>
                      <a:pt x="74" y="13"/>
                    </a:cubicBezTo>
                    <a:cubicBezTo>
                      <a:pt x="74" y="13"/>
                      <a:pt x="74" y="13"/>
                      <a:pt x="74" y="13"/>
                    </a:cubicBezTo>
                    <a:cubicBezTo>
                      <a:pt x="73" y="13"/>
                      <a:pt x="72" y="13"/>
                      <a:pt x="72" y="13"/>
                    </a:cubicBezTo>
                    <a:cubicBezTo>
                      <a:pt x="73" y="14"/>
                      <a:pt x="72" y="15"/>
                      <a:pt x="72" y="16"/>
                    </a:cubicBezTo>
                    <a:cubicBezTo>
                      <a:pt x="72" y="16"/>
                      <a:pt x="72" y="16"/>
                      <a:pt x="72" y="16"/>
                    </a:cubicBezTo>
                    <a:cubicBezTo>
                      <a:pt x="72" y="16"/>
                      <a:pt x="72" y="16"/>
                      <a:pt x="72" y="15"/>
                    </a:cubicBezTo>
                    <a:close/>
                    <a:moveTo>
                      <a:pt x="71" y="9"/>
                    </a:moveTo>
                    <a:cubicBezTo>
                      <a:pt x="71" y="9"/>
                      <a:pt x="71" y="9"/>
                      <a:pt x="71" y="9"/>
                    </a:cubicBezTo>
                    <a:cubicBezTo>
                      <a:pt x="71" y="9"/>
                      <a:pt x="71" y="9"/>
                      <a:pt x="71" y="9"/>
                    </a:cubicBezTo>
                    <a:close/>
                    <a:moveTo>
                      <a:pt x="84" y="7"/>
                    </a:moveTo>
                    <a:cubicBezTo>
                      <a:pt x="84" y="9"/>
                      <a:pt x="84" y="9"/>
                      <a:pt x="84" y="9"/>
                    </a:cubicBezTo>
                    <a:cubicBezTo>
                      <a:pt x="84" y="9"/>
                      <a:pt x="84" y="9"/>
                      <a:pt x="85" y="9"/>
                    </a:cubicBezTo>
                    <a:cubicBezTo>
                      <a:pt x="85" y="10"/>
                      <a:pt x="85" y="10"/>
                      <a:pt x="85" y="10"/>
                    </a:cubicBezTo>
                    <a:cubicBezTo>
                      <a:pt x="84" y="10"/>
                      <a:pt x="84" y="11"/>
                      <a:pt x="84" y="11"/>
                    </a:cubicBezTo>
                    <a:cubicBezTo>
                      <a:pt x="83" y="11"/>
                      <a:pt x="84" y="11"/>
                      <a:pt x="84" y="11"/>
                    </a:cubicBezTo>
                    <a:cubicBezTo>
                      <a:pt x="84" y="10"/>
                      <a:pt x="83" y="10"/>
                      <a:pt x="83" y="10"/>
                    </a:cubicBezTo>
                    <a:cubicBezTo>
                      <a:pt x="83" y="9"/>
                      <a:pt x="83" y="8"/>
                      <a:pt x="82" y="7"/>
                    </a:cubicBezTo>
                    <a:cubicBezTo>
                      <a:pt x="82" y="7"/>
                      <a:pt x="82" y="7"/>
                      <a:pt x="82" y="7"/>
                    </a:cubicBezTo>
                    <a:cubicBezTo>
                      <a:pt x="82" y="7"/>
                      <a:pt x="82" y="7"/>
                      <a:pt x="82" y="7"/>
                    </a:cubicBezTo>
                    <a:cubicBezTo>
                      <a:pt x="83" y="7"/>
                      <a:pt x="83" y="7"/>
                      <a:pt x="84" y="7"/>
                    </a:cubicBezTo>
                    <a:close/>
                    <a:moveTo>
                      <a:pt x="88" y="18"/>
                    </a:moveTo>
                    <a:cubicBezTo>
                      <a:pt x="88" y="17"/>
                      <a:pt x="88" y="17"/>
                      <a:pt x="88" y="17"/>
                    </a:cubicBezTo>
                    <a:cubicBezTo>
                      <a:pt x="88" y="17"/>
                      <a:pt x="88" y="17"/>
                      <a:pt x="88" y="17"/>
                    </a:cubicBezTo>
                    <a:cubicBezTo>
                      <a:pt x="88" y="17"/>
                      <a:pt x="88" y="18"/>
                      <a:pt x="88" y="18"/>
                    </a:cubicBezTo>
                    <a:close/>
                    <a:moveTo>
                      <a:pt x="84" y="12"/>
                    </a:moveTo>
                    <a:cubicBezTo>
                      <a:pt x="84" y="12"/>
                      <a:pt x="84" y="13"/>
                      <a:pt x="83" y="13"/>
                    </a:cubicBezTo>
                    <a:cubicBezTo>
                      <a:pt x="83" y="12"/>
                      <a:pt x="84" y="12"/>
                      <a:pt x="84" y="12"/>
                    </a:cubicBezTo>
                    <a:cubicBezTo>
                      <a:pt x="84" y="12"/>
                      <a:pt x="84" y="12"/>
                      <a:pt x="84" y="12"/>
                    </a:cubicBezTo>
                    <a:close/>
                    <a:moveTo>
                      <a:pt x="79" y="14"/>
                    </a:moveTo>
                    <a:cubicBezTo>
                      <a:pt x="79" y="14"/>
                      <a:pt x="79" y="14"/>
                      <a:pt x="79" y="14"/>
                    </a:cubicBezTo>
                    <a:cubicBezTo>
                      <a:pt x="79" y="14"/>
                      <a:pt x="79" y="14"/>
                      <a:pt x="79" y="15"/>
                    </a:cubicBezTo>
                    <a:cubicBezTo>
                      <a:pt x="79" y="15"/>
                      <a:pt x="79" y="14"/>
                      <a:pt x="79" y="14"/>
                    </a:cubicBezTo>
                    <a:close/>
                    <a:moveTo>
                      <a:pt x="84" y="18"/>
                    </a:moveTo>
                    <a:cubicBezTo>
                      <a:pt x="84" y="16"/>
                      <a:pt x="82" y="18"/>
                      <a:pt x="80" y="17"/>
                    </a:cubicBezTo>
                    <a:cubicBezTo>
                      <a:pt x="80" y="17"/>
                      <a:pt x="80" y="17"/>
                      <a:pt x="80" y="17"/>
                    </a:cubicBezTo>
                    <a:cubicBezTo>
                      <a:pt x="80" y="16"/>
                      <a:pt x="81" y="16"/>
                      <a:pt x="81" y="16"/>
                    </a:cubicBezTo>
                    <a:cubicBezTo>
                      <a:pt x="81" y="16"/>
                      <a:pt x="81" y="16"/>
                      <a:pt x="81" y="16"/>
                    </a:cubicBezTo>
                    <a:cubicBezTo>
                      <a:pt x="81" y="16"/>
                      <a:pt x="82" y="16"/>
                      <a:pt x="83" y="16"/>
                    </a:cubicBezTo>
                    <a:cubicBezTo>
                      <a:pt x="83" y="16"/>
                      <a:pt x="83" y="15"/>
                      <a:pt x="83" y="14"/>
                    </a:cubicBezTo>
                    <a:cubicBezTo>
                      <a:pt x="83" y="14"/>
                      <a:pt x="84" y="14"/>
                      <a:pt x="84" y="13"/>
                    </a:cubicBezTo>
                    <a:cubicBezTo>
                      <a:pt x="86" y="14"/>
                      <a:pt x="85" y="14"/>
                      <a:pt x="85" y="15"/>
                    </a:cubicBezTo>
                    <a:cubicBezTo>
                      <a:pt x="85" y="15"/>
                      <a:pt x="86" y="16"/>
                      <a:pt x="86" y="16"/>
                    </a:cubicBezTo>
                    <a:cubicBezTo>
                      <a:pt x="86" y="16"/>
                      <a:pt x="86" y="16"/>
                      <a:pt x="86" y="16"/>
                    </a:cubicBezTo>
                    <a:cubicBezTo>
                      <a:pt x="85" y="17"/>
                      <a:pt x="85" y="18"/>
                      <a:pt x="84" y="18"/>
                    </a:cubicBezTo>
                    <a:close/>
                    <a:moveTo>
                      <a:pt x="91" y="16"/>
                    </a:moveTo>
                    <a:cubicBezTo>
                      <a:pt x="92" y="17"/>
                      <a:pt x="91" y="18"/>
                      <a:pt x="90" y="18"/>
                    </a:cubicBezTo>
                    <a:cubicBezTo>
                      <a:pt x="90" y="18"/>
                      <a:pt x="90" y="18"/>
                      <a:pt x="90" y="17"/>
                    </a:cubicBezTo>
                    <a:cubicBezTo>
                      <a:pt x="89" y="17"/>
                      <a:pt x="89" y="17"/>
                      <a:pt x="89" y="17"/>
                    </a:cubicBezTo>
                    <a:cubicBezTo>
                      <a:pt x="89" y="17"/>
                      <a:pt x="89" y="17"/>
                      <a:pt x="89" y="16"/>
                    </a:cubicBezTo>
                    <a:cubicBezTo>
                      <a:pt x="88" y="16"/>
                      <a:pt x="87" y="17"/>
                      <a:pt x="86" y="17"/>
                    </a:cubicBezTo>
                    <a:cubicBezTo>
                      <a:pt x="86" y="17"/>
                      <a:pt x="86" y="17"/>
                      <a:pt x="86" y="16"/>
                    </a:cubicBezTo>
                    <a:cubicBezTo>
                      <a:pt x="87" y="17"/>
                      <a:pt x="87" y="16"/>
                      <a:pt x="87" y="16"/>
                    </a:cubicBezTo>
                    <a:cubicBezTo>
                      <a:pt x="89" y="15"/>
                      <a:pt x="89" y="15"/>
                      <a:pt x="89" y="15"/>
                    </a:cubicBezTo>
                    <a:cubicBezTo>
                      <a:pt x="89" y="15"/>
                      <a:pt x="89" y="15"/>
                      <a:pt x="89" y="14"/>
                    </a:cubicBezTo>
                    <a:cubicBezTo>
                      <a:pt x="90" y="14"/>
                      <a:pt x="90" y="14"/>
                      <a:pt x="90" y="14"/>
                    </a:cubicBezTo>
                    <a:cubicBezTo>
                      <a:pt x="90" y="13"/>
                      <a:pt x="91" y="13"/>
                      <a:pt x="90" y="13"/>
                    </a:cubicBezTo>
                    <a:cubicBezTo>
                      <a:pt x="91" y="12"/>
                      <a:pt x="92" y="12"/>
                      <a:pt x="93" y="12"/>
                    </a:cubicBezTo>
                    <a:cubicBezTo>
                      <a:pt x="92" y="12"/>
                      <a:pt x="93" y="14"/>
                      <a:pt x="94" y="13"/>
                    </a:cubicBezTo>
                    <a:cubicBezTo>
                      <a:pt x="95" y="12"/>
                      <a:pt x="93" y="12"/>
                      <a:pt x="93" y="12"/>
                    </a:cubicBezTo>
                    <a:cubicBezTo>
                      <a:pt x="94" y="12"/>
                      <a:pt x="94" y="12"/>
                      <a:pt x="95" y="12"/>
                    </a:cubicBezTo>
                    <a:cubicBezTo>
                      <a:pt x="94" y="13"/>
                      <a:pt x="96" y="13"/>
                      <a:pt x="97" y="13"/>
                    </a:cubicBezTo>
                    <a:cubicBezTo>
                      <a:pt x="97" y="14"/>
                      <a:pt x="97" y="14"/>
                      <a:pt x="97" y="14"/>
                    </a:cubicBezTo>
                    <a:cubicBezTo>
                      <a:pt x="97" y="14"/>
                      <a:pt x="97" y="14"/>
                      <a:pt x="97" y="14"/>
                    </a:cubicBezTo>
                    <a:cubicBezTo>
                      <a:pt x="96" y="15"/>
                      <a:pt x="96" y="16"/>
                      <a:pt x="95" y="15"/>
                    </a:cubicBezTo>
                    <a:cubicBezTo>
                      <a:pt x="95" y="15"/>
                      <a:pt x="95" y="14"/>
                      <a:pt x="95" y="14"/>
                    </a:cubicBezTo>
                    <a:cubicBezTo>
                      <a:pt x="95" y="14"/>
                      <a:pt x="95" y="14"/>
                      <a:pt x="95" y="13"/>
                    </a:cubicBezTo>
                    <a:cubicBezTo>
                      <a:pt x="94" y="13"/>
                      <a:pt x="92" y="14"/>
                      <a:pt x="92" y="13"/>
                    </a:cubicBezTo>
                    <a:cubicBezTo>
                      <a:pt x="91" y="12"/>
                      <a:pt x="91" y="14"/>
                      <a:pt x="92" y="13"/>
                    </a:cubicBezTo>
                    <a:cubicBezTo>
                      <a:pt x="92" y="15"/>
                      <a:pt x="91" y="15"/>
                      <a:pt x="92" y="16"/>
                    </a:cubicBezTo>
                    <a:cubicBezTo>
                      <a:pt x="93" y="15"/>
                      <a:pt x="94" y="15"/>
                      <a:pt x="94" y="15"/>
                    </a:cubicBezTo>
                    <a:cubicBezTo>
                      <a:pt x="94" y="17"/>
                      <a:pt x="93" y="17"/>
                      <a:pt x="91" y="16"/>
                    </a:cubicBezTo>
                    <a:close/>
                    <a:moveTo>
                      <a:pt x="95" y="19"/>
                    </a:moveTo>
                    <a:cubicBezTo>
                      <a:pt x="95" y="19"/>
                      <a:pt x="94" y="18"/>
                      <a:pt x="94" y="17"/>
                    </a:cubicBezTo>
                    <a:cubicBezTo>
                      <a:pt x="96" y="17"/>
                      <a:pt x="95" y="18"/>
                      <a:pt x="95" y="19"/>
                    </a:cubicBezTo>
                    <a:cubicBezTo>
                      <a:pt x="95" y="19"/>
                      <a:pt x="95" y="19"/>
                      <a:pt x="95" y="19"/>
                    </a:cubicBezTo>
                    <a:close/>
                    <a:moveTo>
                      <a:pt x="93" y="19"/>
                    </a:moveTo>
                    <a:cubicBezTo>
                      <a:pt x="93" y="19"/>
                      <a:pt x="93" y="19"/>
                      <a:pt x="93" y="19"/>
                    </a:cubicBezTo>
                    <a:cubicBezTo>
                      <a:pt x="93" y="19"/>
                      <a:pt x="93" y="19"/>
                      <a:pt x="93" y="19"/>
                    </a:cubicBezTo>
                    <a:cubicBezTo>
                      <a:pt x="93" y="19"/>
                      <a:pt x="93" y="19"/>
                      <a:pt x="93" y="19"/>
                    </a:cubicBezTo>
                    <a:close/>
                    <a:moveTo>
                      <a:pt x="104" y="21"/>
                    </a:moveTo>
                    <a:cubicBezTo>
                      <a:pt x="104" y="21"/>
                      <a:pt x="104" y="20"/>
                      <a:pt x="104" y="19"/>
                    </a:cubicBezTo>
                    <a:cubicBezTo>
                      <a:pt x="104" y="19"/>
                      <a:pt x="104" y="19"/>
                      <a:pt x="104" y="19"/>
                    </a:cubicBezTo>
                    <a:cubicBezTo>
                      <a:pt x="104" y="19"/>
                      <a:pt x="105" y="19"/>
                      <a:pt x="105" y="19"/>
                    </a:cubicBezTo>
                    <a:cubicBezTo>
                      <a:pt x="105" y="20"/>
                      <a:pt x="105" y="21"/>
                      <a:pt x="104" y="21"/>
                    </a:cubicBezTo>
                    <a:close/>
                    <a:moveTo>
                      <a:pt x="107" y="18"/>
                    </a:moveTo>
                    <a:cubicBezTo>
                      <a:pt x="107" y="18"/>
                      <a:pt x="107" y="18"/>
                      <a:pt x="107" y="19"/>
                    </a:cubicBezTo>
                    <a:cubicBezTo>
                      <a:pt x="106" y="19"/>
                      <a:pt x="106" y="19"/>
                      <a:pt x="106" y="18"/>
                    </a:cubicBezTo>
                    <a:cubicBezTo>
                      <a:pt x="106" y="18"/>
                      <a:pt x="106" y="18"/>
                      <a:pt x="107" y="18"/>
                    </a:cubicBezTo>
                    <a:close/>
                    <a:moveTo>
                      <a:pt x="99" y="20"/>
                    </a:moveTo>
                    <a:cubicBezTo>
                      <a:pt x="99" y="20"/>
                      <a:pt x="99" y="20"/>
                      <a:pt x="99" y="20"/>
                    </a:cubicBezTo>
                    <a:cubicBezTo>
                      <a:pt x="99" y="20"/>
                      <a:pt x="99" y="21"/>
                      <a:pt x="99" y="21"/>
                    </a:cubicBezTo>
                    <a:cubicBezTo>
                      <a:pt x="98" y="21"/>
                      <a:pt x="98" y="21"/>
                      <a:pt x="98" y="21"/>
                    </a:cubicBezTo>
                    <a:cubicBezTo>
                      <a:pt x="98" y="21"/>
                      <a:pt x="98" y="21"/>
                      <a:pt x="98" y="21"/>
                    </a:cubicBezTo>
                    <a:cubicBezTo>
                      <a:pt x="99" y="21"/>
                      <a:pt x="98" y="20"/>
                      <a:pt x="99" y="20"/>
                    </a:cubicBezTo>
                    <a:close/>
                    <a:moveTo>
                      <a:pt x="99" y="12"/>
                    </a:moveTo>
                    <a:cubicBezTo>
                      <a:pt x="99" y="12"/>
                      <a:pt x="99" y="11"/>
                      <a:pt x="99" y="11"/>
                    </a:cubicBezTo>
                    <a:cubicBezTo>
                      <a:pt x="100" y="12"/>
                      <a:pt x="99" y="12"/>
                      <a:pt x="99" y="12"/>
                    </a:cubicBezTo>
                    <a:close/>
                    <a:moveTo>
                      <a:pt x="103" y="11"/>
                    </a:moveTo>
                    <a:cubicBezTo>
                      <a:pt x="103" y="11"/>
                      <a:pt x="103" y="11"/>
                      <a:pt x="103" y="11"/>
                    </a:cubicBezTo>
                    <a:cubicBezTo>
                      <a:pt x="103" y="11"/>
                      <a:pt x="103" y="10"/>
                      <a:pt x="103" y="10"/>
                    </a:cubicBezTo>
                    <a:cubicBezTo>
                      <a:pt x="102" y="9"/>
                      <a:pt x="99" y="11"/>
                      <a:pt x="100" y="9"/>
                    </a:cubicBezTo>
                    <a:cubicBezTo>
                      <a:pt x="98" y="8"/>
                      <a:pt x="97" y="8"/>
                      <a:pt x="96" y="9"/>
                    </a:cubicBezTo>
                    <a:cubicBezTo>
                      <a:pt x="96" y="9"/>
                      <a:pt x="96" y="8"/>
                      <a:pt x="96" y="7"/>
                    </a:cubicBezTo>
                    <a:cubicBezTo>
                      <a:pt x="96" y="7"/>
                      <a:pt x="96" y="7"/>
                      <a:pt x="97" y="7"/>
                    </a:cubicBezTo>
                    <a:cubicBezTo>
                      <a:pt x="97" y="8"/>
                      <a:pt x="97" y="8"/>
                      <a:pt x="99" y="8"/>
                    </a:cubicBezTo>
                    <a:cubicBezTo>
                      <a:pt x="99" y="7"/>
                      <a:pt x="99" y="7"/>
                      <a:pt x="99" y="7"/>
                    </a:cubicBezTo>
                    <a:cubicBezTo>
                      <a:pt x="99" y="7"/>
                      <a:pt x="99" y="7"/>
                      <a:pt x="100" y="7"/>
                    </a:cubicBezTo>
                    <a:cubicBezTo>
                      <a:pt x="99" y="8"/>
                      <a:pt x="100" y="9"/>
                      <a:pt x="101" y="10"/>
                    </a:cubicBezTo>
                    <a:cubicBezTo>
                      <a:pt x="102" y="10"/>
                      <a:pt x="103" y="9"/>
                      <a:pt x="103" y="8"/>
                    </a:cubicBezTo>
                    <a:cubicBezTo>
                      <a:pt x="104" y="8"/>
                      <a:pt x="102" y="10"/>
                      <a:pt x="103" y="11"/>
                    </a:cubicBezTo>
                    <a:close/>
                    <a:moveTo>
                      <a:pt x="104" y="12"/>
                    </a:moveTo>
                    <a:cubicBezTo>
                      <a:pt x="104" y="12"/>
                      <a:pt x="104" y="12"/>
                      <a:pt x="105" y="13"/>
                    </a:cubicBezTo>
                    <a:cubicBezTo>
                      <a:pt x="105" y="13"/>
                      <a:pt x="104" y="13"/>
                      <a:pt x="104" y="13"/>
                    </a:cubicBezTo>
                    <a:cubicBezTo>
                      <a:pt x="104" y="12"/>
                      <a:pt x="104" y="12"/>
                      <a:pt x="104" y="12"/>
                    </a:cubicBezTo>
                    <a:close/>
                    <a:moveTo>
                      <a:pt x="107" y="12"/>
                    </a:moveTo>
                    <a:cubicBezTo>
                      <a:pt x="107" y="12"/>
                      <a:pt x="107" y="12"/>
                      <a:pt x="107" y="12"/>
                    </a:cubicBezTo>
                    <a:cubicBezTo>
                      <a:pt x="107" y="12"/>
                      <a:pt x="107" y="12"/>
                      <a:pt x="107" y="12"/>
                    </a:cubicBezTo>
                    <a:cubicBezTo>
                      <a:pt x="107" y="12"/>
                      <a:pt x="107" y="12"/>
                      <a:pt x="107" y="12"/>
                    </a:cubicBezTo>
                    <a:close/>
                    <a:moveTo>
                      <a:pt x="115" y="12"/>
                    </a:moveTo>
                    <a:cubicBezTo>
                      <a:pt x="115" y="12"/>
                      <a:pt x="115" y="12"/>
                      <a:pt x="115" y="12"/>
                    </a:cubicBezTo>
                    <a:cubicBezTo>
                      <a:pt x="115" y="12"/>
                      <a:pt x="115" y="12"/>
                      <a:pt x="115" y="13"/>
                    </a:cubicBezTo>
                    <a:cubicBezTo>
                      <a:pt x="116" y="13"/>
                      <a:pt x="116" y="13"/>
                      <a:pt x="115" y="13"/>
                    </a:cubicBezTo>
                    <a:cubicBezTo>
                      <a:pt x="115" y="12"/>
                      <a:pt x="115" y="12"/>
                      <a:pt x="114" y="12"/>
                    </a:cubicBezTo>
                    <a:cubicBezTo>
                      <a:pt x="114" y="12"/>
                      <a:pt x="114" y="12"/>
                      <a:pt x="114" y="12"/>
                    </a:cubicBezTo>
                    <a:cubicBezTo>
                      <a:pt x="115" y="12"/>
                      <a:pt x="115" y="12"/>
                      <a:pt x="115" y="12"/>
                    </a:cubicBezTo>
                    <a:close/>
                    <a:moveTo>
                      <a:pt x="112" y="16"/>
                    </a:moveTo>
                    <a:cubicBezTo>
                      <a:pt x="112" y="15"/>
                      <a:pt x="112" y="15"/>
                      <a:pt x="112" y="15"/>
                    </a:cubicBezTo>
                    <a:cubicBezTo>
                      <a:pt x="112" y="16"/>
                      <a:pt x="112" y="16"/>
                      <a:pt x="112" y="16"/>
                    </a:cubicBezTo>
                    <a:close/>
                    <a:moveTo>
                      <a:pt x="111" y="8"/>
                    </a:moveTo>
                    <a:cubicBezTo>
                      <a:pt x="111" y="8"/>
                      <a:pt x="111" y="9"/>
                      <a:pt x="111" y="10"/>
                    </a:cubicBezTo>
                    <a:cubicBezTo>
                      <a:pt x="111" y="10"/>
                      <a:pt x="111" y="10"/>
                      <a:pt x="110" y="10"/>
                    </a:cubicBezTo>
                    <a:cubicBezTo>
                      <a:pt x="110" y="10"/>
                      <a:pt x="110" y="10"/>
                      <a:pt x="110" y="10"/>
                    </a:cubicBezTo>
                    <a:cubicBezTo>
                      <a:pt x="110" y="10"/>
                      <a:pt x="110" y="10"/>
                      <a:pt x="110" y="10"/>
                    </a:cubicBezTo>
                    <a:cubicBezTo>
                      <a:pt x="109" y="9"/>
                      <a:pt x="111" y="9"/>
                      <a:pt x="111" y="8"/>
                    </a:cubicBezTo>
                    <a:cubicBezTo>
                      <a:pt x="109" y="8"/>
                      <a:pt x="110" y="7"/>
                      <a:pt x="109" y="6"/>
                    </a:cubicBezTo>
                    <a:cubicBezTo>
                      <a:pt x="109" y="6"/>
                      <a:pt x="110" y="6"/>
                      <a:pt x="110" y="6"/>
                    </a:cubicBezTo>
                    <a:cubicBezTo>
                      <a:pt x="110" y="7"/>
                      <a:pt x="110" y="8"/>
                      <a:pt x="111" y="8"/>
                    </a:cubicBezTo>
                    <a:close/>
                    <a:moveTo>
                      <a:pt x="119" y="18"/>
                    </a:moveTo>
                    <a:cubicBezTo>
                      <a:pt x="119" y="18"/>
                      <a:pt x="119" y="19"/>
                      <a:pt x="119" y="19"/>
                    </a:cubicBezTo>
                    <a:cubicBezTo>
                      <a:pt x="117" y="20"/>
                      <a:pt x="115" y="17"/>
                      <a:pt x="115" y="20"/>
                    </a:cubicBezTo>
                    <a:cubicBezTo>
                      <a:pt x="114" y="20"/>
                      <a:pt x="114" y="18"/>
                      <a:pt x="113" y="18"/>
                    </a:cubicBezTo>
                    <a:cubicBezTo>
                      <a:pt x="113" y="18"/>
                      <a:pt x="113" y="18"/>
                      <a:pt x="113" y="18"/>
                    </a:cubicBezTo>
                    <a:cubicBezTo>
                      <a:pt x="113" y="18"/>
                      <a:pt x="114" y="17"/>
                      <a:pt x="114" y="17"/>
                    </a:cubicBezTo>
                    <a:cubicBezTo>
                      <a:pt x="114" y="18"/>
                      <a:pt x="115" y="18"/>
                      <a:pt x="115" y="17"/>
                    </a:cubicBezTo>
                    <a:cubicBezTo>
                      <a:pt x="114" y="17"/>
                      <a:pt x="114" y="16"/>
                      <a:pt x="113" y="17"/>
                    </a:cubicBezTo>
                    <a:cubicBezTo>
                      <a:pt x="113" y="16"/>
                      <a:pt x="113" y="16"/>
                      <a:pt x="112" y="15"/>
                    </a:cubicBezTo>
                    <a:cubicBezTo>
                      <a:pt x="113" y="15"/>
                      <a:pt x="113" y="16"/>
                      <a:pt x="113" y="15"/>
                    </a:cubicBezTo>
                    <a:cubicBezTo>
                      <a:pt x="114" y="15"/>
                      <a:pt x="113" y="15"/>
                      <a:pt x="113" y="14"/>
                    </a:cubicBezTo>
                    <a:cubicBezTo>
                      <a:pt x="114" y="14"/>
                      <a:pt x="115" y="15"/>
                      <a:pt x="115" y="13"/>
                    </a:cubicBezTo>
                    <a:cubicBezTo>
                      <a:pt x="116" y="14"/>
                      <a:pt x="116" y="15"/>
                      <a:pt x="116" y="15"/>
                    </a:cubicBezTo>
                    <a:cubicBezTo>
                      <a:pt x="117" y="17"/>
                      <a:pt x="116" y="17"/>
                      <a:pt x="116" y="18"/>
                    </a:cubicBezTo>
                    <a:cubicBezTo>
                      <a:pt x="117" y="18"/>
                      <a:pt x="119" y="18"/>
                      <a:pt x="119" y="18"/>
                    </a:cubicBezTo>
                    <a:close/>
                    <a:moveTo>
                      <a:pt x="134" y="19"/>
                    </a:moveTo>
                    <a:cubicBezTo>
                      <a:pt x="134" y="18"/>
                      <a:pt x="134" y="18"/>
                      <a:pt x="134" y="19"/>
                    </a:cubicBezTo>
                    <a:cubicBezTo>
                      <a:pt x="133" y="18"/>
                      <a:pt x="134" y="17"/>
                      <a:pt x="134" y="17"/>
                    </a:cubicBezTo>
                    <a:cubicBezTo>
                      <a:pt x="134" y="18"/>
                      <a:pt x="136" y="18"/>
                      <a:pt x="134" y="19"/>
                    </a:cubicBezTo>
                    <a:close/>
                    <a:moveTo>
                      <a:pt x="134" y="15"/>
                    </a:moveTo>
                    <a:cubicBezTo>
                      <a:pt x="134" y="15"/>
                      <a:pt x="134" y="15"/>
                      <a:pt x="134" y="15"/>
                    </a:cubicBezTo>
                    <a:cubicBezTo>
                      <a:pt x="134" y="15"/>
                      <a:pt x="134" y="15"/>
                      <a:pt x="134" y="16"/>
                    </a:cubicBezTo>
                    <a:cubicBezTo>
                      <a:pt x="134" y="15"/>
                      <a:pt x="134" y="15"/>
                      <a:pt x="134" y="15"/>
                    </a:cubicBezTo>
                    <a:close/>
                    <a:moveTo>
                      <a:pt x="140" y="12"/>
                    </a:moveTo>
                    <a:cubicBezTo>
                      <a:pt x="141" y="11"/>
                      <a:pt x="141" y="11"/>
                      <a:pt x="141" y="11"/>
                    </a:cubicBezTo>
                    <a:cubicBezTo>
                      <a:pt x="141" y="11"/>
                      <a:pt x="141" y="11"/>
                      <a:pt x="140" y="11"/>
                    </a:cubicBezTo>
                    <a:cubicBezTo>
                      <a:pt x="141" y="10"/>
                      <a:pt x="141" y="10"/>
                      <a:pt x="141" y="10"/>
                    </a:cubicBezTo>
                    <a:cubicBezTo>
                      <a:pt x="141" y="11"/>
                      <a:pt x="141" y="12"/>
                      <a:pt x="140" y="12"/>
                    </a:cubicBezTo>
                    <a:close/>
                    <a:moveTo>
                      <a:pt x="145" y="9"/>
                    </a:moveTo>
                    <a:cubicBezTo>
                      <a:pt x="145" y="10"/>
                      <a:pt x="145" y="10"/>
                      <a:pt x="145" y="11"/>
                    </a:cubicBezTo>
                    <a:cubicBezTo>
                      <a:pt x="145" y="11"/>
                      <a:pt x="145" y="11"/>
                      <a:pt x="145" y="12"/>
                    </a:cubicBezTo>
                    <a:cubicBezTo>
                      <a:pt x="144" y="12"/>
                      <a:pt x="144" y="12"/>
                      <a:pt x="144" y="12"/>
                    </a:cubicBezTo>
                    <a:cubicBezTo>
                      <a:pt x="145" y="11"/>
                      <a:pt x="143" y="11"/>
                      <a:pt x="143" y="10"/>
                    </a:cubicBezTo>
                    <a:cubicBezTo>
                      <a:pt x="144" y="10"/>
                      <a:pt x="144" y="9"/>
                      <a:pt x="145" y="9"/>
                    </a:cubicBezTo>
                    <a:close/>
                    <a:moveTo>
                      <a:pt x="143" y="12"/>
                    </a:moveTo>
                    <a:cubicBezTo>
                      <a:pt x="143" y="12"/>
                      <a:pt x="142" y="12"/>
                      <a:pt x="142" y="12"/>
                    </a:cubicBezTo>
                    <a:cubicBezTo>
                      <a:pt x="142" y="11"/>
                      <a:pt x="142" y="10"/>
                      <a:pt x="142" y="10"/>
                    </a:cubicBezTo>
                    <a:cubicBezTo>
                      <a:pt x="143" y="10"/>
                      <a:pt x="143" y="10"/>
                      <a:pt x="143" y="10"/>
                    </a:cubicBezTo>
                    <a:cubicBezTo>
                      <a:pt x="143" y="11"/>
                      <a:pt x="143" y="11"/>
                      <a:pt x="143" y="12"/>
                    </a:cubicBezTo>
                    <a:close/>
                    <a:moveTo>
                      <a:pt x="136" y="5"/>
                    </a:moveTo>
                    <a:cubicBezTo>
                      <a:pt x="136" y="6"/>
                      <a:pt x="136" y="6"/>
                      <a:pt x="137" y="6"/>
                    </a:cubicBezTo>
                    <a:cubicBezTo>
                      <a:pt x="137" y="8"/>
                      <a:pt x="137" y="8"/>
                      <a:pt x="135" y="8"/>
                    </a:cubicBezTo>
                    <a:cubicBezTo>
                      <a:pt x="135" y="7"/>
                      <a:pt x="135" y="6"/>
                      <a:pt x="136" y="5"/>
                    </a:cubicBezTo>
                    <a:close/>
                    <a:moveTo>
                      <a:pt x="136" y="10"/>
                    </a:moveTo>
                    <a:cubicBezTo>
                      <a:pt x="136" y="10"/>
                      <a:pt x="137" y="10"/>
                      <a:pt x="138" y="10"/>
                    </a:cubicBezTo>
                    <a:cubicBezTo>
                      <a:pt x="137" y="10"/>
                      <a:pt x="137" y="11"/>
                      <a:pt x="136" y="12"/>
                    </a:cubicBezTo>
                    <a:cubicBezTo>
                      <a:pt x="136" y="12"/>
                      <a:pt x="136" y="11"/>
                      <a:pt x="135" y="12"/>
                    </a:cubicBezTo>
                    <a:cubicBezTo>
                      <a:pt x="135" y="11"/>
                      <a:pt x="136" y="11"/>
                      <a:pt x="136" y="10"/>
                    </a:cubicBezTo>
                    <a:close/>
                    <a:moveTo>
                      <a:pt x="122" y="8"/>
                    </a:moveTo>
                    <a:cubicBezTo>
                      <a:pt x="123" y="8"/>
                      <a:pt x="123" y="8"/>
                      <a:pt x="124" y="7"/>
                    </a:cubicBezTo>
                    <a:cubicBezTo>
                      <a:pt x="125" y="8"/>
                      <a:pt x="126" y="8"/>
                      <a:pt x="128" y="8"/>
                    </a:cubicBezTo>
                    <a:cubicBezTo>
                      <a:pt x="128" y="7"/>
                      <a:pt x="128" y="7"/>
                      <a:pt x="129" y="7"/>
                    </a:cubicBezTo>
                    <a:cubicBezTo>
                      <a:pt x="128" y="7"/>
                      <a:pt x="128" y="7"/>
                      <a:pt x="128" y="8"/>
                    </a:cubicBezTo>
                    <a:cubicBezTo>
                      <a:pt x="130" y="7"/>
                      <a:pt x="131" y="8"/>
                      <a:pt x="132" y="9"/>
                    </a:cubicBezTo>
                    <a:cubicBezTo>
                      <a:pt x="131" y="9"/>
                      <a:pt x="131" y="9"/>
                      <a:pt x="131" y="9"/>
                    </a:cubicBezTo>
                    <a:cubicBezTo>
                      <a:pt x="130" y="10"/>
                      <a:pt x="130" y="10"/>
                      <a:pt x="130" y="11"/>
                    </a:cubicBezTo>
                    <a:cubicBezTo>
                      <a:pt x="128" y="11"/>
                      <a:pt x="128" y="11"/>
                      <a:pt x="128" y="11"/>
                    </a:cubicBezTo>
                    <a:cubicBezTo>
                      <a:pt x="128" y="11"/>
                      <a:pt x="128" y="11"/>
                      <a:pt x="128" y="11"/>
                    </a:cubicBezTo>
                    <a:cubicBezTo>
                      <a:pt x="127" y="11"/>
                      <a:pt x="127" y="11"/>
                      <a:pt x="126" y="11"/>
                    </a:cubicBezTo>
                    <a:cubicBezTo>
                      <a:pt x="126" y="11"/>
                      <a:pt x="126" y="11"/>
                      <a:pt x="126" y="11"/>
                    </a:cubicBezTo>
                    <a:cubicBezTo>
                      <a:pt x="126" y="11"/>
                      <a:pt x="126" y="10"/>
                      <a:pt x="125" y="10"/>
                    </a:cubicBezTo>
                    <a:cubicBezTo>
                      <a:pt x="125" y="10"/>
                      <a:pt x="125" y="10"/>
                      <a:pt x="125" y="10"/>
                    </a:cubicBezTo>
                    <a:cubicBezTo>
                      <a:pt x="125" y="9"/>
                      <a:pt x="124" y="10"/>
                      <a:pt x="123" y="10"/>
                    </a:cubicBezTo>
                    <a:cubicBezTo>
                      <a:pt x="123" y="10"/>
                      <a:pt x="123" y="8"/>
                      <a:pt x="122" y="9"/>
                    </a:cubicBezTo>
                    <a:cubicBezTo>
                      <a:pt x="122" y="9"/>
                      <a:pt x="122" y="10"/>
                      <a:pt x="121" y="10"/>
                    </a:cubicBezTo>
                    <a:cubicBezTo>
                      <a:pt x="121" y="10"/>
                      <a:pt x="121" y="9"/>
                      <a:pt x="121" y="9"/>
                    </a:cubicBezTo>
                    <a:cubicBezTo>
                      <a:pt x="122" y="9"/>
                      <a:pt x="122" y="8"/>
                      <a:pt x="122" y="8"/>
                    </a:cubicBezTo>
                    <a:close/>
                    <a:moveTo>
                      <a:pt x="120" y="5"/>
                    </a:moveTo>
                    <a:cubicBezTo>
                      <a:pt x="120" y="6"/>
                      <a:pt x="120" y="7"/>
                      <a:pt x="119" y="7"/>
                    </a:cubicBezTo>
                    <a:cubicBezTo>
                      <a:pt x="119" y="7"/>
                      <a:pt x="119" y="7"/>
                      <a:pt x="119" y="6"/>
                    </a:cubicBezTo>
                    <a:cubicBezTo>
                      <a:pt x="119" y="6"/>
                      <a:pt x="119" y="6"/>
                      <a:pt x="119" y="6"/>
                    </a:cubicBezTo>
                    <a:cubicBezTo>
                      <a:pt x="119" y="6"/>
                      <a:pt x="120" y="5"/>
                      <a:pt x="120" y="5"/>
                    </a:cubicBezTo>
                    <a:close/>
                    <a:moveTo>
                      <a:pt x="119" y="7"/>
                    </a:moveTo>
                    <a:cubicBezTo>
                      <a:pt x="119" y="8"/>
                      <a:pt x="119" y="8"/>
                      <a:pt x="119" y="8"/>
                    </a:cubicBezTo>
                    <a:cubicBezTo>
                      <a:pt x="118" y="8"/>
                      <a:pt x="118" y="8"/>
                      <a:pt x="118" y="8"/>
                    </a:cubicBezTo>
                    <a:cubicBezTo>
                      <a:pt x="118" y="8"/>
                      <a:pt x="118" y="8"/>
                      <a:pt x="118" y="8"/>
                    </a:cubicBezTo>
                    <a:cubicBezTo>
                      <a:pt x="118" y="8"/>
                      <a:pt x="118" y="8"/>
                      <a:pt x="119" y="7"/>
                    </a:cubicBezTo>
                    <a:close/>
                    <a:moveTo>
                      <a:pt x="117" y="9"/>
                    </a:moveTo>
                    <a:cubicBezTo>
                      <a:pt x="117" y="9"/>
                      <a:pt x="117" y="9"/>
                      <a:pt x="117" y="9"/>
                    </a:cubicBezTo>
                    <a:cubicBezTo>
                      <a:pt x="116" y="9"/>
                      <a:pt x="116" y="10"/>
                      <a:pt x="116" y="11"/>
                    </a:cubicBezTo>
                    <a:cubicBezTo>
                      <a:pt x="116" y="11"/>
                      <a:pt x="115" y="11"/>
                      <a:pt x="115" y="10"/>
                    </a:cubicBezTo>
                    <a:cubicBezTo>
                      <a:pt x="115" y="10"/>
                      <a:pt x="115" y="9"/>
                      <a:pt x="114" y="9"/>
                    </a:cubicBezTo>
                    <a:cubicBezTo>
                      <a:pt x="115" y="9"/>
                      <a:pt x="117" y="8"/>
                      <a:pt x="117" y="9"/>
                    </a:cubicBezTo>
                    <a:close/>
                    <a:moveTo>
                      <a:pt x="115" y="8"/>
                    </a:moveTo>
                    <a:cubicBezTo>
                      <a:pt x="115" y="8"/>
                      <a:pt x="114" y="8"/>
                      <a:pt x="114" y="8"/>
                    </a:cubicBezTo>
                    <a:cubicBezTo>
                      <a:pt x="114" y="8"/>
                      <a:pt x="115" y="7"/>
                      <a:pt x="115" y="7"/>
                    </a:cubicBezTo>
                    <a:cubicBezTo>
                      <a:pt x="115" y="7"/>
                      <a:pt x="115" y="8"/>
                      <a:pt x="115" y="8"/>
                    </a:cubicBezTo>
                    <a:close/>
                    <a:moveTo>
                      <a:pt x="107" y="8"/>
                    </a:moveTo>
                    <a:cubicBezTo>
                      <a:pt x="107" y="7"/>
                      <a:pt x="107" y="6"/>
                      <a:pt x="108" y="6"/>
                    </a:cubicBezTo>
                    <a:cubicBezTo>
                      <a:pt x="109" y="6"/>
                      <a:pt x="109" y="6"/>
                      <a:pt x="109" y="6"/>
                    </a:cubicBezTo>
                    <a:cubicBezTo>
                      <a:pt x="109" y="7"/>
                      <a:pt x="108" y="8"/>
                      <a:pt x="107" y="8"/>
                    </a:cubicBezTo>
                    <a:cubicBezTo>
                      <a:pt x="108" y="9"/>
                      <a:pt x="107" y="10"/>
                      <a:pt x="107" y="11"/>
                    </a:cubicBezTo>
                    <a:cubicBezTo>
                      <a:pt x="106" y="12"/>
                      <a:pt x="105" y="12"/>
                      <a:pt x="105" y="12"/>
                    </a:cubicBezTo>
                    <a:cubicBezTo>
                      <a:pt x="105" y="11"/>
                      <a:pt x="105" y="11"/>
                      <a:pt x="105" y="11"/>
                    </a:cubicBezTo>
                    <a:cubicBezTo>
                      <a:pt x="106" y="12"/>
                      <a:pt x="108" y="10"/>
                      <a:pt x="106" y="10"/>
                    </a:cubicBezTo>
                    <a:cubicBezTo>
                      <a:pt x="106" y="10"/>
                      <a:pt x="106" y="10"/>
                      <a:pt x="105" y="10"/>
                    </a:cubicBezTo>
                    <a:cubicBezTo>
                      <a:pt x="105" y="10"/>
                      <a:pt x="105" y="10"/>
                      <a:pt x="105" y="10"/>
                    </a:cubicBezTo>
                    <a:cubicBezTo>
                      <a:pt x="106" y="9"/>
                      <a:pt x="106" y="10"/>
                      <a:pt x="106" y="8"/>
                    </a:cubicBezTo>
                    <a:cubicBezTo>
                      <a:pt x="106" y="8"/>
                      <a:pt x="106" y="8"/>
                      <a:pt x="106" y="8"/>
                    </a:cubicBezTo>
                    <a:cubicBezTo>
                      <a:pt x="106" y="8"/>
                      <a:pt x="106" y="8"/>
                      <a:pt x="107" y="8"/>
                    </a:cubicBezTo>
                    <a:close/>
                    <a:moveTo>
                      <a:pt x="101" y="4"/>
                    </a:moveTo>
                    <a:cubicBezTo>
                      <a:pt x="101" y="4"/>
                      <a:pt x="100" y="4"/>
                      <a:pt x="101" y="4"/>
                    </a:cubicBezTo>
                    <a:cubicBezTo>
                      <a:pt x="102" y="5"/>
                      <a:pt x="103" y="6"/>
                      <a:pt x="104" y="6"/>
                    </a:cubicBezTo>
                    <a:cubicBezTo>
                      <a:pt x="104" y="6"/>
                      <a:pt x="104" y="7"/>
                      <a:pt x="104" y="7"/>
                    </a:cubicBezTo>
                    <a:cubicBezTo>
                      <a:pt x="103" y="6"/>
                      <a:pt x="104" y="6"/>
                      <a:pt x="102" y="5"/>
                    </a:cubicBezTo>
                    <a:cubicBezTo>
                      <a:pt x="102" y="5"/>
                      <a:pt x="102" y="5"/>
                      <a:pt x="102" y="5"/>
                    </a:cubicBezTo>
                    <a:cubicBezTo>
                      <a:pt x="101" y="5"/>
                      <a:pt x="100" y="5"/>
                      <a:pt x="100" y="5"/>
                    </a:cubicBezTo>
                    <a:cubicBezTo>
                      <a:pt x="100" y="5"/>
                      <a:pt x="100" y="5"/>
                      <a:pt x="100" y="5"/>
                    </a:cubicBezTo>
                    <a:cubicBezTo>
                      <a:pt x="100" y="5"/>
                      <a:pt x="101" y="5"/>
                      <a:pt x="101" y="4"/>
                    </a:cubicBezTo>
                    <a:close/>
                    <a:moveTo>
                      <a:pt x="93" y="9"/>
                    </a:moveTo>
                    <a:cubicBezTo>
                      <a:pt x="94" y="9"/>
                      <a:pt x="94" y="9"/>
                      <a:pt x="94" y="9"/>
                    </a:cubicBezTo>
                    <a:cubicBezTo>
                      <a:pt x="94" y="9"/>
                      <a:pt x="94" y="9"/>
                      <a:pt x="94" y="9"/>
                    </a:cubicBezTo>
                    <a:cubicBezTo>
                      <a:pt x="94" y="9"/>
                      <a:pt x="95" y="10"/>
                      <a:pt x="95" y="11"/>
                    </a:cubicBezTo>
                    <a:cubicBezTo>
                      <a:pt x="94" y="10"/>
                      <a:pt x="92" y="11"/>
                      <a:pt x="92" y="10"/>
                    </a:cubicBezTo>
                    <a:cubicBezTo>
                      <a:pt x="92" y="10"/>
                      <a:pt x="92" y="10"/>
                      <a:pt x="92" y="9"/>
                    </a:cubicBezTo>
                    <a:cubicBezTo>
                      <a:pt x="92" y="9"/>
                      <a:pt x="92" y="10"/>
                      <a:pt x="92" y="10"/>
                    </a:cubicBezTo>
                    <a:cubicBezTo>
                      <a:pt x="93" y="10"/>
                      <a:pt x="93" y="9"/>
                      <a:pt x="93" y="9"/>
                    </a:cubicBezTo>
                    <a:close/>
                    <a:moveTo>
                      <a:pt x="90" y="4"/>
                    </a:moveTo>
                    <a:cubicBezTo>
                      <a:pt x="90" y="5"/>
                      <a:pt x="90" y="5"/>
                      <a:pt x="90" y="5"/>
                    </a:cubicBezTo>
                    <a:cubicBezTo>
                      <a:pt x="89" y="5"/>
                      <a:pt x="89" y="5"/>
                      <a:pt x="88" y="5"/>
                    </a:cubicBezTo>
                    <a:cubicBezTo>
                      <a:pt x="88" y="5"/>
                      <a:pt x="88" y="5"/>
                      <a:pt x="88" y="5"/>
                    </a:cubicBezTo>
                    <a:cubicBezTo>
                      <a:pt x="88" y="4"/>
                      <a:pt x="89" y="4"/>
                      <a:pt x="90" y="4"/>
                    </a:cubicBezTo>
                    <a:close/>
                    <a:moveTo>
                      <a:pt x="84" y="6"/>
                    </a:moveTo>
                    <a:cubicBezTo>
                      <a:pt x="84" y="6"/>
                      <a:pt x="84" y="6"/>
                      <a:pt x="84" y="6"/>
                    </a:cubicBezTo>
                    <a:cubicBezTo>
                      <a:pt x="84" y="6"/>
                      <a:pt x="84" y="6"/>
                      <a:pt x="84" y="6"/>
                    </a:cubicBezTo>
                    <a:cubicBezTo>
                      <a:pt x="84" y="6"/>
                      <a:pt x="84" y="6"/>
                      <a:pt x="84" y="6"/>
                    </a:cubicBezTo>
                    <a:close/>
                    <a:moveTo>
                      <a:pt x="81" y="8"/>
                    </a:moveTo>
                    <a:cubicBezTo>
                      <a:pt x="81" y="8"/>
                      <a:pt x="81" y="8"/>
                      <a:pt x="81" y="9"/>
                    </a:cubicBezTo>
                    <a:cubicBezTo>
                      <a:pt x="81" y="8"/>
                      <a:pt x="81" y="8"/>
                      <a:pt x="81" y="8"/>
                    </a:cubicBezTo>
                    <a:cubicBezTo>
                      <a:pt x="81" y="8"/>
                      <a:pt x="81" y="8"/>
                      <a:pt x="81" y="8"/>
                    </a:cubicBezTo>
                    <a:close/>
                    <a:moveTo>
                      <a:pt x="80" y="5"/>
                    </a:moveTo>
                    <a:cubicBezTo>
                      <a:pt x="80" y="5"/>
                      <a:pt x="81" y="5"/>
                      <a:pt x="81" y="6"/>
                    </a:cubicBezTo>
                    <a:cubicBezTo>
                      <a:pt x="81" y="6"/>
                      <a:pt x="81" y="7"/>
                      <a:pt x="81" y="7"/>
                    </a:cubicBezTo>
                    <a:cubicBezTo>
                      <a:pt x="80" y="6"/>
                      <a:pt x="80" y="6"/>
                      <a:pt x="80" y="5"/>
                    </a:cubicBezTo>
                    <a:cubicBezTo>
                      <a:pt x="80" y="5"/>
                      <a:pt x="80" y="5"/>
                      <a:pt x="80" y="5"/>
                    </a:cubicBezTo>
                    <a:close/>
                    <a:moveTo>
                      <a:pt x="80" y="9"/>
                    </a:moveTo>
                    <a:cubicBezTo>
                      <a:pt x="79" y="9"/>
                      <a:pt x="79" y="8"/>
                      <a:pt x="79" y="7"/>
                    </a:cubicBezTo>
                    <a:cubicBezTo>
                      <a:pt x="80" y="7"/>
                      <a:pt x="80" y="8"/>
                      <a:pt x="80" y="9"/>
                    </a:cubicBezTo>
                    <a:close/>
                    <a:moveTo>
                      <a:pt x="73" y="10"/>
                    </a:moveTo>
                    <a:cubicBezTo>
                      <a:pt x="73" y="10"/>
                      <a:pt x="74" y="11"/>
                      <a:pt x="73" y="11"/>
                    </a:cubicBezTo>
                    <a:cubicBezTo>
                      <a:pt x="72" y="11"/>
                      <a:pt x="72" y="10"/>
                      <a:pt x="72" y="10"/>
                    </a:cubicBezTo>
                    <a:cubicBezTo>
                      <a:pt x="72" y="10"/>
                      <a:pt x="73" y="10"/>
                      <a:pt x="73" y="10"/>
                    </a:cubicBezTo>
                    <a:close/>
                    <a:moveTo>
                      <a:pt x="71" y="6"/>
                    </a:moveTo>
                    <a:cubicBezTo>
                      <a:pt x="71" y="6"/>
                      <a:pt x="71" y="6"/>
                      <a:pt x="71" y="6"/>
                    </a:cubicBezTo>
                    <a:cubicBezTo>
                      <a:pt x="71" y="6"/>
                      <a:pt x="72" y="5"/>
                      <a:pt x="72" y="6"/>
                    </a:cubicBezTo>
                    <a:cubicBezTo>
                      <a:pt x="72" y="7"/>
                      <a:pt x="71" y="7"/>
                      <a:pt x="70" y="8"/>
                    </a:cubicBezTo>
                    <a:cubicBezTo>
                      <a:pt x="69" y="8"/>
                      <a:pt x="70" y="7"/>
                      <a:pt x="70" y="6"/>
                    </a:cubicBezTo>
                    <a:cubicBezTo>
                      <a:pt x="70" y="6"/>
                      <a:pt x="70" y="6"/>
                      <a:pt x="69" y="6"/>
                    </a:cubicBezTo>
                    <a:cubicBezTo>
                      <a:pt x="70" y="6"/>
                      <a:pt x="70" y="6"/>
                      <a:pt x="71" y="6"/>
                    </a:cubicBezTo>
                    <a:close/>
                    <a:moveTo>
                      <a:pt x="63" y="7"/>
                    </a:moveTo>
                    <a:cubicBezTo>
                      <a:pt x="64" y="8"/>
                      <a:pt x="64" y="9"/>
                      <a:pt x="64" y="10"/>
                    </a:cubicBezTo>
                    <a:cubicBezTo>
                      <a:pt x="63" y="10"/>
                      <a:pt x="63" y="10"/>
                      <a:pt x="63" y="10"/>
                    </a:cubicBezTo>
                    <a:cubicBezTo>
                      <a:pt x="62" y="9"/>
                      <a:pt x="62" y="9"/>
                      <a:pt x="62" y="8"/>
                    </a:cubicBezTo>
                    <a:cubicBezTo>
                      <a:pt x="62" y="8"/>
                      <a:pt x="62" y="8"/>
                      <a:pt x="62" y="8"/>
                    </a:cubicBezTo>
                    <a:cubicBezTo>
                      <a:pt x="63" y="8"/>
                      <a:pt x="63" y="8"/>
                      <a:pt x="63" y="7"/>
                    </a:cubicBezTo>
                    <a:close/>
                    <a:moveTo>
                      <a:pt x="23" y="13"/>
                    </a:moveTo>
                    <a:cubicBezTo>
                      <a:pt x="23" y="13"/>
                      <a:pt x="23" y="13"/>
                      <a:pt x="23" y="13"/>
                    </a:cubicBezTo>
                    <a:cubicBezTo>
                      <a:pt x="23" y="13"/>
                      <a:pt x="23" y="13"/>
                      <a:pt x="23" y="13"/>
                    </a:cubicBezTo>
                    <a:cubicBezTo>
                      <a:pt x="23" y="13"/>
                      <a:pt x="23" y="13"/>
                      <a:pt x="23" y="13"/>
                    </a:cubicBezTo>
                    <a:cubicBezTo>
                      <a:pt x="23" y="14"/>
                      <a:pt x="23" y="14"/>
                      <a:pt x="23" y="14"/>
                    </a:cubicBezTo>
                    <a:cubicBezTo>
                      <a:pt x="23" y="14"/>
                      <a:pt x="23" y="14"/>
                      <a:pt x="22" y="14"/>
                    </a:cubicBezTo>
                    <a:cubicBezTo>
                      <a:pt x="22" y="13"/>
                      <a:pt x="22" y="13"/>
                      <a:pt x="22" y="13"/>
                    </a:cubicBezTo>
                    <a:cubicBezTo>
                      <a:pt x="22" y="13"/>
                      <a:pt x="22" y="12"/>
                      <a:pt x="23" y="12"/>
                    </a:cubicBezTo>
                    <a:cubicBezTo>
                      <a:pt x="23" y="12"/>
                      <a:pt x="23" y="12"/>
                      <a:pt x="23" y="13"/>
                    </a:cubicBezTo>
                    <a:close/>
                    <a:moveTo>
                      <a:pt x="20" y="14"/>
                    </a:moveTo>
                    <a:cubicBezTo>
                      <a:pt x="20" y="13"/>
                      <a:pt x="19" y="13"/>
                      <a:pt x="20" y="13"/>
                    </a:cubicBezTo>
                    <a:cubicBezTo>
                      <a:pt x="20" y="13"/>
                      <a:pt x="20" y="13"/>
                      <a:pt x="20" y="13"/>
                    </a:cubicBezTo>
                    <a:cubicBezTo>
                      <a:pt x="20" y="13"/>
                      <a:pt x="20" y="13"/>
                      <a:pt x="20" y="14"/>
                    </a:cubicBezTo>
                    <a:close/>
                    <a:moveTo>
                      <a:pt x="17" y="13"/>
                    </a:moveTo>
                    <a:cubicBezTo>
                      <a:pt x="17" y="14"/>
                      <a:pt x="17" y="14"/>
                      <a:pt x="17" y="14"/>
                    </a:cubicBezTo>
                    <a:cubicBezTo>
                      <a:pt x="17" y="15"/>
                      <a:pt x="17" y="15"/>
                      <a:pt x="17" y="15"/>
                    </a:cubicBezTo>
                    <a:cubicBezTo>
                      <a:pt x="17" y="15"/>
                      <a:pt x="16" y="15"/>
                      <a:pt x="16" y="15"/>
                    </a:cubicBezTo>
                    <a:cubicBezTo>
                      <a:pt x="16" y="15"/>
                      <a:pt x="16" y="15"/>
                      <a:pt x="16" y="14"/>
                    </a:cubicBezTo>
                    <a:cubicBezTo>
                      <a:pt x="16" y="14"/>
                      <a:pt x="16" y="14"/>
                      <a:pt x="16" y="15"/>
                    </a:cubicBezTo>
                    <a:cubicBezTo>
                      <a:pt x="15" y="14"/>
                      <a:pt x="14" y="14"/>
                      <a:pt x="15" y="13"/>
                    </a:cubicBezTo>
                    <a:cubicBezTo>
                      <a:pt x="17" y="13"/>
                      <a:pt x="17" y="13"/>
                      <a:pt x="17" y="13"/>
                    </a:cubicBezTo>
                    <a:cubicBezTo>
                      <a:pt x="17" y="13"/>
                      <a:pt x="17" y="13"/>
                      <a:pt x="17" y="13"/>
                    </a:cubicBezTo>
                    <a:close/>
                    <a:moveTo>
                      <a:pt x="18" y="22"/>
                    </a:moveTo>
                    <a:cubicBezTo>
                      <a:pt x="18" y="23"/>
                      <a:pt x="18" y="24"/>
                      <a:pt x="17" y="24"/>
                    </a:cubicBezTo>
                    <a:cubicBezTo>
                      <a:pt x="16" y="22"/>
                      <a:pt x="17" y="22"/>
                      <a:pt x="18" y="22"/>
                    </a:cubicBezTo>
                    <a:close/>
                    <a:moveTo>
                      <a:pt x="22" y="18"/>
                    </a:moveTo>
                    <a:cubicBezTo>
                      <a:pt x="23" y="18"/>
                      <a:pt x="23" y="19"/>
                      <a:pt x="23" y="19"/>
                    </a:cubicBezTo>
                    <a:cubicBezTo>
                      <a:pt x="23" y="20"/>
                      <a:pt x="21" y="19"/>
                      <a:pt x="22" y="18"/>
                    </a:cubicBezTo>
                    <a:close/>
                    <a:moveTo>
                      <a:pt x="24" y="14"/>
                    </a:moveTo>
                    <a:cubicBezTo>
                      <a:pt x="24" y="14"/>
                      <a:pt x="24" y="14"/>
                      <a:pt x="24" y="14"/>
                    </a:cubicBezTo>
                    <a:cubicBezTo>
                      <a:pt x="24" y="14"/>
                      <a:pt x="24" y="14"/>
                      <a:pt x="24" y="14"/>
                    </a:cubicBezTo>
                    <a:cubicBezTo>
                      <a:pt x="24" y="14"/>
                      <a:pt x="24" y="14"/>
                      <a:pt x="24" y="14"/>
                    </a:cubicBezTo>
                    <a:close/>
                    <a:moveTo>
                      <a:pt x="27" y="19"/>
                    </a:moveTo>
                    <a:cubicBezTo>
                      <a:pt x="26" y="19"/>
                      <a:pt x="26" y="19"/>
                      <a:pt x="26" y="19"/>
                    </a:cubicBezTo>
                    <a:cubicBezTo>
                      <a:pt x="26" y="19"/>
                      <a:pt x="25" y="19"/>
                      <a:pt x="25" y="19"/>
                    </a:cubicBezTo>
                    <a:cubicBezTo>
                      <a:pt x="25" y="18"/>
                      <a:pt x="26" y="18"/>
                      <a:pt x="27" y="18"/>
                    </a:cubicBezTo>
                    <a:cubicBezTo>
                      <a:pt x="27" y="18"/>
                      <a:pt x="27" y="19"/>
                      <a:pt x="27" y="19"/>
                    </a:cubicBezTo>
                    <a:close/>
                    <a:moveTo>
                      <a:pt x="27" y="14"/>
                    </a:moveTo>
                    <a:cubicBezTo>
                      <a:pt x="27" y="15"/>
                      <a:pt x="27" y="15"/>
                      <a:pt x="27" y="15"/>
                    </a:cubicBezTo>
                    <a:cubicBezTo>
                      <a:pt x="26" y="16"/>
                      <a:pt x="27" y="17"/>
                      <a:pt x="26" y="17"/>
                    </a:cubicBezTo>
                    <a:cubicBezTo>
                      <a:pt x="26" y="16"/>
                      <a:pt x="26" y="15"/>
                      <a:pt x="25" y="15"/>
                    </a:cubicBezTo>
                    <a:cubicBezTo>
                      <a:pt x="26" y="14"/>
                      <a:pt x="28" y="15"/>
                      <a:pt x="27" y="13"/>
                    </a:cubicBezTo>
                    <a:cubicBezTo>
                      <a:pt x="27" y="13"/>
                      <a:pt x="29" y="14"/>
                      <a:pt x="29" y="14"/>
                    </a:cubicBezTo>
                    <a:cubicBezTo>
                      <a:pt x="29" y="15"/>
                      <a:pt x="29" y="15"/>
                      <a:pt x="29" y="15"/>
                    </a:cubicBezTo>
                    <a:cubicBezTo>
                      <a:pt x="28" y="15"/>
                      <a:pt x="28" y="14"/>
                      <a:pt x="27" y="14"/>
                    </a:cubicBezTo>
                    <a:close/>
                    <a:moveTo>
                      <a:pt x="34" y="12"/>
                    </a:moveTo>
                    <a:cubicBezTo>
                      <a:pt x="35" y="13"/>
                      <a:pt x="35" y="13"/>
                      <a:pt x="35" y="13"/>
                    </a:cubicBezTo>
                    <a:cubicBezTo>
                      <a:pt x="35" y="14"/>
                      <a:pt x="34" y="14"/>
                      <a:pt x="33" y="13"/>
                    </a:cubicBezTo>
                    <a:cubicBezTo>
                      <a:pt x="34" y="13"/>
                      <a:pt x="34" y="12"/>
                      <a:pt x="34" y="12"/>
                    </a:cubicBezTo>
                    <a:close/>
                    <a:moveTo>
                      <a:pt x="33" y="10"/>
                    </a:moveTo>
                    <a:cubicBezTo>
                      <a:pt x="33" y="10"/>
                      <a:pt x="33" y="10"/>
                      <a:pt x="33" y="11"/>
                    </a:cubicBezTo>
                    <a:cubicBezTo>
                      <a:pt x="32" y="11"/>
                      <a:pt x="32" y="10"/>
                      <a:pt x="32" y="10"/>
                    </a:cubicBezTo>
                    <a:cubicBezTo>
                      <a:pt x="32" y="10"/>
                      <a:pt x="33" y="10"/>
                      <a:pt x="33" y="10"/>
                    </a:cubicBezTo>
                    <a:close/>
                    <a:moveTo>
                      <a:pt x="34" y="15"/>
                    </a:moveTo>
                    <a:cubicBezTo>
                      <a:pt x="34" y="15"/>
                      <a:pt x="34" y="15"/>
                      <a:pt x="34" y="15"/>
                    </a:cubicBezTo>
                    <a:cubicBezTo>
                      <a:pt x="34" y="15"/>
                      <a:pt x="34" y="15"/>
                      <a:pt x="34" y="15"/>
                    </a:cubicBezTo>
                    <a:close/>
                    <a:moveTo>
                      <a:pt x="30" y="13"/>
                    </a:moveTo>
                    <a:cubicBezTo>
                      <a:pt x="30" y="13"/>
                      <a:pt x="30" y="13"/>
                      <a:pt x="30" y="13"/>
                    </a:cubicBezTo>
                    <a:cubicBezTo>
                      <a:pt x="30" y="13"/>
                      <a:pt x="30" y="13"/>
                      <a:pt x="30" y="13"/>
                    </a:cubicBezTo>
                    <a:cubicBezTo>
                      <a:pt x="30" y="13"/>
                      <a:pt x="30" y="12"/>
                      <a:pt x="30" y="13"/>
                    </a:cubicBezTo>
                    <a:cubicBezTo>
                      <a:pt x="31" y="13"/>
                      <a:pt x="31" y="12"/>
                      <a:pt x="31" y="13"/>
                    </a:cubicBezTo>
                    <a:cubicBezTo>
                      <a:pt x="31" y="14"/>
                      <a:pt x="30" y="13"/>
                      <a:pt x="30" y="13"/>
                    </a:cubicBezTo>
                    <a:close/>
                    <a:moveTo>
                      <a:pt x="32" y="23"/>
                    </a:moveTo>
                    <a:cubicBezTo>
                      <a:pt x="30" y="23"/>
                      <a:pt x="31" y="22"/>
                      <a:pt x="32" y="21"/>
                    </a:cubicBezTo>
                    <a:cubicBezTo>
                      <a:pt x="33" y="21"/>
                      <a:pt x="31" y="22"/>
                      <a:pt x="32" y="23"/>
                    </a:cubicBezTo>
                    <a:close/>
                    <a:moveTo>
                      <a:pt x="32" y="15"/>
                    </a:moveTo>
                    <a:cubicBezTo>
                      <a:pt x="32" y="15"/>
                      <a:pt x="32" y="15"/>
                      <a:pt x="31" y="15"/>
                    </a:cubicBezTo>
                    <a:cubicBezTo>
                      <a:pt x="31" y="15"/>
                      <a:pt x="31" y="15"/>
                      <a:pt x="31" y="14"/>
                    </a:cubicBezTo>
                    <a:cubicBezTo>
                      <a:pt x="31" y="14"/>
                      <a:pt x="32" y="14"/>
                      <a:pt x="32" y="14"/>
                    </a:cubicBezTo>
                    <a:cubicBezTo>
                      <a:pt x="32" y="14"/>
                      <a:pt x="32" y="14"/>
                      <a:pt x="32" y="14"/>
                    </a:cubicBezTo>
                    <a:cubicBezTo>
                      <a:pt x="32" y="14"/>
                      <a:pt x="32" y="15"/>
                      <a:pt x="32" y="15"/>
                    </a:cubicBezTo>
                    <a:cubicBezTo>
                      <a:pt x="32" y="15"/>
                      <a:pt x="32" y="15"/>
                      <a:pt x="32" y="15"/>
                    </a:cubicBezTo>
                    <a:close/>
                    <a:moveTo>
                      <a:pt x="36" y="17"/>
                    </a:moveTo>
                    <a:cubicBezTo>
                      <a:pt x="34" y="18"/>
                      <a:pt x="35" y="16"/>
                      <a:pt x="33" y="17"/>
                    </a:cubicBezTo>
                    <a:cubicBezTo>
                      <a:pt x="33" y="17"/>
                      <a:pt x="34" y="16"/>
                      <a:pt x="34" y="16"/>
                    </a:cubicBezTo>
                    <a:cubicBezTo>
                      <a:pt x="34" y="16"/>
                      <a:pt x="34" y="16"/>
                      <a:pt x="34" y="16"/>
                    </a:cubicBezTo>
                    <a:cubicBezTo>
                      <a:pt x="34" y="16"/>
                      <a:pt x="35" y="16"/>
                      <a:pt x="35" y="16"/>
                    </a:cubicBezTo>
                    <a:cubicBezTo>
                      <a:pt x="35" y="16"/>
                      <a:pt x="36" y="17"/>
                      <a:pt x="36" y="17"/>
                    </a:cubicBezTo>
                    <a:close/>
                    <a:moveTo>
                      <a:pt x="48" y="13"/>
                    </a:moveTo>
                    <a:cubicBezTo>
                      <a:pt x="48" y="14"/>
                      <a:pt x="48" y="14"/>
                      <a:pt x="48" y="14"/>
                    </a:cubicBezTo>
                    <a:cubicBezTo>
                      <a:pt x="47" y="14"/>
                      <a:pt x="47" y="14"/>
                      <a:pt x="46" y="13"/>
                    </a:cubicBezTo>
                    <a:cubicBezTo>
                      <a:pt x="47" y="13"/>
                      <a:pt x="47" y="13"/>
                      <a:pt x="48" y="13"/>
                    </a:cubicBezTo>
                    <a:close/>
                    <a:moveTo>
                      <a:pt x="50" y="16"/>
                    </a:moveTo>
                    <a:cubicBezTo>
                      <a:pt x="50" y="16"/>
                      <a:pt x="50" y="16"/>
                      <a:pt x="50" y="16"/>
                    </a:cubicBezTo>
                    <a:cubicBezTo>
                      <a:pt x="50" y="16"/>
                      <a:pt x="50" y="16"/>
                      <a:pt x="50" y="16"/>
                    </a:cubicBezTo>
                    <a:cubicBezTo>
                      <a:pt x="50" y="16"/>
                      <a:pt x="50" y="16"/>
                      <a:pt x="50" y="16"/>
                    </a:cubicBezTo>
                    <a:close/>
                    <a:moveTo>
                      <a:pt x="48" y="8"/>
                    </a:moveTo>
                    <a:cubicBezTo>
                      <a:pt x="48" y="8"/>
                      <a:pt x="48" y="8"/>
                      <a:pt x="48" y="9"/>
                    </a:cubicBezTo>
                    <a:cubicBezTo>
                      <a:pt x="48" y="9"/>
                      <a:pt x="48" y="9"/>
                      <a:pt x="48" y="9"/>
                    </a:cubicBezTo>
                    <a:cubicBezTo>
                      <a:pt x="48" y="8"/>
                      <a:pt x="48" y="8"/>
                      <a:pt x="48" y="8"/>
                    </a:cubicBezTo>
                    <a:close/>
                    <a:moveTo>
                      <a:pt x="42" y="10"/>
                    </a:moveTo>
                    <a:cubicBezTo>
                      <a:pt x="42" y="11"/>
                      <a:pt x="42" y="11"/>
                      <a:pt x="41" y="12"/>
                    </a:cubicBezTo>
                    <a:cubicBezTo>
                      <a:pt x="42" y="12"/>
                      <a:pt x="42" y="12"/>
                      <a:pt x="42" y="12"/>
                    </a:cubicBezTo>
                    <a:cubicBezTo>
                      <a:pt x="42" y="13"/>
                      <a:pt x="41" y="13"/>
                      <a:pt x="41" y="14"/>
                    </a:cubicBezTo>
                    <a:cubicBezTo>
                      <a:pt x="41" y="14"/>
                      <a:pt x="42" y="14"/>
                      <a:pt x="42" y="14"/>
                    </a:cubicBezTo>
                    <a:cubicBezTo>
                      <a:pt x="42" y="14"/>
                      <a:pt x="42" y="14"/>
                      <a:pt x="42" y="15"/>
                    </a:cubicBezTo>
                    <a:cubicBezTo>
                      <a:pt x="42" y="15"/>
                      <a:pt x="42" y="15"/>
                      <a:pt x="41" y="15"/>
                    </a:cubicBezTo>
                    <a:cubicBezTo>
                      <a:pt x="41" y="15"/>
                      <a:pt x="42" y="16"/>
                      <a:pt x="41" y="16"/>
                    </a:cubicBezTo>
                    <a:cubicBezTo>
                      <a:pt x="40" y="15"/>
                      <a:pt x="38" y="16"/>
                      <a:pt x="38" y="14"/>
                    </a:cubicBezTo>
                    <a:cubicBezTo>
                      <a:pt x="38" y="14"/>
                      <a:pt x="38" y="14"/>
                      <a:pt x="38" y="14"/>
                    </a:cubicBezTo>
                    <a:cubicBezTo>
                      <a:pt x="38" y="14"/>
                      <a:pt x="38" y="14"/>
                      <a:pt x="39" y="14"/>
                    </a:cubicBezTo>
                    <a:cubicBezTo>
                      <a:pt x="39" y="14"/>
                      <a:pt x="39" y="14"/>
                      <a:pt x="38" y="14"/>
                    </a:cubicBezTo>
                    <a:cubicBezTo>
                      <a:pt x="38" y="13"/>
                      <a:pt x="38" y="13"/>
                      <a:pt x="38" y="13"/>
                    </a:cubicBezTo>
                    <a:cubicBezTo>
                      <a:pt x="38" y="13"/>
                      <a:pt x="38" y="13"/>
                      <a:pt x="37" y="13"/>
                    </a:cubicBezTo>
                    <a:cubicBezTo>
                      <a:pt x="37" y="13"/>
                      <a:pt x="37" y="12"/>
                      <a:pt x="36" y="13"/>
                    </a:cubicBezTo>
                    <a:cubicBezTo>
                      <a:pt x="36" y="12"/>
                      <a:pt x="36" y="11"/>
                      <a:pt x="35" y="11"/>
                    </a:cubicBezTo>
                    <a:cubicBezTo>
                      <a:pt x="36" y="11"/>
                      <a:pt x="36" y="11"/>
                      <a:pt x="36" y="11"/>
                    </a:cubicBezTo>
                    <a:cubicBezTo>
                      <a:pt x="37" y="12"/>
                      <a:pt x="39" y="12"/>
                      <a:pt x="40" y="11"/>
                    </a:cubicBezTo>
                    <a:cubicBezTo>
                      <a:pt x="40" y="11"/>
                      <a:pt x="40" y="11"/>
                      <a:pt x="40" y="11"/>
                    </a:cubicBezTo>
                    <a:cubicBezTo>
                      <a:pt x="41" y="11"/>
                      <a:pt x="41" y="10"/>
                      <a:pt x="42" y="10"/>
                    </a:cubicBezTo>
                    <a:close/>
                    <a:moveTo>
                      <a:pt x="26" y="10"/>
                    </a:moveTo>
                    <a:cubicBezTo>
                      <a:pt x="26" y="10"/>
                      <a:pt x="26" y="10"/>
                      <a:pt x="26" y="11"/>
                    </a:cubicBezTo>
                    <a:cubicBezTo>
                      <a:pt x="26" y="11"/>
                      <a:pt x="26" y="11"/>
                      <a:pt x="26" y="11"/>
                    </a:cubicBezTo>
                    <a:cubicBezTo>
                      <a:pt x="26" y="11"/>
                      <a:pt x="27" y="12"/>
                      <a:pt x="27" y="12"/>
                    </a:cubicBezTo>
                    <a:cubicBezTo>
                      <a:pt x="27" y="13"/>
                      <a:pt x="27" y="13"/>
                      <a:pt x="27" y="14"/>
                    </a:cubicBezTo>
                    <a:cubicBezTo>
                      <a:pt x="26" y="14"/>
                      <a:pt x="25" y="14"/>
                      <a:pt x="25" y="14"/>
                    </a:cubicBezTo>
                    <a:cubicBezTo>
                      <a:pt x="25" y="14"/>
                      <a:pt x="24" y="14"/>
                      <a:pt x="24" y="14"/>
                    </a:cubicBezTo>
                    <a:cubicBezTo>
                      <a:pt x="25" y="13"/>
                      <a:pt x="25" y="13"/>
                      <a:pt x="25" y="13"/>
                    </a:cubicBezTo>
                    <a:cubicBezTo>
                      <a:pt x="24" y="13"/>
                      <a:pt x="24" y="12"/>
                      <a:pt x="24" y="12"/>
                    </a:cubicBezTo>
                    <a:cubicBezTo>
                      <a:pt x="24" y="12"/>
                      <a:pt x="24" y="12"/>
                      <a:pt x="23" y="11"/>
                    </a:cubicBezTo>
                    <a:cubicBezTo>
                      <a:pt x="24" y="11"/>
                      <a:pt x="23" y="10"/>
                      <a:pt x="25" y="11"/>
                    </a:cubicBezTo>
                    <a:cubicBezTo>
                      <a:pt x="25" y="8"/>
                      <a:pt x="23" y="11"/>
                      <a:pt x="23" y="10"/>
                    </a:cubicBezTo>
                    <a:cubicBezTo>
                      <a:pt x="24" y="9"/>
                      <a:pt x="25" y="10"/>
                      <a:pt x="26" y="10"/>
                    </a:cubicBezTo>
                    <a:close/>
                    <a:moveTo>
                      <a:pt x="21" y="11"/>
                    </a:moveTo>
                    <a:cubicBezTo>
                      <a:pt x="20" y="11"/>
                      <a:pt x="20" y="11"/>
                      <a:pt x="20" y="10"/>
                    </a:cubicBezTo>
                    <a:cubicBezTo>
                      <a:pt x="19" y="10"/>
                      <a:pt x="20" y="11"/>
                      <a:pt x="20" y="11"/>
                    </a:cubicBezTo>
                    <a:cubicBezTo>
                      <a:pt x="19" y="12"/>
                      <a:pt x="19" y="11"/>
                      <a:pt x="18" y="12"/>
                    </a:cubicBezTo>
                    <a:cubicBezTo>
                      <a:pt x="18" y="11"/>
                      <a:pt x="18" y="11"/>
                      <a:pt x="18" y="11"/>
                    </a:cubicBezTo>
                    <a:cubicBezTo>
                      <a:pt x="18" y="11"/>
                      <a:pt x="18" y="11"/>
                      <a:pt x="19" y="10"/>
                    </a:cubicBezTo>
                    <a:cubicBezTo>
                      <a:pt x="19" y="10"/>
                      <a:pt x="19" y="10"/>
                      <a:pt x="20" y="10"/>
                    </a:cubicBezTo>
                    <a:cubicBezTo>
                      <a:pt x="20" y="10"/>
                      <a:pt x="20" y="11"/>
                      <a:pt x="21" y="11"/>
                    </a:cubicBezTo>
                    <a:close/>
                    <a:moveTo>
                      <a:pt x="7" y="17"/>
                    </a:moveTo>
                    <a:cubicBezTo>
                      <a:pt x="8" y="17"/>
                      <a:pt x="8" y="18"/>
                      <a:pt x="8" y="18"/>
                    </a:cubicBezTo>
                    <a:cubicBezTo>
                      <a:pt x="8" y="18"/>
                      <a:pt x="8" y="18"/>
                      <a:pt x="7" y="18"/>
                    </a:cubicBezTo>
                    <a:lnTo>
                      <a:pt x="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203"/>
              <p:cNvSpPr>
                <a:spLocks/>
              </p:cNvSpPr>
              <p:nvPr/>
            </p:nvSpPr>
            <p:spPr bwMode="auto">
              <a:xfrm>
                <a:off x="5648" y="2551"/>
                <a:ext cx="6" cy="6"/>
              </a:xfrm>
              <a:custGeom>
                <a:avLst/>
                <a:gdLst>
                  <a:gd name="T0" fmla="*/ 3 w 3"/>
                  <a:gd name="T1" fmla="*/ 1 h 3"/>
                  <a:gd name="T2" fmla="*/ 2 w 3"/>
                  <a:gd name="T3" fmla="*/ 0 h 3"/>
                  <a:gd name="T4" fmla="*/ 0 w 3"/>
                  <a:gd name="T5" fmla="*/ 0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2" y="0"/>
                      <a:pt x="1" y="0"/>
                      <a:pt x="0" y="0"/>
                    </a:cubicBezTo>
                    <a:cubicBezTo>
                      <a:pt x="0" y="2"/>
                      <a:pt x="3"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204"/>
              <p:cNvSpPr>
                <a:spLocks/>
              </p:cNvSpPr>
              <p:nvPr/>
            </p:nvSpPr>
            <p:spPr bwMode="auto">
              <a:xfrm>
                <a:off x="6254" y="3052"/>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205"/>
              <p:cNvSpPr>
                <a:spLocks/>
              </p:cNvSpPr>
              <p:nvPr/>
            </p:nvSpPr>
            <p:spPr bwMode="auto">
              <a:xfrm>
                <a:off x="6065" y="3083"/>
                <a:ext cx="6" cy="4"/>
              </a:xfrm>
              <a:custGeom>
                <a:avLst/>
                <a:gdLst>
                  <a:gd name="T0" fmla="*/ 3 w 3"/>
                  <a:gd name="T1" fmla="*/ 0 h 2"/>
                  <a:gd name="T2" fmla="*/ 1 w 3"/>
                  <a:gd name="T3" fmla="*/ 0 h 2"/>
                  <a:gd name="T4" fmla="*/ 3 w 3"/>
                  <a:gd name="T5" fmla="*/ 0 h 2"/>
                </a:gdLst>
                <a:ahLst/>
                <a:cxnLst>
                  <a:cxn ang="0">
                    <a:pos x="T0" y="T1"/>
                  </a:cxn>
                  <a:cxn ang="0">
                    <a:pos x="T2" y="T3"/>
                  </a:cxn>
                  <a:cxn ang="0">
                    <a:pos x="T4" y="T5"/>
                  </a:cxn>
                </a:cxnLst>
                <a:rect l="0" t="0" r="r" b="b"/>
                <a:pathLst>
                  <a:path w="3" h="2">
                    <a:moveTo>
                      <a:pt x="3" y="0"/>
                    </a:moveTo>
                    <a:cubicBezTo>
                      <a:pt x="2" y="0"/>
                      <a:pt x="1" y="0"/>
                      <a:pt x="1" y="0"/>
                    </a:cubicBezTo>
                    <a:cubicBezTo>
                      <a:pt x="0" y="2"/>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206"/>
              <p:cNvSpPr>
                <a:spLocks/>
              </p:cNvSpPr>
              <p:nvPr/>
            </p:nvSpPr>
            <p:spPr bwMode="auto">
              <a:xfrm>
                <a:off x="6180" y="3108"/>
                <a:ext cx="6" cy="2"/>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1"/>
                      <a:pt x="3"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207"/>
              <p:cNvSpPr>
                <a:spLocks/>
              </p:cNvSpPr>
              <p:nvPr/>
            </p:nvSpPr>
            <p:spPr bwMode="auto">
              <a:xfrm>
                <a:off x="6075" y="3089"/>
                <a:ext cx="8" cy="9"/>
              </a:xfrm>
              <a:custGeom>
                <a:avLst/>
                <a:gdLst>
                  <a:gd name="T0" fmla="*/ 1 w 4"/>
                  <a:gd name="T1" fmla="*/ 4 h 4"/>
                  <a:gd name="T2" fmla="*/ 4 w 4"/>
                  <a:gd name="T3" fmla="*/ 3 h 4"/>
                  <a:gd name="T4" fmla="*/ 1 w 4"/>
                  <a:gd name="T5" fmla="*/ 0 h 4"/>
                  <a:gd name="T6" fmla="*/ 1 w 4"/>
                  <a:gd name="T7" fmla="*/ 1 h 4"/>
                  <a:gd name="T8" fmla="*/ 1 w 4"/>
                  <a:gd name="T9" fmla="*/ 2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cubicBezTo>
                      <a:pt x="2" y="3"/>
                      <a:pt x="2" y="2"/>
                      <a:pt x="4" y="3"/>
                    </a:cubicBezTo>
                    <a:cubicBezTo>
                      <a:pt x="4" y="1"/>
                      <a:pt x="2" y="1"/>
                      <a:pt x="1" y="0"/>
                    </a:cubicBezTo>
                    <a:cubicBezTo>
                      <a:pt x="1" y="1"/>
                      <a:pt x="0" y="1"/>
                      <a:pt x="1" y="1"/>
                    </a:cubicBezTo>
                    <a:cubicBezTo>
                      <a:pt x="1" y="2"/>
                      <a:pt x="1" y="2"/>
                      <a:pt x="1" y="2"/>
                    </a:cubicBezTo>
                    <a:cubicBezTo>
                      <a:pt x="2" y="3"/>
                      <a:pt x="1"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3208"/>
              <p:cNvSpPr>
                <a:spLocks/>
              </p:cNvSpPr>
              <p:nvPr/>
            </p:nvSpPr>
            <p:spPr bwMode="auto">
              <a:xfrm>
                <a:off x="6079" y="3098"/>
                <a:ext cx="7" cy="4"/>
              </a:xfrm>
              <a:custGeom>
                <a:avLst/>
                <a:gdLst>
                  <a:gd name="T0" fmla="*/ 0 w 3"/>
                  <a:gd name="T1" fmla="*/ 0 h 2"/>
                  <a:gd name="T2" fmla="*/ 2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2" y="0"/>
                    </a:cubicBezTo>
                    <a:cubicBezTo>
                      <a:pt x="1" y="1"/>
                      <a:pt x="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3209"/>
              <p:cNvSpPr>
                <a:spLocks/>
              </p:cNvSpPr>
              <p:nvPr/>
            </p:nvSpPr>
            <p:spPr bwMode="auto">
              <a:xfrm>
                <a:off x="5997" y="3061"/>
                <a:ext cx="2" cy="2"/>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3210"/>
              <p:cNvSpPr>
                <a:spLocks/>
              </p:cNvSpPr>
              <p:nvPr/>
            </p:nvSpPr>
            <p:spPr bwMode="auto">
              <a:xfrm>
                <a:off x="5582" y="3100"/>
                <a:ext cx="4"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3211"/>
              <p:cNvSpPr>
                <a:spLocks/>
              </p:cNvSpPr>
              <p:nvPr/>
            </p:nvSpPr>
            <p:spPr bwMode="auto">
              <a:xfrm>
                <a:off x="5515" y="3052"/>
                <a:ext cx="4" cy="11"/>
              </a:xfrm>
              <a:custGeom>
                <a:avLst/>
                <a:gdLst>
                  <a:gd name="T0" fmla="*/ 1 w 2"/>
                  <a:gd name="T1" fmla="*/ 1 h 5"/>
                  <a:gd name="T2" fmla="*/ 0 w 2"/>
                  <a:gd name="T3" fmla="*/ 4 h 5"/>
                  <a:gd name="T4" fmla="*/ 1 w 2"/>
                  <a:gd name="T5" fmla="*/ 5 h 5"/>
                  <a:gd name="T6" fmla="*/ 2 w 2"/>
                  <a:gd name="T7" fmla="*/ 2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0" y="1"/>
                      <a:pt x="2" y="4"/>
                      <a:pt x="0" y="4"/>
                    </a:cubicBezTo>
                    <a:cubicBezTo>
                      <a:pt x="0" y="5"/>
                      <a:pt x="1" y="5"/>
                      <a:pt x="1" y="5"/>
                    </a:cubicBezTo>
                    <a:cubicBezTo>
                      <a:pt x="2" y="4"/>
                      <a:pt x="1" y="2"/>
                      <a:pt x="2" y="2"/>
                    </a:cubicBezTo>
                    <a:cubicBezTo>
                      <a:pt x="2" y="0"/>
                      <a:pt x="1" y="3"/>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3212"/>
              <p:cNvSpPr>
                <a:spLocks/>
              </p:cNvSpPr>
              <p:nvPr/>
            </p:nvSpPr>
            <p:spPr bwMode="auto">
              <a:xfrm>
                <a:off x="6196" y="2902"/>
                <a:ext cx="5" cy="7"/>
              </a:xfrm>
              <a:custGeom>
                <a:avLst/>
                <a:gdLst>
                  <a:gd name="T0" fmla="*/ 1 w 2"/>
                  <a:gd name="T1" fmla="*/ 2 h 3"/>
                  <a:gd name="T2" fmla="*/ 2 w 2"/>
                  <a:gd name="T3" fmla="*/ 1 h 3"/>
                  <a:gd name="T4" fmla="*/ 0 w 2"/>
                  <a:gd name="T5" fmla="*/ 1 h 3"/>
                  <a:gd name="T6" fmla="*/ 0 w 2"/>
                  <a:gd name="T7" fmla="*/ 2 h 3"/>
                  <a:gd name="T8" fmla="*/ 1 w 2"/>
                  <a:gd name="T9" fmla="*/ 3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2" y="1"/>
                      <a:pt x="2" y="1"/>
                    </a:cubicBezTo>
                    <a:cubicBezTo>
                      <a:pt x="2" y="0"/>
                      <a:pt x="1" y="1"/>
                      <a:pt x="0" y="1"/>
                    </a:cubicBezTo>
                    <a:cubicBezTo>
                      <a:pt x="0" y="1"/>
                      <a:pt x="0" y="2"/>
                      <a:pt x="0" y="2"/>
                    </a:cubicBezTo>
                    <a:cubicBezTo>
                      <a:pt x="0" y="2"/>
                      <a:pt x="1" y="2"/>
                      <a:pt x="1" y="3"/>
                    </a:cubicBezTo>
                    <a:cubicBezTo>
                      <a:pt x="2"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3213"/>
              <p:cNvSpPr>
                <a:spLocks/>
              </p:cNvSpPr>
              <p:nvPr/>
            </p:nvSpPr>
            <p:spPr bwMode="auto">
              <a:xfrm>
                <a:off x="5909" y="2730"/>
                <a:ext cx="2" cy="6"/>
              </a:xfrm>
              <a:custGeom>
                <a:avLst/>
                <a:gdLst>
                  <a:gd name="T0" fmla="*/ 1 w 1"/>
                  <a:gd name="T1" fmla="*/ 2 h 3"/>
                  <a:gd name="T2" fmla="*/ 1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1"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3214"/>
              <p:cNvSpPr>
                <a:spLocks/>
              </p:cNvSpPr>
              <p:nvPr/>
            </p:nvSpPr>
            <p:spPr bwMode="auto">
              <a:xfrm>
                <a:off x="5919" y="2724"/>
                <a:ext cx="19" cy="14"/>
              </a:xfrm>
              <a:custGeom>
                <a:avLst/>
                <a:gdLst>
                  <a:gd name="T0" fmla="*/ 7 w 9"/>
                  <a:gd name="T1" fmla="*/ 5 h 7"/>
                  <a:gd name="T2" fmla="*/ 9 w 9"/>
                  <a:gd name="T3" fmla="*/ 5 h 7"/>
                  <a:gd name="T4" fmla="*/ 8 w 9"/>
                  <a:gd name="T5" fmla="*/ 3 h 7"/>
                  <a:gd name="T6" fmla="*/ 9 w 9"/>
                  <a:gd name="T7" fmla="*/ 3 h 7"/>
                  <a:gd name="T8" fmla="*/ 6 w 9"/>
                  <a:gd name="T9" fmla="*/ 2 h 7"/>
                  <a:gd name="T10" fmla="*/ 7 w 9"/>
                  <a:gd name="T11" fmla="*/ 3 h 7"/>
                  <a:gd name="T12" fmla="*/ 6 w 9"/>
                  <a:gd name="T13" fmla="*/ 3 h 7"/>
                  <a:gd name="T14" fmla="*/ 5 w 9"/>
                  <a:gd name="T15" fmla="*/ 3 h 7"/>
                  <a:gd name="T16" fmla="*/ 4 w 9"/>
                  <a:gd name="T17" fmla="*/ 3 h 7"/>
                  <a:gd name="T18" fmla="*/ 4 w 9"/>
                  <a:gd name="T19" fmla="*/ 4 h 7"/>
                  <a:gd name="T20" fmla="*/ 0 w 9"/>
                  <a:gd name="T21" fmla="*/ 5 h 7"/>
                  <a:gd name="T22" fmla="*/ 2 w 9"/>
                  <a:gd name="T23" fmla="*/ 6 h 7"/>
                  <a:gd name="T24" fmla="*/ 4 w 9"/>
                  <a:gd name="T25" fmla="*/ 4 h 7"/>
                  <a:gd name="T26" fmla="*/ 8 w 9"/>
                  <a:gd name="T27" fmla="*/ 4 h 7"/>
                  <a:gd name="T28" fmla="*/ 7 w 9"/>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7" y="5"/>
                    </a:moveTo>
                    <a:cubicBezTo>
                      <a:pt x="7" y="6"/>
                      <a:pt x="9" y="5"/>
                      <a:pt x="9" y="5"/>
                    </a:cubicBezTo>
                    <a:cubicBezTo>
                      <a:pt x="9" y="4"/>
                      <a:pt x="9" y="4"/>
                      <a:pt x="8" y="3"/>
                    </a:cubicBezTo>
                    <a:cubicBezTo>
                      <a:pt x="8" y="3"/>
                      <a:pt x="8" y="3"/>
                      <a:pt x="9" y="3"/>
                    </a:cubicBezTo>
                    <a:cubicBezTo>
                      <a:pt x="9" y="1"/>
                      <a:pt x="7" y="0"/>
                      <a:pt x="6" y="2"/>
                    </a:cubicBezTo>
                    <a:cubicBezTo>
                      <a:pt x="7" y="2"/>
                      <a:pt x="7" y="2"/>
                      <a:pt x="7" y="3"/>
                    </a:cubicBezTo>
                    <a:cubicBezTo>
                      <a:pt x="7" y="3"/>
                      <a:pt x="7" y="3"/>
                      <a:pt x="6" y="3"/>
                    </a:cubicBezTo>
                    <a:cubicBezTo>
                      <a:pt x="5" y="4"/>
                      <a:pt x="5" y="3"/>
                      <a:pt x="5" y="3"/>
                    </a:cubicBezTo>
                    <a:cubicBezTo>
                      <a:pt x="4" y="3"/>
                      <a:pt x="5" y="3"/>
                      <a:pt x="4" y="3"/>
                    </a:cubicBezTo>
                    <a:cubicBezTo>
                      <a:pt x="2" y="2"/>
                      <a:pt x="3" y="4"/>
                      <a:pt x="4" y="4"/>
                    </a:cubicBezTo>
                    <a:cubicBezTo>
                      <a:pt x="2" y="4"/>
                      <a:pt x="1" y="5"/>
                      <a:pt x="0" y="5"/>
                    </a:cubicBezTo>
                    <a:cubicBezTo>
                      <a:pt x="0" y="7"/>
                      <a:pt x="2" y="4"/>
                      <a:pt x="2" y="6"/>
                    </a:cubicBezTo>
                    <a:cubicBezTo>
                      <a:pt x="3" y="5"/>
                      <a:pt x="4" y="5"/>
                      <a:pt x="4" y="4"/>
                    </a:cubicBezTo>
                    <a:cubicBezTo>
                      <a:pt x="5" y="5"/>
                      <a:pt x="6" y="4"/>
                      <a:pt x="8" y="4"/>
                    </a:cubicBezTo>
                    <a:cubicBezTo>
                      <a:pt x="8" y="5"/>
                      <a:pt x="7" y="5"/>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3215"/>
              <p:cNvSpPr>
                <a:spLocks/>
              </p:cNvSpPr>
              <p:nvPr/>
            </p:nvSpPr>
            <p:spPr bwMode="auto">
              <a:xfrm>
                <a:off x="5886" y="2732"/>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3216"/>
              <p:cNvSpPr>
                <a:spLocks/>
              </p:cNvSpPr>
              <p:nvPr/>
            </p:nvSpPr>
            <p:spPr bwMode="auto">
              <a:xfrm>
                <a:off x="5872" y="2726"/>
                <a:ext cx="4" cy="6"/>
              </a:xfrm>
              <a:custGeom>
                <a:avLst/>
                <a:gdLst>
                  <a:gd name="T0" fmla="*/ 0 w 2"/>
                  <a:gd name="T1" fmla="*/ 2 h 3"/>
                  <a:gd name="T2" fmla="*/ 1 w 2"/>
                  <a:gd name="T3" fmla="*/ 2 h 3"/>
                  <a:gd name="T4" fmla="*/ 2 w 2"/>
                  <a:gd name="T5" fmla="*/ 3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0" y="3"/>
                      <a:pt x="1" y="2"/>
                      <a:pt x="1" y="2"/>
                    </a:cubicBezTo>
                    <a:cubicBezTo>
                      <a:pt x="1" y="2"/>
                      <a:pt x="1" y="3"/>
                      <a:pt x="2" y="3"/>
                    </a:cubicBezTo>
                    <a:cubicBezTo>
                      <a:pt x="2" y="1"/>
                      <a:pt x="2" y="2"/>
                      <a:pt x="2" y="0"/>
                    </a:cubicBezTo>
                    <a:cubicBezTo>
                      <a:pt x="2"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3217"/>
              <p:cNvSpPr>
                <a:spLocks/>
              </p:cNvSpPr>
              <p:nvPr/>
            </p:nvSpPr>
            <p:spPr bwMode="auto">
              <a:xfrm>
                <a:off x="5888" y="2728"/>
                <a:ext cx="9" cy="6"/>
              </a:xfrm>
              <a:custGeom>
                <a:avLst/>
                <a:gdLst>
                  <a:gd name="T0" fmla="*/ 0 w 4"/>
                  <a:gd name="T1" fmla="*/ 2 h 3"/>
                  <a:gd name="T2" fmla="*/ 1 w 4"/>
                  <a:gd name="T3" fmla="*/ 3 h 3"/>
                  <a:gd name="T4" fmla="*/ 3 w 4"/>
                  <a:gd name="T5" fmla="*/ 1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2" y="3"/>
                      <a:pt x="2" y="2"/>
                      <a:pt x="3" y="1"/>
                    </a:cubicBezTo>
                    <a:cubicBezTo>
                      <a:pt x="4" y="0"/>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3218"/>
              <p:cNvSpPr>
                <a:spLocks/>
              </p:cNvSpPr>
              <p:nvPr/>
            </p:nvSpPr>
            <p:spPr bwMode="auto">
              <a:xfrm>
                <a:off x="5991" y="2724"/>
                <a:ext cx="14" cy="12"/>
              </a:xfrm>
              <a:custGeom>
                <a:avLst/>
                <a:gdLst>
                  <a:gd name="T0" fmla="*/ 6 w 7"/>
                  <a:gd name="T1" fmla="*/ 5 h 6"/>
                  <a:gd name="T2" fmla="*/ 5 w 7"/>
                  <a:gd name="T3" fmla="*/ 3 h 6"/>
                  <a:gd name="T4" fmla="*/ 4 w 7"/>
                  <a:gd name="T5" fmla="*/ 3 h 6"/>
                  <a:gd name="T6" fmla="*/ 5 w 7"/>
                  <a:gd name="T7" fmla="*/ 1 h 6"/>
                  <a:gd name="T8" fmla="*/ 1 w 7"/>
                  <a:gd name="T9" fmla="*/ 0 h 6"/>
                  <a:gd name="T10" fmla="*/ 1 w 7"/>
                  <a:gd name="T11" fmla="*/ 2 h 6"/>
                  <a:gd name="T12" fmla="*/ 1 w 7"/>
                  <a:gd name="T13" fmla="*/ 5 h 6"/>
                  <a:gd name="T14" fmla="*/ 2 w 7"/>
                  <a:gd name="T15" fmla="*/ 4 h 6"/>
                  <a:gd name="T16" fmla="*/ 2 w 7"/>
                  <a:gd name="T17" fmla="*/ 5 h 6"/>
                  <a:gd name="T18" fmla="*/ 5 w 7"/>
                  <a:gd name="T19" fmla="*/ 6 h 6"/>
                  <a:gd name="T20" fmla="*/ 3 w 7"/>
                  <a:gd name="T21" fmla="*/ 4 h 6"/>
                  <a:gd name="T22" fmla="*/ 2 w 7"/>
                  <a:gd name="T23" fmla="*/ 3 h 6"/>
                  <a:gd name="T24" fmla="*/ 3 w 7"/>
                  <a:gd name="T25" fmla="*/ 3 h 6"/>
                  <a:gd name="T26" fmla="*/ 6 w 7"/>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6">
                    <a:moveTo>
                      <a:pt x="6" y="5"/>
                    </a:moveTo>
                    <a:cubicBezTo>
                      <a:pt x="7" y="4"/>
                      <a:pt x="5" y="3"/>
                      <a:pt x="5" y="3"/>
                    </a:cubicBezTo>
                    <a:cubicBezTo>
                      <a:pt x="6" y="2"/>
                      <a:pt x="5" y="3"/>
                      <a:pt x="4" y="3"/>
                    </a:cubicBezTo>
                    <a:cubicBezTo>
                      <a:pt x="5" y="2"/>
                      <a:pt x="6" y="2"/>
                      <a:pt x="5" y="1"/>
                    </a:cubicBezTo>
                    <a:cubicBezTo>
                      <a:pt x="4" y="1"/>
                      <a:pt x="3" y="0"/>
                      <a:pt x="1" y="0"/>
                    </a:cubicBezTo>
                    <a:cubicBezTo>
                      <a:pt x="2" y="1"/>
                      <a:pt x="1" y="2"/>
                      <a:pt x="1" y="2"/>
                    </a:cubicBezTo>
                    <a:cubicBezTo>
                      <a:pt x="0" y="3"/>
                      <a:pt x="1" y="3"/>
                      <a:pt x="1" y="5"/>
                    </a:cubicBezTo>
                    <a:cubicBezTo>
                      <a:pt x="2" y="5"/>
                      <a:pt x="2" y="4"/>
                      <a:pt x="2" y="4"/>
                    </a:cubicBezTo>
                    <a:cubicBezTo>
                      <a:pt x="3" y="5"/>
                      <a:pt x="2" y="5"/>
                      <a:pt x="2" y="5"/>
                    </a:cubicBezTo>
                    <a:cubicBezTo>
                      <a:pt x="3" y="6"/>
                      <a:pt x="4" y="5"/>
                      <a:pt x="5" y="6"/>
                    </a:cubicBezTo>
                    <a:cubicBezTo>
                      <a:pt x="5" y="5"/>
                      <a:pt x="4" y="4"/>
                      <a:pt x="3" y="4"/>
                    </a:cubicBezTo>
                    <a:cubicBezTo>
                      <a:pt x="3" y="4"/>
                      <a:pt x="3" y="3"/>
                      <a:pt x="2" y="3"/>
                    </a:cubicBezTo>
                    <a:cubicBezTo>
                      <a:pt x="2" y="3"/>
                      <a:pt x="3" y="3"/>
                      <a:pt x="3" y="3"/>
                    </a:cubicBezTo>
                    <a:cubicBezTo>
                      <a:pt x="5" y="3"/>
                      <a:pt x="4"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219"/>
              <p:cNvSpPr>
                <a:spLocks/>
              </p:cNvSpPr>
              <p:nvPr/>
            </p:nvSpPr>
            <p:spPr bwMode="auto">
              <a:xfrm>
                <a:off x="5942" y="2732"/>
                <a:ext cx="4" cy="2"/>
              </a:xfrm>
              <a:custGeom>
                <a:avLst/>
                <a:gdLst>
                  <a:gd name="T0" fmla="*/ 1 w 2"/>
                  <a:gd name="T1" fmla="*/ 0 h 1"/>
                  <a:gd name="T2" fmla="*/ 2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0"/>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220"/>
              <p:cNvSpPr>
                <a:spLocks/>
              </p:cNvSpPr>
              <p:nvPr/>
            </p:nvSpPr>
            <p:spPr bwMode="auto">
              <a:xfrm>
                <a:off x="6018" y="2645"/>
                <a:ext cx="10" cy="11"/>
              </a:xfrm>
              <a:custGeom>
                <a:avLst/>
                <a:gdLst>
                  <a:gd name="T0" fmla="*/ 4 w 5"/>
                  <a:gd name="T1" fmla="*/ 3 h 5"/>
                  <a:gd name="T2" fmla="*/ 5 w 5"/>
                  <a:gd name="T3" fmla="*/ 2 h 5"/>
                  <a:gd name="T4" fmla="*/ 1 w 5"/>
                  <a:gd name="T5" fmla="*/ 3 h 5"/>
                  <a:gd name="T6" fmla="*/ 2 w 5"/>
                  <a:gd name="T7" fmla="*/ 4 h 5"/>
                  <a:gd name="T8" fmla="*/ 4 w 5"/>
                  <a:gd name="T9" fmla="*/ 3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5" y="3"/>
                      <a:pt x="5" y="2"/>
                      <a:pt x="5" y="2"/>
                    </a:cubicBezTo>
                    <a:cubicBezTo>
                      <a:pt x="4" y="0"/>
                      <a:pt x="3" y="5"/>
                      <a:pt x="1" y="3"/>
                    </a:cubicBezTo>
                    <a:cubicBezTo>
                      <a:pt x="0" y="3"/>
                      <a:pt x="1" y="5"/>
                      <a:pt x="2" y="4"/>
                    </a:cubicBezTo>
                    <a:cubicBezTo>
                      <a:pt x="2" y="3"/>
                      <a:pt x="3" y="4"/>
                      <a:pt x="4" y="3"/>
                    </a:cubicBezTo>
                    <a:cubicBezTo>
                      <a:pt x="4"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221"/>
              <p:cNvSpPr>
                <a:spLocks/>
              </p:cNvSpPr>
              <p:nvPr/>
            </p:nvSpPr>
            <p:spPr bwMode="auto">
              <a:xfrm>
                <a:off x="6030" y="2645"/>
                <a:ext cx="12" cy="9"/>
              </a:xfrm>
              <a:custGeom>
                <a:avLst/>
                <a:gdLst>
                  <a:gd name="T0" fmla="*/ 5 w 6"/>
                  <a:gd name="T1" fmla="*/ 1 h 4"/>
                  <a:gd name="T2" fmla="*/ 1 w 6"/>
                  <a:gd name="T3" fmla="*/ 1 h 4"/>
                  <a:gd name="T4" fmla="*/ 2 w 6"/>
                  <a:gd name="T5" fmla="*/ 4 h 4"/>
                  <a:gd name="T6" fmla="*/ 6 w 6"/>
                  <a:gd name="T7" fmla="*/ 3 h 4"/>
                  <a:gd name="T8" fmla="*/ 4 w 6"/>
                  <a:gd name="T9" fmla="*/ 1 h 4"/>
                  <a:gd name="T10" fmla="*/ 5 w 6"/>
                  <a:gd name="T11" fmla="*/ 1 h 4"/>
                </a:gdLst>
                <a:ahLst/>
                <a:cxnLst>
                  <a:cxn ang="0">
                    <a:pos x="T0" y="T1"/>
                  </a:cxn>
                  <a:cxn ang="0">
                    <a:pos x="T2" y="T3"/>
                  </a:cxn>
                  <a:cxn ang="0">
                    <a:pos x="T4" y="T5"/>
                  </a:cxn>
                  <a:cxn ang="0">
                    <a:pos x="T6" y="T7"/>
                  </a:cxn>
                  <a:cxn ang="0">
                    <a:pos x="T8" y="T9"/>
                  </a:cxn>
                  <a:cxn ang="0">
                    <a:pos x="T10" y="T11"/>
                  </a:cxn>
                </a:cxnLst>
                <a:rect l="0" t="0" r="r" b="b"/>
                <a:pathLst>
                  <a:path w="6" h="4">
                    <a:moveTo>
                      <a:pt x="5" y="1"/>
                    </a:moveTo>
                    <a:cubicBezTo>
                      <a:pt x="4" y="0"/>
                      <a:pt x="2" y="1"/>
                      <a:pt x="1" y="1"/>
                    </a:cubicBezTo>
                    <a:cubicBezTo>
                      <a:pt x="0" y="3"/>
                      <a:pt x="2" y="3"/>
                      <a:pt x="2" y="4"/>
                    </a:cubicBezTo>
                    <a:cubicBezTo>
                      <a:pt x="3" y="4"/>
                      <a:pt x="5" y="4"/>
                      <a:pt x="6" y="3"/>
                    </a:cubicBezTo>
                    <a:cubicBezTo>
                      <a:pt x="5" y="3"/>
                      <a:pt x="6" y="1"/>
                      <a:pt x="4"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222"/>
              <p:cNvSpPr>
                <a:spLocks/>
              </p:cNvSpPr>
              <p:nvPr/>
            </p:nvSpPr>
            <p:spPr bwMode="auto">
              <a:xfrm>
                <a:off x="5917" y="2643"/>
                <a:ext cx="8" cy="7"/>
              </a:xfrm>
              <a:custGeom>
                <a:avLst/>
                <a:gdLst>
                  <a:gd name="T0" fmla="*/ 1 w 4"/>
                  <a:gd name="T1" fmla="*/ 3 h 3"/>
                  <a:gd name="T2" fmla="*/ 4 w 4"/>
                  <a:gd name="T3" fmla="*/ 1 h 3"/>
                  <a:gd name="T4" fmla="*/ 0 w 4"/>
                  <a:gd name="T5" fmla="*/ 2 h 3"/>
                  <a:gd name="T6" fmla="*/ 2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3" y="3"/>
                      <a:pt x="3" y="2"/>
                      <a:pt x="4" y="1"/>
                    </a:cubicBezTo>
                    <a:cubicBezTo>
                      <a:pt x="3" y="0"/>
                      <a:pt x="0" y="0"/>
                      <a:pt x="0" y="2"/>
                    </a:cubicBezTo>
                    <a:cubicBezTo>
                      <a:pt x="1" y="3"/>
                      <a:pt x="1" y="2"/>
                      <a:pt x="2" y="2"/>
                    </a:cubicBezTo>
                    <a:cubicBezTo>
                      <a:pt x="2" y="2"/>
                      <a:pt x="1"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223"/>
              <p:cNvSpPr>
                <a:spLocks/>
              </p:cNvSpPr>
              <p:nvPr/>
            </p:nvSpPr>
            <p:spPr bwMode="auto">
              <a:xfrm>
                <a:off x="5946" y="2643"/>
                <a:ext cx="10" cy="7"/>
              </a:xfrm>
              <a:custGeom>
                <a:avLst/>
                <a:gdLst>
                  <a:gd name="T0" fmla="*/ 4 w 5"/>
                  <a:gd name="T1" fmla="*/ 2 h 3"/>
                  <a:gd name="T2" fmla="*/ 3 w 5"/>
                  <a:gd name="T3" fmla="*/ 1 h 3"/>
                  <a:gd name="T4" fmla="*/ 3 w 5"/>
                  <a:gd name="T5" fmla="*/ 0 h 3"/>
                  <a:gd name="T6" fmla="*/ 2 w 5"/>
                  <a:gd name="T7" fmla="*/ 0 h 3"/>
                  <a:gd name="T8" fmla="*/ 0 w 5"/>
                  <a:gd name="T9" fmla="*/ 1 h 3"/>
                  <a:gd name="T10" fmla="*/ 0 w 5"/>
                  <a:gd name="T11" fmla="*/ 3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cubicBezTo>
                      <a:pt x="5" y="1"/>
                      <a:pt x="4" y="2"/>
                      <a:pt x="3" y="1"/>
                    </a:cubicBezTo>
                    <a:cubicBezTo>
                      <a:pt x="4" y="1"/>
                      <a:pt x="3" y="1"/>
                      <a:pt x="3" y="0"/>
                    </a:cubicBezTo>
                    <a:cubicBezTo>
                      <a:pt x="2" y="0"/>
                      <a:pt x="2" y="0"/>
                      <a:pt x="2" y="0"/>
                    </a:cubicBezTo>
                    <a:cubicBezTo>
                      <a:pt x="2" y="2"/>
                      <a:pt x="1" y="1"/>
                      <a:pt x="0" y="1"/>
                    </a:cubicBezTo>
                    <a:cubicBezTo>
                      <a:pt x="1" y="2"/>
                      <a:pt x="0" y="2"/>
                      <a:pt x="0" y="3"/>
                    </a:cubicBezTo>
                    <a:cubicBezTo>
                      <a:pt x="2" y="3"/>
                      <a:pt x="2"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224"/>
              <p:cNvSpPr>
                <a:spLocks/>
              </p:cNvSpPr>
              <p:nvPr/>
            </p:nvSpPr>
            <p:spPr bwMode="auto">
              <a:xfrm>
                <a:off x="5849" y="2728"/>
                <a:ext cx="6" cy="6"/>
              </a:xfrm>
              <a:custGeom>
                <a:avLst/>
                <a:gdLst>
                  <a:gd name="T0" fmla="*/ 0 w 3"/>
                  <a:gd name="T1" fmla="*/ 1 h 3"/>
                  <a:gd name="T2" fmla="*/ 3 w 3"/>
                  <a:gd name="T3" fmla="*/ 1 h 3"/>
                  <a:gd name="T4" fmla="*/ 0 w 3"/>
                  <a:gd name="T5" fmla="*/ 1 h 3"/>
                </a:gdLst>
                <a:ahLst/>
                <a:cxnLst>
                  <a:cxn ang="0">
                    <a:pos x="T0" y="T1"/>
                  </a:cxn>
                  <a:cxn ang="0">
                    <a:pos x="T2" y="T3"/>
                  </a:cxn>
                  <a:cxn ang="0">
                    <a:pos x="T4" y="T5"/>
                  </a:cxn>
                </a:cxnLst>
                <a:rect l="0" t="0" r="r" b="b"/>
                <a:pathLst>
                  <a:path w="3" h="3">
                    <a:moveTo>
                      <a:pt x="0" y="1"/>
                    </a:moveTo>
                    <a:cubicBezTo>
                      <a:pt x="1" y="3"/>
                      <a:pt x="2"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225"/>
              <p:cNvSpPr>
                <a:spLocks/>
              </p:cNvSpPr>
              <p:nvPr/>
            </p:nvSpPr>
            <p:spPr bwMode="auto">
              <a:xfrm>
                <a:off x="5876" y="2730"/>
                <a:ext cx="6" cy="6"/>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2" y="2"/>
                      <a:pt x="3" y="2"/>
                    </a:cubicBezTo>
                    <a:cubicBezTo>
                      <a:pt x="2" y="0"/>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226"/>
              <p:cNvSpPr>
                <a:spLocks/>
              </p:cNvSpPr>
              <p:nvPr/>
            </p:nvSpPr>
            <p:spPr bwMode="auto">
              <a:xfrm>
                <a:off x="6036" y="2728"/>
                <a:ext cx="6" cy="4"/>
              </a:xfrm>
              <a:custGeom>
                <a:avLst/>
                <a:gdLst>
                  <a:gd name="T0" fmla="*/ 1 w 3"/>
                  <a:gd name="T1" fmla="*/ 2 h 2"/>
                  <a:gd name="T2" fmla="*/ 3 w 3"/>
                  <a:gd name="T3" fmla="*/ 1 h 2"/>
                  <a:gd name="T4" fmla="*/ 1 w 3"/>
                  <a:gd name="T5" fmla="*/ 2 h 2"/>
                </a:gdLst>
                <a:ahLst/>
                <a:cxnLst>
                  <a:cxn ang="0">
                    <a:pos x="T0" y="T1"/>
                  </a:cxn>
                  <a:cxn ang="0">
                    <a:pos x="T2" y="T3"/>
                  </a:cxn>
                  <a:cxn ang="0">
                    <a:pos x="T4" y="T5"/>
                  </a:cxn>
                </a:cxnLst>
                <a:rect l="0" t="0" r="r" b="b"/>
                <a:pathLst>
                  <a:path w="3" h="2">
                    <a:moveTo>
                      <a:pt x="1" y="2"/>
                    </a:moveTo>
                    <a:cubicBezTo>
                      <a:pt x="2" y="2"/>
                      <a:pt x="2" y="1"/>
                      <a:pt x="3" y="1"/>
                    </a:cubicBezTo>
                    <a:cubicBezTo>
                      <a:pt x="3" y="0"/>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227"/>
              <p:cNvSpPr>
                <a:spLocks/>
              </p:cNvSpPr>
              <p:nvPr/>
            </p:nvSpPr>
            <p:spPr bwMode="auto">
              <a:xfrm>
                <a:off x="6094" y="2699"/>
                <a:ext cx="2" cy="4"/>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228"/>
              <p:cNvSpPr>
                <a:spLocks/>
              </p:cNvSpPr>
              <p:nvPr/>
            </p:nvSpPr>
            <p:spPr bwMode="auto">
              <a:xfrm>
                <a:off x="6225" y="3063"/>
                <a:ext cx="8" cy="2"/>
              </a:xfrm>
              <a:custGeom>
                <a:avLst/>
                <a:gdLst>
                  <a:gd name="T0" fmla="*/ 1 w 4"/>
                  <a:gd name="T1" fmla="*/ 0 h 1"/>
                  <a:gd name="T2" fmla="*/ 1 w 4"/>
                  <a:gd name="T3" fmla="*/ 0 h 1"/>
                  <a:gd name="T4" fmla="*/ 1 w 4"/>
                  <a:gd name="T5" fmla="*/ 0 h 1"/>
                </a:gdLst>
                <a:ahLst/>
                <a:cxnLst>
                  <a:cxn ang="0">
                    <a:pos x="T0" y="T1"/>
                  </a:cxn>
                  <a:cxn ang="0">
                    <a:pos x="T2" y="T3"/>
                  </a:cxn>
                  <a:cxn ang="0">
                    <a:pos x="T4" y="T5"/>
                  </a:cxn>
                </a:cxnLst>
                <a:rect l="0" t="0" r="r" b="b"/>
                <a:pathLst>
                  <a:path w="4" h="1">
                    <a:moveTo>
                      <a:pt x="1" y="0"/>
                    </a:moveTo>
                    <a:cubicBezTo>
                      <a:pt x="0" y="1"/>
                      <a:pt x="4"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3229"/>
              <p:cNvSpPr>
                <a:spLocks/>
              </p:cNvSpPr>
              <p:nvPr/>
            </p:nvSpPr>
            <p:spPr bwMode="auto">
              <a:xfrm>
                <a:off x="6258" y="3028"/>
                <a:ext cx="4" cy="8"/>
              </a:xfrm>
              <a:custGeom>
                <a:avLst/>
                <a:gdLst>
                  <a:gd name="T0" fmla="*/ 2 w 2"/>
                  <a:gd name="T1" fmla="*/ 1 h 4"/>
                  <a:gd name="T2" fmla="*/ 1 w 2"/>
                  <a:gd name="T3" fmla="*/ 0 h 4"/>
                  <a:gd name="T4" fmla="*/ 0 w 2"/>
                  <a:gd name="T5" fmla="*/ 2 h 4"/>
                  <a:gd name="T6" fmla="*/ 2 w 2"/>
                  <a:gd name="T7" fmla="*/ 1 h 4"/>
                </a:gdLst>
                <a:ahLst/>
                <a:cxnLst>
                  <a:cxn ang="0">
                    <a:pos x="T0" y="T1"/>
                  </a:cxn>
                  <a:cxn ang="0">
                    <a:pos x="T2" y="T3"/>
                  </a:cxn>
                  <a:cxn ang="0">
                    <a:pos x="T4" y="T5"/>
                  </a:cxn>
                  <a:cxn ang="0">
                    <a:pos x="T6" y="T7"/>
                  </a:cxn>
                </a:cxnLst>
                <a:rect l="0" t="0" r="r" b="b"/>
                <a:pathLst>
                  <a:path w="2" h="4">
                    <a:moveTo>
                      <a:pt x="2" y="1"/>
                    </a:moveTo>
                    <a:cubicBezTo>
                      <a:pt x="2" y="0"/>
                      <a:pt x="1" y="1"/>
                      <a:pt x="1" y="0"/>
                    </a:cubicBezTo>
                    <a:cubicBezTo>
                      <a:pt x="0" y="0"/>
                      <a:pt x="2" y="2"/>
                      <a:pt x="0" y="2"/>
                    </a:cubicBezTo>
                    <a:cubicBezTo>
                      <a:pt x="1" y="4"/>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3230"/>
              <p:cNvSpPr>
                <a:spLocks noEditPoints="1"/>
              </p:cNvSpPr>
              <p:nvPr/>
            </p:nvSpPr>
            <p:spPr bwMode="auto">
              <a:xfrm>
                <a:off x="6242" y="3019"/>
                <a:ext cx="12" cy="13"/>
              </a:xfrm>
              <a:custGeom>
                <a:avLst/>
                <a:gdLst>
                  <a:gd name="T0" fmla="*/ 1 w 6"/>
                  <a:gd name="T1" fmla="*/ 4 h 6"/>
                  <a:gd name="T2" fmla="*/ 4 w 6"/>
                  <a:gd name="T3" fmla="*/ 4 h 6"/>
                  <a:gd name="T4" fmla="*/ 4 w 6"/>
                  <a:gd name="T5" fmla="*/ 2 h 6"/>
                  <a:gd name="T6" fmla="*/ 2 w 6"/>
                  <a:gd name="T7" fmla="*/ 1 h 6"/>
                  <a:gd name="T8" fmla="*/ 1 w 6"/>
                  <a:gd name="T9" fmla="*/ 1 h 6"/>
                  <a:gd name="T10" fmla="*/ 1 w 6"/>
                  <a:gd name="T11" fmla="*/ 4 h 6"/>
                  <a:gd name="T12" fmla="*/ 3 w 6"/>
                  <a:gd name="T13" fmla="*/ 3 h 6"/>
                  <a:gd name="T14" fmla="*/ 3 w 6"/>
                  <a:gd name="T15" fmla="*/ 4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cubicBezTo>
                      <a:pt x="1" y="6"/>
                      <a:pt x="5" y="3"/>
                      <a:pt x="4" y="4"/>
                    </a:cubicBezTo>
                    <a:cubicBezTo>
                      <a:pt x="6" y="4"/>
                      <a:pt x="4" y="3"/>
                      <a:pt x="4" y="2"/>
                    </a:cubicBezTo>
                    <a:cubicBezTo>
                      <a:pt x="4" y="2"/>
                      <a:pt x="1" y="2"/>
                      <a:pt x="2" y="1"/>
                    </a:cubicBezTo>
                    <a:cubicBezTo>
                      <a:pt x="2" y="0"/>
                      <a:pt x="1" y="1"/>
                      <a:pt x="1" y="1"/>
                    </a:cubicBezTo>
                    <a:cubicBezTo>
                      <a:pt x="0" y="3"/>
                      <a:pt x="2" y="4"/>
                      <a:pt x="1" y="4"/>
                    </a:cubicBezTo>
                    <a:close/>
                    <a:moveTo>
                      <a:pt x="3" y="3"/>
                    </a:moveTo>
                    <a:cubicBezTo>
                      <a:pt x="3" y="3"/>
                      <a:pt x="3" y="4"/>
                      <a:pt x="3" y="4"/>
                    </a:cubicBezTo>
                    <a:cubicBezTo>
                      <a:pt x="2" y="5"/>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3231"/>
              <p:cNvSpPr>
                <a:spLocks/>
              </p:cNvSpPr>
              <p:nvPr/>
            </p:nvSpPr>
            <p:spPr bwMode="auto">
              <a:xfrm>
                <a:off x="6240" y="3028"/>
                <a:ext cx="4" cy="2"/>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0" y="0"/>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3232"/>
              <p:cNvSpPr>
                <a:spLocks/>
              </p:cNvSpPr>
              <p:nvPr/>
            </p:nvSpPr>
            <p:spPr bwMode="auto">
              <a:xfrm>
                <a:off x="6190" y="2894"/>
                <a:ext cx="6" cy="4"/>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2" y="0"/>
                      <a:pt x="1" y="1"/>
                      <a:pt x="1" y="1"/>
                    </a:cubicBezTo>
                    <a:cubicBezTo>
                      <a:pt x="0" y="2"/>
                      <a:pt x="3"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3233"/>
              <p:cNvSpPr>
                <a:spLocks/>
              </p:cNvSpPr>
              <p:nvPr/>
            </p:nvSpPr>
            <p:spPr bwMode="auto">
              <a:xfrm>
                <a:off x="6159" y="2835"/>
                <a:ext cx="7" cy="6"/>
              </a:xfrm>
              <a:custGeom>
                <a:avLst/>
                <a:gdLst>
                  <a:gd name="T0" fmla="*/ 3 w 3"/>
                  <a:gd name="T1" fmla="*/ 2 h 3"/>
                  <a:gd name="T2" fmla="*/ 2 w 3"/>
                  <a:gd name="T3" fmla="*/ 1 h 3"/>
                  <a:gd name="T4" fmla="*/ 1 w 3"/>
                  <a:gd name="T5" fmla="*/ 0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1"/>
                      <a:pt x="3" y="1"/>
                      <a:pt x="2" y="1"/>
                    </a:cubicBezTo>
                    <a:cubicBezTo>
                      <a:pt x="2" y="1"/>
                      <a:pt x="1" y="1"/>
                      <a:pt x="1" y="0"/>
                    </a:cubicBezTo>
                    <a:cubicBezTo>
                      <a:pt x="0" y="0"/>
                      <a:pt x="1" y="2"/>
                      <a:pt x="1" y="3"/>
                    </a:cubicBezTo>
                    <a:cubicBezTo>
                      <a:pt x="2" y="3"/>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3234"/>
              <p:cNvSpPr>
                <a:spLocks/>
              </p:cNvSpPr>
              <p:nvPr/>
            </p:nvSpPr>
            <p:spPr bwMode="auto">
              <a:xfrm>
                <a:off x="6281" y="3104"/>
                <a:ext cx="8" cy="4"/>
              </a:xfrm>
              <a:custGeom>
                <a:avLst/>
                <a:gdLst>
                  <a:gd name="T0" fmla="*/ 0 w 4"/>
                  <a:gd name="T1" fmla="*/ 1 h 2"/>
                  <a:gd name="T2" fmla="*/ 4 w 4"/>
                  <a:gd name="T3" fmla="*/ 0 h 2"/>
                  <a:gd name="T4" fmla="*/ 0 w 4"/>
                  <a:gd name="T5" fmla="*/ 1 h 2"/>
                </a:gdLst>
                <a:ahLst/>
                <a:cxnLst>
                  <a:cxn ang="0">
                    <a:pos x="T0" y="T1"/>
                  </a:cxn>
                  <a:cxn ang="0">
                    <a:pos x="T2" y="T3"/>
                  </a:cxn>
                  <a:cxn ang="0">
                    <a:pos x="T4" y="T5"/>
                  </a:cxn>
                </a:cxnLst>
                <a:rect l="0" t="0" r="r" b="b"/>
                <a:pathLst>
                  <a:path w="4" h="2">
                    <a:moveTo>
                      <a:pt x="0" y="1"/>
                    </a:moveTo>
                    <a:cubicBezTo>
                      <a:pt x="1" y="2"/>
                      <a:pt x="4" y="2"/>
                      <a:pt x="4" y="0"/>
                    </a:cubicBezTo>
                    <a:cubicBezTo>
                      <a:pt x="2" y="0"/>
                      <a:pt x="2"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 name="Freeform 3236"/>
            <p:cNvSpPr>
              <a:spLocks/>
            </p:cNvSpPr>
            <p:nvPr/>
          </p:nvSpPr>
          <p:spPr bwMode="auto">
            <a:xfrm>
              <a:off x="9347201" y="4198938"/>
              <a:ext cx="3175" cy="11112"/>
            </a:xfrm>
            <a:custGeom>
              <a:avLst/>
              <a:gdLst>
                <a:gd name="T0" fmla="*/ 1 w 1"/>
                <a:gd name="T1" fmla="*/ 2 h 3"/>
                <a:gd name="T2" fmla="*/ 0 w 1"/>
                <a:gd name="T3" fmla="*/ 0 h 3"/>
                <a:gd name="T4" fmla="*/ 1 w 1"/>
                <a:gd name="T5" fmla="*/ 2 h 3"/>
              </a:gdLst>
              <a:ahLst/>
              <a:cxnLst>
                <a:cxn ang="0">
                  <a:pos x="T0" y="T1"/>
                </a:cxn>
                <a:cxn ang="0">
                  <a:pos x="T2" y="T3"/>
                </a:cxn>
                <a:cxn ang="0">
                  <a:pos x="T4" y="T5"/>
                </a:cxn>
              </a:cxnLst>
              <a:rect l="0" t="0" r="r" b="b"/>
              <a:pathLst>
                <a:path w="1" h="3">
                  <a:moveTo>
                    <a:pt x="1" y="2"/>
                  </a:moveTo>
                  <a:cubicBezTo>
                    <a:pt x="1" y="1"/>
                    <a:pt x="1" y="1"/>
                    <a:pt x="0" y="0"/>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3237"/>
            <p:cNvSpPr>
              <a:spLocks/>
            </p:cNvSpPr>
            <p:nvPr/>
          </p:nvSpPr>
          <p:spPr bwMode="auto">
            <a:xfrm>
              <a:off x="9259888" y="3713163"/>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3238"/>
            <p:cNvSpPr>
              <a:spLocks/>
            </p:cNvSpPr>
            <p:nvPr/>
          </p:nvSpPr>
          <p:spPr bwMode="auto">
            <a:xfrm>
              <a:off x="9318626" y="37957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3239"/>
            <p:cNvSpPr>
              <a:spLocks/>
            </p:cNvSpPr>
            <p:nvPr/>
          </p:nvSpPr>
          <p:spPr bwMode="auto">
            <a:xfrm>
              <a:off x="9226551" y="3713163"/>
              <a:ext cx="11113"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2" y="3"/>
                    <a:pt x="1" y="1"/>
                    <a:pt x="3" y="2"/>
                  </a:cubicBezTo>
                  <a:cubicBezTo>
                    <a:pt x="3" y="0"/>
                    <a:pt x="0" y="1"/>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3240"/>
            <p:cNvSpPr>
              <a:spLocks/>
            </p:cNvSpPr>
            <p:nvPr/>
          </p:nvSpPr>
          <p:spPr bwMode="auto">
            <a:xfrm>
              <a:off x="9253538" y="3716338"/>
              <a:ext cx="3175"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1"/>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3241"/>
            <p:cNvSpPr>
              <a:spLocks/>
            </p:cNvSpPr>
            <p:nvPr/>
          </p:nvSpPr>
          <p:spPr bwMode="auto">
            <a:xfrm>
              <a:off x="9240838" y="3722688"/>
              <a:ext cx="9525"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2" y="0"/>
                    <a:pt x="2" y="1"/>
                  </a:cubicBezTo>
                  <a:cubicBezTo>
                    <a:pt x="3"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3242"/>
            <p:cNvSpPr>
              <a:spLocks/>
            </p:cNvSpPr>
            <p:nvPr/>
          </p:nvSpPr>
          <p:spPr bwMode="auto">
            <a:xfrm>
              <a:off x="9250363" y="37226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3243"/>
            <p:cNvSpPr>
              <a:spLocks/>
            </p:cNvSpPr>
            <p:nvPr/>
          </p:nvSpPr>
          <p:spPr bwMode="auto">
            <a:xfrm>
              <a:off x="9396413" y="3843338"/>
              <a:ext cx="6350" cy="7937"/>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2"/>
                    <a:pt x="2" y="2"/>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3244"/>
            <p:cNvSpPr>
              <a:spLocks/>
            </p:cNvSpPr>
            <p:nvPr/>
          </p:nvSpPr>
          <p:spPr bwMode="auto">
            <a:xfrm>
              <a:off x="9739313" y="4600575"/>
              <a:ext cx="9525" cy="9525"/>
            </a:xfrm>
            <a:custGeom>
              <a:avLst/>
              <a:gdLst>
                <a:gd name="T0" fmla="*/ 2 w 3"/>
                <a:gd name="T1" fmla="*/ 2 h 3"/>
                <a:gd name="T2" fmla="*/ 1 w 3"/>
                <a:gd name="T3" fmla="*/ 1 h 3"/>
                <a:gd name="T4" fmla="*/ 0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2"/>
                    <a:pt x="2" y="0"/>
                    <a:pt x="1" y="1"/>
                  </a:cubicBezTo>
                  <a:cubicBezTo>
                    <a:pt x="1" y="1"/>
                    <a:pt x="1" y="1"/>
                    <a:pt x="0" y="1"/>
                  </a:cubicBezTo>
                  <a:cubicBezTo>
                    <a:pt x="0" y="3"/>
                    <a:pt x="2"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3245"/>
            <p:cNvSpPr>
              <a:spLocks/>
            </p:cNvSpPr>
            <p:nvPr/>
          </p:nvSpPr>
          <p:spPr bwMode="auto">
            <a:xfrm>
              <a:off x="9217026" y="3709988"/>
              <a:ext cx="9525" cy="12700"/>
            </a:xfrm>
            <a:custGeom>
              <a:avLst/>
              <a:gdLst>
                <a:gd name="T0" fmla="*/ 2 w 3"/>
                <a:gd name="T1" fmla="*/ 3 h 4"/>
                <a:gd name="T2" fmla="*/ 3 w 3"/>
                <a:gd name="T3" fmla="*/ 2 h 4"/>
                <a:gd name="T4" fmla="*/ 2 w 3"/>
                <a:gd name="T5" fmla="*/ 3 h 4"/>
              </a:gdLst>
              <a:ahLst/>
              <a:cxnLst>
                <a:cxn ang="0">
                  <a:pos x="T0" y="T1"/>
                </a:cxn>
                <a:cxn ang="0">
                  <a:pos x="T2" y="T3"/>
                </a:cxn>
                <a:cxn ang="0">
                  <a:pos x="T4" y="T5"/>
                </a:cxn>
              </a:cxnLst>
              <a:rect l="0" t="0" r="r" b="b"/>
              <a:pathLst>
                <a:path w="3" h="4">
                  <a:moveTo>
                    <a:pt x="2" y="3"/>
                  </a:moveTo>
                  <a:cubicBezTo>
                    <a:pt x="2" y="2"/>
                    <a:pt x="2" y="2"/>
                    <a:pt x="3" y="2"/>
                  </a:cubicBezTo>
                  <a:cubicBezTo>
                    <a:pt x="1" y="0"/>
                    <a:pt x="0"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3246"/>
            <p:cNvSpPr>
              <a:spLocks/>
            </p:cNvSpPr>
            <p:nvPr/>
          </p:nvSpPr>
          <p:spPr bwMode="auto">
            <a:xfrm>
              <a:off x="9155113" y="4333875"/>
              <a:ext cx="6350" cy="9525"/>
            </a:xfrm>
            <a:custGeom>
              <a:avLst/>
              <a:gdLst>
                <a:gd name="T0" fmla="*/ 1 w 2"/>
                <a:gd name="T1" fmla="*/ 2 h 3"/>
                <a:gd name="T2" fmla="*/ 2 w 2"/>
                <a:gd name="T3" fmla="*/ 1 h 3"/>
                <a:gd name="T4" fmla="*/ 1 w 2"/>
                <a:gd name="T5" fmla="*/ 2 h 3"/>
              </a:gdLst>
              <a:ahLst/>
              <a:cxnLst>
                <a:cxn ang="0">
                  <a:pos x="T0" y="T1"/>
                </a:cxn>
                <a:cxn ang="0">
                  <a:pos x="T2" y="T3"/>
                </a:cxn>
                <a:cxn ang="0">
                  <a:pos x="T4" y="T5"/>
                </a:cxn>
              </a:cxnLst>
              <a:rect l="0" t="0" r="r" b="b"/>
              <a:pathLst>
                <a:path w="2" h="3">
                  <a:moveTo>
                    <a:pt x="1" y="2"/>
                  </a:moveTo>
                  <a:cubicBezTo>
                    <a:pt x="1" y="3"/>
                    <a:pt x="1" y="1"/>
                    <a:pt x="2" y="1"/>
                  </a:cubicBezTo>
                  <a:cubicBezTo>
                    <a:pt x="1"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3247"/>
            <p:cNvSpPr>
              <a:spLocks/>
            </p:cNvSpPr>
            <p:nvPr/>
          </p:nvSpPr>
          <p:spPr bwMode="auto">
            <a:xfrm>
              <a:off x="9504363" y="4495800"/>
              <a:ext cx="3175" cy="4762"/>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0"/>
                    <a:pt x="1"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248"/>
            <p:cNvSpPr>
              <a:spLocks/>
            </p:cNvSpPr>
            <p:nvPr/>
          </p:nvSpPr>
          <p:spPr bwMode="auto">
            <a:xfrm>
              <a:off x="9501188" y="4486275"/>
              <a:ext cx="6350" cy="9525"/>
            </a:xfrm>
            <a:custGeom>
              <a:avLst/>
              <a:gdLst>
                <a:gd name="T0" fmla="*/ 1 w 2"/>
                <a:gd name="T1" fmla="*/ 0 h 3"/>
                <a:gd name="T2" fmla="*/ 1 w 2"/>
                <a:gd name="T3" fmla="*/ 3 h 3"/>
                <a:gd name="T4" fmla="*/ 2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0"/>
                    <a:pt x="1" y="1"/>
                    <a:pt x="1" y="3"/>
                  </a:cubicBezTo>
                  <a:cubicBezTo>
                    <a:pt x="1" y="3"/>
                    <a:pt x="2" y="3"/>
                    <a:pt x="2" y="3"/>
                  </a:cubicBezTo>
                  <a:cubicBezTo>
                    <a:pt x="2" y="1"/>
                    <a:pt x="1"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249"/>
            <p:cNvSpPr>
              <a:spLocks/>
            </p:cNvSpPr>
            <p:nvPr/>
          </p:nvSpPr>
          <p:spPr bwMode="auto">
            <a:xfrm>
              <a:off x="9582151" y="4489450"/>
              <a:ext cx="17463" cy="11112"/>
            </a:xfrm>
            <a:custGeom>
              <a:avLst/>
              <a:gdLst>
                <a:gd name="T0" fmla="*/ 0 w 5"/>
                <a:gd name="T1" fmla="*/ 1 h 3"/>
                <a:gd name="T2" fmla="*/ 4 w 5"/>
                <a:gd name="T3" fmla="*/ 2 h 3"/>
                <a:gd name="T4" fmla="*/ 4 w 5"/>
                <a:gd name="T5" fmla="*/ 0 h 3"/>
                <a:gd name="T6" fmla="*/ 4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2"/>
                    <a:pt x="2" y="3"/>
                    <a:pt x="4" y="2"/>
                  </a:cubicBezTo>
                  <a:cubicBezTo>
                    <a:pt x="4" y="1"/>
                    <a:pt x="5" y="1"/>
                    <a:pt x="4" y="0"/>
                  </a:cubicBezTo>
                  <a:cubicBezTo>
                    <a:pt x="2" y="0"/>
                    <a:pt x="4" y="0"/>
                    <a:pt x="4" y="1"/>
                  </a:cubicBezTo>
                  <a:cubicBezTo>
                    <a:pt x="2" y="1"/>
                    <a:pt x="2"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250"/>
            <p:cNvSpPr>
              <a:spLocks/>
            </p:cNvSpPr>
            <p:nvPr/>
          </p:nvSpPr>
          <p:spPr bwMode="auto">
            <a:xfrm>
              <a:off x="9536113" y="4486275"/>
              <a:ext cx="11113" cy="9525"/>
            </a:xfrm>
            <a:custGeom>
              <a:avLst/>
              <a:gdLst>
                <a:gd name="T0" fmla="*/ 3 w 3"/>
                <a:gd name="T1" fmla="*/ 1 h 3"/>
                <a:gd name="T2" fmla="*/ 0 w 3"/>
                <a:gd name="T3" fmla="*/ 3 h 3"/>
                <a:gd name="T4" fmla="*/ 2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1" y="0"/>
                    <a:pt x="0" y="2"/>
                    <a:pt x="0" y="3"/>
                  </a:cubicBezTo>
                  <a:cubicBezTo>
                    <a:pt x="1" y="3"/>
                    <a:pt x="1" y="3"/>
                    <a:pt x="2" y="3"/>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251"/>
            <p:cNvSpPr>
              <a:spLocks/>
            </p:cNvSpPr>
            <p:nvPr/>
          </p:nvSpPr>
          <p:spPr bwMode="auto">
            <a:xfrm>
              <a:off x="9491663" y="4486275"/>
              <a:ext cx="12700" cy="14287"/>
            </a:xfrm>
            <a:custGeom>
              <a:avLst/>
              <a:gdLst>
                <a:gd name="T0" fmla="*/ 2 w 4"/>
                <a:gd name="T1" fmla="*/ 1 h 4"/>
                <a:gd name="T2" fmla="*/ 0 w 4"/>
                <a:gd name="T3" fmla="*/ 1 h 4"/>
                <a:gd name="T4" fmla="*/ 1 w 4"/>
                <a:gd name="T5" fmla="*/ 2 h 4"/>
                <a:gd name="T6" fmla="*/ 3 w 4"/>
                <a:gd name="T7" fmla="*/ 3 h 4"/>
                <a:gd name="T8" fmla="*/ 3 w 4"/>
                <a:gd name="T9" fmla="*/ 1 h 4"/>
                <a:gd name="T10" fmla="*/ 2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2" y="1"/>
                  </a:moveTo>
                  <a:cubicBezTo>
                    <a:pt x="1" y="0"/>
                    <a:pt x="1" y="0"/>
                    <a:pt x="0" y="1"/>
                  </a:cubicBezTo>
                  <a:cubicBezTo>
                    <a:pt x="0" y="2"/>
                    <a:pt x="0" y="2"/>
                    <a:pt x="1" y="2"/>
                  </a:cubicBezTo>
                  <a:cubicBezTo>
                    <a:pt x="1" y="3"/>
                    <a:pt x="2" y="4"/>
                    <a:pt x="3" y="3"/>
                  </a:cubicBezTo>
                  <a:cubicBezTo>
                    <a:pt x="4" y="2"/>
                    <a:pt x="2" y="1"/>
                    <a:pt x="3" y="1"/>
                  </a:cubicBezTo>
                  <a:cubicBezTo>
                    <a:pt x="3" y="0"/>
                    <a:pt x="2"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3252"/>
            <p:cNvSpPr>
              <a:spLocks/>
            </p:cNvSpPr>
            <p:nvPr/>
          </p:nvSpPr>
          <p:spPr bwMode="auto">
            <a:xfrm>
              <a:off x="9340851" y="4492625"/>
              <a:ext cx="6350" cy="7937"/>
            </a:xfrm>
            <a:custGeom>
              <a:avLst/>
              <a:gdLst>
                <a:gd name="T0" fmla="*/ 1 w 2"/>
                <a:gd name="T1" fmla="*/ 2 h 2"/>
                <a:gd name="T2" fmla="*/ 1 w 2"/>
                <a:gd name="T3" fmla="*/ 2 h 2"/>
                <a:gd name="T4" fmla="*/ 2 w 2"/>
                <a:gd name="T5" fmla="*/ 2 h 2"/>
                <a:gd name="T6" fmla="*/ 2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2"/>
                    <a:pt x="1" y="2"/>
                  </a:cubicBezTo>
                  <a:cubicBezTo>
                    <a:pt x="2" y="2"/>
                    <a:pt x="2" y="2"/>
                    <a:pt x="2" y="2"/>
                  </a:cubicBezTo>
                  <a:cubicBezTo>
                    <a:pt x="2" y="2"/>
                    <a:pt x="2" y="1"/>
                    <a:pt x="2" y="0"/>
                  </a:cubicBezTo>
                  <a:cubicBezTo>
                    <a:pt x="0" y="0"/>
                    <a:pt x="2"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3253"/>
            <p:cNvSpPr>
              <a:spLocks/>
            </p:cNvSpPr>
            <p:nvPr/>
          </p:nvSpPr>
          <p:spPr bwMode="auto">
            <a:xfrm>
              <a:off x="9383713" y="4486275"/>
              <a:ext cx="9525" cy="6350"/>
            </a:xfrm>
            <a:custGeom>
              <a:avLst/>
              <a:gdLst>
                <a:gd name="T0" fmla="*/ 3 w 3"/>
                <a:gd name="T1" fmla="*/ 0 h 2"/>
                <a:gd name="T2" fmla="*/ 1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0"/>
                  </a:cubicBezTo>
                  <a:cubicBezTo>
                    <a:pt x="0" y="0"/>
                    <a:pt x="2" y="1"/>
                    <a:pt x="1" y="2"/>
                  </a:cubicBezTo>
                  <a:cubicBezTo>
                    <a:pt x="3" y="2"/>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3254"/>
            <p:cNvSpPr>
              <a:spLocks/>
            </p:cNvSpPr>
            <p:nvPr/>
          </p:nvSpPr>
          <p:spPr bwMode="auto">
            <a:xfrm>
              <a:off x="9485313" y="4492625"/>
              <a:ext cx="9525" cy="3175"/>
            </a:xfrm>
            <a:custGeom>
              <a:avLst/>
              <a:gdLst>
                <a:gd name="T0" fmla="*/ 0 w 3"/>
                <a:gd name="T1" fmla="*/ 0 h 1"/>
                <a:gd name="T2" fmla="*/ 2 w 3"/>
                <a:gd name="T3" fmla="*/ 0 h 1"/>
                <a:gd name="T4" fmla="*/ 0 w 3"/>
                <a:gd name="T5" fmla="*/ 0 h 1"/>
              </a:gdLst>
              <a:ahLst/>
              <a:cxnLst>
                <a:cxn ang="0">
                  <a:pos x="T0" y="T1"/>
                </a:cxn>
                <a:cxn ang="0">
                  <a:pos x="T2" y="T3"/>
                </a:cxn>
                <a:cxn ang="0">
                  <a:pos x="T4" y="T5"/>
                </a:cxn>
              </a:cxnLst>
              <a:rect l="0" t="0" r="r" b="b"/>
              <a:pathLst>
                <a:path w="3" h="1">
                  <a:moveTo>
                    <a:pt x="0" y="0"/>
                  </a:moveTo>
                  <a:cubicBezTo>
                    <a:pt x="0" y="1"/>
                    <a:pt x="3" y="0"/>
                    <a:pt x="2" y="0"/>
                  </a:cubicBezTo>
                  <a:cubicBezTo>
                    <a:pt x="2"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3255"/>
            <p:cNvSpPr>
              <a:spLocks/>
            </p:cNvSpPr>
            <p:nvPr/>
          </p:nvSpPr>
          <p:spPr bwMode="auto">
            <a:xfrm>
              <a:off x="9213851" y="4092575"/>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cubicBezTo>
                    <a:pt x="0" y="0"/>
                    <a:pt x="0"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3256"/>
            <p:cNvSpPr>
              <a:spLocks/>
            </p:cNvSpPr>
            <p:nvPr/>
          </p:nvSpPr>
          <p:spPr bwMode="auto">
            <a:xfrm>
              <a:off x="9129713" y="403066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257"/>
            <p:cNvSpPr>
              <a:spLocks/>
            </p:cNvSpPr>
            <p:nvPr/>
          </p:nvSpPr>
          <p:spPr bwMode="auto">
            <a:xfrm>
              <a:off x="9123363" y="3957638"/>
              <a:ext cx="9525" cy="6350"/>
            </a:xfrm>
            <a:custGeom>
              <a:avLst/>
              <a:gdLst>
                <a:gd name="T0" fmla="*/ 2 w 3"/>
                <a:gd name="T1" fmla="*/ 0 h 2"/>
                <a:gd name="T2" fmla="*/ 2 w 3"/>
                <a:gd name="T3" fmla="*/ 0 h 2"/>
              </a:gdLst>
              <a:ahLst/>
              <a:cxnLst>
                <a:cxn ang="0">
                  <a:pos x="T0" y="T1"/>
                </a:cxn>
                <a:cxn ang="0">
                  <a:pos x="T2" y="T3"/>
                </a:cxn>
              </a:cxnLst>
              <a:rect l="0" t="0" r="r" b="b"/>
              <a:pathLst>
                <a:path w="3" h="2">
                  <a:moveTo>
                    <a:pt x="2" y="0"/>
                  </a:moveTo>
                  <a:cubicBezTo>
                    <a:pt x="0" y="0"/>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258"/>
            <p:cNvSpPr>
              <a:spLocks/>
            </p:cNvSpPr>
            <p:nvPr/>
          </p:nvSpPr>
          <p:spPr bwMode="auto">
            <a:xfrm>
              <a:off x="9132888" y="4025900"/>
              <a:ext cx="9525" cy="11112"/>
            </a:xfrm>
            <a:custGeom>
              <a:avLst/>
              <a:gdLst>
                <a:gd name="T0" fmla="*/ 2 w 3"/>
                <a:gd name="T1" fmla="*/ 3 h 3"/>
                <a:gd name="T2" fmla="*/ 1 w 3"/>
                <a:gd name="T3" fmla="*/ 0 h 3"/>
                <a:gd name="T4" fmla="*/ 1 w 3"/>
                <a:gd name="T5" fmla="*/ 1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3" y="2"/>
                    <a:pt x="2" y="1"/>
                    <a:pt x="1" y="0"/>
                  </a:cubicBezTo>
                  <a:cubicBezTo>
                    <a:pt x="0" y="0"/>
                    <a:pt x="1" y="1"/>
                    <a:pt x="1" y="1"/>
                  </a:cubicBezTo>
                  <a:cubicBezTo>
                    <a:pt x="1" y="2"/>
                    <a:pt x="0" y="2"/>
                    <a:pt x="0" y="2"/>
                  </a:cubicBezTo>
                  <a:cubicBezTo>
                    <a:pt x="0" y="3"/>
                    <a:pt x="1"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259"/>
            <p:cNvSpPr>
              <a:spLocks/>
            </p:cNvSpPr>
            <p:nvPr/>
          </p:nvSpPr>
          <p:spPr bwMode="auto">
            <a:xfrm>
              <a:off x="9142413" y="395763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260"/>
            <p:cNvSpPr>
              <a:spLocks/>
            </p:cNvSpPr>
            <p:nvPr/>
          </p:nvSpPr>
          <p:spPr bwMode="auto">
            <a:xfrm>
              <a:off x="9164638" y="3954463"/>
              <a:ext cx="6350" cy="6350"/>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1" y="1"/>
                    <a:pt x="2" y="1"/>
                    <a:pt x="2" y="0"/>
                  </a:cubicBezTo>
                  <a:cubicBezTo>
                    <a:pt x="1" y="0"/>
                    <a:pt x="1" y="0"/>
                    <a:pt x="0" y="0"/>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261"/>
            <p:cNvSpPr>
              <a:spLocks/>
            </p:cNvSpPr>
            <p:nvPr/>
          </p:nvSpPr>
          <p:spPr bwMode="auto">
            <a:xfrm>
              <a:off x="9117013" y="4033838"/>
              <a:ext cx="9525" cy="6350"/>
            </a:xfrm>
            <a:custGeom>
              <a:avLst/>
              <a:gdLst>
                <a:gd name="T0" fmla="*/ 0 w 3"/>
                <a:gd name="T1" fmla="*/ 1 h 2"/>
                <a:gd name="T2" fmla="*/ 0 w 3"/>
                <a:gd name="T3" fmla="*/ 1 h 2"/>
              </a:gdLst>
              <a:ahLst/>
              <a:cxnLst>
                <a:cxn ang="0">
                  <a:pos x="T0" y="T1"/>
                </a:cxn>
                <a:cxn ang="0">
                  <a:pos x="T2" y="T3"/>
                </a:cxn>
              </a:cxnLst>
              <a:rect l="0" t="0" r="r" b="b"/>
              <a:pathLst>
                <a:path w="3" h="2">
                  <a:moveTo>
                    <a:pt x="0" y="1"/>
                  </a:moveTo>
                  <a:cubicBezTo>
                    <a:pt x="1" y="2"/>
                    <a:pt x="3"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62"/>
            <p:cNvSpPr>
              <a:spLocks/>
            </p:cNvSpPr>
            <p:nvPr/>
          </p:nvSpPr>
          <p:spPr bwMode="auto">
            <a:xfrm>
              <a:off x="9185276" y="4127500"/>
              <a:ext cx="9525"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0" y="1"/>
                    <a:pt x="3" y="2"/>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263"/>
            <p:cNvSpPr>
              <a:spLocks/>
            </p:cNvSpPr>
            <p:nvPr/>
          </p:nvSpPr>
          <p:spPr bwMode="auto">
            <a:xfrm>
              <a:off x="9142413" y="4133850"/>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264"/>
            <p:cNvSpPr>
              <a:spLocks/>
            </p:cNvSpPr>
            <p:nvPr/>
          </p:nvSpPr>
          <p:spPr bwMode="auto">
            <a:xfrm>
              <a:off x="8718551" y="4562475"/>
              <a:ext cx="12700" cy="6350"/>
            </a:xfrm>
            <a:custGeom>
              <a:avLst/>
              <a:gdLst>
                <a:gd name="T0" fmla="*/ 3 w 4"/>
                <a:gd name="T1" fmla="*/ 1 h 2"/>
                <a:gd name="T2" fmla="*/ 3 w 4"/>
                <a:gd name="T3" fmla="*/ 1 h 2"/>
                <a:gd name="T4" fmla="*/ 0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3" y="1"/>
                  </a:cubicBezTo>
                  <a:cubicBezTo>
                    <a:pt x="2" y="0"/>
                    <a:pt x="0" y="0"/>
                    <a:pt x="0" y="2"/>
                  </a:cubicBezTo>
                  <a:cubicBezTo>
                    <a:pt x="2" y="2"/>
                    <a:pt x="2"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65"/>
            <p:cNvSpPr>
              <a:spLocks/>
            </p:cNvSpPr>
            <p:nvPr/>
          </p:nvSpPr>
          <p:spPr bwMode="auto">
            <a:xfrm>
              <a:off x="8774113" y="4562475"/>
              <a:ext cx="9525" cy="12700"/>
            </a:xfrm>
            <a:custGeom>
              <a:avLst/>
              <a:gdLst>
                <a:gd name="T0" fmla="*/ 1 w 3"/>
                <a:gd name="T1" fmla="*/ 2 h 4"/>
                <a:gd name="T2" fmla="*/ 3 w 3"/>
                <a:gd name="T3" fmla="*/ 2 h 4"/>
                <a:gd name="T4" fmla="*/ 3 w 3"/>
                <a:gd name="T5" fmla="*/ 0 h 4"/>
                <a:gd name="T6" fmla="*/ 1 w 3"/>
                <a:gd name="T7" fmla="*/ 0 h 4"/>
                <a:gd name="T8" fmla="*/ 1 w 3"/>
                <a:gd name="T9" fmla="*/ 2 h 4"/>
                <a:gd name="T10" fmla="*/ 0 w 3"/>
                <a:gd name="T11" fmla="*/ 4 h 4"/>
                <a:gd name="T12" fmla="*/ 1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2"/>
                  </a:moveTo>
                  <a:cubicBezTo>
                    <a:pt x="2" y="2"/>
                    <a:pt x="2" y="2"/>
                    <a:pt x="3" y="2"/>
                  </a:cubicBezTo>
                  <a:cubicBezTo>
                    <a:pt x="3" y="1"/>
                    <a:pt x="3" y="1"/>
                    <a:pt x="3" y="0"/>
                  </a:cubicBezTo>
                  <a:cubicBezTo>
                    <a:pt x="2" y="0"/>
                    <a:pt x="1" y="1"/>
                    <a:pt x="1" y="0"/>
                  </a:cubicBezTo>
                  <a:cubicBezTo>
                    <a:pt x="0" y="0"/>
                    <a:pt x="0" y="2"/>
                    <a:pt x="1" y="2"/>
                  </a:cubicBezTo>
                  <a:cubicBezTo>
                    <a:pt x="1" y="3"/>
                    <a:pt x="0" y="3"/>
                    <a:pt x="0" y="4"/>
                  </a:cubicBezTo>
                  <a:cubicBezTo>
                    <a:pt x="1" y="4"/>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66"/>
            <p:cNvSpPr>
              <a:spLocks/>
            </p:cNvSpPr>
            <p:nvPr/>
          </p:nvSpPr>
          <p:spPr bwMode="auto">
            <a:xfrm>
              <a:off x="8786813" y="4572000"/>
              <a:ext cx="30163" cy="25400"/>
            </a:xfrm>
            <a:custGeom>
              <a:avLst/>
              <a:gdLst>
                <a:gd name="T0" fmla="*/ 6 w 9"/>
                <a:gd name="T1" fmla="*/ 0 h 8"/>
                <a:gd name="T2" fmla="*/ 6 w 9"/>
                <a:gd name="T3" fmla="*/ 1 h 8"/>
                <a:gd name="T4" fmla="*/ 3 w 9"/>
                <a:gd name="T5" fmla="*/ 1 h 8"/>
                <a:gd name="T6" fmla="*/ 0 w 9"/>
                <a:gd name="T7" fmla="*/ 2 h 8"/>
                <a:gd name="T8" fmla="*/ 1 w 9"/>
                <a:gd name="T9" fmla="*/ 2 h 8"/>
                <a:gd name="T10" fmla="*/ 0 w 9"/>
                <a:gd name="T11" fmla="*/ 5 h 8"/>
                <a:gd name="T12" fmla="*/ 2 w 9"/>
                <a:gd name="T13" fmla="*/ 6 h 8"/>
                <a:gd name="T14" fmla="*/ 3 w 9"/>
                <a:gd name="T15" fmla="*/ 4 h 8"/>
                <a:gd name="T16" fmla="*/ 4 w 9"/>
                <a:gd name="T17" fmla="*/ 4 h 8"/>
                <a:gd name="T18" fmla="*/ 4 w 9"/>
                <a:gd name="T19" fmla="*/ 7 h 8"/>
                <a:gd name="T20" fmla="*/ 8 w 9"/>
                <a:gd name="T21" fmla="*/ 6 h 8"/>
                <a:gd name="T22" fmla="*/ 8 w 9"/>
                <a:gd name="T23" fmla="*/ 2 h 8"/>
                <a:gd name="T24" fmla="*/ 7 w 9"/>
                <a:gd name="T25" fmla="*/ 1 h 8"/>
                <a:gd name="T26" fmla="*/ 7 w 9"/>
                <a:gd name="T27" fmla="*/ 2 h 8"/>
                <a:gd name="T28" fmla="*/ 5 w 9"/>
                <a:gd name="T29" fmla="*/ 3 h 8"/>
                <a:gd name="T30" fmla="*/ 6 w 9"/>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6" y="0"/>
                  </a:moveTo>
                  <a:cubicBezTo>
                    <a:pt x="6" y="0"/>
                    <a:pt x="6" y="0"/>
                    <a:pt x="6" y="1"/>
                  </a:cubicBezTo>
                  <a:cubicBezTo>
                    <a:pt x="5" y="0"/>
                    <a:pt x="3" y="0"/>
                    <a:pt x="3" y="1"/>
                  </a:cubicBezTo>
                  <a:cubicBezTo>
                    <a:pt x="2" y="1"/>
                    <a:pt x="2" y="2"/>
                    <a:pt x="0" y="2"/>
                  </a:cubicBezTo>
                  <a:cubicBezTo>
                    <a:pt x="0" y="2"/>
                    <a:pt x="1" y="2"/>
                    <a:pt x="1" y="2"/>
                  </a:cubicBezTo>
                  <a:cubicBezTo>
                    <a:pt x="1" y="3"/>
                    <a:pt x="0" y="4"/>
                    <a:pt x="0" y="5"/>
                  </a:cubicBezTo>
                  <a:cubicBezTo>
                    <a:pt x="1" y="4"/>
                    <a:pt x="1" y="5"/>
                    <a:pt x="2" y="6"/>
                  </a:cubicBezTo>
                  <a:cubicBezTo>
                    <a:pt x="3" y="6"/>
                    <a:pt x="2" y="4"/>
                    <a:pt x="3" y="4"/>
                  </a:cubicBezTo>
                  <a:cubicBezTo>
                    <a:pt x="4" y="4"/>
                    <a:pt x="4" y="4"/>
                    <a:pt x="4" y="4"/>
                  </a:cubicBezTo>
                  <a:cubicBezTo>
                    <a:pt x="4" y="6"/>
                    <a:pt x="4" y="6"/>
                    <a:pt x="4" y="7"/>
                  </a:cubicBezTo>
                  <a:cubicBezTo>
                    <a:pt x="5" y="8"/>
                    <a:pt x="6" y="6"/>
                    <a:pt x="8" y="6"/>
                  </a:cubicBezTo>
                  <a:cubicBezTo>
                    <a:pt x="9" y="4"/>
                    <a:pt x="7" y="3"/>
                    <a:pt x="8" y="2"/>
                  </a:cubicBezTo>
                  <a:cubicBezTo>
                    <a:pt x="9" y="2"/>
                    <a:pt x="8" y="1"/>
                    <a:pt x="7" y="1"/>
                  </a:cubicBezTo>
                  <a:cubicBezTo>
                    <a:pt x="7" y="2"/>
                    <a:pt x="8" y="2"/>
                    <a:pt x="7" y="2"/>
                  </a:cubicBezTo>
                  <a:cubicBezTo>
                    <a:pt x="7" y="3"/>
                    <a:pt x="6" y="3"/>
                    <a:pt x="5" y="3"/>
                  </a:cubicBezTo>
                  <a:cubicBezTo>
                    <a:pt x="5" y="1"/>
                    <a:pt x="7" y="2"/>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267"/>
            <p:cNvSpPr>
              <a:spLocks noEditPoints="1"/>
            </p:cNvSpPr>
            <p:nvPr/>
          </p:nvSpPr>
          <p:spPr bwMode="auto">
            <a:xfrm>
              <a:off x="9142413" y="3670300"/>
              <a:ext cx="250825" cy="58737"/>
            </a:xfrm>
            <a:custGeom>
              <a:avLst/>
              <a:gdLst>
                <a:gd name="T0" fmla="*/ 6 w 77"/>
                <a:gd name="T1" fmla="*/ 15 h 18"/>
                <a:gd name="T2" fmla="*/ 10 w 77"/>
                <a:gd name="T3" fmla="*/ 13 h 18"/>
                <a:gd name="T4" fmla="*/ 16 w 77"/>
                <a:gd name="T5" fmla="*/ 17 h 18"/>
                <a:gd name="T6" fmla="*/ 22 w 77"/>
                <a:gd name="T7" fmla="*/ 10 h 18"/>
                <a:gd name="T8" fmla="*/ 24 w 77"/>
                <a:gd name="T9" fmla="*/ 13 h 18"/>
                <a:gd name="T10" fmla="*/ 29 w 77"/>
                <a:gd name="T11" fmla="*/ 13 h 18"/>
                <a:gd name="T12" fmla="*/ 33 w 77"/>
                <a:gd name="T13" fmla="*/ 15 h 18"/>
                <a:gd name="T14" fmla="*/ 38 w 77"/>
                <a:gd name="T15" fmla="*/ 11 h 18"/>
                <a:gd name="T16" fmla="*/ 43 w 77"/>
                <a:gd name="T17" fmla="*/ 13 h 18"/>
                <a:gd name="T18" fmla="*/ 44 w 77"/>
                <a:gd name="T19" fmla="*/ 13 h 18"/>
                <a:gd name="T20" fmla="*/ 47 w 77"/>
                <a:gd name="T21" fmla="*/ 16 h 18"/>
                <a:gd name="T22" fmla="*/ 48 w 77"/>
                <a:gd name="T23" fmla="*/ 12 h 18"/>
                <a:gd name="T24" fmla="*/ 51 w 77"/>
                <a:gd name="T25" fmla="*/ 11 h 18"/>
                <a:gd name="T26" fmla="*/ 53 w 77"/>
                <a:gd name="T27" fmla="*/ 12 h 18"/>
                <a:gd name="T28" fmla="*/ 56 w 77"/>
                <a:gd name="T29" fmla="*/ 11 h 18"/>
                <a:gd name="T30" fmla="*/ 61 w 77"/>
                <a:gd name="T31" fmla="*/ 15 h 18"/>
                <a:gd name="T32" fmla="*/ 62 w 77"/>
                <a:gd name="T33" fmla="*/ 14 h 18"/>
                <a:gd name="T34" fmla="*/ 68 w 77"/>
                <a:gd name="T35" fmla="*/ 14 h 18"/>
                <a:gd name="T36" fmla="*/ 69 w 77"/>
                <a:gd name="T37" fmla="*/ 13 h 18"/>
                <a:gd name="T38" fmla="*/ 74 w 77"/>
                <a:gd name="T39" fmla="*/ 15 h 18"/>
                <a:gd name="T40" fmla="*/ 76 w 77"/>
                <a:gd name="T41" fmla="*/ 11 h 18"/>
                <a:gd name="T42" fmla="*/ 68 w 77"/>
                <a:gd name="T43" fmla="*/ 5 h 18"/>
                <a:gd name="T44" fmla="*/ 61 w 77"/>
                <a:gd name="T45" fmla="*/ 6 h 18"/>
                <a:gd name="T46" fmla="*/ 55 w 77"/>
                <a:gd name="T47" fmla="*/ 3 h 18"/>
                <a:gd name="T48" fmla="*/ 49 w 77"/>
                <a:gd name="T49" fmla="*/ 5 h 18"/>
                <a:gd name="T50" fmla="*/ 47 w 77"/>
                <a:gd name="T51" fmla="*/ 4 h 18"/>
                <a:gd name="T52" fmla="*/ 41 w 77"/>
                <a:gd name="T53" fmla="*/ 4 h 18"/>
                <a:gd name="T54" fmla="*/ 35 w 77"/>
                <a:gd name="T55" fmla="*/ 3 h 18"/>
                <a:gd name="T56" fmla="*/ 28 w 77"/>
                <a:gd name="T57" fmla="*/ 5 h 18"/>
                <a:gd name="T58" fmla="*/ 23 w 77"/>
                <a:gd name="T59" fmla="*/ 2 h 18"/>
                <a:gd name="T60" fmla="*/ 18 w 77"/>
                <a:gd name="T61" fmla="*/ 4 h 18"/>
                <a:gd name="T62" fmla="*/ 13 w 77"/>
                <a:gd name="T63" fmla="*/ 4 h 18"/>
                <a:gd name="T64" fmla="*/ 4 w 77"/>
                <a:gd name="T65" fmla="*/ 8 h 18"/>
                <a:gd name="T66" fmla="*/ 1 w 77"/>
                <a:gd name="T67" fmla="*/ 11 h 18"/>
                <a:gd name="T68" fmla="*/ 0 w 77"/>
                <a:gd name="T69" fmla="*/ 14 h 18"/>
                <a:gd name="T70" fmla="*/ 73 w 77"/>
                <a:gd name="T71" fmla="*/ 10 h 18"/>
                <a:gd name="T72" fmla="*/ 15 w 77"/>
                <a:gd name="T73" fmla="*/ 11 h 18"/>
                <a:gd name="T74" fmla="*/ 16 w 77"/>
                <a:gd name="T75" fmla="*/ 12 h 18"/>
                <a:gd name="T76" fmla="*/ 22 w 77"/>
                <a:gd name="T77" fmla="*/ 14 h 18"/>
                <a:gd name="T78" fmla="*/ 24 w 77"/>
                <a:gd name="T79" fmla="*/ 11 h 18"/>
                <a:gd name="T80" fmla="*/ 30 w 77"/>
                <a:gd name="T81" fmla="*/ 7 h 18"/>
                <a:gd name="T82" fmla="*/ 51 w 77"/>
                <a:gd name="T83" fmla="*/ 10 h 18"/>
                <a:gd name="T84" fmla="*/ 49 w 77"/>
                <a:gd name="T85" fmla="*/ 13 h 18"/>
                <a:gd name="T86" fmla="*/ 64 w 77"/>
                <a:gd name="T87" fmla="*/ 9 h 18"/>
                <a:gd name="T88" fmla="*/ 63 w 77"/>
                <a:gd name="T89" fmla="*/ 9 h 18"/>
                <a:gd name="T90" fmla="*/ 69 w 77"/>
                <a:gd name="T91" fmla="*/ 12 h 18"/>
                <a:gd name="T92" fmla="*/ 66 w 77"/>
                <a:gd name="T93" fmla="*/ 8 h 18"/>
                <a:gd name="T94" fmla="*/ 58 w 77"/>
                <a:gd name="T95" fmla="*/ 7 h 18"/>
                <a:gd name="T96" fmla="*/ 54 w 77"/>
                <a:gd name="T97" fmla="*/ 5 h 18"/>
                <a:gd name="T98" fmla="*/ 29 w 77"/>
                <a:gd name="T99" fmla="*/ 8 h 18"/>
                <a:gd name="T100" fmla="*/ 25 w 77"/>
                <a:gd name="T101" fmla="*/ 8 h 18"/>
                <a:gd name="T102" fmla="*/ 17 w 77"/>
                <a:gd name="T103" fmla="*/ 7 h 18"/>
                <a:gd name="T104" fmla="*/ 16 w 77"/>
                <a:gd name="T105" fmla="*/ 10 h 18"/>
                <a:gd name="T106" fmla="*/ 9 w 77"/>
                <a:gd name="T107" fmla="*/ 7 h 18"/>
                <a:gd name="T108" fmla="*/ 13 w 77"/>
                <a:gd name="T109" fmla="*/ 8 h 18"/>
                <a:gd name="T110" fmla="*/ 11 w 77"/>
                <a:gd name="T111" fmla="*/ 9 h 18"/>
                <a:gd name="T112" fmla="*/ 9 w 77"/>
                <a:gd name="T113" fmla="*/ 10 h 18"/>
                <a:gd name="T114" fmla="*/ 4 w 77"/>
                <a:gd name="T11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 h="18">
                  <a:moveTo>
                    <a:pt x="0" y="14"/>
                  </a:moveTo>
                  <a:cubicBezTo>
                    <a:pt x="1" y="14"/>
                    <a:pt x="0" y="16"/>
                    <a:pt x="2" y="16"/>
                  </a:cubicBezTo>
                  <a:cubicBezTo>
                    <a:pt x="2" y="15"/>
                    <a:pt x="2" y="14"/>
                    <a:pt x="2" y="14"/>
                  </a:cubicBezTo>
                  <a:cubicBezTo>
                    <a:pt x="3" y="13"/>
                    <a:pt x="3" y="15"/>
                    <a:pt x="3" y="15"/>
                  </a:cubicBezTo>
                  <a:cubicBezTo>
                    <a:pt x="3" y="15"/>
                    <a:pt x="2" y="14"/>
                    <a:pt x="3" y="17"/>
                  </a:cubicBezTo>
                  <a:cubicBezTo>
                    <a:pt x="4" y="16"/>
                    <a:pt x="5" y="15"/>
                    <a:pt x="6" y="15"/>
                  </a:cubicBezTo>
                  <a:cubicBezTo>
                    <a:pt x="6" y="14"/>
                    <a:pt x="5" y="13"/>
                    <a:pt x="4" y="12"/>
                  </a:cubicBezTo>
                  <a:cubicBezTo>
                    <a:pt x="5" y="12"/>
                    <a:pt x="6" y="11"/>
                    <a:pt x="7" y="11"/>
                  </a:cubicBezTo>
                  <a:cubicBezTo>
                    <a:pt x="6" y="12"/>
                    <a:pt x="7" y="13"/>
                    <a:pt x="8" y="12"/>
                  </a:cubicBezTo>
                  <a:cubicBezTo>
                    <a:pt x="7" y="12"/>
                    <a:pt x="8" y="12"/>
                    <a:pt x="9" y="11"/>
                  </a:cubicBezTo>
                  <a:cubicBezTo>
                    <a:pt x="9" y="11"/>
                    <a:pt x="9" y="12"/>
                    <a:pt x="9" y="12"/>
                  </a:cubicBezTo>
                  <a:cubicBezTo>
                    <a:pt x="10" y="13"/>
                    <a:pt x="9" y="13"/>
                    <a:pt x="10" y="13"/>
                  </a:cubicBezTo>
                  <a:cubicBezTo>
                    <a:pt x="9" y="14"/>
                    <a:pt x="8" y="14"/>
                    <a:pt x="8" y="16"/>
                  </a:cubicBezTo>
                  <a:cubicBezTo>
                    <a:pt x="9" y="15"/>
                    <a:pt x="10" y="14"/>
                    <a:pt x="11" y="14"/>
                  </a:cubicBezTo>
                  <a:cubicBezTo>
                    <a:pt x="11" y="16"/>
                    <a:pt x="10" y="14"/>
                    <a:pt x="9" y="15"/>
                  </a:cubicBezTo>
                  <a:cubicBezTo>
                    <a:pt x="11" y="17"/>
                    <a:pt x="13" y="15"/>
                    <a:pt x="15" y="15"/>
                  </a:cubicBezTo>
                  <a:cubicBezTo>
                    <a:pt x="16" y="17"/>
                    <a:pt x="13" y="15"/>
                    <a:pt x="14" y="17"/>
                  </a:cubicBezTo>
                  <a:cubicBezTo>
                    <a:pt x="15" y="18"/>
                    <a:pt x="16" y="16"/>
                    <a:pt x="16" y="17"/>
                  </a:cubicBezTo>
                  <a:cubicBezTo>
                    <a:pt x="17" y="17"/>
                    <a:pt x="17" y="15"/>
                    <a:pt x="18" y="15"/>
                  </a:cubicBezTo>
                  <a:cubicBezTo>
                    <a:pt x="18" y="14"/>
                    <a:pt x="19" y="14"/>
                    <a:pt x="19" y="14"/>
                  </a:cubicBezTo>
                  <a:cubicBezTo>
                    <a:pt x="20" y="14"/>
                    <a:pt x="19" y="12"/>
                    <a:pt x="21" y="13"/>
                  </a:cubicBezTo>
                  <a:cubicBezTo>
                    <a:pt x="22" y="11"/>
                    <a:pt x="20" y="12"/>
                    <a:pt x="20" y="11"/>
                  </a:cubicBezTo>
                  <a:cubicBezTo>
                    <a:pt x="20" y="10"/>
                    <a:pt x="21" y="10"/>
                    <a:pt x="21" y="9"/>
                  </a:cubicBezTo>
                  <a:cubicBezTo>
                    <a:pt x="22" y="10"/>
                    <a:pt x="22" y="10"/>
                    <a:pt x="22" y="10"/>
                  </a:cubicBezTo>
                  <a:cubicBezTo>
                    <a:pt x="21" y="11"/>
                    <a:pt x="21" y="11"/>
                    <a:pt x="22" y="11"/>
                  </a:cubicBezTo>
                  <a:cubicBezTo>
                    <a:pt x="22" y="12"/>
                    <a:pt x="22" y="12"/>
                    <a:pt x="22" y="13"/>
                  </a:cubicBezTo>
                  <a:cubicBezTo>
                    <a:pt x="22" y="13"/>
                    <a:pt x="22" y="13"/>
                    <a:pt x="22" y="13"/>
                  </a:cubicBezTo>
                  <a:cubicBezTo>
                    <a:pt x="22" y="13"/>
                    <a:pt x="21" y="14"/>
                    <a:pt x="21" y="15"/>
                  </a:cubicBezTo>
                  <a:cubicBezTo>
                    <a:pt x="22" y="15"/>
                    <a:pt x="23" y="15"/>
                    <a:pt x="23" y="15"/>
                  </a:cubicBezTo>
                  <a:cubicBezTo>
                    <a:pt x="24" y="14"/>
                    <a:pt x="24" y="13"/>
                    <a:pt x="24" y="13"/>
                  </a:cubicBezTo>
                  <a:cubicBezTo>
                    <a:pt x="25" y="13"/>
                    <a:pt x="26" y="14"/>
                    <a:pt x="26" y="12"/>
                  </a:cubicBezTo>
                  <a:cubicBezTo>
                    <a:pt x="27" y="12"/>
                    <a:pt x="27" y="12"/>
                    <a:pt x="27" y="12"/>
                  </a:cubicBezTo>
                  <a:cubicBezTo>
                    <a:pt x="27" y="13"/>
                    <a:pt x="27" y="13"/>
                    <a:pt x="26" y="13"/>
                  </a:cubicBezTo>
                  <a:cubicBezTo>
                    <a:pt x="27" y="14"/>
                    <a:pt x="27" y="13"/>
                    <a:pt x="27" y="13"/>
                  </a:cubicBezTo>
                  <a:cubicBezTo>
                    <a:pt x="27" y="13"/>
                    <a:pt x="27" y="13"/>
                    <a:pt x="28" y="13"/>
                  </a:cubicBezTo>
                  <a:cubicBezTo>
                    <a:pt x="28" y="13"/>
                    <a:pt x="28" y="13"/>
                    <a:pt x="29" y="13"/>
                  </a:cubicBezTo>
                  <a:cubicBezTo>
                    <a:pt x="29" y="13"/>
                    <a:pt x="29" y="13"/>
                    <a:pt x="29" y="13"/>
                  </a:cubicBezTo>
                  <a:cubicBezTo>
                    <a:pt x="29" y="13"/>
                    <a:pt x="30" y="14"/>
                    <a:pt x="30" y="14"/>
                  </a:cubicBezTo>
                  <a:cubicBezTo>
                    <a:pt x="30" y="14"/>
                    <a:pt x="30" y="14"/>
                    <a:pt x="30" y="14"/>
                  </a:cubicBezTo>
                  <a:cubicBezTo>
                    <a:pt x="31" y="14"/>
                    <a:pt x="31" y="14"/>
                    <a:pt x="31" y="14"/>
                  </a:cubicBezTo>
                  <a:cubicBezTo>
                    <a:pt x="31" y="14"/>
                    <a:pt x="30" y="15"/>
                    <a:pt x="31" y="16"/>
                  </a:cubicBezTo>
                  <a:cubicBezTo>
                    <a:pt x="32" y="16"/>
                    <a:pt x="33" y="15"/>
                    <a:pt x="33" y="15"/>
                  </a:cubicBezTo>
                  <a:cubicBezTo>
                    <a:pt x="33" y="13"/>
                    <a:pt x="34" y="12"/>
                    <a:pt x="34" y="11"/>
                  </a:cubicBezTo>
                  <a:cubicBezTo>
                    <a:pt x="35" y="11"/>
                    <a:pt x="36" y="10"/>
                    <a:pt x="37" y="11"/>
                  </a:cubicBezTo>
                  <a:cubicBezTo>
                    <a:pt x="36" y="11"/>
                    <a:pt x="36" y="11"/>
                    <a:pt x="36" y="12"/>
                  </a:cubicBezTo>
                  <a:cubicBezTo>
                    <a:pt x="38" y="11"/>
                    <a:pt x="35" y="13"/>
                    <a:pt x="38" y="13"/>
                  </a:cubicBezTo>
                  <a:cubicBezTo>
                    <a:pt x="39" y="12"/>
                    <a:pt x="36" y="11"/>
                    <a:pt x="38" y="11"/>
                  </a:cubicBezTo>
                  <a:cubicBezTo>
                    <a:pt x="38" y="11"/>
                    <a:pt x="38" y="11"/>
                    <a:pt x="38" y="11"/>
                  </a:cubicBezTo>
                  <a:cubicBezTo>
                    <a:pt x="38" y="12"/>
                    <a:pt x="39" y="12"/>
                    <a:pt x="39" y="13"/>
                  </a:cubicBezTo>
                  <a:cubicBezTo>
                    <a:pt x="39" y="13"/>
                    <a:pt x="39" y="13"/>
                    <a:pt x="39" y="13"/>
                  </a:cubicBezTo>
                  <a:cubicBezTo>
                    <a:pt x="41" y="13"/>
                    <a:pt x="38" y="14"/>
                    <a:pt x="40" y="15"/>
                  </a:cubicBezTo>
                  <a:cubicBezTo>
                    <a:pt x="42" y="15"/>
                    <a:pt x="39" y="13"/>
                    <a:pt x="41" y="14"/>
                  </a:cubicBezTo>
                  <a:cubicBezTo>
                    <a:pt x="41" y="13"/>
                    <a:pt x="41" y="13"/>
                    <a:pt x="40" y="13"/>
                  </a:cubicBezTo>
                  <a:cubicBezTo>
                    <a:pt x="41" y="12"/>
                    <a:pt x="42" y="12"/>
                    <a:pt x="43" y="13"/>
                  </a:cubicBezTo>
                  <a:cubicBezTo>
                    <a:pt x="42" y="13"/>
                    <a:pt x="42" y="13"/>
                    <a:pt x="42" y="13"/>
                  </a:cubicBezTo>
                  <a:cubicBezTo>
                    <a:pt x="42" y="14"/>
                    <a:pt x="42" y="14"/>
                    <a:pt x="43" y="14"/>
                  </a:cubicBezTo>
                  <a:cubicBezTo>
                    <a:pt x="43" y="14"/>
                    <a:pt x="43" y="13"/>
                    <a:pt x="43" y="13"/>
                  </a:cubicBezTo>
                  <a:cubicBezTo>
                    <a:pt x="43" y="13"/>
                    <a:pt x="43" y="13"/>
                    <a:pt x="43" y="13"/>
                  </a:cubicBezTo>
                  <a:cubicBezTo>
                    <a:pt x="43" y="12"/>
                    <a:pt x="44" y="12"/>
                    <a:pt x="44" y="11"/>
                  </a:cubicBezTo>
                  <a:cubicBezTo>
                    <a:pt x="44" y="12"/>
                    <a:pt x="44" y="12"/>
                    <a:pt x="44" y="13"/>
                  </a:cubicBezTo>
                  <a:cubicBezTo>
                    <a:pt x="44" y="13"/>
                    <a:pt x="45" y="14"/>
                    <a:pt x="46" y="14"/>
                  </a:cubicBezTo>
                  <a:cubicBezTo>
                    <a:pt x="46" y="14"/>
                    <a:pt x="45" y="14"/>
                    <a:pt x="45" y="14"/>
                  </a:cubicBezTo>
                  <a:cubicBezTo>
                    <a:pt x="45" y="14"/>
                    <a:pt x="45" y="14"/>
                    <a:pt x="45" y="15"/>
                  </a:cubicBezTo>
                  <a:cubicBezTo>
                    <a:pt x="45" y="15"/>
                    <a:pt x="45" y="15"/>
                    <a:pt x="45" y="15"/>
                  </a:cubicBezTo>
                  <a:cubicBezTo>
                    <a:pt x="45" y="15"/>
                    <a:pt x="45" y="15"/>
                    <a:pt x="45" y="16"/>
                  </a:cubicBezTo>
                  <a:cubicBezTo>
                    <a:pt x="45" y="16"/>
                    <a:pt x="46" y="16"/>
                    <a:pt x="47" y="16"/>
                  </a:cubicBezTo>
                  <a:cubicBezTo>
                    <a:pt x="47" y="14"/>
                    <a:pt x="48" y="14"/>
                    <a:pt x="47" y="13"/>
                  </a:cubicBezTo>
                  <a:cubicBezTo>
                    <a:pt x="48" y="13"/>
                    <a:pt x="48" y="14"/>
                    <a:pt x="49" y="14"/>
                  </a:cubicBezTo>
                  <a:cubicBezTo>
                    <a:pt x="48" y="14"/>
                    <a:pt x="48" y="14"/>
                    <a:pt x="48" y="15"/>
                  </a:cubicBezTo>
                  <a:cubicBezTo>
                    <a:pt x="50" y="15"/>
                    <a:pt x="50" y="15"/>
                    <a:pt x="50" y="14"/>
                  </a:cubicBezTo>
                  <a:cubicBezTo>
                    <a:pt x="50" y="14"/>
                    <a:pt x="50" y="14"/>
                    <a:pt x="50" y="14"/>
                  </a:cubicBezTo>
                  <a:cubicBezTo>
                    <a:pt x="51" y="13"/>
                    <a:pt x="49" y="12"/>
                    <a:pt x="48" y="12"/>
                  </a:cubicBezTo>
                  <a:cubicBezTo>
                    <a:pt x="48" y="12"/>
                    <a:pt x="49" y="12"/>
                    <a:pt x="49" y="11"/>
                  </a:cubicBezTo>
                  <a:cubicBezTo>
                    <a:pt x="49" y="11"/>
                    <a:pt x="48" y="11"/>
                    <a:pt x="48" y="11"/>
                  </a:cubicBezTo>
                  <a:cubicBezTo>
                    <a:pt x="49" y="11"/>
                    <a:pt x="49" y="11"/>
                    <a:pt x="50" y="11"/>
                  </a:cubicBezTo>
                  <a:cubicBezTo>
                    <a:pt x="50" y="12"/>
                    <a:pt x="51" y="12"/>
                    <a:pt x="51" y="11"/>
                  </a:cubicBezTo>
                  <a:cubicBezTo>
                    <a:pt x="51" y="11"/>
                    <a:pt x="50" y="11"/>
                    <a:pt x="50" y="11"/>
                  </a:cubicBezTo>
                  <a:cubicBezTo>
                    <a:pt x="51" y="11"/>
                    <a:pt x="51" y="11"/>
                    <a:pt x="51" y="11"/>
                  </a:cubicBezTo>
                  <a:cubicBezTo>
                    <a:pt x="51" y="12"/>
                    <a:pt x="53" y="11"/>
                    <a:pt x="53" y="11"/>
                  </a:cubicBezTo>
                  <a:cubicBezTo>
                    <a:pt x="53" y="11"/>
                    <a:pt x="53" y="12"/>
                    <a:pt x="53" y="12"/>
                  </a:cubicBezTo>
                  <a:cubicBezTo>
                    <a:pt x="53" y="12"/>
                    <a:pt x="53" y="12"/>
                    <a:pt x="53" y="12"/>
                  </a:cubicBezTo>
                  <a:cubicBezTo>
                    <a:pt x="53" y="12"/>
                    <a:pt x="52" y="11"/>
                    <a:pt x="51" y="12"/>
                  </a:cubicBezTo>
                  <a:cubicBezTo>
                    <a:pt x="52" y="12"/>
                    <a:pt x="52" y="13"/>
                    <a:pt x="52" y="13"/>
                  </a:cubicBezTo>
                  <a:cubicBezTo>
                    <a:pt x="53" y="14"/>
                    <a:pt x="53" y="13"/>
                    <a:pt x="53" y="12"/>
                  </a:cubicBezTo>
                  <a:cubicBezTo>
                    <a:pt x="53" y="13"/>
                    <a:pt x="54" y="13"/>
                    <a:pt x="54" y="13"/>
                  </a:cubicBezTo>
                  <a:cubicBezTo>
                    <a:pt x="55" y="14"/>
                    <a:pt x="54" y="15"/>
                    <a:pt x="55" y="15"/>
                  </a:cubicBezTo>
                  <a:cubicBezTo>
                    <a:pt x="55" y="14"/>
                    <a:pt x="55" y="14"/>
                    <a:pt x="55" y="13"/>
                  </a:cubicBezTo>
                  <a:cubicBezTo>
                    <a:pt x="55" y="13"/>
                    <a:pt x="56" y="13"/>
                    <a:pt x="56" y="13"/>
                  </a:cubicBezTo>
                  <a:cubicBezTo>
                    <a:pt x="56" y="13"/>
                    <a:pt x="56" y="12"/>
                    <a:pt x="56" y="12"/>
                  </a:cubicBezTo>
                  <a:cubicBezTo>
                    <a:pt x="56" y="12"/>
                    <a:pt x="56" y="11"/>
                    <a:pt x="56" y="11"/>
                  </a:cubicBezTo>
                  <a:cubicBezTo>
                    <a:pt x="56" y="11"/>
                    <a:pt x="57" y="11"/>
                    <a:pt x="57" y="11"/>
                  </a:cubicBezTo>
                  <a:cubicBezTo>
                    <a:pt x="57" y="11"/>
                    <a:pt x="57" y="11"/>
                    <a:pt x="57" y="11"/>
                  </a:cubicBezTo>
                  <a:cubicBezTo>
                    <a:pt x="58" y="11"/>
                    <a:pt x="58" y="12"/>
                    <a:pt x="58" y="12"/>
                  </a:cubicBezTo>
                  <a:cubicBezTo>
                    <a:pt x="58" y="12"/>
                    <a:pt x="59" y="12"/>
                    <a:pt x="59" y="13"/>
                  </a:cubicBezTo>
                  <a:cubicBezTo>
                    <a:pt x="59" y="13"/>
                    <a:pt x="58" y="14"/>
                    <a:pt x="59" y="15"/>
                  </a:cubicBezTo>
                  <a:cubicBezTo>
                    <a:pt x="60" y="15"/>
                    <a:pt x="60" y="15"/>
                    <a:pt x="61" y="15"/>
                  </a:cubicBezTo>
                  <a:cubicBezTo>
                    <a:pt x="61" y="15"/>
                    <a:pt x="61" y="15"/>
                    <a:pt x="61" y="15"/>
                  </a:cubicBezTo>
                  <a:cubicBezTo>
                    <a:pt x="61" y="15"/>
                    <a:pt x="61" y="15"/>
                    <a:pt x="61" y="16"/>
                  </a:cubicBezTo>
                  <a:cubicBezTo>
                    <a:pt x="61" y="14"/>
                    <a:pt x="62" y="16"/>
                    <a:pt x="63" y="15"/>
                  </a:cubicBezTo>
                  <a:cubicBezTo>
                    <a:pt x="63" y="15"/>
                    <a:pt x="63" y="15"/>
                    <a:pt x="63" y="14"/>
                  </a:cubicBezTo>
                  <a:cubicBezTo>
                    <a:pt x="63" y="14"/>
                    <a:pt x="64" y="14"/>
                    <a:pt x="64" y="14"/>
                  </a:cubicBezTo>
                  <a:cubicBezTo>
                    <a:pt x="64" y="13"/>
                    <a:pt x="62" y="13"/>
                    <a:pt x="62" y="14"/>
                  </a:cubicBezTo>
                  <a:cubicBezTo>
                    <a:pt x="62" y="14"/>
                    <a:pt x="62" y="13"/>
                    <a:pt x="62" y="13"/>
                  </a:cubicBezTo>
                  <a:cubicBezTo>
                    <a:pt x="63" y="13"/>
                    <a:pt x="64" y="13"/>
                    <a:pt x="65" y="14"/>
                  </a:cubicBezTo>
                  <a:cubicBezTo>
                    <a:pt x="65" y="14"/>
                    <a:pt x="65" y="14"/>
                    <a:pt x="65" y="15"/>
                  </a:cubicBezTo>
                  <a:cubicBezTo>
                    <a:pt x="66" y="14"/>
                    <a:pt x="66" y="14"/>
                    <a:pt x="66" y="14"/>
                  </a:cubicBezTo>
                  <a:cubicBezTo>
                    <a:pt x="66" y="14"/>
                    <a:pt x="67" y="14"/>
                    <a:pt x="67" y="14"/>
                  </a:cubicBezTo>
                  <a:cubicBezTo>
                    <a:pt x="67" y="14"/>
                    <a:pt x="68" y="14"/>
                    <a:pt x="68" y="14"/>
                  </a:cubicBezTo>
                  <a:cubicBezTo>
                    <a:pt x="68" y="14"/>
                    <a:pt x="68" y="14"/>
                    <a:pt x="68" y="13"/>
                  </a:cubicBezTo>
                  <a:cubicBezTo>
                    <a:pt x="68" y="13"/>
                    <a:pt x="68" y="13"/>
                    <a:pt x="68" y="13"/>
                  </a:cubicBezTo>
                  <a:cubicBezTo>
                    <a:pt x="68" y="13"/>
                    <a:pt x="68" y="13"/>
                    <a:pt x="68" y="13"/>
                  </a:cubicBezTo>
                  <a:cubicBezTo>
                    <a:pt x="67" y="13"/>
                    <a:pt x="67" y="12"/>
                    <a:pt x="67" y="12"/>
                  </a:cubicBezTo>
                  <a:cubicBezTo>
                    <a:pt x="68" y="13"/>
                    <a:pt x="68" y="13"/>
                    <a:pt x="69" y="14"/>
                  </a:cubicBezTo>
                  <a:cubicBezTo>
                    <a:pt x="69" y="14"/>
                    <a:pt x="69" y="14"/>
                    <a:pt x="69" y="13"/>
                  </a:cubicBezTo>
                  <a:cubicBezTo>
                    <a:pt x="69" y="14"/>
                    <a:pt x="70" y="14"/>
                    <a:pt x="69" y="14"/>
                  </a:cubicBezTo>
                  <a:cubicBezTo>
                    <a:pt x="70" y="15"/>
                    <a:pt x="71" y="14"/>
                    <a:pt x="70" y="13"/>
                  </a:cubicBezTo>
                  <a:cubicBezTo>
                    <a:pt x="72" y="13"/>
                    <a:pt x="73" y="15"/>
                    <a:pt x="73" y="14"/>
                  </a:cubicBezTo>
                  <a:cubicBezTo>
                    <a:pt x="73" y="14"/>
                    <a:pt x="74" y="14"/>
                    <a:pt x="74" y="14"/>
                  </a:cubicBezTo>
                  <a:cubicBezTo>
                    <a:pt x="74" y="14"/>
                    <a:pt x="74" y="15"/>
                    <a:pt x="74" y="15"/>
                  </a:cubicBezTo>
                  <a:cubicBezTo>
                    <a:pt x="74" y="15"/>
                    <a:pt x="74" y="15"/>
                    <a:pt x="74" y="15"/>
                  </a:cubicBezTo>
                  <a:cubicBezTo>
                    <a:pt x="74" y="15"/>
                    <a:pt x="74" y="15"/>
                    <a:pt x="74" y="15"/>
                  </a:cubicBezTo>
                  <a:cubicBezTo>
                    <a:pt x="74" y="15"/>
                    <a:pt x="74" y="14"/>
                    <a:pt x="74" y="14"/>
                  </a:cubicBezTo>
                  <a:cubicBezTo>
                    <a:pt x="75" y="14"/>
                    <a:pt x="75" y="14"/>
                    <a:pt x="75" y="14"/>
                  </a:cubicBezTo>
                  <a:cubicBezTo>
                    <a:pt x="75" y="14"/>
                    <a:pt x="75" y="14"/>
                    <a:pt x="75" y="14"/>
                  </a:cubicBezTo>
                  <a:cubicBezTo>
                    <a:pt x="77" y="15"/>
                    <a:pt x="76" y="13"/>
                    <a:pt x="77" y="12"/>
                  </a:cubicBezTo>
                  <a:cubicBezTo>
                    <a:pt x="74" y="12"/>
                    <a:pt x="77" y="11"/>
                    <a:pt x="76" y="11"/>
                  </a:cubicBezTo>
                  <a:cubicBezTo>
                    <a:pt x="74" y="11"/>
                    <a:pt x="75" y="9"/>
                    <a:pt x="76" y="10"/>
                  </a:cubicBezTo>
                  <a:cubicBezTo>
                    <a:pt x="76" y="8"/>
                    <a:pt x="75" y="9"/>
                    <a:pt x="74" y="9"/>
                  </a:cubicBezTo>
                  <a:cubicBezTo>
                    <a:pt x="73" y="8"/>
                    <a:pt x="72" y="6"/>
                    <a:pt x="71" y="4"/>
                  </a:cubicBezTo>
                  <a:cubicBezTo>
                    <a:pt x="71" y="4"/>
                    <a:pt x="70" y="3"/>
                    <a:pt x="69" y="3"/>
                  </a:cubicBezTo>
                  <a:cubicBezTo>
                    <a:pt x="69" y="4"/>
                    <a:pt x="68" y="3"/>
                    <a:pt x="68" y="3"/>
                  </a:cubicBezTo>
                  <a:cubicBezTo>
                    <a:pt x="67" y="4"/>
                    <a:pt x="68" y="4"/>
                    <a:pt x="68" y="5"/>
                  </a:cubicBezTo>
                  <a:cubicBezTo>
                    <a:pt x="66" y="5"/>
                    <a:pt x="64" y="5"/>
                    <a:pt x="64" y="6"/>
                  </a:cubicBezTo>
                  <a:cubicBezTo>
                    <a:pt x="63" y="6"/>
                    <a:pt x="65" y="3"/>
                    <a:pt x="62" y="4"/>
                  </a:cubicBezTo>
                  <a:cubicBezTo>
                    <a:pt x="63" y="4"/>
                    <a:pt x="63" y="5"/>
                    <a:pt x="62" y="6"/>
                  </a:cubicBezTo>
                  <a:cubicBezTo>
                    <a:pt x="62" y="5"/>
                    <a:pt x="62" y="4"/>
                    <a:pt x="62" y="4"/>
                  </a:cubicBezTo>
                  <a:cubicBezTo>
                    <a:pt x="60" y="4"/>
                    <a:pt x="60" y="4"/>
                    <a:pt x="60" y="4"/>
                  </a:cubicBezTo>
                  <a:cubicBezTo>
                    <a:pt x="60" y="4"/>
                    <a:pt x="61" y="5"/>
                    <a:pt x="61" y="6"/>
                  </a:cubicBezTo>
                  <a:cubicBezTo>
                    <a:pt x="60" y="6"/>
                    <a:pt x="60" y="5"/>
                    <a:pt x="59" y="6"/>
                  </a:cubicBezTo>
                  <a:cubicBezTo>
                    <a:pt x="59" y="6"/>
                    <a:pt x="59" y="6"/>
                    <a:pt x="59" y="6"/>
                  </a:cubicBezTo>
                  <a:cubicBezTo>
                    <a:pt x="58" y="5"/>
                    <a:pt x="58" y="4"/>
                    <a:pt x="57" y="5"/>
                  </a:cubicBezTo>
                  <a:cubicBezTo>
                    <a:pt x="57" y="5"/>
                    <a:pt x="57" y="5"/>
                    <a:pt x="57" y="5"/>
                  </a:cubicBezTo>
                  <a:cubicBezTo>
                    <a:pt x="57" y="4"/>
                    <a:pt x="59" y="5"/>
                    <a:pt x="59" y="4"/>
                  </a:cubicBezTo>
                  <a:cubicBezTo>
                    <a:pt x="58" y="2"/>
                    <a:pt x="57" y="4"/>
                    <a:pt x="55" y="3"/>
                  </a:cubicBezTo>
                  <a:cubicBezTo>
                    <a:pt x="55" y="4"/>
                    <a:pt x="54" y="4"/>
                    <a:pt x="54" y="4"/>
                  </a:cubicBezTo>
                  <a:cubicBezTo>
                    <a:pt x="53" y="3"/>
                    <a:pt x="53" y="4"/>
                    <a:pt x="52" y="5"/>
                  </a:cubicBezTo>
                  <a:cubicBezTo>
                    <a:pt x="51" y="5"/>
                    <a:pt x="51" y="4"/>
                    <a:pt x="51" y="5"/>
                  </a:cubicBezTo>
                  <a:cubicBezTo>
                    <a:pt x="51" y="6"/>
                    <a:pt x="50" y="5"/>
                    <a:pt x="50" y="5"/>
                  </a:cubicBezTo>
                  <a:cubicBezTo>
                    <a:pt x="50" y="5"/>
                    <a:pt x="50" y="5"/>
                    <a:pt x="50" y="4"/>
                  </a:cubicBezTo>
                  <a:cubicBezTo>
                    <a:pt x="50" y="4"/>
                    <a:pt x="49" y="4"/>
                    <a:pt x="49" y="5"/>
                  </a:cubicBezTo>
                  <a:cubicBezTo>
                    <a:pt x="49" y="5"/>
                    <a:pt x="49" y="5"/>
                    <a:pt x="49" y="5"/>
                  </a:cubicBezTo>
                  <a:cubicBezTo>
                    <a:pt x="48" y="6"/>
                    <a:pt x="49" y="6"/>
                    <a:pt x="49" y="6"/>
                  </a:cubicBezTo>
                  <a:cubicBezTo>
                    <a:pt x="49" y="6"/>
                    <a:pt x="49" y="6"/>
                    <a:pt x="49" y="6"/>
                  </a:cubicBezTo>
                  <a:cubicBezTo>
                    <a:pt x="49" y="6"/>
                    <a:pt x="49" y="6"/>
                    <a:pt x="49" y="6"/>
                  </a:cubicBezTo>
                  <a:cubicBezTo>
                    <a:pt x="49" y="6"/>
                    <a:pt x="48" y="6"/>
                    <a:pt x="48" y="6"/>
                  </a:cubicBezTo>
                  <a:cubicBezTo>
                    <a:pt x="48" y="5"/>
                    <a:pt x="48" y="4"/>
                    <a:pt x="47" y="4"/>
                  </a:cubicBezTo>
                  <a:cubicBezTo>
                    <a:pt x="47" y="4"/>
                    <a:pt x="47" y="5"/>
                    <a:pt x="47" y="5"/>
                  </a:cubicBezTo>
                  <a:cubicBezTo>
                    <a:pt x="46" y="5"/>
                    <a:pt x="46" y="5"/>
                    <a:pt x="45" y="6"/>
                  </a:cubicBezTo>
                  <a:cubicBezTo>
                    <a:pt x="46" y="5"/>
                    <a:pt x="46" y="4"/>
                    <a:pt x="45" y="4"/>
                  </a:cubicBezTo>
                  <a:cubicBezTo>
                    <a:pt x="44" y="5"/>
                    <a:pt x="44" y="4"/>
                    <a:pt x="43" y="4"/>
                  </a:cubicBezTo>
                  <a:cubicBezTo>
                    <a:pt x="43" y="4"/>
                    <a:pt x="42" y="4"/>
                    <a:pt x="42" y="5"/>
                  </a:cubicBezTo>
                  <a:cubicBezTo>
                    <a:pt x="41" y="5"/>
                    <a:pt x="41" y="4"/>
                    <a:pt x="41" y="4"/>
                  </a:cubicBezTo>
                  <a:cubicBezTo>
                    <a:pt x="41" y="4"/>
                    <a:pt x="41" y="4"/>
                    <a:pt x="41" y="5"/>
                  </a:cubicBezTo>
                  <a:cubicBezTo>
                    <a:pt x="40" y="5"/>
                    <a:pt x="40" y="5"/>
                    <a:pt x="40" y="5"/>
                  </a:cubicBezTo>
                  <a:cubicBezTo>
                    <a:pt x="40" y="4"/>
                    <a:pt x="40" y="3"/>
                    <a:pt x="39" y="3"/>
                  </a:cubicBezTo>
                  <a:cubicBezTo>
                    <a:pt x="39" y="4"/>
                    <a:pt x="38" y="4"/>
                    <a:pt x="37" y="5"/>
                  </a:cubicBezTo>
                  <a:cubicBezTo>
                    <a:pt x="38" y="3"/>
                    <a:pt x="37" y="3"/>
                    <a:pt x="36" y="2"/>
                  </a:cubicBezTo>
                  <a:cubicBezTo>
                    <a:pt x="36" y="3"/>
                    <a:pt x="36" y="3"/>
                    <a:pt x="35" y="3"/>
                  </a:cubicBezTo>
                  <a:cubicBezTo>
                    <a:pt x="35" y="3"/>
                    <a:pt x="35" y="4"/>
                    <a:pt x="35" y="4"/>
                  </a:cubicBezTo>
                  <a:cubicBezTo>
                    <a:pt x="34" y="4"/>
                    <a:pt x="34" y="3"/>
                    <a:pt x="33" y="3"/>
                  </a:cubicBezTo>
                  <a:cubicBezTo>
                    <a:pt x="33" y="4"/>
                    <a:pt x="33" y="4"/>
                    <a:pt x="33" y="4"/>
                  </a:cubicBezTo>
                  <a:cubicBezTo>
                    <a:pt x="32" y="4"/>
                    <a:pt x="31" y="3"/>
                    <a:pt x="30" y="3"/>
                  </a:cubicBezTo>
                  <a:cubicBezTo>
                    <a:pt x="31" y="5"/>
                    <a:pt x="29" y="4"/>
                    <a:pt x="28" y="4"/>
                  </a:cubicBezTo>
                  <a:cubicBezTo>
                    <a:pt x="28" y="4"/>
                    <a:pt x="29" y="5"/>
                    <a:pt x="28" y="5"/>
                  </a:cubicBezTo>
                  <a:cubicBezTo>
                    <a:pt x="28" y="5"/>
                    <a:pt x="27" y="5"/>
                    <a:pt x="27" y="5"/>
                  </a:cubicBezTo>
                  <a:cubicBezTo>
                    <a:pt x="27" y="3"/>
                    <a:pt x="29" y="5"/>
                    <a:pt x="28" y="3"/>
                  </a:cubicBezTo>
                  <a:cubicBezTo>
                    <a:pt x="28" y="3"/>
                    <a:pt x="28" y="3"/>
                    <a:pt x="28" y="3"/>
                  </a:cubicBezTo>
                  <a:cubicBezTo>
                    <a:pt x="27" y="3"/>
                    <a:pt x="27" y="4"/>
                    <a:pt x="27" y="3"/>
                  </a:cubicBezTo>
                  <a:cubicBezTo>
                    <a:pt x="27" y="2"/>
                    <a:pt x="25" y="4"/>
                    <a:pt x="24" y="4"/>
                  </a:cubicBezTo>
                  <a:cubicBezTo>
                    <a:pt x="24" y="3"/>
                    <a:pt x="23" y="3"/>
                    <a:pt x="23" y="2"/>
                  </a:cubicBezTo>
                  <a:cubicBezTo>
                    <a:pt x="23" y="2"/>
                    <a:pt x="22" y="2"/>
                    <a:pt x="22" y="1"/>
                  </a:cubicBezTo>
                  <a:cubicBezTo>
                    <a:pt x="21" y="2"/>
                    <a:pt x="19" y="0"/>
                    <a:pt x="18" y="2"/>
                  </a:cubicBezTo>
                  <a:cubicBezTo>
                    <a:pt x="18" y="3"/>
                    <a:pt x="20" y="2"/>
                    <a:pt x="20" y="3"/>
                  </a:cubicBezTo>
                  <a:cubicBezTo>
                    <a:pt x="20" y="4"/>
                    <a:pt x="19" y="4"/>
                    <a:pt x="19" y="5"/>
                  </a:cubicBezTo>
                  <a:cubicBezTo>
                    <a:pt x="19" y="5"/>
                    <a:pt x="19" y="6"/>
                    <a:pt x="18" y="6"/>
                  </a:cubicBezTo>
                  <a:cubicBezTo>
                    <a:pt x="18" y="5"/>
                    <a:pt x="18" y="4"/>
                    <a:pt x="18" y="4"/>
                  </a:cubicBezTo>
                  <a:cubicBezTo>
                    <a:pt x="18" y="4"/>
                    <a:pt x="17" y="4"/>
                    <a:pt x="17" y="4"/>
                  </a:cubicBezTo>
                  <a:cubicBezTo>
                    <a:pt x="16" y="3"/>
                    <a:pt x="17" y="2"/>
                    <a:pt x="18" y="2"/>
                  </a:cubicBezTo>
                  <a:cubicBezTo>
                    <a:pt x="15" y="2"/>
                    <a:pt x="15" y="2"/>
                    <a:pt x="15" y="2"/>
                  </a:cubicBezTo>
                  <a:cubicBezTo>
                    <a:pt x="15" y="2"/>
                    <a:pt x="15" y="4"/>
                    <a:pt x="15" y="4"/>
                  </a:cubicBezTo>
                  <a:cubicBezTo>
                    <a:pt x="14" y="3"/>
                    <a:pt x="14" y="2"/>
                    <a:pt x="15" y="2"/>
                  </a:cubicBezTo>
                  <a:cubicBezTo>
                    <a:pt x="12" y="1"/>
                    <a:pt x="14" y="4"/>
                    <a:pt x="13" y="4"/>
                  </a:cubicBezTo>
                  <a:cubicBezTo>
                    <a:pt x="13" y="3"/>
                    <a:pt x="11" y="3"/>
                    <a:pt x="9" y="3"/>
                  </a:cubicBezTo>
                  <a:cubicBezTo>
                    <a:pt x="9" y="2"/>
                    <a:pt x="10" y="2"/>
                    <a:pt x="9" y="1"/>
                  </a:cubicBezTo>
                  <a:cubicBezTo>
                    <a:pt x="9" y="2"/>
                    <a:pt x="9" y="2"/>
                    <a:pt x="8" y="1"/>
                  </a:cubicBezTo>
                  <a:cubicBezTo>
                    <a:pt x="8" y="1"/>
                    <a:pt x="6" y="2"/>
                    <a:pt x="6" y="3"/>
                  </a:cubicBezTo>
                  <a:cubicBezTo>
                    <a:pt x="5" y="4"/>
                    <a:pt x="4" y="6"/>
                    <a:pt x="3" y="7"/>
                  </a:cubicBezTo>
                  <a:cubicBezTo>
                    <a:pt x="3" y="8"/>
                    <a:pt x="3" y="8"/>
                    <a:pt x="4" y="8"/>
                  </a:cubicBezTo>
                  <a:cubicBezTo>
                    <a:pt x="4" y="8"/>
                    <a:pt x="5" y="8"/>
                    <a:pt x="5" y="8"/>
                  </a:cubicBezTo>
                  <a:cubicBezTo>
                    <a:pt x="5" y="8"/>
                    <a:pt x="5" y="8"/>
                    <a:pt x="5" y="8"/>
                  </a:cubicBezTo>
                  <a:cubicBezTo>
                    <a:pt x="4" y="8"/>
                    <a:pt x="3" y="8"/>
                    <a:pt x="2" y="8"/>
                  </a:cubicBezTo>
                  <a:cubicBezTo>
                    <a:pt x="2" y="8"/>
                    <a:pt x="2" y="9"/>
                    <a:pt x="2" y="9"/>
                  </a:cubicBezTo>
                  <a:cubicBezTo>
                    <a:pt x="2" y="10"/>
                    <a:pt x="2" y="11"/>
                    <a:pt x="1" y="11"/>
                  </a:cubicBezTo>
                  <a:cubicBezTo>
                    <a:pt x="1" y="11"/>
                    <a:pt x="1" y="11"/>
                    <a:pt x="1" y="11"/>
                  </a:cubicBezTo>
                  <a:cubicBezTo>
                    <a:pt x="1" y="11"/>
                    <a:pt x="1" y="12"/>
                    <a:pt x="1" y="12"/>
                  </a:cubicBezTo>
                  <a:cubicBezTo>
                    <a:pt x="1" y="12"/>
                    <a:pt x="1" y="12"/>
                    <a:pt x="1" y="12"/>
                  </a:cubicBezTo>
                  <a:cubicBezTo>
                    <a:pt x="2" y="12"/>
                    <a:pt x="2" y="12"/>
                    <a:pt x="2" y="12"/>
                  </a:cubicBezTo>
                  <a:cubicBezTo>
                    <a:pt x="2" y="12"/>
                    <a:pt x="2" y="12"/>
                    <a:pt x="2" y="12"/>
                  </a:cubicBezTo>
                  <a:cubicBezTo>
                    <a:pt x="2" y="12"/>
                    <a:pt x="2" y="13"/>
                    <a:pt x="1" y="13"/>
                  </a:cubicBezTo>
                  <a:cubicBezTo>
                    <a:pt x="0" y="13"/>
                    <a:pt x="3" y="14"/>
                    <a:pt x="0" y="14"/>
                  </a:cubicBezTo>
                  <a:close/>
                  <a:moveTo>
                    <a:pt x="75" y="12"/>
                  </a:moveTo>
                  <a:cubicBezTo>
                    <a:pt x="75" y="12"/>
                    <a:pt x="75" y="12"/>
                    <a:pt x="75" y="12"/>
                  </a:cubicBezTo>
                  <a:cubicBezTo>
                    <a:pt x="75" y="12"/>
                    <a:pt x="75" y="12"/>
                    <a:pt x="75" y="12"/>
                  </a:cubicBezTo>
                  <a:cubicBezTo>
                    <a:pt x="75" y="12"/>
                    <a:pt x="75" y="12"/>
                    <a:pt x="75" y="12"/>
                  </a:cubicBezTo>
                  <a:close/>
                  <a:moveTo>
                    <a:pt x="73" y="10"/>
                  </a:moveTo>
                  <a:cubicBezTo>
                    <a:pt x="73" y="10"/>
                    <a:pt x="73" y="10"/>
                    <a:pt x="73" y="10"/>
                  </a:cubicBezTo>
                  <a:cubicBezTo>
                    <a:pt x="73" y="10"/>
                    <a:pt x="73" y="11"/>
                    <a:pt x="72" y="11"/>
                  </a:cubicBezTo>
                  <a:cubicBezTo>
                    <a:pt x="72" y="11"/>
                    <a:pt x="72" y="10"/>
                    <a:pt x="73" y="10"/>
                  </a:cubicBezTo>
                  <a:close/>
                  <a:moveTo>
                    <a:pt x="15" y="13"/>
                  </a:moveTo>
                  <a:cubicBezTo>
                    <a:pt x="15" y="13"/>
                    <a:pt x="15" y="13"/>
                    <a:pt x="15" y="13"/>
                  </a:cubicBezTo>
                  <a:cubicBezTo>
                    <a:pt x="15" y="12"/>
                    <a:pt x="15" y="12"/>
                    <a:pt x="15" y="12"/>
                  </a:cubicBezTo>
                  <a:cubicBezTo>
                    <a:pt x="15" y="12"/>
                    <a:pt x="15" y="11"/>
                    <a:pt x="15" y="11"/>
                  </a:cubicBezTo>
                  <a:cubicBezTo>
                    <a:pt x="14" y="11"/>
                    <a:pt x="14" y="11"/>
                    <a:pt x="14" y="11"/>
                  </a:cubicBezTo>
                  <a:cubicBezTo>
                    <a:pt x="14" y="11"/>
                    <a:pt x="14" y="12"/>
                    <a:pt x="14" y="12"/>
                  </a:cubicBezTo>
                  <a:cubicBezTo>
                    <a:pt x="13" y="12"/>
                    <a:pt x="13" y="12"/>
                    <a:pt x="13" y="12"/>
                  </a:cubicBezTo>
                  <a:cubicBezTo>
                    <a:pt x="14" y="12"/>
                    <a:pt x="14" y="13"/>
                    <a:pt x="14" y="13"/>
                  </a:cubicBezTo>
                  <a:cubicBezTo>
                    <a:pt x="13" y="13"/>
                    <a:pt x="13" y="12"/>
                    <a:pt x="13" y="11"/>
                  </a:cubicBezTo>
                  <a:cubicBezTo>
                    <a:pt x="14" y="11"/>
                    <a:pt x="15" y="11"/>
                    <a:pt x="16" y="12"/>
                  </a:cubicBezTo>
                  <a:cubicBezTo>
                    <a:pt x="15" y="12"/>
                    <a:pt x="15" y="12"/>
                    <a:pt x="15" y="13"/>
                  </a:cubicBezTo>
                  <a:close/>
                  <a:moveTo>
                    <a:pt x="18" y="9"/>
                  </a:moveTo>
                  <a:cubicBezTo>
                    <a:pt x="18" y="9"/>
                    <a:pt x="18" y="8"/>
                    <a:pt x="19" y="8"/>
                  </a:cubicBezTo>
                  <a:cubicBezTo>
                    <a:pt x="19" y="8"/>
                    <a:pt x="19" y="8"/>
                    <a:pt x="19" y="8"/>
                  </a:cubicBezTo>
                  <a:cubicBezTo>
                    <a:pt x="19" y="9"/>
                    <a:pt x="18" y="10"/>
                    <a:pt x="18" y="9"/>
                  </a:cubicBezTo>
                  <a:close/>
                  <a:moveTo>
                    <a:pt x="22" y="14"/>
                  </a:moveTo>
                  <a:cubicBezTo>
                    <a:pt x="22" y="14"/>
                    <a:pt x="23" y="13"/>
                    <a:pt x="23" y="13"/>
                  </a:cubicBezTo>
                  <a:cubicBezTo>
                    <a:pt x="23" y="13"/>
                    <a:pt x="23" y="15"/>
                    <a:pt x="22" y="14"/>
                  </a:cubicBezTo>
                  <a:close/>
                  <a:moveTo>
                    <a:pt x="24" y="11"/>
                  </a:moveTo>
                  <a:cubicBezTo>
                    <a:pt x="24" y="11"/>
                    <a:pt x="24" y="10"/>
                    <a:pt x="25" y="10"/>
                  </a:cubicBezTo>
                  <a:cubicBezTo>
                    <a:pt x="25" y="10"/>
                    <a:pt x="26" y="10"/>
                    <a:pt x="26" y="11"/>
                  </a:cubicBezTo>
                  <a:cubicBezTo>
                    <a:pt x="25" y="10"/>
                    <a:pt x="24" y="12"/>
                    <a:pt x="24" y="11"/>
                  </a:cubicBezTo>
                  <a:close/>
                  <a:moveTo>
                    <a:pt x="30" y="7"/>
                  </a:moveTo>
                  <a:cubicBezTo>
                    <a:pt x="31" y="8"/>
                    <a:pt x="31" y="8"/>
                    <a:pt x="32" y="8"/>
                  </a:cubicBezTo>
                  <a:cubicBezTo>
                    <a:pt x="32" y="8"/>
                    <a:pt x="31" y="8"/>
                    <a:pt x="31" y="8"/>
                  </a:cubicBezTo>
                  <a:cubicBezTo>
                    <a:pt x="31" y="8"/>
                    <a:pt x="31" y="8"/>
                    <a:pt x="31" y="8"/>
                  </a:cubicBezTo>
                  <a:cubicBezTo>
                    <a:pt x="31" y="8"/>
                    <a:pt x="30" y="8"/>
                    <a:pt x="30" y="8"/>
                  </a:cubicBezTo>
                  <a:cubicBezTo>
                    <a:pt x="30" y="8"/>
                    <a:pt x="30" y="8"/>
                    <a:pt x="30" y="7"/>
                  </a:cubicBezTo>
                  <a:close/>
                  <a:moveTo>
                    <a:pt x="33" y="9"/>
                  </a:moveTo>
                  <a:cubicBezTo>
                    <a:pt x="33" y="9"/>
                    <a:pt x="33" y="10"/>
                    <a:pt x="33" y="10"/>
                  </a:cubicBezTo>
                  <a:cubicBezTo>
                    <a:pt x="33" y="11"/>
                    <a:pt x="33" y="11"/>
                    <a:pt x="33" y="11"/>
                  </a:cubicBezTo>
                  <a:cubicBezTo>
                    <a:pt x="32" y="11"/>
                    <a:pt x="32" y="9"/>
                    <a:pt x="33" y="9"/>
                  </a:cubicBezTo>
                  <a:close/>
                  <a:moveTo>
                    <a:pt x="51" y="10"/>
                  </a:moveTo>
                  <a:cubicBezTo>
                    <a:pt x="51" y="10"/>
                    <a:pt x="51" y="10"/>
                    <a:pt x="51" y="10"/>
                  </a:cubicBezTo>
                  <a:cubicBezTo>
                    <a:pt x="51" y="10"/>
                    <a:pt x="51" y="10"/>
                    <a:pt x="51" y="10"/>
                  </a:cubicBezTo>
                  <a:cubicBezTo>
                    <a:pt x="51" y="10"/>
                    <a:pt x="51" y="10"/>
                    <a:pt x="51" y="10"/>
                  </a:cubicBezTo>
                  <a:close/>
                  <a:moveTo>
                    <a:pt x="49" y="13"/>
                  </a:moveTo>
                  <a:cubicBezTo>
                    <a:pt x="49" y="13"/>
                    <a:pt x="48" y="13"/>
                    <a:pt x="48" y="13"/>
                  </a:cubicBezTo>
                  <a:cubicBezTo>
                    <a:pt x="48" y="13"/>
                    <a:pt x="48" y="13"/>
                    <a:pt x="48" y="13"/>
                  </a:cubicBezTo>
                  <a:cubicBezTo>
                    <a:pt x="49" y="12"/>
                    <a:pt x="49" y="13"/>
                    <a:pt x="49" y="13"/>
                  </a:cubicBezTo>
                  <a:close/>
                  <a:moveTo>
                    <a:pt x="62" y="11"/>
                  </a:moveTo>
                  <a:cubicBezTo>
                    <a:pt x="62" y="11"/>
                    <a:pt x="62" y="11"/>
                    <a:pt x="62" y="11"/>
                  </a:cubicBezTo>
                  <a:cubicBezTo>
                    <a:pt x="62" y="11"/>
                    <a:pt x="62" y="11"/>
                    <a:pt x="62" y="11"/>
                  </a:cubicBezTo>
                  <a:cubicBezTo>
                    <a:pt x="62" y="11"/>
                    <a:pt x="62" y="11"/>
                    <a:pt x="62" y="11"/>
                  </a:cubicBezTo>
                  <a:cubicBezTo>
                    <a:pt x="62" y="11"/>
                    <a:pt x="62" y="11"/>
                    <a:pt x="62" y="11"/>
                  </a:cubicBezTo>
                  <a:close/>
                  <a:moveTo>
                    <a:pt x="64" y="9"/>
                  </a:moveTo>
                  <a:cubicBezTo>
                    <a:pt x="64" y="10"/>
                    <a:pt x="64" y="10"/>
                    <a:pt x="64" y="10"/>
                  </a:cubicBezTo>
                  <a:cubicBezTo>
                    <a:pt x="64" y="10"/>
                    <a:pt x="64" y="10"/>
                    <a:pt x="63" y="10"/>
                  </a:cubicBezTo>
                  <a:cubicBezTo>
                    <a:pt x="63" y="10"/>
                    <a:pt x="63" y="10"/>
                    <a:pt x="63" y="9"/>
                  </a:cubicBezTo>
                  <a:cubicBezTo>
                    <a:pt x="63" y="9"/>
                    <a:pt x="63" y="9"/>
                    <a:pt x="63" y="9"/>
                  </a:cubicBezTo>
                  <a:cubicBezTo>
                    <a:pt x="63" y="9"/>
                    <a:pt x="63" y="9"/>
                    <a:pt x="63" y="9"/>
                  </a:cubicBezTo>
                  <a:cubicBezTo>
                    <a:pt x="63" y="9"/>
                    <a:pt x="63" y="9"/>
                    <a:pt x="63" y="9"/>
                  </a:cubicBezTo>
                  <a:cubicBezTo>
                    <a:pt x="63" y="9"/>
                    <a:pt x="64" y="9"/>
                    <a:pt x="64" y="9"/>
                  </a:cubicBezTo>
                  <a:close/>
                  <a:moveTo>
                    <a:pt x="67" y="13"/>
                  </a:moveTo>
                  <a:cubicBezTo>
                    <a:pt x="67" y="13"/>
                    <a:pt x="67" y="12"/>
                    <a:pt x="67" y="12"/>
                  </a:cubicBezTo>
                  <a:cubicBezTo>
                    <a:pt x="67" y="12"/>
                    <a:pt x="67" y="12"/>
                    <a:pt x="67" y="12"/>
                  </a:cubicBezTo>
                  <a:cubicBezTo>
                    <a:pt x="67" y="12"/>
                    <a:pt x="67" y="12"/>
                    <a:pt x="67" y="13"/>
                  </a:cubicBezTo>
                  <a:close/>
                  <a:moveTo>
                    <a:pt x="69" y="12"/>
                  </a:moveTo>
                  <a:cubicBezTo>
                    <a:pt x="68" y="12"/>
                    <a:pt x="68" y="12"/>
                    <a:pt x="68" y="11"/>
                  </a:cubicBezTo>
                  <a:cubicBezTo>
                    <a:pt x="68" y="11"/>
                    <a:pt x="67" y="11"/>
                    <a:pt x="68" y="10"/>
                  </a:cubicBezTo>
                  <a:cubicBezTo>
                    <a:pt x="68" y="10"/>
                    <a:pt x="68" y="9"/>
                    <a:pt x="68" y="9"/>
                  </a:cubicBezTo>
                  <a:cubicBezTo>
                    <a:pt x="69" y="10"/>
                    <a:pt x="70" y="12"/>
                    <a:pt x="69" y="12"/>
                  </a:cubicBezTo>
                  <a:close/>
                  <a:moveTo>
                    <a:pt x="65" y="8"/>
                  </a:moveTo>
                  <a:cubicBezTo>
                    <a:pt x="65" y="8"/>
                    <a:pt x="66" y="8"/>
                    <a:pt x="66" y="8"/>
                  </a:cubicBezTo>
                  <a:cubicBezTo>
                    <a:pt x="66" y="8"/>
                    <a:pt x="65" y="8"/>
                    <a:pt x="65" y="8"/>
                  </a:cubicBezTo>
                  <a:cubicBezTo>
                    <a:pt x="65" y="8"/>
                    <a:pt x="65" y="8"/>
                    <a:pt x="65" y="8"/>
                  </a:cubicBezTo>
                  <a:cubicBezTo>
                    <a:pt x="65" y="8"/>
                    <a:pt x="65" y="8"/>
                    <a:pt x="65" y="8"/>
                  </a:cubicBezTo>
                  <a:close/>
                  <a:moveTo>
                    <a:pt x="59" y="7"/>
                  </a:moveTo>
                  <a:cubicBezTo>
                    <a:pt x="59" y="7"/>
                    <a:pt x="59" y="7"/>
                    <a:pt x="59" y="7"/>
                  </a:cubicBezTo>
                  <a:cubicBezTo>
                    <a:pt x="59" y="7"/>
                    <a:pt x="59" y="7"/>
                    <a:pt x="58" y="7"/>
                  </a:cubicBezTo>
                  <a:cubicBezTo>
                    <a:pt x="58" y="7"/>
                    <a:pt x="58" y="7"/>
                    <a:pt x="58" y="7"/>
                  </a:cubicBezTo>
                  <a:cubicBezTo>
                    <a:pt x="58" y="6"/>
                    <a:pt x="58" y="6"/>
                    <a:pt x="58" y="6"/>
                  </a:cubicBezTo>
                  <a:cubicBezTo>
                    <a:pt x="58" y="6"/>
                    <a:pt x="58" y="6"/>
                    <a:pt x="58" y="6"/>
                  </a:cubicBezTo>
                  <a:cubicBezTo>
                    <a:pt x="59" y="6"/>
                    <a:pt x="59" y="6"/>
                    <a:pt x="59" y="7"/>
                  </a:cubicBezTo>
                  <a:close/>
                  <a:moveTo>
                    <a:pt x="53" y="5"/>
                  </a:moveTo>
                  <a:cubicBezTo>
                    <a:pt x="53" y="5"/>
                    <a:pt x="53" y="5"/>
                    <a:pt x="54" y="5"/>
                  </a:cubicBezTo>
                  <a:cubicBezTo>
                    <a:pt x="54" y="5"/>
                    <a:pt x="53" y="5"/>
                    <a:pt x="53" y="6"/>
                  </a:cubicBezTo>
                  <a:cubicBezTo>
                    <a:pt x="53" y="6"/>
                    <a:pt x="53" y="6"/>
                    <a:pt x="53" y="6"/>
                  </a:cubicBezTo>
                  <a:cubicBezTo>
                    <a:pt x="53" y="5"/>
                    <a:pt x="53" y="5"/>
                    <a:pt x="53" y="5"/>
                  </a:cubicBezTo>
                  <a:close/>
                  <a:moveTo>
                    <a:pt x="29" y="7"/>
                  </a:moveTo>
                  <a:cubicBezTo>
                    <a:pt x="29" y="7"/>
                    <a:pt x="29" y="7"/>
                    <a:pt x="29" y="7"/>
                  </a:cubicBezTo>
                  <a:cubicBezTo>
                    <a:pt x="29" y="7"/>
                    <a:pt x="29" y="8"/>
                    <a:pt x="29" y="8"/>
                  </a:cubicBezTo>
                  <a:cubicBezTo>
                    <a:pt x="29" y="8"/>
                    <a:pt x="29" y="9"/>
                    <a:pt x="29" y="9"/>
                  </a:cubicBezTo>
                  <a:cubicBezTo>
                    <a:pt x="29" y="9"/>
                    <a:pt x="28" y="8"/>
                    <a:pt x="28" y="8"/>
                  </a:cubicBezTo>
                  <a:cubicBezTo>
                    <a:pt x="29" y="7"/>
                    <a:pt x="29" y="7"/>
                    <a:pt x="29" y="7"/>
                  </a:cubicBezTo>
                  <a:close/>
                  <a:moveTo>
                    <a:pt x="27" y="7"/>
                  </a:moveTo>
                  <a:cubicBezTo>
                    <a:pt x="27" y="8"/>
                    <a:pt x="26" y="8"/>
                    <a:pt x="25" y="8"/>
                  </a:cubicBezTo>
                  <a:cubicBezTo>
                    <a:pt x="25" y="8"/>
                    <a:pt x="25" y="8"/>
                    <a:pt x="25" y="8"/>
                  </a:cubicBezTo>
                  <a:cubicBezTo>
                    <a:pt x="26" y="8"/>
                    <a:pt x="26" y="7"/>
                    <a:pt x="27" y="7"/>
                  </a:cubicBezTo>
                  <a:close/>
                  <a:moveTo>
                    <a:pt x="20" y="8"/>
                  </a:moveTo>
                  <a:cubicBezTo>
                    <a:pt x="20" y="8"/>
                    <a:pt x="20" y="8"/>
                    <a:pt x="20" y="8"/>
                  </a:cubicBezTo>
                  <a:cubicBezTo>
                    <a:pt x="20" y="8"/>
                    <a:pt x="20" y="8"/>
                    <a:pt x="20" y="8"/>
                  </a:cubicBezTo>
                  <a:cubicBezTo>
                    <a:pt x="20" y="8"/>
                    <a:pt x="20" y="8"/>
                    <a:pt x="20" y="8"/>
                  </a:cubicBezTo>
                  <a:close/>
                  <a:moveTo>
                    <a:pt x="17" y="7"/>
                  </a:moveTo>
                  <a:cubicBezTo>
                    <a:pt x="18" y="7"/>
                    <a:pt x="18" y="7"/>
                    <a:pt x="18" y="8"/>
                  </a:cubicBezTo>
                  <a:cubicBezTo>
                    <a:pt x="18" y="8"/>
                    <a:pt x="18" y="8"/>
                    <a:pt x="18" y="8"/>
                  </a:cubicBezTo>
                  <a:cubicBezTo>
                    <a:pt x="18" y="8"/>
                    <a:pt x="17" y="8"/>
                    <a:pt x="17" y="8"/>
                  </a:cubicBezTo>
                  <a:cubicBezTo>
                    <a:pt x="17" y="8"/>
                    <a:pt x="16" y="7"/>
                    <a:pt x="17" y="7"/>
                  </a:cubicBezTo>
                  <a:close/>
                  <a:moveTo>
                    <a:pt x="16" y="8"/>
                  </a:moveTo>
                  <a:cubicBezTo>
                    <a:pt x="16" y="9"/>
                    <a:pt x="16" y="9"/>
                    <a:pt x="16" y="10"/>
                  </a:cubicBezTo>
                  <a:cubicBezTo>
                    <a:pt x="16" y="9"/>
                    <a:pt x="15" y="9"/>
                    <a:pt x="15" y="9"/>
                  </a:cubicBezTo>
                  <a:cubicBezTo>
                    <a:pt x="15" y="9"/>
                    <a:pt x="15" y="9"/>
                    <a:pt x="15" y="9"/>
                  </a:cubicBezTo>
                  <a:cubicBezTo>
                    <a:pt x="15" y="9"/>
                    <a:pt x="15" y="9"/>
                    <a:pt x="15" y="9"/>
                  </a:cubicBezTo>
                  <a:cubicBezTo>
                    <a:pt x="15" y="9"/>
                    <a:pt x="15" y="9"/>
                    <a:pt x="15" y="9"/>
                  </a:cubicBezTo>
                  <a:cubicBezTo>
                    <a:pt x="15" y="9"/>
                    <a:pt x="15" y="8"/>
                    <a:pt x="16" y="8"/>
                  </a:cubicBezTo>
                  <a:close/>
                  <a:moveTo>
                    <a:pt x="9" y="7"/>
                  </a:moveTo>
                  <a:cubicBezTo>
                    <a:pt x="9" y="8"/>
                    <a:pt x="11" y="8"/>
                    <a:pt x="10" y="7"/>
                  </a:cubicBezTo>
                  <a:cubicBezTo>
                    <a:pt x="11" y="8"/>
                    <a:pt x="10" y="6"/>
                    <a:pt x="12" y="6"/>
                  </a:cubicBezTo>
                  <a:cubicBezTo>
                    <a:pt x="12" y="6"/>
                    <a:pt x="12" y="7"/>
                    <a:pt x="13" y="7"/>
                  </a:cubicBezTo>
                  <a:cubicBezTo>
                    <a:pt x="13" y="7"/>
                    <a:pt x="13" y="6"/>
                    <a:pt x="14" y="7"/>
                  </a:cubicBezTo>
                  <a:cubicBezTo>
                    <a:pt x="14" y="7"/>
                    <a:pt x="14" y="7"/>
                    <a:pt x="14" y="7"/>
                  </a:cubicBezTo>
                  <a:cubicBezTo>
                    <a:pt x="14" y="8"/>
                    <a:pt x="13" y="8"/>
                    <a:pt x="13" y="8"/>
                  </a:cubicBezTo>
                  <a:cubicBezTo>
                    <a:pt x="13" y="9"/>
                    <a:pt x="13" y="9"/>
                    <a:pt x="13" y="9"/>
                  </a:cubicBezTo>
                  <a:cubicBezTo>
                    <a:pt x="12" y="10"/>
                    <a:pt x="12" y="10"/>
                    <a:pt x="13" y="10"/>
                  </a:cubicBezTo>
                  <a:cubicBezTo>
                    <a:pt x="12" y="10"/>
                    <a:pt x="12" y="10"/>
                    <a:pt x="12" y="10"/>
                  </a:cubicBezTo>
                  <a:cubicBezTo>
                    <a:pt x="12" y="10"/>
                    <a:pt x="12" y="10"/>
                    <a:pt x="12" y="10"/>
                  </a:cubicBezTo>
                  <a:cubicBezTo>
                    <a:pt x="12" y="10"/>
                    <a:pt x="12" y="9"/>
                    <a:pt x="11" y="9"/>
                  </a:cubicBezTo>
                  <a:cubicBezTo>
                    <a:pt x="11" y="9"/>
                    <a:pt x="11" y="9"/>
                    <a:pt x="11" y="9"/>
                  </a:cubicBezTo>
                  <a:cubicBezTo>
                    <a:pt x="11" y="9"/>
                    <a:pt x="10" y="9"/>
                    <a:pt x="10" y="8"/>
                  </a:cubicBezTo>
                  <a:cubicBezTo>
                    <a:pt x="8" y="8"/>
                    <a:pt x="8" y="8"/>
                    <a:pt x="8" y="8"/>
                  </a:cubicBezTo>
                  <a:cubicBezTo>
                    <a:pt x="8" y="8"/>
                    <a:pt x="9" y="7"/>
                    <a:pt x="9" y="7"/>
                  </a:cubicBezTo>
                  <a:close/>
                  <a:moveTo>
                    <a:pt x="8" y="9"/>
                  </a:moveTo>
                  <a:cubicBezTo>
                    <a:pt x="8" y="9"/>
                    <a:pt x="9" y="9"/>
                    <a:pt x="9" y="9"/>
                  </a:cubicBezTo>
                  <a:cubicBezTo>
                    <a:pt x="9" y="9"/>
                    <a:pt x="9" y="10"/>
                    <a:pt x="9" y="10"/>
                  </a:cubicBezTo>
                  <a:cubicBezTo>
                    <a:pt x="8" y="10"/>
                    <a:pt x="8" y="9"/>
                    <a:pt x="8" y="9"/>
                  </a:cubicBezTo>
                  <a:close/>
                  <a:moveTo>
                    <a:pt x="4" y="11"/>
                  </a:moveTo>
                  <a:cubicBezTo>
                    <a:pt x="4" y="11"/>
                    <a:pt x="4" y="11"/>
                    <a:pt x="4" y="12"/>
                  </a:cubicBezTo>
                  <a:cubicBezTo>
                    <a:pt x="4" y="12"/>
                    <a:pt x="4" y="12"/>
                    <a:pt x="4" y="12"/>
                  </a:cubicBezTo>
                  <a:cubicBezTo>
                    <a:pt x="4" y="12"/>
                    <a:pt x="4" y="11"/>
                    <a:pt x="4" y="11"/>
                  </a:cubicBezTo>
                  <a:close/>
                  <a:moveTo>
                    <a:pt x="4" y="9"/>
                  </a:moveTo>
                  <a:cubicBezTo>
                    <a:pt x="5" y="9"/>
                    <a:pt x="4" y="10"/>
                    <a:pt x="4" y="11"/>
                  </a:cubicBezTo>
                  <a:cubicBezTo>
                    <a:pt x="4" y="10"/>
                    <a:pt x="4" y="10"/>
                    <a:pt x="4" y="10"/>
                  </a:cubicBezTo>
                  <a:cubicBezTo>
                    <a:pt x="4" y="9"/>
                    <a:pt x="4" y="9"/>
                    <a:pt x="3" y="9"/>
                  </a:cubicBezTo>
                  <a:cubicBezTo>
                    <a:pt x="3" y="9"/>
                    <a:pt x="4"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68"/>
            <p:cNvSpPr>
              <a:spLocks/>
            </p:cNvSpPr>
            <p:nvPr/>
          </p:nvSpPr>
          <p:spPr bwMode="auto">
            <a:xfrm>
              <a:off x="9305926" y="4721225"/>
              <a:ext cx="9525" cy="9525"/>
            </a:xfrm>
            <a:custGeom>
              <a:avLst/>
              <a:gdLst>
                <a:gd name="T0" fmla="*/ 1 w 3"/>
                <a:gd name="T1" fmla="*/ 3 h 3"/>
                <a:gd name="T2" fmla="*/ 3 w 3"/>
                <a:gd name="T3" fmla="*/ 2 h 3"/>
                <a:gd name="T4" fmla="*/ 1 w 3"/>
                <a:gd name="T5" fmla="*/ 3 h 3"/>
              </a:gdLst>
              <a:ahLst/>
              <a:cxnLst>
                <a:cxn ang="0">
                  <a:pos x="T0" y="T1"/>
                </a:cxn>
                <a:cxn ang="0">
                  <a:pos x="T2" y="T3"/>
                </a:cxn>
                <a:cxn ang="0">
                  <a:pos x="T4" y="T5"/>
                </a:cxn>
              </a:cxnLst>
              <a:rect l="0" t="0" r="r" b="b"/>
              <a:pathLst>
                <a:path w="3" h="3">
                  <a:moveTo>
                    <a:pt x="1" y="3"/>
                  </a:moveTo>
                  <a:cubicBezTo>
                    <a:pt x="1" y="3"/>
                    <a:pt x="3" y="3"/>
                    <a:pt x="3" y="2"/>
                  </a:cubicBezTo>
                  <a:cubicBezTo>
                    <a:pt x="3" y="0"/>
                    <a:pt x="0" y="0"/>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69"/>
            <p:cNvSpPr>
              <a:spLocks/>
            </p:cNvSpPr>
            <p:nvPr/>
          </p:nvSpPr>
          <p:spPr bwMode="auto">
            <a:xfrm>
              <a:off x="9112251" y="4724400"/>
              <a:ext cx="11113" cy="14287"/>
            </a:xfrm>
            <a:custGeom>
              <a:avLst/>
              <a:gdLst>
                <a:gd name="T0" fmla="*/ 0 w 3"/>
                <a:gd name="T1" fmla="*/ 2 h 4"/>
                <a:gd name="T2" fmla="*/ 2 w 3"/>
                <a:gd name="T3" fmla="*/ 1 h 4"/>
                <a:gd name="T4" fmla="*/ 0 w 3"/>
                <a:gd name="T5" fmla="*/ 2 h 4"/>
              </a:gdLst>
              <a:ahLst/>
              <a:cxnLst>
                <a:cxn ang="0">
                  <a:pos x="T0" y="T1"/>
                </a:cxn>
                <a:cxn ang="0">
                  <a:pos x="T2" y="T3"/>
                </a:cxn>
                <a:cxn ang="0">
                  <a:pos x="T4" y="T5"/>
                </a:cxn>
              </a:cxnLst>
              <a:rect l="0" t="0" r="r" b="b"/>
              <a:pathLst>
                <a:path w="3" h="4">
                  <a:moveTo>
                    <a:pt x="0" y="2"/>
                  </a:moveTo>
                  <a:cubicBezTo>
                    <a:pt x="0" y="4"/>
                    <a:pt x="3" y="2"/>
                    <a:pt x="2" y="1"/>
                  </a:cubicBezTo>
                  <a:cubicBezTo>
                    <a:pt x="1"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270"/>
            <p:cNvSpPr>
              <a:spLocks/>
            </p:cNvSpPr>
            <p:nvPr/>
          </p:nvSpPr>
          <p:spPr bwMode="auto">
            <a:xfrm>
              <a:off x="9253538" y="4643438"/>
              <a:ext cx="15875" cy="9525"/>
            </a:xfrm>
            <a:custGeom>
              <a:avLst/>
              <a:gdLst>
                <a:gd name="T0" fmla="*/ 5 w 5"/>
                <a:gd name="T1" fmla="*/ 0 h 3"/>
                <a:gd name="T2" fmla="*/ 3 w 5"/>
                <a:gd name="T3" fmla="*/ 0 h 3"/>
                <a:gd name="T4" fmla="*/ 5 w 5"/>
                <a:gd name="T5" fmla="*/ 0 h 3"/>
              </a:gdLst>
              <a:ahLst/>
              <a:cxnLst>
                <a:cxn ang="0">
                  <a:pos x="T0" y="T1"/>
                </a:cxn>
                <a:cxn ang="0">
                  <a:pos x="T2" y="T3"/>
                </a:cxn>
                <a:cxn ang="0">
                  <a:pos x="T4" y="T5"/>
                </a:cxn>
              </a:cxnLst>
              <a:rect l="0" t="0" r="r" b="b"/>
              <a:pathLst>
                <a:path w="5" h="3">
                  <a:moveTo>
                    <a:pt x="5" y="0"/>
                  </a:moveTo>
                  <a:cubicBezTo>
                    <a:pt x="4" y="1"/>
                    <a:pt x="3" y="1"/>
                    <a:pt x="3" y="0"/>
                  </a:cubicBezTo>
                  <a:cubicBezTo>
                    <a:pt x="0" y="1"/>
                    <a:pt x="5" y="3"/>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271"/>
            <p:cNvSpPr>
              <a:spLocks/>
            </p:cNvSpPr>
            <p:nvPr/>
          </p:nvSpPr>
          <p:spPr bwMode="auto">
            <a:xfrm>
              <a:off x="9471026" y="4656138"/>
              <a:ext cx="11113" cy="6350"/>
            </a:xfrm>
            <a:custGeom>
              <a:avLst/>
              <a:gdLst>
                <a:gd name="T0" fmla="*/ 0 w 3"/>
                <a:gd name="T1" fmla="*/ 1 h 2"/>
                <a:gd name="T2" fmla="*/ 1 w 3"/>
                <a:gd name="T3" fmla="*/ 2 h 2"/>
                <a:gd name="T4" fmla="*/ 2 w 3"/>
                <a:gd name="T5" fmla="*/ 1 h 2"/>
                <a:gd name="T6" fmla="*/ 3 w 3"/>
                <a:gd name="T7" fmla="*/ 0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2"/>
                    <a:pt x="1" y="1"/>
                    <a:pt x="1" y="2"/>
                  </a:cubicBezTo>
                  <a:cubicBezTo>
                    <a:pt x="1" y="2"/>
                    <a:pt x="2" y="1"/>
                    <a:pt x="2" y="1"/>
                  </a:cubicBezTo>
                  <a:cubicBezTo>
                    <a:pt x="2" y="1"/>
                    <a:pt x="3" y="0"/>
                    <a:pt x="3" y="0"/>
                  </a:cubicBezTo>
                  <a:cubicBezTo>
                    <a:pt x="2" y="0"/>
                    <a:pt x="2"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272"/>
            <p:cNvSpPr>
              <a:spLocks/>
            </p:cNvSpPr>
            <p:nvPr/>
          </p:nvSpPr>
          <p:spPr bwMode="auto">
            <a:xfrm>
              <a:off x="9432926" y="4652963"/>
              <a:ext cx="6350" cy="9525"/>
            </a:xfrm>
            <a:custGeom>
              <a:avLst/>
              <a:gdLst>
                <a:gd name="T0" fmla="*/ 0 w 2"/>
                <a:gd name="T1" fmla="*/ 3 h 3"/>
                <a:gd name="T2" fmla="*/ 0 w 2"/>
                <a:gd name="T3" fmla="*/ 0 h 3"/>
                <a:gd name="T4" fmla="*/ 1 w 2"/>
                <a:gd name="T5" fmla="*/ 1 h 3"/>
                <a:gd name="T6" fmla="*/ 0 w 2"/>
                <a:gd name="T7" fmla="*/ 3 h 3"/>
              </a:gdLst>
              <a:ahLst/>
              <a:cxnLst>
                <a:cxn ang="0">
                  <a:pos x="T0" y="T1"/>
                </a:cxn>
                <a:cxn ang="0">
                  <a:pos x="T2" y="T3"/>
                </a:cxn>
                <a:cxn ang="0">
                  <a:pos x="T4" y="T5"/>
                </a:cxn>
                <a:cxn ang="0">
                  <a:pos x="T6" y="T7"/>
                </a:cxn>
              </a:cxnLst>
              <a:rect l="0" t="0" r="r" b="b"/>
              <a:pathLst>
                <a:path w="2" h="3">
                  <a:moveTo>
                    <a:pt x="0" y="3"/>
                  </a:moveTo>
                  <a:cubicBezTo>
                    <a:pt x="1" y="3"/>
                    <a:pt x="2" y="0"/>
                    <a:pt x="0" y="0"/>
                  </a:cubicBezTo>
                  <a:cubicBezTo>
                    <a:pt x="0" y="1"/>
                    <a:pt x="0" y="1"/>
                    <a:pt x="1" y="1"/>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73"/>
            <p:cNvSpPr>
              <a:spLocks/>
            </p:cNvSpPr>
            <p:nvPr/>
          </p:nvSpPr>
          <p:spPr bwMode="auto">
            <a:xfrm>
              <a:off x="9074151" y="4724400"/>
              <a:ext cx="3175" cy="11112"/>
            </a:xfrm>
            <a:custGeom>
              <a:avLst/>
              <a:gdLst>
                <a:gd name="T0" fmla="*/ 0 w 1"/>
                <a:gd name="T1" fmla="*/ 2 h 3"/>
                <a:gd name="T2" fmla="*/ 0 w 1"/>
                <a:gd name="T3" fmla="*/ 2 h 3"/>
              </a:gdLst>
              <a:ahLst/>
              <a:cxnLst>
                <a:cxn ang="0">
                  <a:pos x="T0" y="T1"/>
                </a:cxn>
                <a:cxn ang="0">
                  <a:pos x="T2" y="T3"/>
                </a:cxn>
              </a:cxnLst>
              <a:rect l="0" t="0" r="r" b="b"/>
              <a:pathLst>
                <a:path w="1" h="3">
                  <a:moveTo>
                    <a:pt x="0" y="2"/>
                  </a:moveTo>
                  <a:cubicBezTo>
                    <a:pt x="1" y="3"/>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274"/>
            <p:cNvSpPr>
              <a:spLocks/>
            </p:cNvSpPr>
            <p:nvPr/>
          </p:nvSpPr>
          <p:spPr bwMode="auto">
            <a:xfrm>
              <a:off x="8988426" y="4621213"/>
              <a:ext cx="3175" cy="6350"/>
            </a:xfrm>
            <a:custGeom>
              <a:avLst/>
              <a:gdLst>
                <a:gd name="T0" fmla="*/ 1 w 1"/>
                <a:gd name="T1" fmla="*/ 0 h 2"/>
                <a:gd name="T2" fmla="*/ 1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2"/>
                    <a:pt x="1" y="2"/>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275"/>
            <p:cNvSpPr>
              <a:spLocks noEditPoints="1"/>
            </p:cNvSpPr>
            <p:nvPr/>
          </p:nvSpPr>
          <p:spPr bwMode="auto">
            <a:xfrm>
              <a:off x="8758238" y="4559300"/>
              <a:ext cx="1019175" cy="112712"/>
            </a:xfrm>
            <a:custGeom>
              <a:avLst/>
              <a:gdLst>
                <a:gd name="T0" fmla="*/ 302 w 313"/>
                <a:gd name="T1" fmla="*/ 18 h 35"/>
                <a:gd name="T2" fmla="*/ 279 w 313"/>
                <a:gd name="T3" fmla="*/ 15 h 35"/>
                <a:gd name="T4" fmla="*/ 272 w 313"/>
                <a:gd name="T5" fmla="*/ 8 h 35"/>
                <a:gd name="T6" fmla="*/ 260 w 313"/>
                <a:gd name="T7" fmla="*/ 10 h 35"/>
                <a:gd name="T8" fmla="*/ 240 w 313"/>
                <a:gd name="T9" fmla="*/ 4 h 35"/>
                <a:gd name="T10" fmla="*/ 229 w 313"/>
                <a:gd name="T11" fmla="*/ 11 h 35"/>
                <a:gd name="T12" fmla="*/ 222 w 313"/>
                <a:gd name="T13" fmla="*/ 12 h 35"/>
                <a:gd name="T14" fmla="*/ 211 w 313"/>
                <a:gd name="T15" fmla="*/ 4 h 35"/>
                <a:gd name="T16" fmla="*/ 192 w 313"/>
                <a:gd name="T17" fmla="*/ 8 h 35"/>
                <a:gd name="T18" fmla="*/ 156 w 313"/>
                <a:gd name="T19" fmla="*/ 5 h 35"/>
                <a:gd name="T20" fmla="*/ 148 w 313"/>
                <a:gd name="T21" fmla="*/ 7 h 35"/>
                <a:gd name="T22" fmla="*/ 133 w 313"/>
                <a:gd name="T23" fmla="*/ 11 h 35"/>
                <a:gd name="T24" fmla="*/ 106 w 313"/>
                <a:gd name="T25" fmla="*/ 9 h 35"/>
                <a:gd name="T26" fmla="*/ 84 w 313"/>
                <a:gd name="T27" fmla="*/ 9 h 35"/>
                <a:gd name="T28" fmla="*/ 56 w 313"/>
                <a:gd name="T29" fmla="*/ 10 h 35"/>
                <a:gd name="T30" fmla="*/ 48 w 313"/>
                <a:gd name="T31" fmla="*/ 13 h 35"/>
                <a:gd name="T32" fmla="*/ 43 w 313"/>
                <a:gd name="T33" fmla="*/ 15 h 35"/>
                <a:gd name="T34" fmla="*/ 28 w 313"/>
                <a:gd name="T35" fmla="*/ 1 h 35"/>
                <a:gd name="T36" fmla="*/ 16 w 313"/>
                <a:gd name="T37" fmla="*/ 16 h 35"/>
                <a:gd name="T38" fmla="*/ 1 w 313"/>
                <a:gd name="T39" fmla="*/ 20 h 35"/>
                <a:gd name="T40" fmla="*/ 22 w 313"/>
                <a:gd name="T41" fmla="*/ 18 h 35"/>
                <a:gd name="T42" fmla="*/ 47 w 313"/>
                <a:gd name="T43" fmla="*/ 28 h 35"/>
                <a:gd name="T44" fmla="*/ 74 w 313"/>
                <a:gd name="T45" fmla="*/ 27 h 35"/>
                <a:gd name="T46" fmla="*/ 117 w 313"/>
                <a:gd name="T47" fmla="*/ 26 h 35"/>
                <a:gd name="T48" fmla="*/ 130 w 313"/>
                <a:gd name="T49" fmla="*/ 27 h 35"/>
                <a:gd name="T50" fmla="*/ 148 w 313"/>
                <a:gd name="T51" fmla="*/ 24 h 35"/>
                <a:gd name="T52" fmla="*/ 164 w 313"/>
                <a:gd name="T53" fmla="*/ 25 h 35"/>
                <a:gd name="T54" fmla="*/ 182 w 313"/>
                <a:gd name="T55" fmla="*/ 24 h 35"/>
                <a:gd name="T56" fmla="*/ 194 w 313"/>
                <a:gd name="T57" fmla="*/ 24 h 35"/>
                <a:gd name="T58" fmla="*/ 232 w 313"/>
                <a:gd name="T59" fmla="*/ 29 h 35"/>
                <a:gd name="T60" fmla="*/ 260 w 313"/>
                <a:gd name="T61" fmla="*/ 27 h 35"/>
                <a:gd name="T62" fmla="*/ 284 w 313"/>
                <a:gd name="T63" fmla="*/ 19 h 35"/>
                <a:gd name="T64" fmla="*/ 10 w 313"/>
                <a:gd name="T65" fmla="*/ 18 h 35"/>
                <a:gd name="T66" fmla="*/ 251 w 313"/>
                <a:gd name="T67" fmla="*/ 6 h 35"/>
                <a:gd name="T68" fmla="*/ 234 w 313"/>
                <a:gd name="T69" fmla="*/ 13 h 35"/>
                <a:gd name="T70" fmla="*/ 211 w 313"/>
                <a:gd name="T71" fmla="*/ 15 h 35"/>
                <a:gd name="T72" fmla="*/ 187 w 313"/>
                <a:gd name="T73" fmla="*/ 18 h 35"/>
                <a:gd name="T74" fmla="*/ 177 w 313"/>
                <a:gd name="T75" fmla="*/ 10 h 35"/>
                <a:gd name="T76" fmla="*/ 200 w 313"/>
                <a:gd name="T77" fmla="*/ 13 h 35"/>
                <a:gd name="T78" fmla="*/ 183 w 313"/>
                <a:gd name="T79" fmla="*/ 8 h 35"/>
                <a:gd name="T80" fmla="*/ 170 w 313"/>
                <a:gd name="T81" fmla="*/ 9 h 35"/>
                <a:gd name="T82" fmla="*/ 158 w 313"/>
                <a:gd name="T83" fmla="*/ 14 h 35"/>
                <a:gd name="T84" fmla="*/ 139 w 313"/>
                <a:gd name="T85" fmla="*/ 20 h 35"/>
                <a:gd name="T86" fmla="*/ 149 w 313"/>
                <a:gd name="T87" fmla="*/ 16 h 35"/>
                <a:gd name="T88" fmla="*/ 139 w 313"/>
                <a:gd name="T89" fmla="*/ 10 h 35"/>
                <a:gd name="T90" fmla="*/ 127 w 313"/>
                <a:gd name="T91" fmla="*/ 8 h 35"/>
                <a:gd name="T92" fmla="*/ 114 w 313"/>
                <a:gd name="T93" fmla="*/ 11 h 35"/>
                <a:gd name="T94" fmla="*/ 112 w 313"/>
                <a:gd name="T95" fmla="*/ 11 h 35"/>
                <a:gd name="T96" fmla="*/ 95 w 313"/>
                <a:gd name="T97" fmla="*/ 9 h 35"/>
                <a:gd name="T98" fmla="*/ 69 w 313"/>
                <a:gd name="T99" fmla="*/ 14 h 35"/>
                <a:gd name="T100" fmla="*/ 64 w 313"/>
                <a:gd name="T101" fmla="*/ 8 h 35"/>
                <a:gd name="T102" fmla="*/ 59 w 313"/>
                <a:gd name="T103" fmla="*/ 18 h 35"/>
                <a:gd name="T104" fmla="*/ 77 w 313"/>
                <a:gd name="T105" fmla="*/ 21 h 35"/>
                <a:gd name="T106" fmla="*/ 89 w 313"/>
                <a:gd name="T107" fmla="*/ 23 h 35"/>
                <a:gd name="T108" fmla="*/ 107 w 313"/>
                <a:gd name="T109" fmla="*/ 23 h 35"/>
                <a:gd name="T110" fmla="*/ 128 w 313"/>
                <a:gd name="T111" fmla="*/ 20 h 35"/>
                <a:gd name="T112" fmla="*/ 204 w 313"/>
                <a:gd name="T113" fmla="*/ 17 h 35"/>
                <a:gd name="T114" fmla="*/ 214 w 313"/>
                <a:gd name="T115" fmla="*/ 25 h 35"/>
                <a:gd name="T116" fmla="*/ 228 w 313"/>
                <a:gd name="T117" fmla="*/ 17 h 35"/>
                <a:gd name="T118" fmla="*/ 251 w 313"/>
                <a:gd name="T119" fmla="*/ 17 h 35"/>
                <a:gd name="T120" fmla="*/ 255 w 313"/>
                <a:gd name="T121" fmla="*/ 2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35">
                  <a:moveTo>
                    <a:pt x="284" y="28"/>
                  </a:moveTo>
                  <a:cubicBezTo>
                    <a:pt x="285" y="29"/>
                    <a:pt x="285" y="28"/>
                    <a:pt x="286" y="28"/>
                  </a:cubicBezTo>
                  <a:cubicBezTo>
                    <a:pt x="288" y="28"/>
                    <a:pt x="285" y="29"/>
                    <a:pt x="286" y="30"/>
                  </a:cubicBezTo>
                  <a:cubicBezTo>
                    <a:pt x="287" y="30"/>
                    <a:pt x="287" y="29"/>
                    <a:pt x="288" y="29"/>
                  </a:cubicBezTo>
                  <a:cubicBezTo>
                    <a:pt x="289" y="28"/>
                    <a:pt x="287" y="28"/>
                    <a:pt x="290" y="28"/>
                  </a:cubicBezTo>
                  <a:cubicBezTo>
                    <a:pt x="290" y="26"/>
                    <a:pt x="290" y="26"/>
                    <a:pt x="290" y="26"/>
                  </a:cubicBezTo>
                  <a:cubicBezTo>
                    <a:pt x="291" y="26"/>
                    <a:pt x="291" y="27"/>
                    <a:pt x="291" y="27"/>
                  </a:cubicBezTo>
                  <a:cubicBezTo>
                    <a:pt x="291" y="27"/>
                    <a:pt x="291" y="27"/>
                    <a:pt x="292" y="27"/>
                  </a:cubicBezTo>
                  <a:cubicBezTo>
                    <a:pt x="292" y="28"/>
                    <a:pt x="293" y="28"/>
                    <a:pt x="293" y="28"/>
                  </a:cubicBezTo>
                  <a:cubicBezTo>
                    <a:pt x="294" y="29"/>
                    <a:pt x="293" y="28"/>
                    <a:pt x="294" y="28"/>
                  </a:cubicBezTo>
                  <a:cubicBezTo>
                    <a:pt x="294" y="28"/>
                    <a:pt x="294" y="28"/>
                    <a:pt x="294" y="28"/>
                  </a:cubicBezTo>
                  <a:cubicBezTo>
                    <a:pt x="295" y="28"/>
                    <a:pt x="296" y="27"/>
                    <a:pt x="297" y="27"/>
                  </a:cubicBezTo>
                  <a:cubicBezTo>
                    <a:pt x="297" y="26"/>
                    <a:pt x="297" y="25"/>
                    <a:pt x="296" y="25"/>
                  </a:cubicBezTo>
                  <a:cubicBezTo>
                    <a:pt x="298" y="24"/>
                    <a:pt x="298" y="22"/>
                    <a:pt x="300" y="21"/>
                  </a:cubicBezTo>
                  <a:cubicBezTo>
                    <a:pt x="300" y="20"/>
                    <a:pt x="299" y="20"/>
                    <a:pt x="301" y="19"/>
                  </a:cubicBezTo>
                  <a:cubicBezTo>
                    <a:pt x="302" y="20"/>
                    <a:pt x="300" y="20"/>
                    <a:pt x="301" y="21"/>
                  </a:cubicBezTo>
                  <a:cubicBezTo>
                    <a:pt x="303" y="21"/>
                    <a:pt x="305" y="22"/>
                    <a:pt x="306" y="20"/>
                  </a:cubicBezTo>
                  <a:cubicBezTo>
                    <a:pt x="307" y="20"/>
                    <a:pt x="308" y="22"/>
                    <a:pt x="307" y="23"/>
                  </a:cubicBezTo>
                  <a:cubicBezTo>
                    <a:pt x="307" y="23"/>
                    <a:pt x="309" y="23"/>
                    <a:pt x="309" y="24"/>
                  </a:cubicBezTo>
                  <a:cubicBezTo>
                    <a:pt x="309" y="24"/>
                    <a:pt x="309" y="23"/>
                    <a:pt x="310" y="23"/>
                  </a:cubicBezTo>
                  <a:cubicBezTo>
                    <a:pt x="311" y="22"/>
                    <a:pt x="312" y="23"/>
                    <a:pt x="311" y="21"/>
                  </a:cubicBezTo>
                  <a:cubicBezTo>
                    <a:pt x="312" y="21"/>
                    <a:pt x="312" y="22"/>
                    <a:pt x="313" y="22"/>
                  </a:cubicBezTo>
                  <a:cubicBezTo>
                    <a:pt x="313" y="20"/>
                    <a:pt x="311" y="19"/>
                    <a:pt x="312" y="18"/>
                  </a:cubicBezTo>
                  <a:cubicBezTo>
                    <a:pt x="311" y="17"/>
                    <a:pt x="310" y="18"/>
                    <a:pt x="311" y="16"/>
                  </a:cubicBezTo>
                  <a:cubicBezTo>
                    <a:pt x="310" y="16"/>
                    <a:pt x="309" y="16"/>
                    <a:pt x="309" y="15"/>
                  </a:cubicBezTo>
                  <a:cubicBezTo>
                    <a:pt x="309" y="16"/>
                    <a:pt x="308" y="16"/>
                    <a:pt x="308" y="17"/>
                  </a:cubicBezTo>
                  <a:cubicBezTo>
                    <a:pt x="307" y="17"/>
                    <a:pt x="307" y="18"/>
                    <a:pt x="306" y="18"/>
                  </a:cubicBezTo>
                  <a:cubicBezTo>
                    <a:pt x="306" y="18"/>
                    <a:pt x="304" y="18"/>
                    <a:pt x="304" y="18"/>
                  </a:cubicBezTo>
                  <a:cubicBezTo>
                    <a:pt x="303" y="17"/>
                    <a:pt x="303" y="18"/>
                    <a:pt x="302" y="18"/>
                  </a:cubicBezTo>
                  <a:cubicBezTo>
                    <a:pt x="301" y="18"/>
                    <a:pt x="301" y="17"/>
                    <a:pt x="299" y="17"/>
                  </a:cubicBezTo>
                  <a:cubicBezTo>
                    <a:pt x="300" y="18"/>
                    <a:pt x="299" y="18"/>
                    <a:pt x="298" y="19"/>
                  </a:cubicBezTo>
                  <a:cubicBezTo>
                    <a:pt x="297" y="18"/>
                    <a:pt x="299" y="18"/>
                    <a:pt x="298" y="17"/>
                  </a:cubicBezTo>
                  <a:cubicBezTo>
                    <a:pt x="297" y="17"/>
                    <a:pt x="297" y="15"/>
                    <a:pt x="296" y="15"/>
                  </a:cubicBezTo>
                  <a:cubicBezTo>
                    <a:pt x="296" y="14"/>
                    <a:pt x="296" y="14"/>
                    <a:pt x="295" y="14"/>
                  </a:cubicBezTo>
                  <a:cubicBezTo>
                    <a:pt x="296" y="14"/>
                    <a:pt x="296" y="14"/>
                    <a:pt x="297" y="14"/>
                  </a:cubicBezTo>
                  <a:cubicBezTo>
                    <a:pt x="297" y="14"/>
                    <a:pt x="297" y="15"/>
                    <a:pt x="298" y="14"/>
                  </a:cubicBezTo>
                  <a:cubicBezTo>
                    <a:pt x="297" y="13"/>
                    <a:pt x="298" y="13"/>
                    <a:pt x="297" y="13"/>
                  </a:cubicBezTo>
                  <a:cubicBezTo>
                    <a:pt x="297" y="14"/>
                    <a:pt x="296" y="11"/>
                    <a:pt x="295" y="12"/>
                  </a:cubicBezTo>
                  <a:cubicBezTo>
                    <a:pt x="295" y="13"/>
                    <a:pt x="294" y="12"/>
                    <a:pt x="294" y="14"/>
                  </a:cubicBezTo>
                  <a:cubicBezTo>
                    <a:pt x="295" y="14"/>
                    <a:pt x="295" y="14"/>
                    <a:pt x="295" y="14"/>
                  </a:cubicBezTo>
                  <a:cubicBezTo>
                    <a:pt x="294" y="15"/>
                    <a:pt x="295" y="15"/>
                    <a:pt x="295" y="17"/>
                  </a:cubicBezTo>
                  <a:cubicBezTo>
                    <a:pt x="296" y="17"/>
                    <a:pt x="296" y="17"/>
                    <a:pt x="297" y="17"/>
                  </a:cubicBezTo>
                  <a:cubicBezTo>
                    <a:pt x="297" y="19"/>
                    <a:pt x="295" y="16"/>
                    <a:pt x="295" y="18"/>
                  </a:cubicBezTo>
                  <a:cubicBezTo>
                    <a:pt x="294" y="18"/>
                    <a:pt x="293" y="18"/>
                    <a:pt x="293" y="17"/>
                  </a:cubicBezTo>
                  <a:cubicBezTo>
                    <a:pt x="292" y="17"/>
                    <a:pt x="292" y="18"/>
                    <a:pt x="292" y="19"/>
                  </a:cubicBezTo>
                  <a:cubicBezTo>
                    <a:pt x="290" y="18"/>
                    <a:pt x="290" y="17"/>
                    <a:pt x="287" y="17"/>
                  </a:cubicBezTo>
                  <a:cubicBezTo>
                    <a:pt x="288" y="17"/>
                    <a:pt x="288" y="18"/>
                    <a:pt x="289" y="18"/>
                  </a:cubicBezTo>
                  <a:cubicBezTo>
                    <a:pt x="288" y="19"/>
                    <a:pt x="287" y="19"/>
                    <a:pt x="286" y="18"/>
                  </a:cubicBezTo>
                  <a:cubicBezTo>
                    <a:pt x="287" y="18"/>
                    <a:pt x="287" y="17"/>
                    <a:pt x="287" y="16"/>
                  </a:cubicBezTo>
                  <a:cubicBezTo>
                    <a:pt x="287" y="15"/>
                    <a:pt x="288" y="16"/>
                    <a:pt x="288" y="15"/>
                  </a:cubicBezTo>
                  <a:cubicBezTo>
                    <a:pt x="288" y="15"/>
                    <a:pt x="288" y="15"/>
                    <a:pt x="288" y="14"/>
                  </a:cubicBezTo>
                  <a:cubicBezTo>
                    <a:pt x="288" y="14"/>
                    <a:pt x="289" y="14"/>
                    <a:pt x="289" y="14"/>
                  </a:cubicBezTo>
                  <a:cubicBezTo>
                    <a:pt x="287" y="15"/>
                    <a:pt x="288" y="13"/>
                    <a:pt x="285" y="13"/>
                  </a:cubicBezTo>
                  <a:cubicBezTo>
                    <a:pt x="285" y="15"/>
                    <a:pt x="286" y="15"/>
                    <a:pt x="286" y="17"/>
                  </a:cubicBezTo>
                  <a:cubicBezTo>
                    <a:pt x="286" y="18"/>
                    <a:pt x="284" y="18"/>
                    <a:pt x="283" y="18"/>
                  </a:cubicBezTo>
                  <a:cubicBezTo>
                    <a:pt x="281" y="18"/>
                    <a:pt x="282" y="17"/>
                    <a:pt x="282" y="15"/>
                  </a:cubicBezTo>
                  <a:cubicBezTo>
                    <a:pt x="281" y="15"/>
                    <a:pt x="281" y="14"/>
                    <a:pt x="279" y="14"/>
                  </a:cubicBezTo>
                  <a:cubicBezTo>
                    <a:pt x="279" y="14"/>
                    <a:pt x="279" y="14"/>
                    <a:pt x="279" y="15"/>
                  </a:cubicBezTo>
                  <a:cubicBezTo>
                    <a:pt x="279" y="14"/>
                    <a:pt x="278" y="14"/>
                    <a:pt x="278" y="14"/>
                  </a:cubicBezTo>
                  <a:cubicBezTo>
                    <a:pt x="278" y="13"/>
                    <a:pt x="280" y="14"/>
                    <a:pt x="280" y="13"/>
                  </a:cubicBezTo>
                  <a:cubicBezTo>
                    <a:pt x="279" y="13"/>
                    <a:pt x="279" y="13"/>
                    <a:pt x="279" y="13"/>
                  </a:cubicBezTo>
                  <a:cubicBezTo>
                    <a:pt x="279" y="13"/>
                    <a:pt x="280" y="12"/>
                    <a:pt x="280" y="12"/>
                  </a:cubicBezTo>
                  <a:cubicBezTo>
                    <a:pt x="280" y="13"/>
                    <a:pt x="280" y="14"/>
                    <a:pt x="281" y="14"/>
                  </a:cubicBezTo>
                  <a:cubicBezTo>
                    <a:pt x="282" y="13"/>
                    <a:pt x="280" y="12"/>
                    <a:pt x="281" y="12"/>
                  </a:cubicBezTo>
                  <a:cubicBezTo>
                    <a:pt x="281" y="11"/>
                    <a:pt x="281" y="11"/>
                    <a:pt x="281" y="11"/>
                  </a:cubicBezTo>
                  <a:cubicBezTo>
                    <a:pt x="281" y="10"/>
                    <a:pt x="279" y="10"/>
                    <a:pt x="280" y="9"/>
                  </a:cubicBezTo>
                  <a:cubicBezTo>
                    <a:pt x="280" y="9"/>
                    <a:pt x="281" y="9"/>
                    <a:pt x="281" y="8"/>
                  </a:cubicBezTo>
                  <a:cubicBezTo>
                    <a:pt x="279" y="8"/>
                    <a:pt x="279" y="8"/>
                    <a:pt x="278" y="9"/>
                  </a:cubicBezTo>
                  <a:cubicBezTo>
                    <a:pt x="278" y="9"/>
                    <a:pt x="278" y="10"/>
                    <a:pt x="277" y="10"/>
                  </a:cubicBezTo>
                  <a:cubicBezTo>
                    <a:pt x="276" y="10"/>
                    <a:pt x="277" y="14"/>
                    <a:pt x="277" y="15"/>
                  </a:cubicBezTo>
                  <a:cubicBezTo>
                    <a:pt x="277" y="15"/>
                    <a:pt x="278" y="15"/>
                    <a:pt x="278" y="15"/>
                  </a:cubicBezTo>
                  <a:cubicBezTo>
                    <a:pt x="278" y="16"/>
                    <a:pt x="278" y="16"/>
                    <a:pt x="277" y="16"/>
                  </a:cubicBezTo>
                  <a:cubicBezTo>
                    <a:pt x="277" y="17"/>
                    <a:pt x="278" y="18"/>
                    <a:pt x="276" y="18"/>
                  </a:cubicBezTo>
                  <a:cubicBezTo>
                    <a:pt x="275" y="19"/>
                    <a:pt x="276" y="17"/>
                    <a:pt x="275" y="17"/>
                  </a:cubicBezTo>
                  <a:cubicBezTo>
                    <a:pt x="273" y="17"/>
                    <a:pt x="273" y="19"/>
                    <a:pt x="272" y="19"/>
                  </a:cubicBezTo>
                  <a:cubicBezTo>
                    <a:pt x="272" y="19"/>
                    <a:pt x="272" y="19"/>
                    <a:pt x="271" y="19"/>
                  </a:cubicBezTo>
                  <a:cubicBezTo>
                    <a:pt x="271" y="18"/>
                    <a:pt x="272" y="18"/>
                    <a:pt x="272" y="17"/>
                  </a:cubicBezTo>
                  <a:cubicBezTo>
                    <a:pt x="271" y="17"/>
                    <a:pt x="270" y="18"/>
                    <a:pt x="270" y="17"/>
                  </a:cubicBezTo>
                  <a:cubicBezTo>
                    <a:pt x="271" y="16"/>
                    <a:pt x="272" y="17"/>
                    <a:pt x="273" y="16"/>
                  </a:cubicBezTo>
                  <a:cubicBezTo>
                    <a:pt x="273" y="16"/>
                    <a:pt x="273" y="15"/>
                    <a:pt x="274" y="15"/>
                  </a:cubicBezTo>
                  <a:cubicBezTo>
                    <a:pt x="274" y="15"/>
                    <a:pt x="275" y="15"/>
                    <a:pt x="275" y="14"/>
                  </a:cubicBezTo>
                  <a:cubicBezTo>
                    <a:pt x="275" y="14"/>
                    <a:pt x="274" y="13"/>
                    <a:pt x="274" y="13"/>
                  </a:cubicBezTo>
                  <a:cubicBezTo>
                    <a:pt x="274" y="13"/>
                    <a:pt x="273" y="12"/>
                    <a:pt x="273" y="13"/>
                  </a:cubicBezTo>
                  <a:cubicBezTo>
                    <a:pt x="272" y="12"/>
                    <a:pt x="272" y="14"/>
                    <a:pt x="272" y="13"/>
                  </a:cubicBezTo>
                  <a:cubicBezTo>
                    <a:pt x="272" y="12"/>
                    <a:pt x="271" y="11"/>
                    <a:pt x="271" y="11"/>
                  </a:cubicBezTo>
                  <a:cubicBezTo>
                    <a:pt x="271" y="11"/>
                    <a:pt x="272" y="11"/>
                    <a:pt x="272" y="11"/>
                  </a:cubicBezTo>
                  <a:cubicBezTo>
                    <a:pt x="272" y="10"/>
                    <a:pt x="271" y="8"/>
                    <a:pt x="272" y="8"/>
                  </a:cubicBezTo>
                  <a:cubicBezTo>
                    <a:pt x="273" y="8"/>
                    <a:pt x="273" y="8"/>
                    <a:pt x="274" y="8"/>
                  </a:cubicBezTo>
                  <a:cubicBezTo>
                    <a:pt x="273" y="6"/>
                    <a:pt x="275" y="6"/>
                    <a:pt x="275" y="5"/>
                  </a:cubicBezTo>
                  <a:cubicBezTo>
                    <a:pt x="274" y="5"/>
                    <a:pt x="274" y="5"/>
                    <a:pt x="274" y="4"/>
                  </a:cubicBezTo>
                  <a:cubicBezTo>
                    <a:pt x="273" y="5"/>
                    <a:pt x="274" y="3"/>
                    <a:pt x="273" y="3"/>
                  </a:cubicBezTo>
                  <a:cubicBezTo>
                    <a:pt x="273" y="2"/>
                    <a:pt x="273" y="3"/>
                    <a:pt x="272" y="3"/>
                  </a:cubicBezTo>
                  <a:cubicBezTo>
                    <a:pt x="272" y="2"/>
                    <a:pt x="271" y="2"/>
                    <a:pt x="270" y="2"/>
                  </a:cubicBezTo>
                  <a:cubicBezTo>
                    <a:pt x="270" y="2"/>
                    <a:pt x="271" y="1"/>
                    <a:pt x="271" y="1"/>
                  </a:cubicBezTo>
                  <a:cubicBezTo>
                    <a:pt x="269" y="1"/>
                    <a:pt x="269" y="2"/>
                    <a:pt x="269" y="3"/>
                  </a:cubicBezTo>
                  <a:cubicBezTo>
                    <a:pt x="268" y="3"/>
                    <a:pt x="268" y="2"/>
                    <a:pt x="268" y="2"/>
                  </a:cubicBezTo>
                  <a:cubicBezTo>
                    <a:pt x="268" y="3"/>
                    <a:pt x="268" y="3"/>
                    <a:pt x="268" y="3"/>
                  </a:cubicBezTo>
                  <a:cubicBezTo>
                    <a:pt x="266" y="4"/>
                    <a:pt x="269" y="4"/>
                    <a:pt x="269" y="6"/>
                  </a:cubicBezTo>
                  <a:cubicBezTo>
                    <a:pt x="268" y="6"/>
                    <a:pt x="267" y="6"/>
                    <a:pt x="267" y="6"/>
                  </a:cubicBezTo>
                  <a:cubicBezTo>
                    <a:pt x="266" y="8"/>
                    <a:pt x="269" y="7"/>
                    <a:pt x="268" y="9"/>
                  </a:cubicBezTo>
                  <a:cubicBezTo>
                    <a:pt x="269" y="10"/>
                    <a:pt x="270" y="9"/>
                    <a:pt x="270" y="11"/>
                  </a:cubicBezTo>
                  <a:cubicBezTo>
                    <a:pt x="268" y="10"/>
                    <a:pt x="270" y="12"/>
                    <a:pt x="269" y="13"/>
                  </a:cubicBezTo>
                  <a:cubicBezTo>
                    <a:pt x="269" y="13"/>
                    <a:pt x="268" y="12"/>
                    <a:pt x="268" y="12"/>
                  </a:cubicBezTo>
                  <a:cubicBezTo>
                    <a:pt x="268" y="12"/>
                    <a:pt x="268" y="13"/>
                    <a:pt x="267" y="13"/>
                  </a:cubicBezTo>
                  <a:cubicBezTo>
                    <a:pt x="267" y="13"/>
                    <a:pt x="269" y="14"/>
                    <a:pt x="267" y="14"/>
                  </a:cubicBezTo>
                  <a:cubicBezTo>
                    <a:pt x="267" y="15"/>
                    <a:pt x="267" y="14"/>
                    <a:pt x="267" y="14"/>
                  </a:cubicBezTo>
                  <a:cubicBezTo>
                    <a:pt x="266" y="13"/>
                    <a:pt x="266" y="12"/>
                    <a:pt x="266" y="11"/>
                  </a:cubicBezTo>
                  <a:cubicBezTo>
                    <a:pt x="265" y="11"/>
                    <a:pt x="265" y="10"/>
                    <a:pt x="265" y="10"/>
                  </a:cubicBezTo>
                  <a:cubicBezTo>
                    <a:pt x="265" y="10"/>
                    <a:pt x="264" y="10"/>
                    <a:pt x="264" y="9"/>
                  </a:cubicBezTo>
                  <a:cubicBezTo>
                    <a:pt x="263" y="8"/>
                    <a:pt x="264" y="8"/>
                    <a:pt x="264" y="7"/>
                  </a:cubicBezTo>
                  <a:cubicBezTo>
                    <a:pt x="263" y="7"/>
                    <a:pt x="262" y="7"/>
                    <a:pt x="262" y="6"/>
                  </a:cubicBezTo>
                  <a:cubicBezTo>
                    <a:pt x="263" y="6"/>
                    <a:pt x="263" y="6"/>
                    <a:pt x="264" y="6"/>
                  </a:cubicBezTo>
                  <a:cubicBezTo>
                    <a:pt x="264" y="5"/>
                    <a:pt x="262" y="6"/>
                    <a:pt x="264" y="4"/>
                  </a:cubicBezTo>
                  <a:cubicBezTo>
                    <a:pt x="263" y="3"/>
                    <a:pt x="262" y="4"/>
                    <a:pt x="261" y="5"/>
                  </a:cubicBezTo>
                  <a:cubicBezTo>
                    <a:pt x="261" y="6"/>
                    <a:pt x="261" y="7"/>
                    <a:pt x="261" y="8"/>
                  </a:cubicBezTo>
                  <a:cubicBezTo>
                    <a:pt x="260" y="8"/>
                    <a:pt x="260" y="9"/>
                    <a:pt x="260" y="10"/>
                  </a:cubicBezTo>
                  <a:cubicBezTo>
                    <a:pt x="261" y="10"/>
                    <a:pt x="261" y="11"/>
                    <a:pt x="261" y="11"/>
                  </a:cubicBezTo>
                  <a:cubicBezTo>
                    <a:pt x="263" y="11"/>
                    <a:pt x="264" y="11"/>
                    <a:pt x="264" y="12"/>
                  </a:cubicBezTo>
                  <a:cubicBezTo>
                    <a:pt x="263" y="12"/>
                    <a:pt x="263" y="12"/>
                    <a:pt x="263" y="13"/>
                  </a:cubicBezTo>
                  <a:cubicBezTo>
                    <a:pt x="262" y="14"/>
                    <a:pt x="261" y="13"/>
                    <a:pt x="261" y="14"/>
                  </a:cubicBezTo>
                  <a:cubicBezTo>
                    <a:pt x="262" y="14"/>
                    <a:pt x="263" y="15"/>
                    <a:pt x="263" y="15"/>
                  </a:cubicBezTo>
                  <a:cubicBezTo>
                    <a:pt x="263" y="15"/>
                    <a:pt x="263" y="16"/>
                    <a:pt x="264" y="16"/>
                  </a:cubicBezTo>
                  <a:cubicBezTo>
                    <a:pt x="264" y="18"/>
                    <a:pt x="262" y="16"/>
                    <a:pt x="261" y="16"/>
                  </a:cubicBezTo>
                  <a:cubicBezTo>
                    <a:pt x="260" y="17"/>
                    <a:pt x="261" y="18"/>
                    <a:pt x="261" y="18"/>
                  </a:cubicBezTo>
                  <a:cubicBezTo>
                    <a:pt x="259" y="19"/>
                    <a:pt x="257" y="17"/>
                    <a:pt x="257" y="19"/>
                  </a:cubicBezTo>
                  <a:cubicBezTo>
                    <a:pt x="256" y="19"/>
                    <a:pt x="257" y="18"/>
                    <a:pt x="256" y="17"/>
                  </a:cubicBezTo>
                  <a:cubicBezTo>
                    <a:pt x="255" y="17"/>
                    <a:pt x="254" y="17"/>
                    <a:pt x="253" y="16"/>
                  </a:cubicBezTo>
                  <a:cubicBezTo>
                    <a:pt x="254" y="17"/>
                    <a:pt x="254" y="17"/>
                    <a:pt x="255" y="16"/>
                  </a:cubicBezTo>
                  <a:cubicBezTo>
                    <a:pt x="256" y="16"/>
                    <a:pt x="257" y="16"/>
                    <a:pt x="258" y="15"/>
                  </a:cubicBezTo>
                  <a:cubicBezTo>
                    <a:pt x="258" y="15"/>
                    <a:pt x="259" y="14"/>
                    <a:pt x="259" y="14"/>
                  </a:cubicBezTo>
                  <a:cubicBezTo>
                    <a:pt x="259" y="14"/>
                    <a:pt x="259" y="14"/>
                    <a:pt x="259" y="14"/>
                  </a:cubicBezTo>
                  <a:cubicBezTo>
                    <a:pt x="259" y="13"/>
                    <a:pt x="260" y="13"/>
                    <a:pt x="260" y="13"/>
                  </a:cubicBezTo>
                  <a:cubicBezTo>
                    <a:pt x="260" y="12"/>
                    <a:pt x="261" y="11"/>
                    <a:pt x="260" y="11"/>
                  </a:cubicBezTo>
                  <a:cubicBezTo>
                    <a:pt x="260" y="12"/>
                    <a:pt x="257" y="11"/>
                    <a:pt x="256" y="12"/>
                  </a:cubicBezTo>
                  <a:cubicBezTo>
                    <a:pt x="256" y="11"/>
                    <a:pt x="256" y="10"/>
                    <a:pt x="256" y="10"/>
                  </a:cubicBezTo>
                  <a:cubicBezTo>
                    <a:pt x="257" y="10"/>
                    <a:pt x="256" y="7"/>
                    <a:pt x="258" y="8"/>
                  </a:cubicBezTo>
                  <a:cubicBezTo>
                    <a:pt x="258" y="6"/>
                    <a:pt x="256" y="6"/>
                    <a:pt x="255" y="5"/>
                  </a:cubicBezTo>
                  <a:cubicBezTo>
                    <a:pt x="256" y="5"/>
                    <a:pt x="256" y="4"/>
                    <a:pt x="256" y="3"/>
                  </a:cubicBezTo>
                  <a:cubicBezTo>
                    <a:pt x="253" y="3"/>
                    <a:pt x="255" y="5"/>
                    <a:pt x="254" y="5"/>
                  </a:cubicBezTo>
                  <a:cubicBezTo>
                    <a:pt x="253" y="5"/>
                    <a:pt x="253" y="4"/>
                    <a:pt x="252" y="4"/>
                  </a:cubicBezTo>
                  <a:cubicBezTo>
                    <a:pt x="250" y="5"/>
                    <a:pt x="250" y="4"/>
                    <a:pt x="248" y="4"/>
                  </a:cubicBezTo>
                  <a:cubicBezTo>
                    <a:pt x="248" y="6"/>
                    <a:pt x="247" y="6"/>
                    <a:pt x="246" y="6"/>
                  </a:cubicBezTo>
                  <a:cubicBezTo>
                    <a:pt x="244" y="5"/>
                    <a:pt x="244" y="4"/>
                    <a:pt x="242" y="5"/>
                  </a:cubicBezTo>
                  <a:cubicBezTo>
                    <a:pt x="242" y="4"/>
                    <a:pt x="242" y="4"/>
                    <a:pt x="242" y="3"/>
                  </a:cubicBezTo>
                  <a:cubicBezTo>
                    <a:pt x="241" y="2"/>
                    <a:pt x="242" y="5"/>
                    <a:pt x="240" y="4"/>
                  </a:cubicBezTo>
                  <a:cubicBezTo>
                    <a:pt x="240" y="4"/>
                    <a:pt x="239" y="3"/>
                    <a:pt x="238" y="3"/>
                  </a:cubicBezTo>
                  <a:cubicBezTo>
                    <a:pt x="237" y="3"/>
                    <a:pt x="238" y="4"/>
                    <a:pt x="237" y="4"/>
                  </a:cubicBezTo>
                  <a:cubicBezTo>
                    <a:pt x="237" y="4"/>
                    <a:pt x="236" y="4"/>
                    <a:pt x="235" y="4"/>
                  </a:cubicBezTo>
                  <a:cubicBezTo>
                    <a:pt x="235" y="5"/>
                    <a:pt x="236" y="5"/>
                    <a:pt x="236" y="6"/>
                  </a:cubicBezTo>
                  <a:cubicBezTo>
                    <a:pt x="236" y="6"/>
                    <a:pt x="234" y="7"/>
                    <a:pt x="235" y="8"/>
                  </a:cubicBezTo>
                  <a:cubicBezTo>
                    <a:pt x="236" y="8"/>
                    <a:pt x="236" y="8"/>
                    <a:pt x="236" y="8"/>
                  </a:cubicBezTo>
                  <a:cubicBezTo>
                    <a:pt x="237" y="9"/>
                    <a:pt x="238" y="8"/>
                    <a:pt x="239" y="9"/>
                  </a:cubicBezTo>
                  <a:cubicBezTo>
                    <a:pt x="239" y="9"/>
                    <a:pt x="238" y="10"/>
                    <a:pt x="239" y="10"/>
                  </a:cubicBezTo>
                  <a:cubicBezTo>
                    <a:pt x="239" y="10"/>
                    <a:pt x="241" y="9"/>
                    <a:pt x="241" y="11"/>
                  </a:cubicBezTo>
                  <a:cubicBezTo>
                    <a:pt x="241" y="11"/>
                    <a:pt x="240" y="11"/>
                    <a:pt x="240" y="11"/>
                  </a:cubicBezTo>
                  <a:cubicBezTo>
                    <a:pt x="240" y="11"/>
                    <a:pt x="240" y="11"/>
                    <a:pt x="240" y="11"/>
                  </a:cubicBezTo>
                  <a:cubicBezTo>
                    <a:pt x="239" y="11"/>
                    <a:pt x="240" y="13"/>
                    <a:pt x="239" y="13"/>
                  </a:cubicBezTo>
                  <a:cubicBezTo>
                    <a:pt x="239" y="14"/>
                    <a:pt x="240" y="15"/>
                    <a:pt x="241" y="15"/>
                  </a:cubicBezTo>
                  <a:cubicBezTo>
                    <a:pt x="240" y="16"/>
                    <a:pt x="240" y="16"/>
                    <a:pt x="240" y="16"/>
                  </a:cubicBezTo>
                  <a:cubicBezTo>
                    <a:pt x="239" y="17"/>
                    <a:pt x="239" y="16"/>
                    <a:pt x="238" y="16"/>
                  </a:cubicBezTo>
                  <a:cubicBezTo>
                    <a:pt x="239" y="16"/>
                    <a:pt x="240" y="16"/>
                    <a:pt x="240" y="15"/>
                  </a:cubicBezTo>
                  <a:cubicBezTo>
                    <a:pt x="239" y="15"/>
                    <a:pt x="239" y="14"/>
                    <a:pt x="238" y="14"/>
                  </a:cubicBezTo>
                  <a:cubicBezTo>
                    <a:pt x="238" y="14"/>
                    <a:pt x="238" y="15"/>
                    <a:pt x="238" y="15"/>
                  </a:cubicBezTo>
                  <a:cubicBezTo>
                    <a:pt x="237" y="15"/>
                    <a:pt x="236" y="15"/>
                    <a:pt x="236" y="14"/>
                  </a:cubicBezTo>
                  <a:cubicBezTo>
                    <a:pt x="236" y="14"/>
                    <a:pt x="236" y="14"/>
                    <a:pt x="236" y="14"/>
                  </a:cubicBezTo>
                  <a:cubicBezTo>
                    <a:pt x="237" y="14"/>
                    <a:pt x="238" y="14"/>
                    <a:pt x="238" y="14"/>
                  </a:cubicBezTo>
                  <a:cubicBezTo>
                    <a:pt x="238" y="13"/>
                    <a:pt x="238" y="13"/>
                    <a:pt x="238" y="13"/>
                  </a:cubicBezTo>
                  <a:cubicBezTo>
                    <a:pt x="238" y="12"/>
                    <a:pt x="237" y="12"/>
                    <a:pt x="237" y="13"/>
                  </a:cubicBezTo>
                  <a:cubicBezTo>
                    <a:pt x="236" y="13"/>
                    <a:pt x="236" y="13"/>
                    <a:pt x="236" y="13"/>
                  </a:cubicBezTo>
                  <a:cubicBezTo>
                    <a:pt x="236" y="11"/>
                    <a:pt x="234" y="10"/>
                    <a:pt x="234" y="9"/>
                  </a:cubicBezTo>
                  <a:cubicBezTo>
                    <a:pt x="232" y="9"/>
                    <a:pt x="232" y="11"/>
                    <a:pt x="230" y="11"/>
                  </a:cubicBezTo>
                  <a:cubicBezTo>
                    <a:pt x="230" y="11"/>
                    <a:pt x="230" y="11"/>
                    <a:pt x="230" y="12"/>
                  </a:cubicBezTo>
                  <a:cubicBezTo>
                    <a:pt x="230" y="12"/>
                    <a:pt x="230" y="12"/>
                    <a:pt x="230" y="12"/>
                  </a:cubicBezTo>
                  <a:cubicBezTo>
                    <a:pt x="229" y="12"/>
                    <a:pt x="229" y="12"/>
                    <a:pt x="229" y="11"/>
                  </a:cubicBezTo>
                  <a:cubicBezTo>
                    <a:pt x="229" y="11"/>
                    <a:pt x="229" y="11"/>
                    <a:pt x="229" y="11"/>
                  </a:cubicBezTo>
                  <a:cubicBezTo>
                    <a:pt x="229" y="11"/>
                    <a:pt x="229" y="11"/>
                    <a:pt x="229" y="11"/>
                  </a:cubicBezTo>
                  <a:cubicBezTo>
                    <a:pt x="229" y="11"/>
                    <a:pt x="229" y="11"/>
                    <a:pt x="229" y="10"/>
                  </a:cubicBezTo>
                  <a:cubicBezTo>
                    <a:pt x="228" y="10"/>
                    <a:pt x="228" y="10"/>
                    <a:pt x="228" y="10"/>
                  </a:cubicBezTo>
                  <a:cubicBezTo>
                    <a:pt x="228" y="10"/>
                    <a:pt x="228" y="9"/>
                    <a:pt x="228" y="8"/>
                  </a:cubicBezTo>
                  <a:cubicBezTo>
                    <a:pt x="229" y="7"/>
                    <a:pt x="230" y="8"/>
                    <a:pt x="230" y="7"/>
                  </a:cubicBezTo>
                  <a:cubicBezTo>
                    <a:pt x="230" y="7"/>
                    <a:pt x="230" y="7"/>
                    <a:pt x="230" y="7"/>
                  </a:cubicBezTo>
                  <a:cubicBezTo>
                    <a:pt x="232" y="7"/>
                    <a:pt x="232" y="8"/>
                    <a:pt x="234" y="8"/>
                  </a:cubicBezTo>
                  <a:cubicBezTo>
                    <a:pt x="234" y="8"/>
                    <a:pt x="234" y="7"/>
                    <a:pt x="234" y="6"/>
                  </a:cubicBezTo>
                  <a:cubicBezTo>
                    <a:pt x="233" y="5"/>
                    <a:pt x="231" y="5"/>
                    <a:pt x="229" y="5"/>
                  </a:cubicBezTo>
                  <a:cubicBezTo>
                    <a:pt x="229" y="6"/>
                    <a:pt x="229" y="7"/>
                    <a:pt x="228" y="7"/>
                  </a:cubicBezTo>
                  <a:cubicBezTo>
                    <a:pt x="228" y="6"/>
                    <a:pt x="227" y="6"/>
                    <a:pt x="229" y="4"/>
                  </a:cubicBezTo>
                  <a:cubicBezTo>
                    <a:pt x="228" y="4"/>
                    <a:pt x="228" y="4"/>
                    <a:pt x="228" y="3"/>
                  </a:cubicBezTo>
                  <a:cubicBezTo>
                    <a:pt x="227" y="3"/>
                    <a:pt x="226" y="3"/>
                    <a:pt x="227" y="2"/>
                  </a:cubicBezTo>
                  <a:cubicBezTo>
                    <a:pt x="226" y="2"/>
                    <a:pt x="224" y="1"/>
                    <a:pt x="224" y="3"/>
                  </a:cubicBezTo>
                  <a:cubicBezTo>
                    <a:pt x="224" y="3"/>
                    <a:pt x="224" y="3"/>
                    <a:pt x="225" y="3"/>
                  </a:cubicBezTo>
                  <a:cubicBezTo>
                    <a:pt x="224" y="3"/>
                    <a:pt x="224" y="3"/>
                    <a:pt x="223" y="4"/>
                  </a:cubicBezTo>
                  <a:cubicBezTo>
                    <a:pt x="225" y="6"/>
                    <a:pt x="221" y="5"/>
                    <a:pt x="221" y="7"/>
                  </a:cubicBezTo>
                  <a:cubicBezTo>
                    <a:pt x="223" y="7"/>
                    <a:pt x="221" y="8"/>
                    <a:pt x="221" y="9"/>
                  </a:cubicBezTo>
                  <a:cubicBezTo>
                    <a:pt x="221" y="9"/>
                    <a:pt x="222" y="9"/>
                    <a:pt x="222" y="9"/>
                  </a:cubicBezTo>
                  <a:cubicBezTo>
                    <a:pt x="222" y="11"/>
                    <a:pt x="223" y="11"/>
                    <a:pt x="223" y="11"/>
                  </a:cubicBezTo>
                  <a:cubicBezTo>
                    <a:pt x="223" y="11"/>
                    <a:pt x="223" y="12"/>
                    <a:pt x="223" y="12"/>
                  </a:cubicBezTo>
                  <a:cubicBezTo>
                    <a:pt x="223" y="12"/>
                    <a:pt x="223" y="12"/>
                    <a:pt x="223" y="12"/>
                  </a:cubicBezTo>
                  <a:cubicBezTo>
                    <a:pt x="223" y="12"/>
                    <a:pt x="223" y="12"/>
                    <a:pt x="223" y="12"/>
                  </a:cubicBezTo>
                  <a:cubicBezTo>
                    <a:pt x="223" y="12"/>
                    <a:pt x="223" y="13"/>
                    <a:pt x="222" y="13"/>
                  </a:cubicBezTo>
                  <a:cubicBezTo>
                    <a:pt x="222" y="13"/>
                    <a:pt x="222" y="13"/>
                    <a:pt x="222" y="13"/>
                  </a:cubicBezTo>
                  <a:cubicBezTo>
                    <a:pt x="222" y="13"/>
                    <a:pt x="222" y="13"/>
                    <a:pt x="222" y="13"/>
                  </a:cubicBezTo>
                  <a:cubicBezTo>
                    <a:pt x="222" y="12"/>
                    <a:pt x="222" y="11"/>
                    <a:pt x="222" y="11"/>
                  </a:cubicBezTo>
                  <a:cubicBezTo>
                    <a:pt x="222" y="10"/>
                    <a:pt x="221" y="11"/>
                    <a:pt x="222" y="12"/>
                  </a:cubicBezTo>
                  <a:cubicBezTo>
                    <a:pt x="221" y="12"/>
                    <a:pt x="221" y="12"/>
                    <a:pt x="221" y="12"/>
                  </a:cubicBezTo>
                  <a:cubicBezTo>
                    <a:pt x="221" y="12"/>
                    <a:pt x="221" y="12"/>
                    <a:pt x="221" y="12"/>
                  </a:cubicBezTo>
                  <a:cubicBezTo>
                    <a:pt x="221" y="11"/>
                    <a:pt x="221" y="10"/>
                    <a:pt x="221" y="10"/>
                  </a:cubicBezTo>
                  <a:cubicBezTo>
                    <a:pt x="220" y="10"/>
                    <a:pt x="220" y="10"/>
                    <a:pt x="220" y="11"/>
                  </a:cubicBezTo>
                  <a:cubicBezTo>
                    <a:pt x="220" y="10"/>
                    <a:pt x="220" y="10"/>
                    <a:pt x="220" y="10"/>
                  </a:cubicBezTo>
                  <a:cubicBezTo>
                    <a:pt x="219" y="10"/>
                    <a:pt x="219" y="9"/>
                    <a:pt x="219" y="9"/>
                  </a:cubicBezTo>
                  <a:cubicBezTo>
                    <a:pt x="218" y="9"/>
                    <a:pt x="218" y="9"/>
                    <a:pt x="218" y="9"/>
                  </a:cubicBezTo>
                  <a:cubicBezTo>
                    <a:pt x="217" y="11"/>
                    <a:pt x="218" y="10"/>
                    <a:pt x="218" y="12"/>
                  </a:cubicBezTo>
                  <a:cubicBezTo>
                    <a:pt x="218" y="12"/>
                    <a:pt x="218" y="12"/>
                    <a:pt x="217" y="12"/>
                  </a:cubicBezTo>
                  <a:cubicBezTo>
                    <a:pt x="217" y="11"/>
                    <a:pt x="217" y="11"/>
                    <a:pt x="216" y="10"/>
                  </a:cubicBezTo>
                  <a:cubicBezTo>
                    <a:pt x="216" y="10"/>
                    <a:pt x="217" y="10"/>
                    <a:pt x="217" y="10"/>
                  </a:cubicBezTo>
                  <a:cubicBezTo>
                    <a:pt x="216" y="10"/>
                    <a:pt x="216" y="10"/>
                    <a:pt x="216" y="10"/>
                  </a:cubicBezTo>
                  <a:cubicBezTo>
                    <a:pt x="215" y="10"/>
                    <a:pt x="215" y="9"/>
                    <a:pt x="215" y="9"/>
                  </a:cubicBezTo>
                  <a:cubicBezTo>
                    <a:pt x="214" y="9"/>
                    <a:pt x="214" y="10"/>
                    <a:pt x="214" y="10"/>
                  </a:cubicBezTo>
                  <a:cubicBezTo>
                    <a:pt x="214" y="10"/>
                    <a:pt x="213" y="10"/>
                    <a:pt x="213" y="11"/>
                  </a:cubicBezTo>
                  <a:cubicBezTo>
                    <a:pt x="212" y="11"/>
                    <a:pt x="212" y="10"/>
                    <a:pt x="212" y="10"/>
                  </a:cubicBezTo>
                  <a:cubicBezTo>
                    <a:pt x="213" y="10"/>
                    <a:pt x="213" y="9"/>
                    <a:pt x="213" y="9"/>
                  </a:cubicBezTo>
                  <a:cubicBezTo>
                    <a:pt x="213" y="9"/>
                    <a:pt x="212" y="9"/>
                    <a:pt x="212" y="8"/>
                  </a:cubicBezTo>
                  <a:cubicBezTo>
                    <a:pt x="213" y="7"/>
                    <a:pt x="214" y="8"/>
                    <a:pt x="215" y="7"/>
                  </a:cubicBezTo>
                  <a:cubicBezTo>
                    <a:pt x="216" y="7"/>
                    <a:pt x="215" y="7"/>
                    <a:pt x="217" y="7"/>
                  </a:cubicBezTo>
                  <a:cubicBezTo>
                    <a:pt x="217" y="7"/>
                    <a:pt x="218" y="6"/>
                    <a:pt x="219" y="7"/>
                  </a:cubicBezTo>
                  <a:cubicBezTo>
                    <a:pt x="219" y="6"/>
                    <a:pt x="220" y="6"/>
                    <a:pt x="220" y="6"/>
                  </a:cubicBezTo>
                  <a:cubicBezTo>
                    <a:pt x="220" y="6"/>
                    <a:pt x="220" y="4"/>
                    <a:pt x="219" y="4"/>
                  </a:cubicBezTo>
                  <a:cubicBezTo>
                    <a:pt x="218" y="5"/>
                    <a:pt x="218" y="5"/>
                    <a:pt x="216" y="4"/>
                  </a:cubicBezTo>
                  <a:cubicBezTo>
                    <a:pt x="216" y="5"/>
                    <a:pt x="217" y="7"/>
                    <a:pt x="215" y="6"/>
                  </a:cubicBezTo>
                  <a:cubicBezTo>
                    <a:pt x="216" y="5"/>
                    <a:pt x="215" y="5"/>
                    <a:pt x="216" y="4"/>
                  </a:cubicBezTo>
                  <a:cubicBezTo>
                    <a:pt x="215" y="4"/>
                    <a:pt x="214" y="5"/>
                    <a:pt x="214" y="5"/>
                  </a:cubicBezTo>
                  <a:cubicBezTo>
                    <a:pt x="214" y="4"/>
                    <a:pt x="214" y="4"/>
                    <a:pt x="214" y="4"/>
                  </a:cubicBezTo>
                  <a:cubicBezTo>
                    <a:pt x="213" y="3"/>
                    <a:pt x="212" y="5"/>
                    <a:pt x="211" y="4"/>
                  </a:cubicBezTo>
                  <a:cubicBezTo>
                    <a:pt x="211" y="3"/>
                    <a:pt x="212" y="2"/>
                    <a:pt x="212" y="1"/>
                  </a:cubicBezTo>
                  <a:cubicBezTo>
                    <a:pt x="212" y="2"/>
                    <a:pt x="212" y="2"/>
                    <a:pt x="211" y="2"/>
                  </a:cubicBezTo>
                  <a:cubicBezTo>
                    <a:pt x="211" y="2"/>
                    <a:pt x="211" y="2"/>
                    <a:pt x="211" y="2"/>
                  </a:cubicBezTo>
                  <a:cubicBezTo>
                    <a:pt x="210" y="2"/>
                    <a:pt x="210" y="3"/>
                    <a:pt x="210" y="3"/>
                  </a:cubicBezTo>
                  <a:cubicBezTo>
                    <a:pt x="209" y="5"/>
                    <a:pt x="209" y="5"/>
                    <a:pt x="208" y="7"/>
                  </a:cubicBezTo>
                  <a:cubicBezTo>
                    <a:pt x="209" y="8"/>
                    <a:pt x="209" y="8"/>
                    <a:pt x="209" y="9"/>
                  </a:cubicBezTo>
                  <a:cubicBezTo>
                    <a:pt x="210" y="10"/>
                    <a:pt x="210" y="10"/>
                    <a:pt x="210" y="11"/>
                  </a:cubicBezTo>
                  <a:cubicBezTo>
                    <a:pt x="209" y="10"/>
                    <a:pt x="209" y="11"/>
                    <a:pt x="208" y="12"/>
                  </a:cubicBezTo>
                  <a:cubicBezTo>
                    <a:pt x="208" y="12"/>
                    <a:pt x="208" y="11"/>
                    <a:pt x="207" y="11"/>
                  </a:cubicBezTo>
                  <a:cubicBezTo>
                    <a:pt x="207" y="10"/>
                    <a:pt x="206" y="11"/>
                    <a:pt x="206" y="11"/>
                  </a:cubicBezTo>
                  <a:cubicBezTo>
                    <a:pt x="206" y="11"/>
                    <a:pt x="206" y="11"/>
                    <a:pt x="206" y="11"/>
                  </a:cubicBezTo>
                  <a:cubicBezTo>
                    <a:pt x="205" y="8"/>
                    <a:pt x="207" y="8"/>
                    <a:pt x="206" y="7"/>
                  </a:cubicBezTo>
                  <a:cubicBezTo>
                    <a:pt x="208" y="7"/>
                    <a:pt x="208" y="7"/>
                    <a:pt x="208" y="7"/>
                  </a:cubicBezTo>
                  <a:cubicBezTo>
                    <a:pt x="207" y="6"/>
                    <a:pt x="207" y="5"/>
                    <a:pt x="207" y="5"/>
                  </a:cubicBezTo>
                  <a:cubicBezTo>
                    <a:pt x="207" y="5"/>
                    <a:pt x="206" y="5"/>
                    <a:pt x="206" y="4"/>
                  </a:cubicBezTo>
                  <a:cubicBezTo>
                    <a:pt x="205" y="4"/>
                    <a:pt x="205" y="5"/>
                    <a:pt x="204" y="5"/>
                  </a:cubicBezTo>
                  <a:cubicBezTo>
                    <a:pt x="203" y="5"/>
                    <a:pt x="203" y="4"/>
                    <a:pt x="203" y="4"/>
                  </a:cubicBezTo>
                  <a:cubicBezTo>
                    <a:pt x="203" y="4"/>
                    <a:pt x="202" y="5"/>
                    <a:pt x="202" y="5"/>
                  </a:cubicBezTo>
                  <a:cubicBezTo>
                    <a:pt x="201" y="6"/>
                    <a:pt x="200" y="5"/>
                    <a:pt x="200" y="6"/>
                  </a:cubicBezTo>
                  <a:cubicBezTo>
                    <a:pt x="200" y="4"/>
                    <a:pt x="200" y="4"/>
                    <a:pt x="200" y="4"/>
                  </a:cubicBezTo>
                  <a:cubicBezTo>
                    <a:pt x="198" y="4"/>
                    <a:pt x="198" y="4"/>
                    <a:pt x="198" y="5"/>
                  </a:cubicBezTo>
                  <a:cubicBezTo>
                    <a:pt x="197" y="4"/>
                    <a:pt x="197" y="3"/>
                    <a:pt x="196" y="3"/>
                  </a:cubicBezTo>
                  <a:cubicBezTo>
                    <a:pt x="196" y="3"/>
                    <a:pt x="196" y="3"/>
                    <a:pt x="196" y="3"/>
                  </a:cubicBezTo>
                  <a:cubicBezTo>
                    <a:pt x="195" y="3"/>
                    <a:pt x="195" y="3"/>
                    <a:pt x="194" y="3"/>
                  </a:cubicBezTo>
                  <a:cubicBezTo>
                    <a:pt x="193" y="3"/>
                    <a:pt x="193" y="4"/>
                    <a:pt x="194" y="5"/>
                  </a:cubicBezTo>
                  <a:cubicBezTo>
                    <a:pt x="193" y="5"/>
                    <a:pt x="193" y="6"/>
                    <a:pt x="193" y="6"/>
                  </a:cubicBezTo>
                  <a:cubicBezTo>
                    <a:pt x="192" y="6"/>
                    <a:pt x="192" y="6"/>
                    <a:pt x="191" y="7"/>
                  </a:cubicBezTo>
                  <a:cubicBezTo>
                    <a:pt x="193" y="6"/>
                    <a:pt x="192" y="8"/>
                    <a:pt x="192" y="8"/>
                  </a:cubicBezTo>
                  <a:cubicBezTo>
                    <a:pt x="192" y="8"/>
                    <a:pt x="192" y="8"/>
                    <a:pt x="192" y="8"/>
                  </a:cubicBezTo>
                  <a:cubicBezTo>
                    <a:pt x="191" y="8"/>
                    <a:pt x="191" y="9"/>
                    <a:pt x="191" y="10"/>
                  </a:cubicBezTo>
                  <a:cubicBezTo>
                    <a:pt x="191" y="10"/>
                    <a:pt x="191" y="9"/>
                    <a:pt x="191" y="9"/>
                  </a:cubicBezTo>
                  <a:cubicBezTo>
                    <a:pt x="190" y="8"/>
                    <a:pt x="190" y="9"/>
                    <a:pt x="189" y="10"/>
                  </a:cubicBezTo>
                  <a:cubicBezTo>
                    <a:pt x="189" y="8"/>
                    <a:pt x="191" y="8"/>
                    <a:pt x="191" y="6"/>
                  </a:cubicBezTo>
                  <a:cubicBezTo>
                    <a:pt x="191" y="5"/>
                    <a:pt x="190" y="5"/>
                    <a:pt x="190" y="4"/>
                  </a:cubicBezTo>
                  <a:cubicBezTo>
                    <a:pt x="188" y="4"/>
                    <a:pt x="187" y="5"/>
                    <a:pt x="185" y="5"/>
                  </a:cubicBezTo>
                  <a:cubicBezTo>
                    <a:pt x="184" y="5"/>
                    <a:pt x="184" y="4"/>
                    <a:pt x="182" y="4"/>
                  </a:cubicBezTo>
                  <a:cubicBezTo>
                    <a:pt x="182" y="4"/>
                    <a:pt x="182" y="6"/>
                    <a:pt x="181" y="6"/>
                  </a:cubicBezTo>
                  <a:cubicBezTo>
                    <a:pt x="181" y="5"/>
                    <a:pt x="181" y="5"/>
                    <a:pt x="180" y="5"/>
                  </a:cubicBezTo>
                  <a:cubicBezTo>
                    <a:pt x="180" y="6"/>
                    <a:pt x="180" y="7"/>
                    <a:pt x="179" y="7"/>
                  </a:cubicBezTo>
                  <a:cubicBezTo>
                    <a:pt x="178" y="7"/>
                    <a:pt x="178" y="7"/>
                    <a:pt x="177" y="7"/>
                  </a:cubicBezTo>
                  <a:cubicBezTo>
                    <a:pt x="177" y="7"/>
                    <a:pt x="177" y="7"/>
                    <a:pt x="177" y="7"/>
                  </a:cubicBezTo>
                  <a:cubicBezTo>
                    <a:pt x="177" y="7"/>
                    <a:pt x="177" y="6"/>
                    <a:pt x="177" y="6"/>
                  </a:cubicBezTo>
                  <a:cubicBezTo>
                    <a:pt x="175" y="7"/>
                    <a:pt x="176" y="5"/>
                    <a:pt x="175" y="4"/>
                  </a:cubicBezTo>
                  <a:cubicBezTo>
                    <a:pt x="174" y="5"/>
                    <a:pt x="174" y="5"/>
                    <a:pt x="173" y="5"/>
                  </a:cubicBezTo>
                  <a:cubicBezTo>
                    <a:pt x="174" y="4"/>
                    <a:pt x="172" y="4"/>
                    <a:pt x="172" y="3"/>
                  </a:cubicBezTo>
                  <a:cubicBezTo>
                    <a:pt x="172" y="5"/>
                    <a:pt x="170" y="4"/>
                    <a:pt x="170" y="4"/>
                  </a:cubicBezTo>
                  <a:cubicBezTo>
                    <a:pt x="170" y="4"/>
                    <a:pt x="169" y="5"/>
                    <a:pt x="168" y="5"/>
                  </a:cubicBezTo>
                  <a:cubicBezTo>
                    <a:pt x="168" y="5"/>
                    <a:pt x="168" y="5"/>
                    <a:pt x="167" y="4"/>
                  </a:cubicBezTo>
                  <a:cubicBezTo>
                    <a:pt x="167" y="5"/>
                    <a:pt x="168" y="6"/>
                    <a:pt x="167" y="6"/>
                  </a:cubicBezTo>
                  <a:cubicBezTo>
                    <a:pt x="166" y="6"/>
                    <a:pt x="167" y="8"/>
                    <a:pt x="165" y="7"/>
                  </a:cubicBezTo>
                  <a:cubicBezTo>
                    <a:pt x="165" y="6"/>
                    <a:pt x="166" y="6"/>
                    <a:pt x="166" y="5"/>
                  </a:cubicBezTo>
                  <a:cubicBezTo>
                    <a:pt x="163" y="6"/>
                    <a:pt x="163" y="4"/>
                    <a:pt x="162" y="5"/>
                  </a:cubicBezTo>
                  <a:cubicBezTo>
                    <a:pt x="161" y="5"/>
                    <a:pt x="161" y="5"/>
                    <a:pt x="161" y="6"/>
                  </a:cubicBezTo>
                  <a:cubicBezTo>
                    <a:pt x="161" y="6"/>
                    <a:pt x="162" y="6"/>
                    <a:pt x="162" y="6"/>
                  </a:cubicBezTo>
                  <a:cubicBezTo>
                    <a:pt x="161" y="6"/>
                    <a:pt x="161" y="7"/>
                    <a:pt x="160" y="6"/>
                  </a:cubicBezTo>
                  <a:cubicBezTo>
                    <a:pt x="160" y="6"/>
                    <a:pt x="160" y="6"/>
                    <a:pt x="160" y="4"/>
                  </a:cubicBezTo>
                  <a:cubicBezTo>
                    <a:pt x="159" y="4"/>
                    <a:pt x="159" y="5"/>
                    <a:pt x="159" y="5"/>
                  </a:cubicBezTo>
                  <a:cubicBezTo>
                    <a:pt x="158" y="5"/>
                    <a:pt x="157" y="3"/>
                    <a:pt x="156" y="5"/>
                  </a:cubicBezTo>
                  <a:cubicBezTo>
                    <a:pt x="157" y="4"/>
                    <a:pt x="157" y="6"/>
                    <a:pt x="157" y="6"/>
                  </a:cubicBezTo>
                  <a:cubicBezTo>
                    <a:pt x="157" y="6"/>
                    <a:pt x="158" y="6"/>
                    <a:pt x="158" y="6"/>
                  </a:cubicBezTo>
                  <a:cubicBezTo>
                    <a:pt x="159" y="6"/>
                    <a:pt x="159" y="7"/>
                    <a:pt x="159" y="7"/>
                  </a:cubicBezTo>
                  <a:cubicBezTo>
                    <a:pt x="159" y="8"/>
                    <a:pt x="159" y="8"/>
                    <a:pt x="159" y="9"/>
                  </a:cubicBezTo>
                  <a:cubicBezTo>
                    <a:pt x="159" y="9"/>
                    <a:pt x="159" y="9"/>
                    <a:pt x="158" y="9"/>
                  </a:cubicBezTo>
                  <a:cubicBezTo>
                    <a:pt x="158" y="10"/>
                    <a:pt x="157" y="10"/>
                    <a:pt x="157" y="11"/>
                  </a:cubicBezTo>
                  <a:cubicBezTo>
                    <a:pt x="157" y="11"/>
                    <a:pt x="157" y="11"/>
                    <a:pt x="156" y="11"/>
                  </a:cubicBezTo>
                  <a:cubicBezTo>
                    <a:pt x="156" y="12"/>
                    <a:pt x="157" y="12"/>
                    <a:pt x="157" y="13"/>
                  </a:cubicBezTo>
                  <a:cubicBezTo>
                    <a:pt x="156" y="13"/>
                    <a:pt x="156" y="13"/>
                    <a:pt x="156" y="13"/>
                  </a:cubicBezTo>
                  <a:cubicBezTo>
                    <a:pt x="156" y="12"/>
                    <a:pt x="155" y="12"/>
                    <a:pt x="155" y="11"/>
                  </a:cubicBezTo>
                  <a:cubicBezTo>
                    <a:pt x="155" y="11"/>
                    <a:pt x="155" y="11"/>
                    <a:pt x="155" y="11"/>
                  </a:cubicBezTo>
                  <a:cubicBezTo>
                    <a:pt x="154" y="10"/>
                    <a:pt x="154" y="10"/>
                    <a:pt x="152" y="11"/>
                  </a:cubicBezTo>
                  <a:cubicBezTo>
                    <a:pt x="152" y="11"/>
                    <a:pt x="151" y="13"/>
                    <a:pt x="150" y="11"/>
                  </a:cubicBezTo>
                  <a:cubicBezTo>
                    <a:pt x="151" y="10"/>
                    <a:pt x="151" y="11"/>
                    <a:pt x="152" y="11"/>
                  </a:cubicBezTo>
                  <a:cubicBezTo>
                    <a:pt x="153" y="9"/>
                    <a:pt x="151" y="10"/>
                    <a:pt x="151" y="9"/>
                  </a:cubicBezTo>
                  <a:cubicBezTo>
                    <a:pt x="151" y="9"/>
                    <a:pt x="151" y="9"/>
                    <a:pt x="151" y="9"/>
                  </a:cubicBezTo>
                  <a:cubicBezTo>
                    <a:pt x="151" y="8"/>
                    <a:pt x="151" y="8"/>
                    <a:pt x="152" y="8"/>
                  </a:cubicBezTo>
                  <a:cubicBezTo>
                    <a:pt x="153" y="8"/>
                    <a:pt x="152" y="10"/>
                    <a:pt x="153" y="9"/>
                  </a:cubicBezTo>
                  <a:cubicBezTo>
                    <a:pt x="153" y="9"/>
                    <a:pt x="154" y="9"/>
                    <a:pt x="154" y="9"/>
                  </a:cubicBezTo>
                  <a:cubicBezTo>
                    <a:pt x="154" y="9"/>
                    <a:pt x="154" y="9"/>
                    <a:pt x="154" y="9"/>
                  </a:cubicBezTo>
                  <a:cubicBezTo>
                    <a:pt x="154" y="8"/>
                    <a:pt x="155" y="8"/>
                    <a:pt x="155" y="8"/>
                  </a:cubicBezTo>
                  <a:cubicBezTo>
                    <a:pt x="155" y="8"/>
                    <a:pt x="156" y="8"/>
                    <a:pt x="156" y="8"/>
                  </a:cubicBezTo>
                  <a:cubicBezTo>
                    <a:pt x="156" y="8"/>
                    <a:pt x="156" y="6"/>
                    <a:pt x="157" y="7"/>
                  </a:cubicBezTo>
                  <a:cubicBezTo>
                    <a:pt x="157" y="5"/>
                    <a:pt x="156" y="7"/>
                    <a:pt x="155" y="7"/>
                  </a:cubicBezTo>
                  <a:cubicBezTo>
                    <a:pt x="154" y="6"/>
                    <a:pt x="154" y="6"/>
                    <a:pt x="154" y="4"/>
                  </a:cubicBezTo>
                  <a:cubicBezTo>
                    <a:pt x="152" y="5"/>
                    <a:pt x="152" y="4"/>
                    <a:pt x="150" y="4"/>
                  </a:cubicBezTo>
                  <a:cubicBezTo>
                    <a:pt x="150" y="5"/>
                    <a:pt x="149" y="5"/>
                    <a:pt x="149" y="6"/>
                  </a:cubicBezTo>
                  <a:cubicBezTo>
                    <a:pt x="149" y="6"/>
                    <a:pt x="150" y="7"/>
                    <a:pt x="150" y="7"/>
                  </a:cubicBezTo>
                  <a:cubicBezTo>
                    <a:pt x="149" y="7"/>
                    <a:pt x="149" y="7"/>
                    <a:pt x="148" y="7"/>
                  </a:cubicBezTo>
                  <a:cubicBezTo>
                    <a:pt x="148" y="8"/>
                    <a:pt x="148" y="8"/>
                    <a:pt x="148" y="9"/>
                  </a:cubicBezTo>
                  <a:cubicBezTo>
                    <a:pt x="147" y="9"/>
                    <a:pt x="147" y="8"/>
                    <a:pt x="146" y="8"/>
                  </a:cubicBezTo>
                  <a:cubicBezTo>
                    <a:pt x="146" y="8"/>
                    <a:pt x="146" y="7"/>
                    <a:pt x="146" y="7"/>
                  </a:cubicBezTo>
                  <a:cubicBezTo>
                    <a:pt x="146" y="7"/>
                    <a:pt x="146" y="7"/>
                    <a:pt x="146" y="6"/>
                  </a:cubicBezTo>
                  <a:cubicBezTo>
                    <a:pt x="145" y="5"/>
                    <a:pt x="144" y="6"/>
                    <a:pt x="145" y="4"/>
                  </a:cubicBezTo>
                  <a:cubicBezTo>
                    <a:pt x="144" y="4"/>
                    <a:pt x="143" y="4"/>
                    <a:pt x="143" y="4"/>
                  </a:cubicBezTo>
                  <a:cubicBezTo>
                    <a:pt x="143" y="5"/>
                    <a:pt x="143" y="5"/>
                    <a:pt x="143" y="6"/>
                  </a:cubicBezTo>
                  <a:cubicBezTo>
                    <a:pt x="144" y="5"/>
                    <a:pt x="145" y="6"/>
                    <a:pt x="145" y="6"/>
                  </a:cubicBezTo>
                  <a:cubicBezTo>
                    <a:pt x="145" y="7"/>
                    <a:pt x="145" y="7"/>
                    <a:pt x="145" y="7"/>
                  </a:cubicBezTo>
                  <a:cubicBezTo>
                    <a:pt x="144" y="7"/>
                    <a:pt x="144" y="6"/>
                    <a:pt x="143" y="6"/>
                  </a:cubicBezTo>
                  <a:cubicBezTo>
                    <a:pt x="143" y="6"/>
                    <a:pt x="142" y="7"/>
                    <a:pt x="141" y="5"/>
                  </a:cubicBezTo>
                  <a:cubicBezTo>
                    <a:pt x="141" y="6"/>
                    <a:pt x="140" y="6"/>
                    <a:pt x="140" y="7"/>
                  </a:cubicBezTo>
                  <a:cubicBezTo>
                    <a:pt x="139" y="7"/>
                    <a:pt x="139" y="7"/>
                    <a:pt x="139" y="6"/>
                  </a:cubicBezTo>
                  <a:cubicBezTo>
                    <a:pt x="138" y="7"/>
                    <a:pt x="138" y="8"/>
                    <a:pt x="137" y="8"/>
                  </a:cubicBezTo>
                  <a:cubicBezTo>
                    <a:pt x="137" y="7"/>
                    <a:pt x="137" y="6"/>
                    <a:pt x="138" y="6"/>
                  </a:cubicBezTo>
                  <a:cubicBezTo>
                    <a:pt x="139" y="6"/>
                    <a:pt x="140" y="6"/>
                    <a:pt x="139" y="5"/>
                  </a:cubicBezTo>
                  <a:cubicBezTo>
                    <a:pt x="137" y="4"/>
                    <a:pt x="138" y="6"/>
                    <a:pt x="137" y="6"/>
                  </a:cubicBezTo>
                  <a:cubicBezTo>
                    <a:pt x="136" y="6"/>
                    <a:pt x="136" y="5"/>
                    <a:pt x="136" y="5"/>
                  </a:cubicBezTo>
                  <a:cubicBezTo>
                    <a:pt x="135" y="5"/>
                    <a:pt x="134" y="5"/>
                    <a:pt x="134" y="5"/>
                  </a:cubicBezTo>
                  <a:cubicBezTo>
                    <a:pt x="134" y="6"/>
                    <a:pt x="135" y="6"/>
                    <a:pt x="135" y="8"/>
                  </a:cubicBezTo>
                  <a:cubicBezTo>
                    <a:pt x="136" y="8"/>
                    <a:pt x="136" y="8"/>
                    <a:pt x="137" y="8"/>
                  </a:cubicBezTo>
                  <a:cubicBezTo>
                    <a:pt x="137" y="9"/>
                    <a:pt x="137" y="9"/>
                    <a:pt x="136" y="9"/>
                  </a:cubicBezTo>
                  <a:cubicBezTo>
                    <a:pt x="136" y="9"/>
                    <a:pt x="136" y="9"/>
                    <a:pt x="136" y="10"/>
                  </a:cubicBezTo>
                  <a:cubicBezTo>
                    <a:pt x="135" y="10"/>
                    <a:pt x="134" y="10"/>
                    <a:pt x="135" y="12"/>
                  </a:cubicBezTo>
                  <a:cubicBezTo>
                    <a:pt x="135" y="12"/>
                    <a:pt x="136" y="11"/>
                    <a:pt x="136" y="12"/>
                  </a:cubicBezTo>
                  <a:cubicBezTo>
                    <a:pt x="136" y="12"/>
                    <a:pt x="136" y="12"/>
                    <a:pt x="136" y="12"/>
                  </a:cubicBezTo>
                  <a:cubicBezTo>
                    <a:pt x="136" y="12"/>
                    <a:pt x="135" y="13"/>
                    <a:pt x="133" y="13"/>
                  </a:cubicBezTo>
                  <a:cubicBezTo>
                    <a:pt x="133" y="13"/>
                    <a:pt x="133" y="13"/>
                    <a:pt x="133" y="13"/>
                  </a:cubicBezTo>
                  <a:cubicBezTo>
                    <a:pt x="133" y="12"/>
                    <a:pt x="133" y="12"/>
                    <a:pt x="133" y="11"/>
                  </a:cubicBezTo>
                  <a:cubicBezTo>
                    <a:pt x="134" y="10"/>
                    <a:pt x="134" y="10"/>
                    <a:pt x="135" y="9"/>
                  </a:cubicBezTo>
                  <a:cubicBezTo>
                    <a:pt x="135" y="8"/>
                    <a:pt x="132" y="9"/>
                    <a:pt x="133" y="7"/>
                  </a:cubicBezTo>
                  <a:cubicBezTo>
                    <a:pt x="132" y="7"/>
                    <a:pt x="132" y="7"/>
                    <a:pt x="132" y="8"/>
                  </a:cubicBezTo>
                  <a:cubicBezTo>
                    <a:pt x="131" y="8"/>
                    <a:pt x="132" y="6"/>
                    <a:pt x="131" y="6"/>
                  </a:cubicBezTo>
                  <a:cubicBezTo>
                    <a:pt x="129" y="6"/>
                    <a:pt x="129" y="7"/>
                    <a:pt x="128" y="7"/>
                  </a:cubicBezTo>
                  <a:cubicBezTo>
                    <a:pt x="126" y="7"/>
                    <a:pt x="125" y="6"/>
                    <a:pt x="123" y="6"/>
                  </a:cubicBezTo>
                  <a:cubicBezTo>
                    <a:pt x="123" y="7"/>
                    <a:pt x="122" y="7"/>
                    <a:pt x="122" y="8"/>
                  </a:cubicBezTo>
                  <a:cubicBezTo>
                    <a:pt x="122" y="8"/>
                    <a:pt x="122" y="8"/>
                    <a:pt x="122" y="8"/>
                  </a:cubicBezTo>
                  <a:cubicBezTo>
                    <a:pt x="122" y="8"/>
                    <a:pt x="122" y="8"/>
                    <a:pt x="122" y="8"/>
                  </a:cubicBezTo>
                  <a:cubicBezTo>
                    <a:pt x="122" y="8"/>
                    <a:pt x="122" y="6"/>
                    <a:pt x="121" y="6"/>
                  </a:cubicBezTo>
                  <a:cubicBezTo>
                    <a:pt x="121" y="7"/>
                    <a:pt x="121" y="7"/>
                    <a:pt x="121" y="8"/>
                  </a:cubicBezTo>
                  <a:cubicBezTo>
                    <a:pt x="120" y="8"/>
                    <a:pt x="120" y="8"/>
                    <a:pt x="120" y="8"/>
                  </a:cubicBezTo>
                  <a:cubicBezTo>
                    <a:pt x="120" y="8"/>
                    <a:pt x="120" y="7"/>
                    <a:pt x="120" y="7"/>
                  </a:cubicBezTo>
                  <a:cubicBezTo>
                    <a:pt x="120" y="7"/>
                    <a:pt x="120" y="6"/>
                    <a:pt x="120" y="6"/>
                  </a:cubicBezTo>
                  <a:cubicBezTo>
                    <a:pt x="120" y="6"/>
                    <a:pt x="120" y="6"/>
                    <a:pt x="120" y="6"/>
                  </a:cubicBezTo>
                  <a:cubicBezTo>
                    <a:pt x="120" y="5"/>
                    <a:pt x="119" y="5"/>
                    <a:pt x="119" y="4"/>
                  </a:cubicBezTo>
                  <a:cubicBezTo>
                    <a:pt x="118" y="4"/>
                    <a:pt x="118" y="4"/>
                    <a:pt x="118" y="4"/>
                  </a:cubicBezTo>
                  <a:cubicBezTo>
                    <a:pt x="117" y="5"/>
                    <a:pt x="117" y="5"/>
                    <a:pt x="117" y="4"/>
                  </a:cubicBezTo>
                  <a:cubicBezTo>
                    <a:pt x="116" y="5"/>
                    <a:pt x="116" y="6"/>
                    <a:pt x="116" y="7"/>
                  </a:cubicBezTo>
                  <a:cubicBezTo>
                    <a:pt x="115" y="6"/>
                    <a:pt x="115" y="5"/>
                    <a:pt x="113" y="6"/>
                  </a:cubicBezTo>
                  <a:cubicBezTo>
                    <a:pt x="113" y="8"/>
                    <a:pt x="113" y="8"/>
                    <a:pt x="113" y="8"/>
                  </a:cubicBezTo>
                  <a:cubicBezTo>
                    <a:pt x="113" y="7"/>
                    <a:pt x="112" y="8"/>
                    <a:pt x="111" y="7"/>
                  </a:cubicBezTo>
                  <a:cubicBezTo>
                    <a:pt x="111" y="7"/>
                    <a:pt x="110" y="6"/>
                    <a:pt x="110" y="6"/>
                  </a:cubicBezTo>
                  <a:cubicBezTo>
                    <a:pt x="110" y="6"/>
                    <a:pt x="110" y="7"/>
                    <a:pt x="109" y="7"/>
                  </a:cubicBezTo>
                  <a:cubicBezTo>
                    <a:pt x="109" y="7"/>
                    <a:pt x="108" y="6"/>
                    <a:pt x="107" y="6"/>
                  </a:cubicBezTo>
                  <a:cubicBezTo>
                    <a:pt x="107" y="7"/>
                    <a:pt x="107" y="7"/>
                    <a:pt x="107" y="7"/>
                  </a:cubicBezTo>
                  <a:cubicBezTo>
                    <a:pt x="106" y="7"/>
                    <a:pt x="106" y="8"/>
                    <a:pt x="106" y="9"/>
                  </a:cubicBezTo>
                  <a:cubicBezTo>
                    <a:pt x="106" y="9"/>
                    <a:pt x="106" y="9"/>
                    <a:pt x="106" y="9"/>
                  </a:cubicBezTo>
                  <a:cubicBezTo>
                    <a:pt x="106" y="9"/>
                    <a:pt x="106" y="9"/>
                    <a:pt x="106" y="9"/>
                  </a:cubicBezTo>
                  <a:cubicBezTo>
                    <a:pt x="106" y="9"/>
                    <a:pt x="105" y="10"/>
                    <a:pt x="104" y="10"/>
                  </a:cubicBezTo>
                  <a:cubicBezTo>
                    <a:pt x="104" y="10"/>
                    <a:pt x="104" y="9"/>
                    <a:pt x="105" y="9"/>
                  </a:cubicBezTo>
                  <a:cubicBezTo>
                    <a:pt x="105" y="7"/>
                    <a:pt x="104" y="6"/>
                    <a:pt x="103" y="5"/>
                  </a:cubicBezTo>
                  <a:cubicBezTo>
                    <a:pt x="103" y="5"/>
                    <a:pt x="103" y="4"/>
                    <a:pt x="102" y="4"/>
                  </a:cubicBezTo>
                  <a:cubicBezTo>
                    <a:pt x="102" y="4"/>
                    <a:pt x="102" y="4"/>
                    <a:pt x="102" y="3"/>
                  </a:cubicBezTo>
                  <a:cubicBezTo>
                    <a:pt x="102" y="3"/>
                    <a:pt x="101" y="3"/>
                    <a:pt x="101" y="3"/>
                  </a:cubicBezTo>
                  <a:cubicBezTo>
                    <a:pt x="101" y="4"/>
                    <a:pt x="102" y="5"/>
                    <a:pt x="102" y="6"/>
                  </a:cubicBezTo>
                  <a:cubicBezTo>
                    <a:pt x="101" y="7"/>
                    <a:pt x="100" y="5"/>
                    <a:pt x="99" y="6"/>
                  </a:cubicBezTo>
                  <a:cubicBezTo>
                    <a:pt x="99" y="6"/>
                    <a:pt x="99" y="6"/>
                    <a:pt x="99" y="7"/>
                  </a:cubicBezTo>
                  <a:cubicBezTo>
                    <a:pt x="99" y="6"/>
                    <a:pt x="98" y="6"/>
                    <a:pt x="98" y="6"/>
                  </a:cubicBezTo>
                  <a:cubicBezTo>
                    <a:pt x="98" y="7"/>
                    <a:pt x="98" y="7"/>
                    <a:pt x="98" y="8"/>
                  </a:cubicBezTo>
                  <a:cubicBezTo>
                    <a:pt x="98" y="8"/>
                    <a:pt x="97" y="8"/>
                    <a:pt x="97" y="8"/>
                  </a:cubicBezTo>
                  <a:cubicBezTo>
                    <a:pt x="97" y="8"/>
                    <a:pt x="97" y="7"/>
                    <a:pt x="97" y="6"/>
                  </a:cubicBezTo>
                  <a:cubicBezTo>
                    <a:pt x="95" y="6"/>
                    <a:pt x="95" y="7"/>
                    <a:pt x="94" y="6"/>
                  </a:cubicBezTo>
                  <a:cubicBezTo>
                    <a:pt x="93" y="6"/>
                    <a:pt x="93" y="7"/>
                    <a:pt x="93" y="8"/>
                  </a:cubicBezTo>
                  <a:cubicBezTo>
                    <a:pt x="93" y="8"/>
                    <a:pt x="94" y="8"/>
                    <a:pt x="94" y="9"/>
                  </a:cubicBezTo>
                  <a:cubicBezTo>
                    <a:pt x="93" y="9"/>
                    <a:pt x="93" y="8"/>
                    <a:pt x="93" y="8"/>
                  </a:cubicBezTo>
                  <a:cubicBezTo>
                    <a:pt x="92" y="8"/>
                    <a:pt x="92" y="10"/>
                    <a:pt x="92" y="10"/>
                  </a:cubicBezTo>
                  <a:cubicBezTo>
                    <a:pt x="92" y="9"/>
                    <a:pt x="92" y="9"/>
                    <a:pt x="92" y="9"/>
                  </a:cubicBezTo>
                  <a:cubicBezTo>
                    <a:pt x="92" y="9"/>
                    <a:pt x="92" y="9"/>
                    <a:pt x="92" y="9"/>
                  </a:cubicBezTo>
                  <a:cubicBezTo>
                    <a:pt x="92" y="7"/>
                    <a:pt x="88" y="8"/>
                    <a:pt x="90" y="6"/>
                  </a:cubicBezTo>
                  <a:cubicBezTo>
                    <a:pt x="90" y="5"/>
                    <a:pt x="89" y="5"/>
                    <a:pt x="88" y="5"/>
                  </a:cubicBezTo>
                  <a:cubicBezTo>
                    <a:pt x="89" y="5"/>
                    <a:pt x="89" y="5"/>
                    <a:pt x="89" y="4"/>
                  </a:cubicBezTo>
                  <a:cubicBezTo>
                    <a:pt x="89" y="3"/>
                    <a:pt x="87" y="4"/>
                    <a:pt x="87" y="4"/>
                  </a:cubicBezTo>
                  <a:cubicBezTo>
                    <a:pt x="87" y="5"/>
                    <a:pt x="86" y="5"/>
                    <a:pt x="85" y="5"/>
                  </a:cubicBezTo>
                  <a:cubicBezTo>
                    <a:pt x="85" y="6"/>
                    <a:pt x="85" y="6"/>
                    <a:pt x="85" y="6"/>
                  </a:cubicBezTo>
                  <a:cubicBezTo>
                    <a:pt x="86" y="7"/>
                    <a:pt x="85" y="8"/>
                    <a:pt x="85" y="8"/>
                  </a:cubicBezTo>
                  <a:cubicBezTo>
                    <a:pt x="85" y="8"/>
                    <a:pt x="85" y="8"/>
                    <a:pt x="84" y="8"/>
                  </a:cubicBezTo>
                  <a:cubicBezTo>
                    <a:pt x="84" y="8"/>
                    <a:pt x="84" y="8"/>
                    <a:pt x="84" y="9"/>
                  </a:cubicBezTo>
                  <a:cubicBezTo>
                    <a:pt x="84" y="8"/>
                    <a:pt x="84" y="8"/>
                    <a:pt x="84" y="7"/>
                  </a:cubicBezTo>
                  <a:cubicBezTo>
                    <a:pt x="83" y="7"/>
                    <a:pt x="80" y="7"/>
                    <a:pt x="79" y="8"/>
                  </a:cubicBezTo>
                  <a:cubicBezTo>
                    <a:pt x="79" y="9"/>
                    <a:pt x="79" y="10"/>
                    <a:pt x="79" y="10"/>
                  </a:cubicBezTo>
                  <a:cubicBezTo>
                    <a:pt x="81" y="10"/>
                    <a:pt x="82" y="9"/>
                    <a:pt x="83" y="9"/>
                  </a:cubicBezTo>
                  <a:cubicBezTo>
                    <a:pt x="83" y="9"/>
                    <a:pt x="83" y="9"/>
                    <a:pt x="83" y="9"/>
                  </a:cubicBezTo>
                  <a:cubicBezTo>
                    <a:pt x="83" y="10"/>
                    <a:pt x="84" y="10"/>
                    <a:pt x="84" y="10"/>
                  </a:cubicBezTo>
                  <a:cubicBezTo>
                    <a:pt x="84" y="10"/>
                    <a:pt x="84" y="10"/>
                    <a:pt x="84" y="10"/>
                  </a:cubicBezTo>
                  <a:cubicBezTo>
                    <a:pt x="83" y="9"/>
                    <a:pt x="82" y="10"/>
                    <a:pt x="82" y="10"/>
                  </a:cubicBezTo>
                  <a:cubicBezTo>
                    <a:pt x="82" y="11"/>
                    <a:pt x="82" y="12"/>
                    <a:pt x="83" y="13"/>
                  </a:cubicBezTo>
                  <a:cubicBezTo>
                    <a:pt x="81" y="12"/>
                    <a:pt x="81" y="11"/>
                    <a:pt x="79" y="11"/>
                  </a:cubicBezTo>
                  <a:cubicBezTo>
                    <a:pt x="80" y="11"/>
                    <a:pt x="80" y="10"/>
                    <a:pt x="80" y="10"/>
                  </a:cubicBezTo>
                  <a:cubicBezTo>
                    <a:pt x="79" y="11"/>
                    <a:pt x="78" y="11"/>
                    <a:pt x="77" y="11"/>
                  </a:cubicBezTo>
                  <a:cubicBezTo>
                    <a:pt x="77" y="11"/>
                    <a:pt x="76" y="11"/>
                    <a:pt x="76" y="11"/>
                  </a:cubicBezTo>
                  <a:cubicBezTo>
                    <a:pt x="77" y="10"/>
                    <a:pt x="77" y="10"/>
                    <a:pt x="77" y="10"/>
                  </a:cubicBezTo>
                  <a:cubicBezTo>
                    <a:pt x="77" y="10"/>
                    <a:pt x="77" y="10"/>
                    <a:pt x="78" y="10"/>
                  </a:cubicBezTo>
                  <a:cubicBezTo>
                    <a:pt x="79" y="9"/>
                    <a:pt x="77" y="8"/>
                    <a:pt x="77" y="8"/>
                  </a:cubicBezTo>
                  <a:cubicBezTo>
                    <a:pt x="77" y="7"/>
                    <a:pt x="78" y="7"/>
                    <a:pt x="78" y="6"/>
                  </a:cubicBezTo>
                  <a:cubicBezTo>
                    <a:pt x="77" y="6"/>
                    <a:pt x="77" y="6"/>
                    <a:pt x="76" y="6"/>
                  </a:cubicBezTo>
                  <a:cubicBezTo>
                    <a:pt x="76" y="6"/>
                    <a:pt x="76" y="5"/>
                    <a:pt x="75" y="5"/>
                  </a:cubicBezTo>
                  <a:cubicBezTo>
                    <a:pt x="74" y="5"/>
                    <a:pt x="74" y="6"/>
                    <a:pt x="73" y="6"/>
                  </a:cubicBezTo>
                  <a:cubicBezTo>
                    <a:pt x="71" y="6"/>
                    <a:pt x="72" y="4"/>
                    <a:pt x="71" y="5"/>
                  </a:cubicBezTo>
                  <a:cubicBezTo>
                    <a:pt x="71" y="6"/>
                    <a:pt x="71" y="6"/>
                    <a:pt x="71" y="7"/>
                  </a:cubicBezTo>
                  <a:cubicBezTo>
                    <a:pt x="69" y="6"/>
                    <a:pt x="69" y="7"/>
                    <a:pt x="67" y="8"/>
                  </a:cubicBezTo>
                  <a:cubicBezTo>
                    <a:pt x="67" y="8"/>
                    <a:pt x="65" y="8"/>
                    <a:pt x="66" y="6"/>
                  </a:cubicBezTo>
                  <a:cubicBezTo>
                    <a:pt x="63" y="6"/>
                    <a:pt x="63" y="7"/>
                    <a:pt x="61" y="6"/>
                  </a:cubicBezTo>
                  <a:cubicBezTo>
                    <a:pt x="60" y="6"/>
                    <a:pt x="60" y="7"/>
                    <a:pt x="59" y="7"/>
                  </a:cubicBezTo>
                  <a:cubicBezTo>
                    <a:pt x="59" y="7"/>
                    <a:pt x="60" y="5"/>
                    <a:pt x="57" y="5"/>
                  </a:cubicBezTo>
                  <a:cubicBezTo>
                    <a:pt x="57" y="6"/>
                    <a:pt x="57" y="7"/>
                    <a:pt x="58" y="7"/>
                  </a:cubicBezTo>
                  <a:cubicBezTo>
                    <a:pt x="57" y="8"/>
                    <a:pt x="55" y="8"/>
                    <a:pt x="56" y="10"/>
                  </a:cubicBezTo>
                  <a:cubicBezTo>
                    <a:pt x="56" y="9"/>
                    <a:pt x="57" y="10"/>
                    <a:pt x="57" y="11"/>
                  </a:cubicBezTo>
                  <a:cubicBezTo>
                    <a:pt x="56" y="11"/>
                    <a:pt x="55" y="11"/>
                    <a:pt x="55" y="11"/>
                  </a:cubicBezTo>
                  <a:cubicBezTo>
                    <a:pt x="55" y="11"/>
                    <a:pt x="55" y="12"/>
                    <a:pt x="54" y="12"/>
                  </a:cubicBezTo>
                  <a:cubicBezTo>
                    <a:pt x="54" y="13"/>
                    <a:pt x="55" y="13"/>
                    <a:pt x="55" y="13"/>
                  </a:cubicBezTo>
                  <a:cubicBezTo>
                    <a:pt x="56" y="13"/>
                    <a:pt x="56" y="13"/>
                    <a:pt x="56" y="13"/>
                  </a:cubicBezTo>
                  <a:cubicBezTo>
                    <a:pt x="55" y="14"/>
                    <a:pt x="53" y="14"/>
                    <a:pt x="53" y="13"/>
                  </a:cubicBezTo>
                  <a:cubicBezTo>
                    <a:pt x="52" y="13"/>
                    <a:pt x="53" y="14"/>
                    <a:pt x="53" y="14"/>
                  </a:cubicBezTo>
                  <a:cubicBezTo>
                    <a:pt x="54" y="15"/>
                    <a:pt x="54" y="15"/>
                    <a:pt x="54" y="15"/>
                  </a:cubicBezTo>
                  <a:cubicBezTo>
                    <a:pt x="55" y="15"/>
                    <a:pt x="56" y="16"/>
                    <a:pt x="57" y="16"/>
                  </a:cubicBezTo>
                  <a:cubicBezTo>
                    <a:pt x="56" y="16"/>
                    <a:pt x="57" y="17"/>
                    <a:pt x="56" y="17"/>
                  </a:cubicBezTo>
                  <a:cubicBezTo>
                    <a:pt x="56" y="15"/>
                    <a:pt x="54" y="17"/>
                    <a:pt x="52" y="16"/>
                  </a:cubicBezTo>
                  <a:cubicBezTo>
                    <a:pt x="52" y="16"/>
                    <a:pt x="53" y="15"/>
                    <a:pt x="53" y="14"/>
                  </a:cubicBezTo>
                  <a:cubicBezTo>
                    <a:pt x="52" y="14"/>
                    <a:pt x="51" y="15"/>
                    <a:pt x="50" y="15"/>
                  </a:cubicBezTo>
                  <a:cubicBezTo>
                    <a:pt x="50" y="14"/>
                    <a:pt x="50" y="14"/>
                    <a:pt x="49" y="14"/>
                  </a:cubicBezTo>
                  <a:cubicBezTo>
                    <a:pt x="49" y="14"/>
                    <a:pt x="49" y="14"/>
                    <a:pt x="49" y="14"/>
                  </a:cubicBezTo>
                  <a:cubicBezTo>
                    <a:pt x="50" y="14"/>
                    <a:pt x="50" y="13"/>
                    <a:pt x="50" y="13"/>
                  </a:cubicBezTo>
                  <a:cubicBezTo>
                    <a:pt x="50" y="13"/>
                    <a:pt x="51" y="13"/>
                    <a:pt x="52" y="13"/>
                  </a:cubicBezTo>
                  <a:cubicBezTo>
                    <a:pt x="52" y="13"/>
                    <a:pt x="52" y="12"/>
                    <a:pt x="53" y="12"/>
                  </a:cubicBezTo>
                  <a:cubicBezTo>
                    <a:pt x="53" y="11"/>
                    <a:pt x="53" y="10"/>
                    <a:pt x="52" y="10"/>
                  </a:cubicBezTo>
                  <a:cubicBezTo>
                    <a:pt x="52" y="9"/>
                    <a:pt x="53" y="8"/>
                    <a:pt x="52" y="7"/>
                  </a:cubicBezTo>
                  <a:cubicBezTo>
                    <a:pt x="51" y="6"/>
                    <a:pt x="50" y="5"/>
                    <a:pt x="49" y="6"/>
                  </a:cubicBezTo>
                  <a:cubicBezTo>
                    <a:pt x="51" y="7"/>
                    <a:pt x="50" y="7"/>
                    <a:pt x="49" y="8"/>
                  </a:cubicBezTo>
                  <a:cubicBezTo>
                    <a:pt x="50" y="8"/>
                    <a:pt x="50" y="8"/>
                    <a:pt x="51" y="8"/>
                  </a:cubicBezTo>
                  <a:cubicBezTo>
                    <a:pt x="51" y="9"/>
                    <a:pt x="50" y="9"/>
                    <a:pt x="49" y="9"/>
                  </a:cubicBezTo>
                  <a:cubicBezTo>
                    <a:pt x="49" y="10"/>
                    <a:pt x="50" y="10"/>
                    <a:pt x="49" y="11"/>
                  </a:cubicBezTo>
                  <a:cubicBezTo>
                    <a:pt x="49" y="11"/>
                    <a:pt x="49" y="12"/>
                    <a:pt x="49" y="12"/>
                  </a:cubicBezTo>
                  <a:cubicBezTo>
                    <a:pt x="49" y="12"/>
                    <a:pt x="49" y="12"/>
                    <a:pt x="48" y="12"/>
                  </a:cubicBezTo>
                  <a:cubicBezTo>
                    <a:pt x="48" y="12"/>
                    <a:pt x="48" y="12"/>
                    <a:pt x="48" y="12"/>
                  </a:cubicBezTo>
                  <a:cubicBezTo>
                    <a:pt x="48" y="12"/>
                    <a:pt x="48" y="12"/>
                    <a:pt x="48" y="13"/>
                  </a:cubicBezTo>
                  <a:cubicBezTo>
                    <a:pt x="48" y="13"/>
                    <a:pt x="48" y="13"/>
                    <a:pt x="48" y="13"/>
                  </a:cubicBezTo>
                  <a:cubicBezTo>
                    <a:pt x="47" y="13"/>
                    <a:pt x="47" y="12"/>
                    <a:pt x="46" y="13"/>
                  </a:cubicBezTo>
                  <a:cubicBezTo>
                    <a:pt x="46" y="13"/>
                    <a:pt x="46" y="14"/>
                    <a:pt x="45" y="14"/>
                  </a:cubicBezTo>
                  <a:cubicBezTo>
                    <a:pt x="45" y="13"/>
                    <a:pt x="45" y="13"/>
                    <a:pt x="45" y="13"/>
                  </a:cubicBezTo>
                  <a:cubicBezTo>
                    <a:pt x="44" y="13"/>
                    <a:pt x="44" y="12"/>
                    <a:pt x="44" y="12"/>
                  </a:cubicBezTo>
                  <a:cubicBezTo>
                    <a:pt x="44" y="12"/>
                    <a:pt x="44" y="12"/>
                    <a:pt x="43" y="12"/>
                  </a:cubicBezTo>
                  <a:cubicBezTo>
                    <a:pt x="44" y="12"/>
                    <a:pt x="45" y="12"/>
                    <a:pt x="45" y="11"/>
                  </a:cubicBezTo>
                  <a:cubicBezTo>
                    <a:pt x="45" y="9"/>
                    <a:pt x="47" y="10"/>
                    <a:pt x="46" y="8"/>
                  </a:cubicBezTo>
                  <a:cubicBezTo>
                    <a:pt x="46" y="8"/>
                    <a:pt x="45" y="8"/>
                    <a:pt x="45" y="8"/>
                  </a:cubicBezTo>
                  <a:cubicBezTo>
                    <a:pt x="44" y="6"/>
                    <a:pt x="47" y="6"/>
                    <a:pt x="45" y="5"/>
                  </a:cubicBezTo>
                  <a:cubicBezTo>
                    <a:pt x="45" y="5"/>
                    <a:pt x="46" y="5"/>
                    <a:pt x="46" y="4"/>
                  </a:cubicBezTo>
                  <a:cubicBezTo>
                    <a:pt x="45" y="4"/>
                    <a:pt x="45" y="5"/>
                    <a:pt x="45" y="5"/>
                  </a:cubicBezTo>
                  <a:cubicBezTo>
                    <a:pt x="44" y="4"/>
                    <a:pt x="44" y="3"/>
                    <a:pt x="42" y="3"/>
                  </a:cubicBezTo>
                  <a:cubicBezTo>
                    <a:pt x="42" y="3"/>
                    <a:pt x="43" y="3"/>
                    <a:pt x="43" y="4"/>
                  </a:cubicBezTo>
                  <a:cubicBezTo>
                    <a:pt x="42" y="4"/>
                    <a:pt x="41" y="4"/>
                    <a:pt x="41" y="4"/>
                  </a:cubicBezTo>
                  <a:cubicBezTo>
                    <a:pt x="41" y="5"/>
                    <a:pt x="40" y="4"/>
                    <a:pt x="40" y="4"/>
                  </a:cubicBezTo>
                  <a:cubicBezTo>
                    <a:pt x="39" y="5"/>
                    <a:pt x="40" y="6"/>
                    <a:pt x="39" y="6"/>
                  </a:cubicBezTo>
                  <a:cubicBezTo>
                    <a:pt x="39" y="7"/>
                    <a:pt x="39" y="7"/>
                    <a:pt x="38" y="7"/>
                  </a:cubicBezTo>
                  <a:cubicBezTo>
                    <a:pt x="39" y="8"/>
                    <a:pt x="40" y="8"/>
                    <a:pt x="39" y="10"/>
                  </a:cubicBezTo>
                  <a:cubicBezTo>
                    <a:pt x="40" y="10"/>
                    <a:pt x="40" y="10"/>
                    <a:pt x="41" y="10"/>
                  </a:cubicBezTo>
                  <a:cubicBezTo>
                    <a:pt x="42" y="10"/>
                    <a:pt x="42" y="11"/>
                    <a:pt x="41" y="12"/>
                  </a:cubicBezTo>
                  <a:cubicBezTo>
                    <a:pt x="41" y="12"/>
                    <a:pt x="41" y="10"/>
                    <a:pt x="40" y="11"/>
                  </a:cubicBezTo>
                  <a:cubicBezTo>
                    <a:pt x="40" y="11"/>
                    <a:pt x="39" y="11"/>
                    <a:pt x="39" y="11"/>
                  </a:cubicBezTo>
                  <a:cubicBezTo>
                    <a:pt x="39" y="12"/>
                    <a:pt x="39" y="12"/>
                    <a:pt x="38" y="13"/>
                  </a:cubicBezTo>
                  <a:cubicBezTo>
                    <a:pt x="39" y="13"/>
                    <a:pt x="39" y="13"/>
                    <a:pt x="39" y="14"/>
                  </a:cubicBezTo>
                  <a:cubicBezTo>
                    <a:pt x="40" y="13"/>
                    <a:pt x="40" y="14"/>
                    <a:pt x="41" y="14"/>
                  </a:cubicBezTo>
                  <a:cubicBezTo>
                    <a:pt x="41" y="15"/>
                    <a:pt x="41" y="14"/>
                    <a:pt x="41" y="14"/>
                  </a:cubicBezTo>
                  <a:cubicBezTo>
                    <a:pt x="41" y="15"/>
                    <a:pt x="41" y="15"/>
                    <a:pt x="42" y="15"/>
                  </a:cubicBezTo>
                  <a:cubicBezTo>
                    <a:pt x="42" y="15"/>
                    <a:pt x="42" y="15"/>
                    <a:pt x="43" y="15"/>
                  </a:cubicBezTo>
                  <a:cubicBezTo>
                    <a:pt x="42" y="16"/>
                    <a:pt x="42" y="15"/>
                    <a:pt x="41" y="15"/>
                  </a:cubicBezTo>
                  <a:cubicBezTo>
                    <a:pt x="41" y="16"/>
                    <a:pt x="42" y="16"/>
                    <a:pt x="42" y="17"/>
                  </a:cubicBezTo>
                  <a:cubicBezTo>
                    <a:pt x="42" y="17"/>
                    <a:pt x="41" y="17"/>
                    <a:pt x="41" y="17"/>
                  </a:cubicBezTo>
                  <a:cubicBezTo>
                    <a:pt x="40" y="17"/>
                    <a:pt x="40" y="15"/>
                    <a:pt x="38" y="15"/>
                  </a:cubicBezTo>
                  <a:cubicBezTo>
                    <a:pt x="37" y="15"/>
                    <a:pt x="38" y="17"/>
                    <a:pt x="37" y="16"/>
                  </a:cubicBezTo>
                  <a:cubicBezTo>
                    <a:pt x="37" y="16"/>
                    <a:pt x="36" y="16"/>
                    <a:pt x="36" y="16"/>
                  </a:cubicBezTo>
                  <a:cubicBezTo>
                    <a:pt x="36" y="15"/>
                    <a:pt x="37" y="12"/>
                    <a:pt x="36" y="12"/>
                  </a:cubicBezTo>
                  <a:cubicBezTo>
                    <a:pt x="36" y="12"/>
                    <a:pt x="35" y="11"/>
                    <a:pt x="35" y="11"/>
                  </a:cubicBezTo>
                  <a:cubicBezTo>
                    <a:pt x="35" y="10"/>
                    <a:pt x="34" y="10"/>
                    <a:pt x="32" y="10"/>
                  </a:cubicBezTo>
                  <a:cubicBezTo>
                    <a:pt x="32" y="11"/>
                    <a:pt x="33" y="11"/>
                    <a:pt x="34" y="11"/>
                  </a:cubicBezTo>
                  <a:cubicBezTo>
                    <a:pt x="34" y="12"/>
                    <a:pt x="32" y="12"/>
                    <a:pt x="32" y="13"/>
                  </a:cubicBezTo>
                  <a:cubicBezTo>
                    <a:pt x="32" y="13"/>
                    <a:pt x="32" y="13"/>
                    <a:pt x="32" y="13"/>
                  </a:cubicBezTo>
                  <a:cubicBezTo>
                    <a:pt x="32" y="13"/>
                    <a:pt x="31" y="13"/>
                    <a:pt x="31" y="14"/>
                  </a:cubicBezTo>
                  <a:cubicBezTo>
                    <a:pt x="31" y="15"/>
                    <a:pt x="32" y="16"/>
                    <a:pt x="31" y="16"/>
                  </a:cubicBezTo>
                  <a:cubicBezTo>
                    <a:pt x="29" y="16"/>
                    <a:pt x="27" y="16"/>
                    <a:pt x="27" y="15"/>
                  </a:cubicBezTo>
                  <a:cubicBezTo>
                    <a:pt x="27" y="14"/>
                    <a:pt x="28" y="13"/>
                    <a:pt x="28" y="12"/>
                  </a:cubicBezTo>
                  <a:cubicBezTo>
                    <a:pt x="29" y="11"/>
                    <a:pt x="30" y="11"/>
                    <a:pt x="30" y="10"/>
                  </a:cubicBezTo>
                  <a:cubicBezTo>
                    <a:pt x="33" y="10"/>
                    <a:pt x="33" y="7"/>
                    <a:pt x="36" y="8"/>
                  </a:cubicBezTo>
                  <a:cubicBezTo>
                    <a:pt x="35" y="7"/>
                    <a:pt x="35" y="7"/>
                    <a:pt x="35" y="7"/>
                  </a:cubicBezTo>
                  <a:cubicBezTo>
                    <a:pt x="37" y="6"/>
                    <a:pt x="36" y="8"/>
                    <a:pt x="37" y="8"/>
                  </a:cubicBezTo>
                  <a:cubicBezTo>
                    <a:pt x="37" y="7"/>
                    <a:pt x="37" y="6"/>
                    <a:pt x="36" y="5"/>
                  </a:cubicBezTo>
                  <a:cubicBezTo>
                    <a:pt x="35" y="5"/>
                    <a:pt x="36" y="6"/>
                    <a:pt x="35" y="6"/>
                  </a:cubicBezTo>
                  <a:cubicBezTo>
                    <a:pt x="34" y="6"/>
                    <a:pt x="34" y="7"/>
                    <a:pt x="33" y="8"/>
                  </a:cubicBezTo>
                  <a:cubicBezTo>
                    <a:pt x="31" y="7"/>
                    <a:pt x="33" y="6"/>
                    <a:pt x="33" y="4"/>
                  </a:cubicBezTo>
                  <a:cubicBezTo>
                    <a:pt x="31" y="4"/>
                    <a:pt x="32" y="6"/>
                    <a:pt x="31" y="6"/>
                  </a:cubicBezTo>
                  <a:cubicBezTo>
                    <a:pt x="30" y="5"/>
                    <a:pt x="30" y="3"/>
                    <a:pt x="29" y="3"/>
                  </a:cubicBezTo>
                  <a:cubicBezTo>
                    <a:pt x="28" y="3"/>
                    <a:pt x="30" y="2"/>
                    <a:pt x="30" y="1"/>
                  </a:cubicBezTo>
                  <a:cubicBezTo>
                    <a:pt x="29" y="1"/>
                    <a:pt x="28" y="1"/>
                    <a:pt x="28" y="0"/>
                  </a:cubicBezTo>
                  <a:cubicBezTo>
                    <a:pt x="27" y="0"/>
                    <a:pt x="28" y="1"/>
                    <a:pt x="28" y="1"/>
                  </a:cubicBezTo>
                  <a:cubicBezTo>
                    <a:pt x="28" y="2"/>
                    <a:pt x="27" y="4"/>
                    <a:pt x="27" y="4"/>
                  </a:cubicBezTo>
                  <a:cubicBezTo>
                    <a:pt x="27" y="6"/>
                    <a:pt x="25" y="6"/>
                    <a:pt x="24" y="7"/>
                  </a:cubicBezTo>
                  <a:cubicBezTo>
                    <a:pt x="24" y="8"/>
                    <a:pt x="24" y="8"/>
                    <a:pt x="24" y="9"/>
                  </a:cubicBezTo>
                  <a:cubicBezTo>
                    <a:pt x="25" y="9"/>
                    <a:pt x="25" y="9"/>
                    <a:pt x="25" y="9"/>
                  </a:cubicBezTo>
                  <a:cubicBezTo>
                    <a:pt x="26" y="9"/>
                    <a:pt x="26" y="9"/>
                    <a:pt x="26" y="10"/>
                  </a:cubicBezTo>
                  <a:cubicBezTo>
                    <a:pt x="27" y="10"/>
                    <a:pt x="27" y="10"/>
                    <a:pt x="27" y="11"/>
                  </a:cubicBezTo>
                  <a:cubicBezTo>
                    <a:pt x="25" y="11"/>
                    <a:pt x="26" y="13"/>
                    <a:pt x="24" y="12"/>
                  </a:cubicBezTo>
                  <a:cubicBezTo>
                    <a:pt x="24" y="13"/>
                    <a:pt x="25" y="12"/>
                    <a:pt x="25" y="13"/>
                  </a:cubicBezTo>
                  <a:cubicBezTo>
                    <a:pt x="26" y="13"/>
                    <a:pt x="25" y="13"/>
                    <a:pt x="25" y="14"/>
                  </a:cubicBezTo>
                  <a:cubicBezTo>
                    <a:pt x="26" y="14"/>
                    <a:pt x="26" y="13"/>
                    <a:pt x="26" y="14"/>
                  </a:cubicBezTo>
                  <a:cubicBezTo>
                    <a:pt x="26" y="15"/>
                    <a:pt x="26" y="16"/>
                    <a:pt x="27" y="16"/>
                  </a:cubicBezTo>
                  <a:cubicBezTo>
                    <a:pt x="26" y="17"/>
                    <a:pt x="25" y="17"/>
                    <a:pt x="24" y="16"/>
                  </a:cubicBezTo>
                  <a:cubicBezTo>
                    <a:pt x="25" y="16"/>
                    <a:pt x="25" y="15"/>
                    <a:pt x="26" y="15"/>
                  </a:cubicBezTo>
                  <a:cubicBezTo>
                    <a:pt x="24" y="15"/>
                    <a:pt x="23" y="16"/>
                    <a:pt x="22" y="17"/>
                  </a:cubicBezTo>
                  <a:cubicBezTo>
                    <a:pt x="21" y="17"/>
                    <a:pt x="21" y="16"/>
                    <a:pt x="21" y="15"/>
                  </a:cubicBezTo>
                  <a:cubicBezTo>
                    <a:pt x="21" y="15"/>
                    <a:pt x="21" y="15"/>
                    <a:pt x="22" y="15"/>
                  </a:cubicBezTo>
                  <a:cubicBezTo>
                    <a:pt x="22" y="15"/>
                    <a:pt x="22" y="14"/>
                    <a:pt x="22" y="14"/>
                  </a:cubicBezTo>
                  <a:cubicBezTo>
                    <a:pt x="22" y="14"/>
                    <a:pt x="22" y="15"/>
                    <a:pt x="23" y="15"/>
                  </a:cubicBezTo>
                  <a:cubicBezTo>
                    <a:pt x="23" y="15"/>
                    <a:pt x="24" y="14"/>
                    <a:pt x="24" y="14"/>
                  </a:cubicBezTo>
                  <a:cubicBezTo>
                    <a:pt x="23" y="14"/>
                    <a:pt x="23" y="14"/>
                    <a:pt x="22" y="14"/>
                  </a:cubicBezTo>
                  <a:cubicBezTo>
                    <a:pt x="23" y="13"/>
                    <a:pt x="23" y="13"/>
                    <a:pt x="24" y="13"/>
                  </a:cubicBezTo>
                  <a:cubicBezTo>
                    <a:pt x="23" y="11"/>
                    <a:pt x="20" y="12"/>
                    <a:pt x="20" y="10"/>
                  </a:cubicBezTo>
                  <a:cubicBezTo>
                    <a:pt x="19" y="11"/>
                    <a:pt x="20" y="12"/>
                    <a:pt x="20" y="12"/>
                  </a:cubicBezTo>
                  <a:cubicBezTo>
                    <a:pt x="20" y="13"/>
                    <a:pt x="19" y="13"/>
                    <a:pt x="19" y="14"/>
                  </a:cubicBezTo>
                  <a:cubicBezTo>
                    <a:pt x="20" y="14"/>
                    <a:pt x="21" y="14"/>
                    <a:pt x="21" y="14"/>
                  </a:cubicBezTo>
                  <a:cubicBezTo>
                    <a:pt x="21" y="14"/>
                    <a:pt x="20" y="14"/>
                    <a:pt x="20" y="14"/>
                  </a:cubicBezTo>
                  <a:cubicBezTo>
                    <a:pt x="20" y="15"/>
                    <a:pt x="20" y="15"/>
                    <a:pt x="20" y="15"/>
                  </a:cubicBezTo>
                  <a:cubicBezTo>
                    <a:pt x="20" y="16"/>
                    <a:pt x="19" y="16"/>
                    <a:pt x="18" y="16"/>
                  </a:cubicBezTo>
                  <a:cubicBezTo>
                    <a:pt x="18" y="15"/>
                    <a:pt x="17" y="16"/>
                    <a:pt x="16" y="16"/>
                  </a:cubicBezTo>
                  <a:cubicBezTo>
                    <a:pt x="16" y="16"/>
                    <a:pt x="16" y="15"/>
                    <a:pt x="16" y="15"/>
                  </a:cubicBezTo>
                  <a:cubicBezTo>
                    <a:pt x="17" y="15"/>
                    <a:pt x="18" y="15"/>
                    <a:pt x="19" y="15"/>
                  </a:cubicBezTo>
                  <a:cubicBezTo>
                    <a:pt x="19" y="15"/>
                    <a:pt x="19" y="15"/>
                    <a:pt x="18" y="14"/>
                  </a:cubicBezTo>
                  <a:cubicBezTo>
                    <a:pt x="18" y="13"/>
                    <a:pt x="19" y="13"/>
                    <a:pt x="18" y="12"/>
                  </a:cubicBezTo>
                  <a:cubicBezTo>
                    <a:pt x="18" y="12"/>
                    <a:pt x="17" y="12"/>
                    <a:pt x="17" y="13"/>
                  </a:cubicBezTo>
                  <a:cubicBezTo>
                    <a:pt x="17" y="13"/>
                    <a:pt x="17" y="13"/>
                    <a:pt x="17" y="13"/>
                  </a:cubicBezTo>
                  <a:cubicBezTo>
                    <a:pt x="17" y="13"/>
                    <a:pt x="17" y="13"/>
                    <a:pt x="17" y="13"/>
                  </a:cubicBezTo>
                  <a:cubicBezTo>
                    <a:pt x="17" y="13"/>
                    <a:pt x="17" y="13"/>
                    <a:pt x="17" y="14"/>
                  </a:cubicBezTo>
                  <a:cubicBezTo>
                    <a:pt x="16" y="13"/>
                    <a:pt x="16" y="15"/>
                    <a:pt x="15" y="15"/>
                  </a:cubicBezTo>
                  <a:cubicBezTo>
                    <a:pt x="14" y="16"/>
                    <a:pt x="16" y="17"/>
                    <a:pt x="15" y="17"/>
                  </a:cubicBezTo>
                  <a:cubicBezTo>
                    <a:pt x="14" y="16"/>
                    <a:pt x="13" y="16"/>
                    <a:pt x="14" y="15"/>
                  </a:cubicBezTo>
                  <a:cubicBezTo>
                    <a:pt x="14" y="15"/>
                    <a:pt x="14" y="15"/>
                    <a:pt x="14" y="15"/>
                  </a:cubicBezTo>
                  <a:cubicBezTo>
                    <a:pt x="14" y="15"/>
                    <a:pt x="14" y="14"/>
                    <a:pt x="15" y="14"/>
                  </a:cubicBezTo>
                  <a:cubicBezTo>
                    <a:pt x="14" y="13"/>
                    <a:pt x="13" y="15"/>
                    <a:pt x="12" y="15"/>
                  </a:cubicBezTo>
                  <a:cubicBezTo>
                    <a:pt x="12" y="15"/>
                    <a:pt x="12" y="15"/>
                    <a:pt x="12" y="15"/>
                  </a:cubicBezTo>
                  <a:cubicBezTo>
                    <a:pt x="12" y="16"/>
                    <a:pt x="11" y="16"/>
                    <a:pt x="11" y="16"/>
                  </a:cubicBezTo>
                  <a:cubicBezTo>
                    <a:pt x="10" y="16"/>
                    <a:pt x="10" y="15"/>
                    <a:pt x="10" y="16"/>
                  </a:cubicBezTo>
                  <a:cubicBezTo>
                    <a:pt x="9" y="16"/>
                    <a:pt x="8" y="16"/>
                    <a:pt x="7" y="16"/>
                  </a:cubicBezTo>
                  <a:cubicBezTo>
                    <a:pt x="6" y="16"/>
                    <a:pt x="7" y="15"/>
                    <a:pt x="5" y="15"/>
                  </a:cubicBezTo>
                  <a:cubicBezTo>
                    <a:pt x="5" y="15"/>
                    <a:pt x="5" y="14"/>
                    <a:pt x="5" y="14"/>
                  </a:cubicBezTo>
                  <a:cubicBezTo>
                    <a:pt x="5" y="13"/>
                    <a:pt x="9" y="14"/>
                    <a:pt x="8" y="12"/>
                  </a:cubicBezTo>
                  <a:cubicBezTo>
                    <a:pt x="7" y="11"/>
                    <a:pt x="8" y="12"/>
                    <a:pt x="7" y="13"/>
                  </a:cubicBezTo>
                  <a:cubicBezTo>
                    <a:pt x="7" y="13"/>
                    <a:pt x="6" y="12"/>
                    <a:pt x="5" y="12"/>
                  </a:cubicBezTo>
                  <a:cubicBezTo>
                    <a:pt x="6" y="13"/>
                    <a:pt x="5" y="14"/>
                    <a:pt x="4" y="14"/>
                  </a:cubicBezTo>
                  <a:cubicBezTo>
                    <a:pt x="4" y="14"/>
                    <a:pt x="4" y="14"/>
                    <a:pt x="4" y="14"/>
                  </a:cubicBezTo>
                  <a:cubicBezTo>
                    <a:pt x="4" y="14"/>
                    <a:pt x="4" y="14"/>
                    <a:pt x="4" y="14"/>
                  </a:cubicBezTo>
                  <a:cubicBezTo>
                    <a:pt x="4" y="14"/>
                    <a:pt x="3" y="14"/>
                    <a:pt x="2" y="14"/>
                  </a:cubicBezTo>
                  <a:cubicBezTo>
                    <a:pt x="3" y="16"/>
                    <a:pt x="2" y="15"/>
                    <a:pt x="1" y="16"/>
                  </a:cubicBezTo>
                  <a:cubicBezTo>
                    <a:pt x="2" y="18"/>
                    <a:pt x="0" y="18"/>
                    <a:pt x="1" y="20"/>
                  </a:cubicBezTo>
                  <a:cubicBezTo>
                    <a:pt x="1" y="20"/>
                    <a:pt x="2" y="19"/>
                    <a:pt x="2" y="19"/>
                  </a:cubicBezTo>
                  <a:cubicBezTo>
                    <a:pt x="2" y="21"/>
                    <a:pt x="3" y="20"/>
                    <a:pt x="3" y="21"/>
                  </a:cubicBezTo>
                  <a:cubicBezTo>
                    <a:pt x="4" y="21"/>
                    <a:pt x="4" y="22"/>
                    <a:pt x="4" y="22"/>
                  </a:cubicBezTo>
                  <a:cubicBezTo>
                    <a:pt x="4" y="21"/>
                    <a:pt x="6" y="21"/>
                    <a:pt x="6" y="21"/>
                  </a:cubicBezTo>
                  <a:cubicBezTo>
                    <a:pt x="5" y="21"/>
                    <a:pt x="6" y="18"/>
                    <a:pt x="7" y="18"/>
                  </a:cubicBezTo>
                  <a:cubicBezTo>
                    <a:pt x="9" y="20"/>
                    <a:pt x="10" y="19"/>
                    <a:pt x="12" y="19"/>
                  </a:cubicBezTo>
                  <a:cubicBezTo>
                    <a:pt x="13" y="18"/>
                    <a:pt x="11" y="18"/>
                    <a:pt x="12" y="17"/>
                  </a:cubicBezTo>
                  <a:cubicBezTo>
                    <a:pt x="14" y="18"/>
                    <a:pt x="13" y="18"/>
                    <a:pt x="13" y="19"/>
                  </a:cubicBezTo>
                  <a:cubicBezTo>
                    <a:pt x="15" y="20"/>
                    <a:pt x="16" y="22"/>
                    <a:pt x="17" y="23"/>
                  </a:cubicBezTo>
                  <a:cubicBezTo>
                    <a:pt x="16" y="23"/>
                    <a:pt x="16" y="24"/>
                    <a:pt x="16" y="25"/>
                  </a:cubicBezTo>
                  <a:cubicBezTo>
                    <a:pt x="18" y="25"/>
                    <a:pt x="18" y="26"/>
                    <a:pt x="19" y="26"/>
                  </a:cubicBezTo>
                  <a:cubicBezTo>
                    <a:pt x="19" y="26"/>
                    <a:pt x="19" y="26"/>
                    <a:pt x="20" y="26"/>
                  </a:cubicBezTo>
                  <a:cubicBezTo>
                    <a:pt x="20" y="26"/>
                    <a:pt x="20" y="27"/>
                    <a:pt x="20" y="26"/>
                  </a:cubicBezTo>
                  <a:cubicBezTo>
                    <a:pt x="20" y="26"/>
                    <a:pt x="21" y="26"/>
                    <a:pt x="21" y="25"/>
                  </a:cubicBezTo>
                  <a:cubicBezTo>
                    <a:pt x="22" y="25"/>
                    <a:pt x="22" y="25"/>
                    <a:pt x="22" y="25"/>
                  </a:cubicBezTo>
                  <a:cubicBezTo>
                    <a:pt x="23" y="25"/>
                    <a:pt x="22" y="24"/>
                    <a:pt x="23" y="24"/>
                  </a:cubicBezTo>
                  <a:cubicBezTo>
                    <a:pt x="23" y="26"/>
                    <a:pt x="23" y="26"/>
                    <a:pt x="23" y="26"/>
                  </a:cubicBezTo>
                  <a:cubicBezTo>
                    <a:pt x="26" y="26"/>
                    <a:pt x="24" y="27"/>
                    <a:pt x="25" y="27"/>
                  </a:cubicBezTo>
                  <a:cubicBezTo>
                    <a:pt x="26" y="27"/>
                    <a:pt x="26" y="28"/>
                    <a:pt x="27" y="28"/>
                  </a:cubicBezTo>
                  <a:cubicBezTo>
                    <a:pt x="28" y="27"/>
                    <a:pt x="25" y="26"/>
                    <a:pt x="27" y="26"/>
                  </a:cubicBezTo>
                  <a:cubicBezTo>
                    <a:pt x="28" y="26"/>
                    <a:pt x="28" y="27"/>
                    <a:pt x="29" y="26"/>
                  </a:cubicBezTo>
                  <a:cubicBezTo>
                    <a:pt x="29" y="25"/>
                    <a:pt x="29" y="25"/>
                    <a:pt x="30" y="24"/>
                  </a:cubicBezTo>
                  <a:cubicBezTo>
                    <a:pt x="30" y="23"/>
                    <a:pt x="29" y="23"/>
                    <a:pt x="29" y="22"/>
                  </a:cubicBezTo>
                  <a:cubicBezTo>
                    <a:pt x="29" y="22"/>
                    <a:pt x="30" y="21"/>
                    <a:pt x="29" y="21"/>
                  </a:cubicBezTo>
                  <a:cubicBezTo>
                    <a:pt x="28" y="22"/>
                    <a:pt x="26" y="22"/>
                    <a:pt x="24" y="22"/>
                  </a:cubicBezTo>
                  <a:cubicBezTo>
                    <a:pt x="24" y="22"/>
                    <a:pt x="23" y="23"/>
                    <a:pt x="22" y="23"/>
                  </a:cubicBezTo>
                  <a:cubicBezTo>
                    <a:pt x="22" y="22"/>
                    <a:pt x="20" y="22"/>
                    <a:pt x="19" y="22"/>
                  </a:cubicBezTo>
                  <a:cubicBezTo>
                    <a:pt x="20" y="22"/>
                    <a:pt x="20" y="21"/>
                    <a:pt x="21" y="22"/>
                  </a:cubicBezTo>
                  <a:cubicBezTo>
                    <a:pt x="21" y="20"/>
                    <a:pt x="22" y="20"/>
                    <a:pt x="22" y="18"/>
                  </a:cubicBezTo>
                  <a:cubicBezTo>
                    <a:pt x="21" y="18"/>
                    <a:pt x="21" y="18"/>
                    <a:pt x="21" y="18"/>
                  </a:cubicBezTo>
                  <a:cubicBezTo>
                    <a:pt x="21" y="18"/>
                    <a:pt x="21" y="18"/>
                    <a:pt x="21" y="17"/>
                  </a:cubicBezTo>
                  <a:cubicBezTo>
                    <a:pt x="22" y="18"/>
                    <a:pt x="23" y="19"/>
                    <a:pt x="24" y="19"/>
                  </a:cubicBezTo>
                  <a:cubicBezTo>
                    <a:pt x="24" y="18"/>
                    <a:pt x="24" y="17"/>
                    <a:pt x="25" y="17"/>
                  </a:cubicBezTo>
                  <a:cubicBezTo>
                    <a:pt x="25" y="18"/>
                    <a:pt x="24" y="18"/>
                    <a:pt x="24" y="20"/>
                  </a:cubicBezTo>
                  <a:cubicBezTo>
                    <a:pt x="26" y="20"/>
                    <a:pt x="26" y="20"/>
                    <a:pt x="28" y="19"/>
                  </a:cubicBezTo>
                  <a:cubicBezTo>
                    <a:pt x="28" y="20"/>
                    <a:pt x="28" y="20"/>
                    <a:pt x="29" y="20"/>
                  </a:cubicBezTo>
                  <a:cubicBezTo>
                    <a:pt x="29" y="19"/>
                    <a:pt x="28" y="19"/>
                    <a:pt x="28" y="18"/>
                  </a:cubicBezTo>
                  <a:cubicBezTo>
                    <a:pt x="29" y="19"/>
                    <a:pt x="29" y="18"/>
                    <a:pt x="30" y="17"/>
                  </a:cubicBezTo>
                  <a:cubicBezTo>
                    <a:pt x="32" y="17"/>
                    <a:pt x="32" y="17"/>
                    <a:pt x="32" y="17"/>
                  </a:cubicBezTo>
                  <a:cubicBezTo>
                    <a:pt x="31" y="18"/>
                    <a:pt x="32" y="18"/>
                    <a:pt x="32" y="19"/>
                  </a:cubicBezTo>
                  <a:cubicBezTo>
                    <a:pt x="31" y="19"/>
                    <a:pt x="30" y="18"/>
                    <a:pt x="29" y="19"/>
                  </a:cubicBezTo>
                  <a:cubicBezTo>
                    <a:pt x="31" y="19"/>
                    <a:pt x="30" y="21"/>
                    <a:pt x="33" y="21"/>
                  </a:cubicBezTo>
                  <a:cubicBezTo>
                    <a:pt x="34" y="21"/>
                    <a:pt x="34" y="20"/>
                    <a:pt x="35" y="19"/>
                  </a:cubicBezTo>
                  <a:cubicBezTo>
                    <a:pt x="36" y="21"/>
                    <a:pt x="37" y="19"/>
                    <a:pt x="37" y="18"/>
                  </a:cubicBezTo>
                  <a:cubicBezTo>
                    <a:pt x="38" y="18"/>
                    <a:pt x="40" y="18"/>
                    <a:pt x="40" y="19"/>
                  </a:cubicBezTo>
                  <a:cubicBezTo>
                    <a:pt x="42" y="18"/>
                    <a:pt x="42" y="19"/>
                    <a:pt x="43" y="20"/>
                  </a:cubicBezTo>
                  <a:cubicBezTo>
                    <a:pt x="44" y="21"/>
                    <a:pt x="44" y="21"/>
                    <a:pt x="44" y="22"/>
                  </a:cubicBezTo>
                  <a:cubicBezTo>
                    <a:pt x="44" y="23"/>
                    <a:pt x="45" y="23"/>
                    <a:pt x="45" y="24"/>
                  </a:cubicBezTo>
                  <a:cubicBezTo>
                    <a:pt x="44" y="24"/>
                    <a:pt x="44" y="24"/>
                    <a:pt x="43" y="24"/>
                  </a:cubicBezTo>
                  <a:cubicBezTo>
                    <a:pt x="44" y="22"/>
                    <a:pt x="41" y="24"/>
                    <a:pt x="42" y="21"/>
                  </a:cubicBezTo>
                  <a:cubicBezTo>
                    <a:pt x="41" y="21"/>
                    <a:pt x="40" y="21"/>
                    <a:pt x="41" y="20"/>
                  </a:cubicBezTo>
                  <a:cubicBezTo>
                    <a:pt x="39" y="20"/>
                    <a:pt x="39" y="22"/>
                    <a:pt x="38" y="23"/>
                  </a:cubicBezTo>
                  <a:cubicBezTo>
                    <a:pt x="36" y="23"/>
                    <a:pt x="36" y="24"/>
                    <a:pt x="35" y="25"/>
                  </a:cubicBezTo>
                  <a:cubicBezTo>
                    <a:pt x="37" y="26"/>
                    <a:pt x="37" y="28"/>
                    <a:pt x="41" y="28"/>
                  </a:cubicBezTo>
                  <a:cubicBezTo>
                    <a:pt x="41" y="28"/>
                    <a:pt x="41" y="27"/>
                    <a:pt x="42" y="27"/>
                  </a:cubicBezTo>
                  <a:cubicBezTo>
                    <a:pt x="42" y="27"/>
                    <a:pt x="43" y="27"/>
                    <a:pt x="43" y="26"/>
                  </a:cubicBezTo>
                  <a:cubicBezTo>
                    <a:pt x="44" y="26"/>
                    <a:pt x="43" y="25"/>
                    <a:pt x="44" y="25"/>
                  </a:cubicBezTo>
                  <a:cubicBezTo>
                    <a:pt x="46" y="25"/>
                    <a:pt x="47" y="26"/>
                    <a:pt x="47" y="28"/>
                  </a:cubicBezTo>
                  <a:cubicBezTo>
                    <a:pt x="45" y="27"/>
                    <a:pt x="46" y="29"/>
                    <a:pt x="44" y="29"/>
                  </a:cubicBezTo>
                  <a:cubicBezTo>
                    <a:pt x="45" y="31"/>
                    <a:pt x="42" y="32"/>
                    <a:pt x="44" y="33"/>
                  </a:cubicBezTo>
                  <a:cubicBezTo>
                    <a:pt x="44" y="32"/>
                    <a:pt x="45" y="34"/>
                    <a:pt x="46" y="33"/>
                  </a:cubicBezTo>
                  <a:cubicBezTo>
                    <a:pt x="46" y="32"/>
                    <a:pt x="47" y="33"/>
                    <a:pt x="47" y="32"/>
                  </a:cubicBezTo>
                  <a:cubicBezTo>
                    <a:pt x="46" y="32"/>
                    <a:pt x="45" y="32"/>
                    <a:pt x="45" y="31"/>
                  </a:cubicBezTo>
                  <a:cubicBezTo>
                    <a:pt x="49" y="32"/>
                    <a:pt x="46" y="29"/>
                    <a:pt x="48" y="29"/>
                  </a:cubicBezTo>
                  <a:cubicBezTo>
                    <a:pt x="48" y="29"/>
                    <a:pt x="48" y="29"/>
                    <a:pt x="49" y="29"/>
                  </a:cubicBezTo>
                  <a:cubicBezTo>
                    <a:pt x="49" y="28"/>
                    <a:pt x="48" y="28"/>
                    <a:pt x="48" y="27"/>
                  </a:cubicBezTo>
                  <a:cubicBezTo>
                    <a:pt x="49" y="26"/>
                    <a:pt x="50" y="25"/>
                    <a:pt x="53" y="25"/>
                  </a:cubicBezTo>
                  <a:cubicBezTo>
                    <a:pt x="53" y="28"/>
                    <a:pt x="54" y="26"/>
                    <a:pt x="54" y="26"/>
                  </a:cubicBezTo>
                  <a:cubicBezTo>
                    <a:pt x="55" y="26"/>
                    <a:pt x="54" y="27"/>
                    <a:pt x="54" y="27"/>
                  </a:cubicBezTo>
                  <a:cubicBezTo>
                    <a:pt x="55" y="27"/>
                    <a:pt x="56" y="27"/>
                    <a:pt x="56" y="27"/>
                  </a:cubicBezTo>
                  <a:cubicBezTo>
                    <a:pt x="56" y="27"/>
                    <a:pt x="56" y="28"/>
                    <a:pt x="56" y="28"/>
                  </a:cubicBezTo>
                  <a:cubicBezTo>
                    <a:pt x="57" y="28"/>
                    <a:pt x="57" y="28"/>
                    <a:pt x="57" y="28"/>
                  </a:cubicBezTo>
                  <a:cubicBezTo>
                    <a:pt x="56" y="29"/>
                    <a:pt x="57" y="31"/>
                    <a:pt x="59" y="30"/>
                  </a:cubicBezTo>
                  <a:cubicBezTo>
                    <a:pt x="59" y="29"/>
                    <a:pt x="58" y="29"/>
                    <a:pt x="59" y="29"/>
                  </a:cubicBezTo>
                  <a:cubicBezTo>
                    <a:pt x="60" y="28"/>
                    <a:pt x="59" y="30"/>
                    <a:pt x="61" y="30"/>
                  </a:cubicBezTo>
                  <a:cubicBezTo>
                    <a:pt x="61" y="28"/>
                    <a:pt x="59" y="29"/>
                    <a:pt x="59" y="28"/>
                  </a:cubicBezTo>
                  <a:cubicBezTo>
                    <a:pt x="60" y="28"/>
                    <a:pt x="59" y="27"/>
                    <a:pt x="59" y="26"/>
                  </a:cubicBezTo>
                  <a:cubicBezTo>
                    <a:pt x="61" y="26"/>
                    <a:pt x="61" y="25"/>
                    <a:pt x="62" y="25"/>
                  </a:cubicBezTo>
                  <a:cubicBezTo>
                    <a:pt x="63" y="25"/>
                    <a:pt x="64" y="26"/>
                    <a:pt x="64" y="25"/>
                  </a:cubicBezTo>
                  <a:cubicBezTo>
                    <a:pt x="65" y="27"/>
                    <a:pt x="66" y="27"/>
                    <a:pt x="67" y="28"/>
                  </a:cubicBezTo>
                  <a:cubicBezTo>
                    <a:pt x="67" y="29"/>
                    <a:pt x="67" y="30"/>
                    <a:pt x="68" y="30"/>
                  </a:cubicBezTo>
                  <a:cubicBezTo>
                    <a:pt x="67" y="31"/>
                    <a:pt x="66" y="31"/>
                    <a:pt x="66" y="32"/>
                  </a:cubicBezTo>
                  <a:cubicBezTo>
                    <a:pt x="67" y="32"/>
                    <a:pt x="68" y="31"/>
                    <a:pt x="68" y="31"/>
                  </a:cubicBezTo>
                  <a:cubicBezTo>
                    <a:pt x="69" y="30"/>
                    <a:pt x="70" y="29"/>
                    <a:pt x="70" y="29"/>
                  </a:cubicBezTo>
                  <a:cubicBezTo>
                    <a:pt x="71" y="29"/>
                    <a:pt x="70" y="28"/>
                    <a:pt x="70" y="28"/>
                  </a:cubicBezTo>
                  <a:cubicBezTo>
                    <a:pt x="72" y="28"/>
                    <a:pt x="72" y="28"/>
                    <a:pt x="72" y="28"/>
                  </a:cubicBezTo>
                  <a:cubicBezTo>
                    <a:pt x="72" y="27"/>
                    <a:pt x="73" y="27"/>
                    <a:pt x="74" y="27"/>
                  </a:cubicBezTo>
                  <a:cubicBezTo>
                    <a:pt x="74" y="27"/>
                    <a:pt x="74" y="26"/>
                    <a:pt x="74" y="26"/>
                  </a:cubicBezTo>
                  <a:cubicBezTo>
                    <a:pt x="75" y="26"/>
                    <a:pt x="76" y="26"/>
                    <a:pt x="76" y="25"/>
                  </a:cubicBezTo>
                  <a:cubicBezTo>
                    <a:pt x="76" y="26"/>
                    <a:pt x="77" y="26"/>
                    <a:pt x="77" y="26"/>
                  </a:cubicBezTo>
                  <a:cubicBezTo>
                    <a:pt x="78" y="27"/>
                    <a:pt x="78" y="27"/>
                    <a:pt x="78" y="28"/>
                  </a:cubicBezTo>
                  <a:cubicBezTo>
                    <a:pt x="76" y="28"/>
                    <a:pt x="76" y="28"/>
                    <a:pt x="76" y="28"/>
                  </a:cubicBezTo>
                  <a:cubicBezTo>
                    <a:pt x="76" y="29"/>
                    <a:pt x="77" y="32"/>
                    <a:pt x="78" y="30"/>
                  </a:cubicBezTo>
                  <a:cubicBezTo>
                    <a:pt x="76" y="29"/>
                    <a:pt x="78" y="29"/>
                    <a:pt x="79" y="30"/>
                  </a:cubicBezTo>
                  <a:cubicBezTo>
                    <a:pt x="80" y="28"/>
                    <a:pt x="78" y="27"/>
                    <a:pt x="80" y="26"/>
                  </a:cubicBezTo>
                  <a:cubicBezTo>
                    <a:pt x="81" y="26"/>
                    <a:pt x="81" y="27"/>
                    <a:pt x="81" y="27"/>
                  </a:cubicBezTo>
                  <a:cubicBezTo>
                    <a:pt x="82" y="27"/>
                    <a:pt x="84" y="27"/>
                    <a:pt x="84" y="28"/>
                  </a:cubicBezTo>
                  <a:cubicBezTo>
                    <a:pt x="85" y="29"/>
                    <a:pt x="84" y="30"/>
                    <a:pt x="84" y="31"/>
                  </a:cubicBezTo>
                  <a:cubicBezTo>
                    <a:pt x="86" y="30"/>
                    <a:pt x="85" y="30"/>
                    <a:pt x="87" y="31"/>
                  </a:cubicBezTo>
                  <a:cubicBezTo>
                    <a:pt x="88" y="29"/>
                    <a:pt x="88" y="29"/>
                    <a:pt x="87" y="28"/>
                  </a:cubicBezTo>
                  <a:cubicBezTo>
                    <a:pt x="90" y="28"/>
                    <a:pt x="88" y="25"/>
                    <a:pt x="91" y="25"/>
                  </a:cubicBezTo>
                  <a:cubicBezTo>
                    <a:pt x="90" y="27"/>
                    <a:pt x="93" y="25"/>
                    <a:pt x="92" y="27"/>
                  </a:cubicBezTo>
                  <a:cubicBezTo>
                    <a:pt x="94" y="27"/>
                    <a:pt x="94" y="26"/>
                    <a:pt x="95" y="26"/>
                  </a:cubicBezTo>
                  <a:cubicBezTo>
                    <a:pt x="95" y="26"/>
                    <a:pt x="95" y="27"/>
                    <a:pt x="96" y="27"/>
                  </a:cubicBezTo>
                  <a:cubicBezTo>
                    <a:pt x="96" y="26"/>
                    <a:pt x="95" y="26"/>
                    <a:pt x="96" y="25"/>
                  </a:cubicBezTo>
                  <a:cubicBezTo>
                    <a:pt x="97" y="26"/>
                    <a:pt x="97" y="27"/>
                    <a:pt x="97" y="27"/>
                  </a:cubicBezTo>
                  <a:cubicBezTo>
                    <a:pt x="98" y="27"/>
                    <a:pt x="98" y="27"/>
                    <a:pt x="98" y="28"/>
                  </a:cubicBezTo>
                  <a:cubicBezTo>
                    <a:pt x="102" y="28"/>
                    <a:pt x="102" y="28"/>
                    <a:pt x="102" y="28"/>
                  </a:cubicBezTo>
                  <a:cubicBezTo>
                    <a:pt x="101" y="26"/>
                    <a:pt x="103" y="27"/>
                    <a:pt x="103" y="26"/>
                  </a:cubicBezTo>
                  <a:cubicBezTo>
                    <a:pt x="103" y="26"/>
                    <a:pt x="102" y="25"/>
                    <a:pt x="103" y="25"/>
                  </a:cubicBezTo>
                  <a:cubicBezTo>
                    <a:pt x="104" y="26"/>
                    <a:pt x="106" y="26"/>
                    <a:pt x="106" y="27"/>
                  </a:cubicBezTo>
                  <a:cubicBezTo>
                    <a:pt x="107" y="27"/>
                    <a:pt x="106" y="28"/>
                    <a:pt x="107" y="28"/>
                  </a:cubicBezTo>
                  <a:cubicBezTo>
                    <a:pt x="107" y="26"/>
                    <a:pt x="109" y="26"/>
                    <a:pt x="110" y="26"/>
                  </a:cubicBezTo>
                  <a:cubicBezTo>
                    <a:pt x="111" y="27"/>
                    <a:pt x="113" y="26"/>
                    <a:pt x="113" y="28"/>
                  </a:cubicBezTo>
                  <a:cubicBezTo>
                    <a:pt x="116" y="28"/>
                    <a:pt x="116" y="28"/>
                    <a:pt x="116" y="28"/>
                  </a:cubicBezTo>
                  <a:cubicBezTo>
                    <a:pt x="116" y="27"/>
                    <a:pt x="117" y="27"/>
                    <a:pt x="117" y="26"/>
                  </a:cubicBezTo>
                  <a:cubicBezTo>
                    <a:pt x="116" y="26"/>
                    <a:pt x="116" y="25"/>
                    <a:pt x="115" y="24"/>
                  </a:cubicBezTo>
                  <a:cubicBezTo>
                    <a:pt x="116" y="24"/>
                    <a:pt x="116" y="24"/>
                    <a:pt x="116" y="24"/>
                  </a:cubicBezTo>
                  <a:cubicBezTo>
                    <a:pt x="117" y="24"/>
                    <a:pt x="118" y="24"/>
                    <a:pt x="119" y="24"/>
                  </a:cubicBezTo>
                  <a:cubicBezTo>
                    <a:pt x="120" y="23"/>
                    <a:pt x="119" y="23"/>
                    <a:pt x="119" y="23"/>
                  </a:cubicBezTo>
                  <a:cubicBezTo>
                    <a:pt x="119" y="22"/>
                    <a:pt x="119" y="22"/>
                    <a:pt x="120" y="22"/>
                  </a:cubicBezTo>
                  <a:cubicBezTo>
                    <a:pt x="120" y="22"/>
                    <a:pt x="121" y="22"/>
                    <a:pt x="121" y="23"/>
                  </a:cubicBezTo>
                  <a:cubicBezTo>
                    <a:pt x="120" y="23"/>
                    <a:pt x="120" y="23"/>
                    <a:pt x="120" y="24"/>
                  </a:cubicBezTo>
                  <a:cubicBezTo>
                    <a:pt x="119" y="24"/>
                    <a:pt x="120" y="25"/>
                    <a:pt x="119" y="25"/>
                  </a:cubicBezTo>
                  <a:cubicBezTo>
                    <a:pt x="119" y="25"/>
                    <a:pt x="118" y="25"/>
                    <a:pt x="118" y="25"/>
                  </a:cubicBezTo>
                  <a:cubicBezTo>
                    <a:pt x="119" y="26"/>
                    <a:pt x="119" y="26"/>
                    <a:pt x="120" y="27"/>
                  </a:cubicBezTo>
                  <a:cubicBezTo>
                    <a:pt x="120" y="27"/>
                    <a:pt x="121" y="27"/>
                    <a:pt x="122" y="27"/>
                  </a:cubicBezTo>
                  <a:cubicBezTo>
                    <a:pt x="122" y="27"/>
                    <a:pt x="123" y="27"/>
                    <a:pt x="123" y="27"/>
                  </a:cubicBezTo>
                  <a:cubicBezTo>
                    <a:pt x="124" y="26"/>
                    <a:pt x="123" y="25"/>
                    <a:pt x="124" y="25"/>
                  </a:cubicBezTo>
                  <a:cubicBezTo>
                    <a:pt x="124" y="26"/>
                    <a:pt x="125" y="25"/>
                    <a:pt x="126" y="24"/>
                  </a:cubicBezTo>
                  <a:cubicBezTo>
                    <a:pt x="126" y="25"/>
                    <a:pt x="126" y="25"/>
                    <a:pt x="126" y="24"/>
                  </a:cubicBezTo>
                  <a:cubicBezTo>
                    <a:pt x="126" y="23"/>
                    <a:pt x="125" y="23"/>
                    <a:pt x="124" y="23"/>
                  </a:cubicBezTo>
                  <a:cubicBezTo>
                    <a:pt x="124" y="23"/>
                    <a:pt x="124" y="23"/>
                    <a:pt x="124" y="23"/>
                  </a:cubicBezTo>
                  <a:cubicBezTo>
                    <a:pt x="124" y="23"/>
                    <a:pt x="124" y="23"/>
                    <a:pt x="124" y="23"/>
                  </a:cubicBezTo>
                  <a:cubicBezTo>
                    <a:pt x="124" y="22"/>
                    <a:pt x="124" y="22"/>
                    <a:pt x="124" y="21"/>
                  </a:cubicBezTo>
                  <a:cubicBezTo>
                    <a:pt x="125" y="21"/>
                    <a:pt x="125" y="21"/>
                    <a:pt x="126" y="21"/>
                  </a:cubicBezTo>
                  <a:cubicBezTo>
                    <a:pt x="125" y="21"/>
                    <a:pt x="125" y="20"/>
                    <a:pt x="126" y="20"/>
                  </a:cubicBezTo>
                  <a:cubicBezTo>
                    <a:pt x="126" y="21"/>
                    <a:pt x="125" y="21"/>
                    <a:pt x="125" y="23"/>
                  </a:cubicBezTo>
                  <a:cubicBezTo>
                    <a:pt x="126" y="22"/>
                    <a:pt x="126" y="22"/>
                    <a:pt x="127" y="23"/>
                  </a:cubicBezTo>
                  <a:cubicBezTo>
                    <a:pt x="127" y="23"/>
                    <a:pt x="127" y="23"/>
                    <a:pt x="127" y="23"/>
                  </a:cubicBezTo>
                  <a:cubicBezTo>
                    <a:pt x="128" y="23"/>
                    <a:pt x="128" y="24"/>
                    <a:pt x="127" y="24"/>
                  </a:cubicBezTo>
                  <a:cubicBezTo>
                    <a:pt x="127" y="24"/>
                    <a:pt x="127" y="25"/>
                    <a:pt x="127" y="25"/>
                  </a:cubicBezTo>
                  <a:cubicBezTo>
                    <a:pt x="127" y="25"/>
                    <a:pt x="127" y="26"/>
                    <a:pt x="127" y="26"/>
                  </a:cubicBezTo>
                  <a:cubicBezTo>
                    <a:pt x="128" y="26"/>
                    <a:pt x="128" y="25"/>
                    <a:pt x="129" y="25"/>
                  </a:cubicBezTo>
                  <a:cubicBezTo>
                    <a:pt x="129" y="26"/>
                    <a:pt x="128" y="27"/>
                    <a:pt x="130" y="27"/>
                  </a:cubicBezTo>
                  <a:cubicBezTo>
                    <a:pt x="130" y="25"/>
                    <a:pt x="132" y="26"/>
                    <a:pt x="133" y="27"/>
                  </a:cubicBezTo>
                  <a:cubicBezTo>
                    <a:pt x="133" y="26"/>
                    <a:pt x="133" y="26"/>
                    <a:pt x="132" y="25"/>
                  </a:cubicBezTo>
                  <a:cubicBezTo>
                    <a:pt x="133" y="24"/>
                    <a:pt x="134" y="22"/>
                    <a:pt x="136" y="22"/>
                  </a:cubicBezTo>
                  <a:cubicBezTo>
                    <a:pt x="136" y="22"/>
                    <a:pt x="136" y="22"/>
                    <a:pt x="136" y="22"/>
                  </a:cubicBezTo>
                  <a:cubicBezTo>
                    <a:pt x="136" y="22"/>
                    <a:pt x="136" y="23"/>
                    <a:pt x="135" y="23"/>
                  </a:cubicBezTo>
                  <a:cubicBezTo>
                    <a:pt x="134" y="23"/>
                    <a:pt x="135" y="25"/>
                    <a:pt x="133" y="24"/>
                  </a:cubicBezTo>
                  <a:cubicBezTo>
                    <a:pt x="133" y="26"/>
                    <a:pt x="133" y="26"/>
                    <a:pt x="133" y="26"/>
                  </a:cubicBezTo>
                  <a:cubicBezTo>
                    <a:pt x="135" y="25"/>
                    <a:pt x="137" y="26"/>
                    <a:pt x="138" y="25"/>
                  </a:cubicBezTo>
                  <a:cubicBezTo>
                    <a:pt x="138" y="25"/>
                    <a:pt x="139" y="25"/>
                    <a:pt x="139" y="25"/>
                  </a:cubicBezTo>
                  <a:cubicBezTo>
                    <a:pt x="139" y="25"/>
                    <a:pt x="139" y="25"/>
                    <a:pt x="139" y="25"/>
                  </a:cubicBezTo>
                  <a:cubicBezTo>
                    <a:pt x="139" y="26"/>
                    <a:pt x="140" y="26"/>
                    <a:pt x="140" y="26"/>
                  </a:cubicBezTo>
                  <a:cubicBezTo>
                    <a:pt x="142" y="25"/>
                    <a:pt x="142" y="27"/>
                    <a:pt x="144" y="27"/>
                  </a:cubicBezTo>
                  <a:cubicBezTo>
                    <a:pt x="145" y="27"/>
                    <a:pt x="145" y="26"/>
                    <a:pt x="145" y="26"/>
                  </a:cubicBezTo>
                  <a:cubicBezTo>
                    <a:pt x="145" y="28"/>
                    <a:pt x="147" y="26"/>
                    <a:pt x="148" y="26"/>
                  </a:cubicBezTo>
                  <a:cubicBezTo>
                    <a:pt x="149" y="26"/>
                    <a:pt x="148" y="27"/>
                    <a:pt x="149" y="27"/>
                  </a:cubicBezTo>
                  <a:cubicBezTo>
                    <a:pt x="149" y="27"/>
                    <a:pt x="149" y="27"/>
                    <a:pt x="150" y="27"/>
                  </a:cubicBezTo>
                  <a:cubicBezTo>
                    <a:pt x="150" y="27"/>
                    <a:pt x="151" y="27"/>
                    <a:pt x="151" y="27"/>
                  </a:cubicBezTo>
                  <a:cubicBezTo>
                    <a:pt x="151" y="27"/>
                    <a:pt x="151" y="27"/>
                    <a:pt x="151" y="27"/>
                  </a:cubicBezTo>
                  <a:cubicBezTo>
                    <a:pt x="152" y="27"/>
                    <a:pt x="152" y="28"/>
                    <a:pt x="153" y="28"/>
                  </a:cubicBezTo>
                  <a:cubicBezTo>
                    <a:pt x="153" y="27"/>
                    <a:pt x="153" y="27"/>
                    <a:pt x="153" y="26"/>
                  </a:cubicBezTo>
                  <a:cubicBezTo>
                    <a:pt x="154" y="27"/>
                    <a:pt x="154" y="26"/>
                    <a:pt x="154" y="26"/>
                  </a:cubicBezTo>
                  <a:cubicBezTo>
                    <a:pt x="154" y="26"/>
                    <a:pt x="154" y="26"/>
                    <a:pt x="153" y="26"/>
                  </a:cubicBezTo>
                  <a:cubicBezTo>
                    <a:pt x="153" y="26"/>
                    <a:pt x="153" y="25"/>
                    <a:pt x="153" y="25"/>
                  </a:cubicBezTo>
                  <a:cubicBezTo>
                    <a:pt x="153" y="25"/>
                    <a:pt x="153" y="25"/>
                    <a:pt x="153" y="25"/>
                  </a:cubicBezTo>
                  <a:cubicBezTo>
                    <a:pt x="155" y="25"/>
                    <a:pt x="152" y="23"/>
                    <a:pt x="151" y="23"/>
                  </a:cubicBezTo>
                  <a:cubicBezTo>
                    <a:pt x="151" y="24"/>
                    <a:pt x="151" y="24"/>
                    <a:pt x="152" y="24"/>
                  </a:cubicBezTo>
                  <a:cubicBezTo>
                    <a:pt x="152" y="25"/>
                    <a:pt x="151" y="25"/>
                    <a:pt x="151" y="26"/>
                  </a:cubicBezTo>
                  <a:cubicBezTo>
                    <a:pt x="150" y="25"/>
                    <a:pt x="149" y="25"/>
                    <a:pt x="148" y="24"/>
                  </a:cubicBezTo>
                  <a:cubicBezTo>
                    <a:pt x="148" y="24"/>
                    <a:pt x="148" y="24"/>
                    <a:pt x="148" y="24"/>
                  </a:cubicBezTo>
                  <a:cubicBezTo>
                    <a:pt x="148" y="24"/>
                    <a:pt x="148" y="24"/>
                    <a:pt x="148" y="24"/>
                  </a:cubicBezTo>
                  <a:cubicBezTo>
                    <a:pt x="148" y="24"/>
                    <a:pt x="148" y="24"/>
                    <a:pt x="148" y="24"/>
                  </a:cubicBezTo>
                  <a:cubicBezTo>
                    <a:pt x="148" y="23"/>
                    <a:pt x="149" y="25"/>
                    <a:pt x="149" y="24"/>
                  </a:cubicBezTo>
                  <a:cubicBezTo>
                    <a:pt x="149" y="23"/>
                    <a:pt x="149" y="23"/>
                    <a:pt x="149" y="23"/>
                  </a:cubicBezTo>
                  <a:cubicBezTo>
                    <a:pt x="149" y="23"/>
                    <a:pt x="149" y="23"/>
                    <a:pt x="150" y="23"/>
                  </a:cubicBezTo>
                  <a:cubicBezTo>
                    <a:pt x="149" y="23"/>
                    <a:pt x="149" y="23"/>
                    <a:pt x="150" y="24"/>
                  </a:cubicBezTo>
                  <a:cubicBezTo>
                    <a:pt x="150" y="23"/>
                    <a:pt x="151" y="23"/>
                    <a:pt x="151" y="23"/>
                  </a:cubicBezTo>
                  <a:cubicBezTo>
                    <a:pt x="151" y="22"/>
                    <a:pt x="151" y="22"/>
                    <a:pt x="151" y="22"/>
                  </a:cubicBezTo>
                  <a:cubicBezTo>
                    <a:pt x="151" y="21"/>
                    <a:pt x="151" y="21"/>
                    <a:pt x="152" y="21"/>
                  </a:cubicBezTo>
                  <a:cubicBezTo>
                    <a:pt x="152" y="21"/>
                    <a:pt x="152" y="21"/>
                    <a:pt x="152" y="21"/>
                  </a:cubicBezTo>
                  <a:cubicBezTo>
                    <a:pt x="153" y="21"/>
                    <a:pt x="153" y="22"/>
                    <a:pt x="153" y="22"/>
                  </a:cubicBezTo>
                  <a:cubicBezTo>
                    <a:pt x="156" y="22"/>
                    <a:pt x="156" y="22"/>
                    <a:pt x="156" y="22"/>
                  </a:cubicBezTo>
                  <a:cubicBezTo>
                    <a:pt x="156" y="22"/>
                    <a:pt x="156" y="21"/>
                    <a:pt x="156" y="20"/>
                  </a:cubicBezTo>
                  <a:cubicBezTo>
                    <a:pt x="158" y="21"/>
                    <a:pt x="158" y="24"/>
                    <a:pt x="161" y="23"/>
                  </a:cubicBezTo>
                  <a:cubicBezTo>
                    <a:pt x="162" y="23"/>
                    <a:pt x="162" y="24"/>
                    <a:pt x="162" y="24"/>
                  </a:cubicBezTo>
                  <a:cubicBezTo>
                    <a:pt x="162" y="24"/>
                    <a:pt x="162" y="24"/>
                    <a:pt x="162" y="24"/>
                  </a:cubicBezTo>
                  <a:cubicBezTo>
                    <a:pt x="162" y="24"/>
                    <a:pt x="160" y="23"/>
                    <a:pt x="159" y="24"/>
                  </a:cubicBezTo>
                  <a:cubicBezTo>
                    <a:pt x="160" y="24"/>
                    <a:pt x="160" y="25"/>
                    <a:pt x="160" y="26"/>
                  </a:cubicBezTo>
                  <a:cubicBezTo>
                    <a:pt x="160" y="26"/>
                    <a:pt x="160" y="26"/>
                    <a:pt x="160" y="26"/>
                  </a:cubicBezTo>
                  <a:cubicBezTo>
                    <a:pt x="160" y="26"/>
                    <a:pt x="159" y="27"/>
                    <a:pt x="160" y="27"/>
                  </a:cubicBezTo>
                  <a:cubicBezTo>
                    <a:pt x="160" y="27"/>
                    <a:pt x="160" y="28"/>
                    <a:pt x="159" y="28"/>
                  </a:cubicBezTo>
                  <a:cubicBezTo>
                    <a:pt x="159" y="29"/>
                    <a:pt x="161" y="28"/>
                    <a:pt x="161" y="28"/>
                  </a:cubicBezTo>
                  <a:cubicBezTo>
                    <a:pt x="162" y="28"/>
                    <a:pt x="162" y="29"/>
                    <a:pt x="163" y="29"/>
                  </a:cubicBezTo>
                  <a:cubicBezTo>
                    <a:pt x="163" y="27"/>
                    <a:pt x="161" y="28"/>
                    <a:pt x="161" y="26"/>
                  </a:cubicBezTo>
                  <a:cubicBezTo>
                    <a:pt x="162" y="26"/>
                    <a:pt x="162" y="26"/>
                    <a:pt x="162" y="25"/>
                  </a:cubicBezTo>
                  <a:cubicBezTo>
                    <a:pt x="162" y="25"/>
                    <a:pt x="162" y="25"/>
                    <a:pt x="162" y="25"/>
                  </a:cubicBezTo>
                  <a:cubicBezTo>
                    <a:pt x="163" y="25"/>
                    <a:pt x="163" y="25"/>
                    <a:pt x="163" y="25"/>
                  </a:cubicBezTo>
                  <a:cubicBezTo>
                    <a:pt x="163" y="25"/>
                    <a:pt x="163" y="25"/>
                    <a:pt x="163" y="25"/>
                  </a:cubicBezTo>
                  <a:cubicBezTo>
                    <a:pt x="164" y="25"/>
                    <a:pt x="164" y="25"/>
                    <a:pt x="164" y="25"/>
                  </a:cubicBezTo>
                  <a:cubicBezTo>
                    <a:pt x="164" y="25"/>
                    <a:pt x="164" y="25"/>
                    <a:pt x="165" y="25"/>
                  </a:cubicBezTo>
                  <a:cubicBezTo>
                    <a:pt x="165" y="25"/>
                    <a:pt x="165" y="24"/>
                    <a:pt x="165" y="24"/>
                  </a:cubicBezTo>
                  <a:cubicBezTo>
                    <a:pt x="166" y="24"/>
                    <a:pt x="166" y="23"/>
                    <a:pt x="167" y="23"/>
                  </a:cubicBezTo>
                  <a:cubicBezTo>
                    <a:pt x="167" y="23"/>
                    <a:pt x="168" y="24"/>
                    <a:pt x="168" y="24"/>
                  </a:cubicBezTo>
                  <a:cubicBezTo>
                    <a:pt x="168" y="23"/>
                    <a:pt x="168" y="23"/>
                    <a:pt x="168" y="23"/>
                  </a:cubicBezTo>
                  <a:cubicBezTo>
                    <a:pt x="169" y="24"/>
                    <a:pt x="169" y="25"/>
                    <a:pt x="168" y="25"/>
                  </a:cubicBezTo>
                  <a:cubicBezTo>
                    <a:pt x="167" y="25"/>
                    <a:pt x="168" y="25"/>
                    <a:pt x="168" y="24"/>
                  </a:cubicBezTo>
                  <a:cubicBezTo>
                    <a:pt x="168" y="24"/>
                    <a:pt x="168" y="24"/>
                    <a:pt x="168" y="24"/>
                  </a:cubicBezTo>
                  <a:cubicBezTo>
                    <a:pt x="166" y="24"/>
                    <a:pt x="168" y="27"/>
                    <a:pt x="165" y="26"/>
                  </a:cubicBezTo>
                  <a:cubicBezTo>
                    <a:pt x="165" y="28"/>
                    <a:pt x="165" y="28"/>
                    <a:pt x="165" y="28"/>
                  </a:cubicBezTo>
                  <a:cubicBezTo>
                    <a:pt x="166" y="28"/>
                    <a:pt x="168" y="30"/>
                    <a:pt x="168" y="28"/>
                  </a:cubicBezTo>
                  <a:cubicBezTo>
                    <a:pt x="169" y="28"/>
                    <a:pt x="168" y="29"/>
                    <a:pt x="169" y="29"/>
                  </a:cubicBezTo>
                  <a:cubicBezTo>
                    <a:pt x="171" y="29"/>
                    <a:pt x="171" y="27"/>
                    <a:pt x="173" y="28"/>
                  </a:cubicBezTo>
                  <a:cubicBezTo>
                    <a:pt x="173" y="28"/>
                    <a:pt x="174" y="27"/>
                    <a:pt x="175" y="27"/>
                  </a:cubicBezTo>
                  <a:cubicBezTo>
                    <a:pt x="176" y="27"/>
                    <a:pt x="179" y="27"/>
                    <a:pt x="180" y="28"/>
                  </a:cubicBezTo>
                  <a:cubicBezTo>
                    <a:pt x="180" y="26"/>
                    <a:pt x="180" y="26"/>
                    <a:pt x="180" y="26"/>
                  </a:cubicBezTo>
                  <a:cubicBezTo>
                    <a:pt x="179" y="26"/>
                    <a:pt x="179" y="25"/>
                    <a:pt x="178" y="25"/>
                  </a:cubicBezTo>
                  <a:cubicBezTo>
                    <a:pt x="177" y="25"/>
                    <a:pt x="178" y="23"/>
                    <a:pt x="176" y="24"/>
                  </a:cubicBezTo>
                  <a:cubicBezTo>
                    <a:pt x="177" y="25"/>
                    <a:pt x="175" y="25"/>
                    <a:pt x="174" y="25"/>
                  </a:cubicBezTo>
                  <a:cubicBezTo>
                    <a:pt x="175" y="26"/>
                    <a:pt x="175" y="25"/>
                    <a:pt x="176" y="25"/>
                  </a:cubicBezTo>
                  <a:cubicBezTo>
                    <a:pt x="176" y="26"/>
                    <a:pt x="175" y="26"/>
                    <a:pt x="174" y="26"/>
                  </a:cubicBezTo>
                  <a:cubicBezTo>
                    <a:pt x="172" y="26"/>
                    <a:pt x="172" y="24"/>
                    <a:pt x="171" y="23"/>
                  </a:cubicBezTo>
                  <a:cubicBezTo>
                    <a:pt x="172" y="23"/>
                    <a:pt x="172" y="22"/>
                    <a:pt x="172" y="22"/>
                  </a:cubicBezTo>
                  <a:cubicBezTo>
                    <a:pt x="173" y="23"/>
                    <a:pt x="174" y="23"/>
                    <a:pt x="175" y="24"/>
                  </a:cubicBezTo>
                  <a:cubicBezTo>
                    <a:pt x="175" y="23"/>
                    <a:pt x="175" y="23"/>
                    <a:pt x="175" y="22"/>
                  </a:cubicBezTo>
                  <a:cubicBezTo>
                    <a:pt x="175" y="23"/>
                    <a:pt x="175" y="23"/>
                    <a:pt x="175" y="23"/>
                  </a:cubicBezTo>
                  <a:cubicBezTo>
                    <a:pt x="176" y="23"/>
                    <a:pt x="178" y="21"/>
                    <a:pt x="178" y="24"/>
                  </a:cubicBezTo>
                  <a:cubicBezTo>
                    <a:pt x="179" y="23"/>
                    <a:pt x="180" y="23"/>
                    <a:pt x="180" y="23"/>
                  </a:cubicBezTo>
                  <a:cubicBezTo>
                    <a:pt x="181" y="23"/>
                    <a:pt x="181" y="24"/>
                    <a:pt x="182" y="24"/>
                  </a:cubicBezTo>
                  <a:cubicBezTo>
                    <a:pt x="182" y="24"/>
                    <a:pt x="182" y="24"/>
                    <a:pt x="182" y="24"/>
                  </a:cubicBezTo>
                  <a:cubicBezTo>
                    <a:pt x="182" y="25"/>
                    <a:pt x="182" y="25"/>
                    <a:pt x="181" y="25"/>
                  </a:cubicBezTo>
                  <a:cubicBezTo>
                    <a:pt x="181" y="26"/>
                    <a:pt x="181" y="26"/>
                    <a:pt x="182" y="26"/>
                  </a:cubicBezTo>
                  <a:cubicBezTo>
                    <a:pt x="181" y="27"/>
                    <a:pt x="180" y="27"/>
                    <a:pt x="180" y="29"/>
                  </a:cubicBezTo>
                  <a:cubicBezTo>
                    <a:pt x="181" y="28"/>
                    <a:pt x="183" y="27"/>
                    <a:pt x="183" y="29"/>
                  </a:cubicBezTo>
                  <a:cubicBezTo>
                    <a:pt x="185" y="29"/>
                    <a:pt x="184" y="28"/>
                    <a:pt x="184" y="27"/>
                  </a:cubicBezTo>
                  <a:cubicBezTo>
                    <a:pt x="185" y="27"/>
                    <a:pt x="185" y="28"/>
                    <a:pt x="186" y="28"/>
                  </a:cubicBezTo>
                  <a:cubicBezTo>
                    <a:pt x="186" y="27"/>
                    <a:pt x="186" y="27"/>
                    <a:pt x="186" y="27"/>
                  </a:cubicBezTo>
                  <a:cubicBezTo>
                    <a:pt x="186" y="27"/>
                    <a:pt x="186" y="26"/>
                    <a:pt x="186" y="26"/>
                  </a:cubicBezTo>
                  <a:cubicBezTo>
                    <a:pt x="185" y="26"/>
                    <a:pt x="186" y="25"/>
                    <a:pt x="186" y="24"/>
                  </a:cubicBezTo>
                  <a:cubicBezTo>
                    <a:pt x="186" y="24"/>
                    <a:pt x="186" y="22"/>
                    <a:pt x="185" y="22"/>
                  </a:cubicBezTo>
                  <a:cubicBezTo>
                    <a:pt x="186" y="21"/>
                    <a:pt x="186" y="21"/>
                    <a:pt x="187" y="20"/>
                  </a:cubicBezTo>
                  <a:cubicBezTo>
                    <a:pt x="187" y="20"/>
                    <a:pt x="187" y="20"/>
                    <a:pt x="188" y="21"/>
                  </a:cubicBezTo>
                  <a:cubicBezTo>
                    <a:pt x="188" y="21"/>
                    <a:pt x="187" y="21"/>
                    <a:pt x="187" y="22"/>
                  </a:cubicBezTo>
                  <a:cubicBezTo>
                    <a:pt x="187" y="22"/>
                    <a:pt x="187" y="22"/>
                    <a:pt x="187" y="23"/>
                  </a:cubicBezTo>
                  <a:cubicBezTo>
                    <a:pt x="187" y="23"/>
                    <a:pt x="188" y="23"/>
                    <a:pt x="188" y="23"/>
                  </a:cubicBezTo>
                  <a:cubicBezTo>
                    <a:pt x="188" y="23"/>
                    <a:pt x="190" y="23"/>
                    <a:pt x="191" y="24"/>
                  </a:cubicBezTo>
                  <a:cubicBezTo>
                    <a:pt x="191" y="25"/>
                    <a:pt x="190" y="24"/>
                    <a:pt x="189" y="24"/>
                  </a:cubicBezTo>
                  <a:cubicBezTo>
                    <a:pt x="189" y="25"/>
                    <a:pt x="189" y="25"/>
                    <a:pt x="189" y="25"/>
                  </a:cubicBezTo>
                  <a:cubicBezTo>
                    <a:pt x="189" y="26"/>
                    <a:pt x="188" y="25"/>
                    <a:pt x="188" y="25"/>
                  </a:cubicBezTo>
                  <a:cubicBezTo>
                    <a:pt x="187" y="27"/>
                    <a:pt x="189" y="28"/>
                    <a:pt x="189" y="27"/>
                  </a:cubicBezTo>
                  <a:cubicBezTo>
                    <a:pt x="190" y="27"/>
                    <a:pt x="189" y="28"/>
                    <a:pt x="190" y="29"/>
                  </a:cubicBezTo>
                  <a:cubicBezTo>
                    <a:pt x="190" y="29"/>
                    <a:pt x="191" y="29"/>
                    <a:pt x="191" y="29"/>
                  </a:cubicBezTo>
                  <a:cubicBezTo>
                    <a:pt x="192" y="29"/>
                    <a:pt x="193" y="29"/>
                    <a:pt x="193" y="29"/>
                  </a:cubicBezTo>
                  <a:cubicBezTo>
                    <a:pt x="194" y="28"/>
                    <a:pt x="194" y="28"/>
                    <a:pt x="195" y="27"/>
                  </a:cubicBezTo>
                  <a:cubicBezTo>
                    <a:pt x="195" y="27"/>
                    <a:pt x="194" y="27"/>
                    <a:pt x="194" y="27"/>
                  </a:cubicBezTo>
                  <a:cubicBezTo>
                    <a:pt x="193" y="27"/>
                    <a:pt x="195" y="26"/>
                    <a:pt x="193" y="26"/>
                  </a:cubicBezTo>
                  <a:cubicBezTo>
                    <a:pt x="193" y="25"/>
                    <a:pt x="193" y="25"/>
                    <a:pt x="192" y="24"/>
                  </a:cubicBezTo>
                  <a:cubicBezTo>
                    <a:pt x="192" y="24"/>
                    <a:pt x="193" y="24"/>
                    <a:pt x="194" y="24"/>
                  </a:cubicBezTo>
                  <a:cubicBezTo>
                    <a:pt x="194" y="24"/>
                    <a:pt x="195" y="22"/>
                    <a:pt x="195" y="22"/>
                  </a:cubicBezTo>
                  <a:cubicBezTo>
                    <a:pt x="195" y="22"/>
                    <a:pt x="195" y="22"/>
                    <a:pt x="195" y="22"/>
                  </a:cubicBezTo>
                  <a:cubicBezTo>
                    <a:pt x="196" y="22"/>
                    <a:pt x="197" y="23"/>
                    <a:pt x="197" y="22"/>
                  </a:cubicBezTo>
                  <a:cubicBezTo>
                    <a:pt x="197" y="22"/>
                    <a:pt x="197" y="22"/>
                    <a:pt x="197" y="22"/>
                  </a:cubicBezTo>
                  <a:cubicBezTo>
                    <a:pt x="197" y="22"/>
                    <a:pt x="198" y="22"/>
                    <a:pt x="199" y="22"/>
                  </a:cubicBezTo>
                  <a:cubicBezTo>
                    <a:pt x="199" y="23"/>
                    <a:pt x="197" y="24"/>
                    <a:pt x="198" y="24"/>
                  </a:cubicBezTo>
                  <a:cubicBezTo>
                    <a:pt x="198" y="25"/>
                    <a:pt x="197" y="25"/>
                    <a:pt x="196" y="25"/>
                  </a:cubicBezTo>
                  <a:cubicBezTo>
                    <a:pt x="196" y="26"/>
                    <a:pt x="197" y="26"/>
                    <a:pt x="198" y="26"/>
                  </a:cubicBezTo>
                  <a:cubicBezTo>
                    <a:pt x="197" y="27"/>
                    <a:pt x="197" y="28"/>
                    <a:pt x="196" y="28"/>
                  </a:cubicBezTo>
                  <a:cubicBezTo>
                    <a:pt x="197" y="29"/>
                    <a:pt x="197" y="29"/>
                    <a:pt x="197" y="30"/>
                  </a:cubicBezTo>
                  <a:cubicBezTo>
                    <a:pt x="200" y="30"/>
                    <a:pt x="200" y="30"/>
                    <a:pt x="200" y="30"/>
                  </a:cubicBezTo>
                  <a:cubicBezTo>
                    <a:pt x="200" y="28"/>
                    <a:pt x="202" y="28"/>
                    <a:pt x="203" y="28"/>
                  </a:cubicBezTo>
                  <a:cubicBezTo>
                    <a:pt x="205" y="28"/>
                    <a:pt x="206" y="28"/>
                    <a:pt x="206" y="30"/>
                  </a:cubicBezTo>
                  <a:cubicBezTo>
                    <a:pt x="207" y="30"/>
                    <a:pt x="207" y="29"/>
                    <a:pt x="207" y="29"/>
                  </a:cubicBezTo>
                  <a:cubicBezTo>
                    <a:pt x="207" y="28"/>
                    <a:pt x="209" y="28"/>
                    <a:pt x="210" y="27"/>
                  </a:cubicBezTo>
                  <a:cubicBezTo>
                    <a:pt x="211" y="27"/>
                    <a:pt x="210" y="28"/>
                    <a:pt x="210" y="28"/>
                  </a:cubicBezTo>
                  <a:cubicBezTo>
                    <a:pt x="210" y="29"/>
                    <a:pt x="212" y="28"/>
                    <a:pt x="211" y="30"/>
                  </a:cubicBezTo>
                  <a:cubicBezTo>
                    <a:pt x="215" y="30"/>
                    <a:pt x="215" y="30"/>
                    <a:pt x="215" y="30"/>
                  </a:cubicBezTo>
                  <a:cubicBezTo>
                    <a:pt x="215" y="29"/>
                    <a:pt x="215" y="29"/>
                    <a:pt x="216" y="29"/>
                  </a:cubicBezTo>
                  <a:cubicBezTo>
                    <a:pt x="216" y="29"/>
                    <a:pt x="216" y="27"/>
                    <a:pt x="217" y="27"/>
                  </a:cubicBezTo>
                  <a:cubicBezTo>
                    <a:pt x="218" y="28"/>
                    <a:pt x="217" y="28"/>
                    <a:pt x="217" y="29"/>
                  </a:cubicBezTo>
                  <a:cubicBezTo>
                    <a:pt x="218" y="29"/>
                    <a:pt x="218" y="28"/>
                    <a:pt x="218" y="28"/>
                  </a:cubicBezTo>
                  <a:cubicBezTo>
                    <a:pt x="219" y="27"/>
                    <a:pt x="219" y="29"/>
                    <a:pt x="221" y="29"/>
                  </a:cubicBezTo>
                  <a:cubicBezTo>
                    <a:pt x="220" y="27"/>
                    <a:pt x="223" y="29"/>
                    <a:pt x="222" y="27"/>
                  </a:cubicBezTo>
                  <a:cubicBezTo>
                    <a:pt x="225" y="26"/>
                    <a:pt x="223" y="30"/>
                    <a:pt x="226" y="30"/>
                  </a:cubicBezTo>
                  <a:cubicBezTo>
                    <a:pt x="225" y="31"/>
                    <a:pt x="225" y="31"/>
                    <a:pt x="226" y="33"/>
                  </a:cubicBezTo>
                  <a:cubicBezTo>
                    <a:pt x="228" y="32"/>
                    <a:pt x="227" y="32"/>
                    <a:pt x="229" y="33"/>
                  </a:cubicBezTo>
                  <a:cubicBezTo>
                    <a:pt x="229" y="32"/>
                    <a:pt x="229" y="31"/>
                    <a:pt x="229" y="30"/>
                  </a:cubicBezTo>
                  <a:cubicBezTo>
                    <a:pt x="229" y="29"/>
                    <a:pt x="231" y="29"/>
                    <a:pt x="232" y="29"/>
                  </a:cubicBezTo>
                  <a:cubicBezTo>
                    <a:pt x="232" y="29"/>
                    <a:pt x="232" y="27"/>
                    <a:pt x="233" y="28"/>
                  </a:cubicBezTo>
                  <a:cubicBezTo>
                    <a:pt x="235" y="29"/>
                    <a:pt x="234" y="30"/>
                    <a:pt x="234" y="32"/>
                  </a:cubicBezTo>
                  <a:cubicBezTo>
                    <a:pt x="235" y="31"/>
                    <a:pt x="237" y="31"/>
                    <a:pt x="235" y="32"/>
                  </a:cubicBezTo>
                  <a:cubicBezTo>
                    <a:pt x="236" y="34"/>
                    <a:pt x="237" y="31"/>
                    <a:pt x="237" y="30"/>
                  </a:cubicBezTo>
                  <a:cubicBezTo>
                    <a:pt x="235" y="30"/>
                    <a:pt x="235" y="30"/>
                    <a:pt x="235" y="30"/>
                  </a:cubicBezTo>
                  <a:cubicBezTo>
                    <a:pt x="235" y="29"/>
                    <a:pt x="236" y="29"/>
                    <a:pt x="236" y="28"/>
                  </a:cubicBezTo>
                  <a:cubicBezTo>
                    <a:pt x="236" y="28"/>
                    <a:pt x="237" y="28"/>
                    <a:pt x="237" y="27"/>
                  </a:cubicBezTo>
                  <a:cubicBezTo>
                    <a:pt x="238" y="28"/>
                    <a:pt x="238" y="28"/>
                    <a:pt x="239" y="28"/>
                  </a:cubicBezTo>
                  <a:cubicBezTo>
                    <a:pt x="239" y="28"/>
                    <a:pt x="239" y="29"/>
                    <a:pt x="240" y="29"/>
                  </a:cubicBezTo>
                  <a:cubicBezTo>
                    <a:pt x="240" y="29"/>
                    <a:pt x="241" y="28"/>
                    <a:pt x="241" y="30"/>
                  </a:cubicBezTo>
                  <a:cubicBezTo>
                    <a:pt x="243" y="30"/>
                    <a:pt x="243" y="30"/>
                    <a:pt x="243" y="30"/>
                  </a:cubicBezTo>
                  <a:cubicBezTo>
                    <a:pt x="243" y="30"/>
                    <a:pt x="242" y="31"/>
                    <a:pt x="243" y="31"/>
                  </a:cubicBezTo>
                  <a:cubicBezTo>
                    <a:pt x="243" y="31"/>
                    <a:pt x="244" y="32"/>
                    <a:pt x="245" y="33"/>
                  </a:cubicBezTo>
                  <a:cubicBezTo>
                    <a:pt x="245" y="33"/>
                    <a:pt x="246" y="34"/>
                    <a:pt x="247" y="34"/>
                  </a:cubicBezTo>
                  <a:cubicBezTo>
                    <a:pt x="247" y="32"/>
                    <a:pt x="246" y="33"/>
                    <a:pt x="245" y="32"/>
                  </a:cubicBezTo>
                  <a:cubicBezTo>
                    <a:pt x="246" y="32"/>
                    <a:pt x="246" y="31"/>
                    <a:pt x="246" y="30"/>
                  </a:cubicBezTo>
                  <a:cubicBezTo>
                    <a:pt x="247" y="29"/>
                    <a:pt x="248" y="28"/>
                    <a:pt x="249" y="27"/>
                  </a:cubicBezTo>
                  <a:cubicBezTo>
                    <a:pt x="250" y="28"/>
                    <a:pt x="251" y="27"/>
                    <a:pt x="252" y="27"/>
                  </a:cubicBezTo>
                  <a:cubicBezTo>
                    <a:pt x="252" y="27"/>
                    <a:pt x="252" y="28"/>
                    <a:pt x="254" y="28"/>
                  </a:cubicBezTo>
                  <a:cubicBezTo>
                    <a:pt x="255" y="29"/>
                    <a:pt x="253" y="30"/>
                    <a:pt x="254" y="30"/>
                  </a:cubicBezTo>
                  <a:cubicBezTo>
                    <a:pt x="254" y="31"/>
                    <a:pt x="252" y="30"/>
                    <a:pt x="253" y="32"/>
                  </a:cubicBezTo>
                  <a:cubicBezTo>
                    <a:pt x="254" y="32"/>
                    <a:pt x="253" y="30"/>
                    <a:pt x="254" y="31"/>
                  </a:cubicBezTo>
                  <a:cubicBezTo>
                    <a:pt x="255" y="31"/>
                    <a:pt x="254" y="31"/>
                    <a:pt x="254" y="32"/>
                  </a:cubicBezTo>
                  <a:cubicBezTo>
                    <a:pt x="256" y="32"/>
                    <a:pt x="257" y="31"/>
                    <a:pt x="256" y="30"/>
                  </a:cubicBezTo>
                  <a:cubicBezTo>
                    <a:pt x="256" y="30"/>
                    <a:pt x="257" y="30"/>
                    <a:pt x="257" y="30"/>
                  </a:cubicBezTo>
                  <a:cubicBezTo>
                    <a:pt x="257" y="30"/>
                    <a:pt x="257" y="29"/>
                    <a:pt x="257" y="29"/>
                  </a:cubicBezTo>
                  <a:cubicBezTo>
                    <a:pt x="258" y="29"/>
                    <a:pt x="258" y="29"/>
                    <a:pt x="259" y="29"/>
                  </a:cubicBezTo>
                  <a:cubicBezTo>
                    <a:pt x="259" y="29"/>
                    <a:pt x="259" y="28"/>
                    <a:pt x="259" y="28"/>
                  </a:cubicBezTo>
                  <a:cubicBezTo>
                    <a:pt x="259" y="28"/>
                    <a:pt x="260" y="30"/>
                    <a:pt x="260" y="27"/>
                  </a:cubicBezTo>
                  <a:cubicBezTo>
                    <a:pt x="263" y="27"/>
                    <a:pt x="264" y="28"/>
                    <a:pt x="265" y="29"/>
                  </a:cubicBezTo>
                  <a:cubicBezTo>
                    <a:pt x="265" y="30"/>
                    <a:pt x="264" y="30"/>
                    <a:pt x="264" y="31"/>
                  </a:cubicBezTo>
                  <a:cubicBezTo>
                    <a:pt x="265" y="31"/>
                    <a:pt x="265" y="31"/>
                    <a:pt x="265" y="31"/>
                  </a:cubicBezTo>
                  <a:cubicBezTo>
                    <a:pt x="267" y="31"/>
                    <a:pt x="265" y="33"/>
                    <a:pt x="268" y="33"/>
                  </a:cubicBezTo>
                  <a:cubicBezTo>
                    <a:pt x="268" y="34"/>
                    <a:pt x="267" y="33"/>
                    <a:pt x="266" y="34"/>
                  </a:cubicBezTo>
                  <a:cubicBezTo>
                    <a:pt x="266" y="35"/>
                    <a:pt x="267" y="34"/>
                    <a:pt x="267" y="35"/>
                  </a:cubicBezTo>
                  <a:cubicBezTo>
                    <a:pt x="268" y="35"/>
                    <a:pt x="269" y="34"/>
                    <a:pt x="269" y="35"/>
                  </a:cubicBezTo>
                  <a:cubicBezTo>
                    <a:pt x="271" y="34"/>
                    <a:pt x="269" y="33"/>
                    <a:pt x="269" y="31"/>
                  </a:cubicBezTo>
                  <a:cubicBezTo>
                    <a:pt x="267" y="31"/>
                    <a:pt x="268" y="29"/>
                    <a:pt x="266" y="30"/>
                  </a:cubicBezTo>
                  <a:cubicBezTo>
                    <a:pt x="266" y="28"/>
                    <a:pt x="267" y="27"/>
                    <a:pt x="269" y="27"/>
                  </a:cubicBezTo>
                  <a:cubicBezTo>
                    <a:pt x="270" y="27"/>
                    <a:pt x="269" y="28"/>
                    <a:pt x="270" y="28"/>
                  </a:cubicBezTo>
                  <a:cubicBezTo>
                    <a:pt x="270" y="29"/>
                    <a:pt x="271" y="28"/>
                    <a:pt x="272" y="29"/>
                  </a:cubicBezTo>
                  <a:cubicBezTo>
                    <a:pt x="272" y="29"/>
                    <a:pt x="272" y="30"/>
                    <a:pt x="273" y="30"/>
                  </a:cubicBezTo>
                  <a:cubicBezTo>
                    <a:pt x="276" y="30"/>
                    <a:pt x="276" y="27"/>
                    <a:pt x="278" y="27"/>
                  </a:cubicBezTo>
                  <a:cubicBezTo>
                    <a:pt x="277" y="26"/>
                    <a:pt x="277" y="25"/>
                    <a:pt x="275" y="24"/>
                  </a:cubicBezTo>
                  <a:cubicBezTo>
                    <a:pt x="274" y="24"/>
                    <a:pt x="274" y="22"/>
                    <a:pt x="273" y="22"/>
                  </a:cubicBezTo>
                  <a:cubicBezTo>
                    <a:pt x="273" y="23"/>
                    <a:pt x="272" y="23"/>
                    <a:pt x="271" y="23"/>
                  </a:cubicBezTo>
                  <a:cubicBezTo>
                    <a:pt x="272" y="26"/>
                    <a:pt x="269" y="24"/>
                    <a:pt x="270" y="26"/>
                  </a:cubicBezTo>
                  <a:cubicBezTo>
                    <a:pt x="269" y="26"/>
                    <a:pt x="269" y="26"/>
                    <a:pt x="268" y="25"/>
                  </a:cubicBezTo>
                  <a:cubicBezTo>
                    <a:pt x="268" y="25"/>
                    <a:pt x="269" y="24"/>
                    <a:pt x="269" y="24"/>
                  </a:cubicBezTo>
                  <a:cubicBezTo>
                    <a:pt x="269" y="23"/>
                    <a:pt x="269" y="23"/>
                    <a:pt x="270" y="22"/>
                  </a:cubicBezTo>
                  <a:cubicBezTo>
                    <a:pt x="272" y="21"/>
                    <a:pt x="272" y="20"/>
                    <a:pt x="273" y="21"/>
                  </a:cubicBezTo>
                  <a:cubicBezTo>
                    <a:pt x="273" y="20"/>
                    <a:pt x="275" y="20"/>
                    <a:pt x="276" y="20"/>
                  </a:cubicBezTo>
                  <a:cubicBezTo>
                    <a:pt x="276" y="21"/>
                    <a:pt x="278" y="22"/>
                    <a:pt x="278" y="21"/>
                  </a:cubicBezTo>
                  <a:cubicBezTo>
                    <a:pt x="279" y="21"/>
                    <a:pt x="280" y="23"/>
                    <a:pt x="281" y="23"/>
                  </a:cubicBezTo>
                  <a:cubicBezTo>
                    <a:pt x="283" y="23"/>
                    <a:pt x="282" y="21"/>
                    <a:pt x="284" y="21"/>
                  </a:cubicBezTo>
                  <a:cubicBezTo>
                    <a:pt x="284" y="19"/>
                    <a:pt x="282" y="20"/>
                    <a:pt x="281" y="21"/>
                  </a:cubicBezTo>
                  <a:cubicBezTo>
                    <a:pt x="281" y="20"/>
                    <a:pt x="282" y="20"/>
                    <a:pt x="282" y="19"/>
                  </a:cubicBezTo>
                  <a:cubicBezTo>
                    <a:pt x="284" y="19"/>
                    <a:pt x="284" y="19"/>
                    <a:pt x="284" y="19"/>
                  </a:cubicBezTo>
                  <a:cubicBezTo>
                    <a:pt x="284" y="19"/>
                    <a:pt x="284" y="21"/>
                    <a:pt x="285" y="20"/>
                  </a:cubicBezTo>
                  <a:cubicBezTo>
                    <a:pt x="285" y="21"/>
                    <a:pt x="284" y="21"/>
                    <a:pt x="284" y="22"/>
                  </a:cubicBezTo>
                  <a:cubicBezTo>
                    <a:pt x="285" y="22"/>
                    <a:pt x="285" y="22"/>
                    <a:pt x="285" y="21"/>
                  </a:cubicBezTo>
                  <a:cubicBezTo>
                    <a:pt x="287" y="22"/>
                    <a:pt x="287" y="22"/>
                    <a:pt x="289" y="22"/>
                  </a:cubicBezTo>
                  <a:cubicBezTo>
                    <a:pt x="289" y="20"/>
                    <a:pt x="288" y="20"/>
                    <a:pt x="288" y="19"/>
                  </a:cubicBezTo>
                  <a:cubicBezTo>
                    <a:pt x="289" y="19"/>
                    <a:pt x="289" y="20"/>
                    <a:pt x="289" y="21"/>
                  </a:cubicBezTo>
                  <a:cubicBezTo>
                    <a:pt x="291" y="21"/>
                    <a:pt x="291" y="20"/>
                    <a:pt x="292" y="19"/>
                  </a:cubicBezTo>
                  <a:cubicBezTo>
                    <a:pt x="292" y="20"/>
                    <a:pt x="292" y="20"/>
                    <a:pt x="293" y="20"/>
                  </a:cubicBezTo>
                  <a:cubicBezTo>
                    <a:pt x="293" y="20"/>
                    <a:pt x="292" y="20"/>
                    <a:pt x="292" y="20"/>
                  </a:cubicBezTo>
                  <a:cubicBezTo>
                    <a:pt x="291" y="22"/>
                    <a:pt x="292" y="22"/>
                    <a:pt x="292" y="24"/>
                  </a:cubicBezTo>
                  <a:cubicBezTo>
                    <a:pt x="293" y="23"/>
                    <a:pt x="293" y="24"/>
                    <a:pt x="294" y="24"/>
                  </a:cubicBezTo>
                  <a:cubicBezTo>
                    <a:pt x="293" y="24"/>
                    <a:pt x="291" y="24"/>
                    <a:pt x="291" y="25"/>
                  </a:cubicBezTo>
                  <a:cubicBezTo>
                    <a:pt x="290" y="25"/>
                    <a:pt x="290" y="24"/>
                    <a:pt x="289" y="24"/>
                  </a:cubicBezTo>
                  <a:cubicBezTo>
                    <a:pt x="287" y="23"/>
                    <a:pt x="285" y="24"/>
                    <a:pt x="284" y="23"/>
                  </a:cubicBezTo>
                  <a:cubicBezTo>
                    <a:pt x="283" y="23"/>
                    <a:pt x="284" y="24"/>
                    <a:pt x="284" y="24"/>
                  </a:cubicBezTo>
                  <a:cubicBezTo>
                    <a:pt x="284" y="25"/>
                    <a:pt x="283" y="25"/>
                    <a:pt x="283" y="26"/>
                  </a:cubicBezTo>
                  <a:cubicBezTo>
                    <a:pt x="284" y="26"/>
                    <a:pt x="284" y="27"/>
                    <a:pt x="284" y="28"/>
                  </a:cubicBezTo>
                  <a:close/>
                  <a:moveTo>
                    <a:pt x="303" y="19"/>
                  </a:moveTo>
                  <a:cubicBezTo>
                    <a:pt x="302" y="19"/>
                    <a:pt x="304" y="19"/>
                    <a:pt x="304" y="20"/>
                  </a:cubicBezTo>
                  <a:cubicBezTo>
                    <a:pt x="303" y="20"/>
                    <a:pt x="301" y="20"/>
                    <a:pt x="303" y="19"/>
                  </a:cubicBezTo>
                  <a:close/>
                  <a:moveTo>
                    <a:pt x="280" y="11"/>
                  </a:moveTo>
                  <a:cubicBezTo>
                    <a:pt x="280" y="12"/>
                    <a:pt x="279" y="12"/>
                    <a:pt x="278" y="12"/>
                  </a:cubicBezTo>
                  <a:cubicBezTo>
                    <a:pt x="278" y="10"/>
                    <a:pt x="279" y="11"/>
                    <a:pt x="280" y="11"/>
                  </a:cubicBezTo>
                  <a:close/>
                  <a:moveTo>
                    <a:pt x="26" y="8"/>
                  </a:moveTo>
                  <a:cubicBezTo>
                    <a:pt x="25" y="9"/>
                    <a:pt x="25" y="6"/>
                    <a:pt x="26" y="7"/>
                  </a:cubicBezTo>
                  <a:cubicBezTo>
                    <a:pt x="26" y="7"/>
                    <a:pt x="26" y="8"/>
                    <a:pt x="26" y="8"/>
                  </a:cubicBezTo>
                  <a:close/>
                  <a:moveTo>
                    <a:pt x="10" y="18"/>
                  </a:moveTo>
                  <a:cubicBezTo>
                    <a:pt x="9" y="18"/>
                    <a:pt x="11" y="17"/>
                    <a:pt x="11" y="17"/>
                  </a:cubicBezTo>
                  <a:cubicBezTo>
                    <a:pt x="12" y="18"/>
                    <a:pt x="10" y="18"/>
                    <a:pt x="10" y="18"/>
                  </a:cubicBezTo>
                  <a:close/>
                  <a:moveTo>
                    <a:pt x="16" y="15"/>
                  </a:moveTo>
                  <a:cubicBezTo>
                    <a:pt x="16" y="15"/>
                    <a:pt x="16" y="15"/>
                    <a:pt x="16" y="15"/>
                  </a:cubicBezTo>
                  <a:cubicBezTo>
                    <a:pt x="16" y="15"/>
                    <a:pt x="16" y="15"/>
                    <a:pt x="16" y="15"/>
                  </a:cubicBezTo>
                  <a:close/>
                  <a:moveTo>
                    <a:pt x="35" y="14"/>
                  </a:moveTo>
                  <a:cubicBezTo>
                    <a:pt x="35" y="13"/>
                    <a:pt x="35" y="13"/>
                    <a:pt x="35" y="13"/>
                  </a:cubicBezTo>
                  <a:cubicBezTo>
                    <a:pt x="34" y="13"/>
                    <a:pt x="34" y="13"/>
                    <a:pt x="34" y="13"/>
                  </a:cubicBezTo>
                  <a:cubicBezTo>
                    <a:pt x="35" y="13"/>
                    <a:pt x="35" y="13"/>
                    <a:pt x="35" y="14"/>
                  </a:cubicBezTo>
                  <a:close/>
                  <a:moveTo>
                    <a:pt x="46" y="30"/>
                  </a:moveTo>
                  <a:cubicBezTo>
                    <a:pt x="46" y="30"/>
                    <a:pt x="46" y="30"/>
                    <a:pt x="45" y="30"/>
                  </a:cubicBezTo>
                  <a:cubicBezTo>
                    <a:pt x="45" y="29"/>
                    <a:pt x="45" y="29"/>
                    <a:pt x="45" y="29"/>
                  </a:cubicBezTo>
                  <a:cubicBezTo>
                    <a:pt x="46" y="29"/>
                    <a:pt x="46" y="29"/>
                    <a:pt x="46" y="29"/>
                  </a:cubicBezTo>
                  <a:lnTo>
                    <a:pt x="46" y="30"/>
                  </a:lnTo>
                  <a:close/>
                  <a:moveTo>
                    <a:pt x="46" y="22"/>
                  </a:moveTo>
                  <a:cubicBezTo>
                    <a:pt x="46" y="20"/>
                    <a:pt x="48" y="22"/>
                    <a:pt x="47" y="20"/>
                  </a:cubicBezTo>
                  <a:cubicBezTo>
                    <a:pt x="48" y="20"/>
                    <a:pt x="48" y="21"/>
                    <a:pt x="48" y="21"/>
                  </a:cubicBezTo>
                  <a:cubicBezTo>
                    <a:pt x="48" y="22"/>
                    <a:pt x="47" y="22"/>
                    <a:pt x="46" y="22"/>
                  </a:cubicBezTo>
                  <a:close/>
                  <a:moveTo>
                    <a:pt x="52" y="22"/>
                  </a:moveTo>
                  <a:cubicBezTo>
                    <a:pt x="52" y="24"/>
                    <a:pt x="50" y="21"/>
                    <a:pt x="50" y="23"/>
                  </a:cubicBezTo>
                  <a:cubicBezTo>
                    <a:pt x="48" y="21"/>
                    <a:pt x="51" y="20"/>
                    <a:pt x="51" y="19"/>
                  </a:cubicBezTo>
                  <a:cubicBezTo>
                    <a:pt x="52" y="19"/>
                    <a:pt x="54" y="19"/>
                    <a:pt x="54" y="20"/>
                  </a:cubicBezTo>
                  <a:cubicBezTo>
                    <a:pt x="54" y="22"/>
                    <a:pt x="53" y="21"/>
                    <a:pt x="52" y="22"/>
                  </a:cubicBezTo>
                  <a:close/>
                  <a:moveTo>
                    <a:pt x="152" y="26"/>
                  </a:moveTo>
                  <a:cubicBezTo>
                    <a:pt x="152" y="26"/>
                    <a:pt x="152" y="26"/>
                    <a:pt x="152" y="26"/>
                  </a:cubicBezTo>
                  <a:cubicBezTo>
                    <a:pt x="152" y="26"/>
                    <a:pt x="151" y="26"/>
                    <a:pt x="151" y="26"/>
                  </a:cubicBezTo>
                  <a:cubicBezTo>
                    <a:pt x="151" y="26"/>
                    <a:pt x="151" y="26"/>
                    <a:pt x="151" y="26"/>
                  </a:cubicBezTo>
                  <a:cubicBezTo>
                    <a:pt x="151" y="26"/>
                    <a:pt x="152" y="26"/>
                    <a:pt x="152" y="26"/>
                  </a:cubicBezTo>
                  <a:close/>
                  <a:moveTo>
                    <a:pt x="249" y="6"/>
                  </a:moveTo>
                  <a:cubicBezTo>
                    <a:pt x="249" y="6"/>
                    <a:pt x="250" y="6"/>
                    <a:pt x="250" y="5"/>
                  </a:cubicBezTo>
                  <a:cubicBezTo>
                    <a:pt x="250" y="5"/>
                    <a:pt x="251" y="6"/>
                    <a:pt x="251" y="6"/>
                  </a:cubicBezTo>
                  <a:cubicBezTo>
                    <a:pt x="251" y="7"/>
                    <a:pt x="250" y="5"/>
                    <a:pt x="249" y="6"/>
                  </a:cubicBezTo>
                  <a:cubicBezTo>
                    <a:pt x="249" y="7"/>
                    <a:pt x="248" y="6"/>
                    <a:pt x="249" y="6"/>
                  </a:cubicBezTo>
                  <a:close/>
                  <a:moveTo>
                    <a:pt x="250" y="15"/>
                  </a:moveTo>
                  <a:cubicBezTo>
                    <a:pt x="250" y="15"/>
                    <a:pt x="250" y="15"/>
                    <a:pt x="250" y="15"/>
                  </a:cubicBezTo>
                  <a:cubicBezTo>
                    <a:pt x="249" y="16"/>
                    <a:pt x="247" y="16"/>
                    <a:pt x="246" y="16"/>
                  </a:cubicBezTo>
                  <a:cubicBezTo>
                    <a:pt x="246" y="16"/>
                    <a:pt x="246" y="16"/>
                    <a:pt x="246" y="15"/>
                  </a:cubicBezTo>
                  <a:cubicBezTo>
                    <a:pt x="247" y="16"/>
                    <a:pt x="249" y="16"/>
                    <a:pt x="250" y="15"/>
                  </a:cubicBezTo>
                  <a:close/>
                  <a:moveTo>
                    <a:pt x="242" y="11"/>
                  </a:moveTo>
                  <a:cubicBezTo>
                    <a:pt x="243" y="11"/>
                    <a:pt x="243" y="10"/>
                    <a:pt x="243" y="10"/>
                  </a:cubicBezTo>
                  <a:cubicBezTo>
                    <a:pt x="243" y="10"/>
                    <a:pt x="244" y="10"/>
                    <a:pt x="244" y="10"/>
                  </a:cubicBezTo>
                  <a:cubicBezTo>
                    <a:pt x="245" y="9"/>
                    <a:pt x="244" y="8"/>
                    <a:pt x="245" y="8"/>
                  </a:cubicBezTo>
                  <a:cubicBezTo>
                    <a:pt x="245" y="8"/>
                    <a:pt x="245" y="9"/>
                    <a:pt x="246" y="9"/>
                  </a:cubicBezTo>
                  <a:cubicBezTo>
                    <a:pt x="246" y="10"/>
                    <a:pt x="244" y="10"/>
                    <a:pt x="245" y="11"/>
                  </a:cubicBezTo>
                  <a:cubicBezTo>
                    <a:pt x="245" y="11"/>
                    <a:pt x="245" y="12"/>
                    <a:pt x="245" y="12"/>
                  </a:cubicBezTo>
                  <a:cubicBezTo>
                    <a:pt x="246" y="12"/>
                    <a:pt x="247" y="12"/>
                    <a:pt x="247" y="13"/>
                  </a:cubicBezTo>
                  <a:cubicBezTo>
                    <a:pt x="246" y="13"/>
                    <a:pt x="246" y="14"/>
                    <a:pt x="245" y="14"/>
                  </a:cubicBezTo>
                  <a:cubicBezTo>
                    <a:pt x="245" y="14"/>
                    <a:pt x="245" y="14"/>
                    <a:pt x="245" y="14"/>
                  </a:cubicBezTo>
                  <a:cubicBezTo>
                    <a:pt x="245" y="14"/>
                    <a:pt x="245" y="14"/>
                    <a:pt x="244" y="14"/>
                  </a:cubicBezTo>
                  <a:cubicBezTo>
                    <a:pt x="244" y="13"/>
                    <a:pt x="245" y="13"/>
                    <a:pt x="245" y="13"/>
                  </a:cubicBezTo>
                  <a:cubicBezTo>
                    <a:pt x="245" y="13"/>
                    <a:pt x="245" y="12"/>
                    <a:pt x="245" y="12"/>
                  </a:cubicBezTo>
                  <a:cubicBezTo>
                    <a:pt x="244" y="12"/>
                    <a:pt x="243" y="12"/>
                    <a:pt x="243" y="11"/>
                  </a:cubicBezTo>
                  <a:cubicBezTo>
                    <a:pt x="242" y="11"/>
                    <a:pt x="243" y="12"/>
                    <a:pt x="243" y="12"/>
                  </a:cubicBezTo>
                  <a:cubicBezTo>
                    <a:pt x="243" y="12"/>
                    <a:pt x="243" y="12"/>
                    <a:pt x="243" y="12"/>
                  </a:cubicBezTo>
                  <a:cubicBezTo>
                    <a:pt x="243" y="12"/>
                    <a:pt x="243" y="12"/>
                    <a:pt x="242" y="12"/>
                  </a:cubicBezTo>
                  <a:cubicBezTo>
                    <a:pt x="242" y="12"/>
                    <a:pt x="242" y="12"/>
                    <a:pt x="242" y="11"/>
                  </a:cubicBezTo>
                  <a:close/>
                  <a:moveTo>
                    <a:pt x="234" y="11"/>
                  </a:moveTo>
                  <a:cubicBezTo>
                    <a:pt x="234" y="12"/>
                    <a:pt x="234" y="12"/>
                    <a:pt x="234" y="12"/>
                  </a:cubicBezTo>
                  <a:cubicBezTo>
                    <a:pt x="234" y="12"/>
                    <a:pt x="233" y="12"/>
                    <a:pt x="233" y="12"/>
                  </a:cubicBezTo>
                  <a:cubicBezTo>
                    <a:pt x="233" y="12"/>
                    <a:pt x="233" y="13"/>
                    <a:pt x="234" y="13"/>
                  </a:cubicBezTo>
                  <a:cubicBezTo>
                    <a:pt x="233" y="13"/>
                    <a:pt x="233" y="13"/>
                    <a:pt x="233" y="13"/>
                  </a:cubicBezTo>
                  <a:cubicBezTo>
                    <a:pt x="233" y="12"/>
                    <a:pt x="232" y="12"/>
                    <a:pt x="232" y="11"/>
                  </a:cubicBezTo>
                  <a:cubicBezTo>
                    <a:pt x="233" y="11"/>
                    <a:pt x="233" y="11"/>
                    <a:pt x="234" y="11"/>
                  </a:cubicBezTo>
                  <a:close/>
                  <a:moveTo>
                    <a:pt x="226" y="17"/>
                  </a:moveTo>
                  <a:cubicBezTo>
                    <a:pt x="225" y="18"/>
                    <a:pt x="225" y="17"/>
                    <a:pt x="225" y="16"/>
                  </a:cubicBezTo>
                  <a:cubicBezTo>
                    <a:pt x="225" y="16"/>
                    <a:pt x="225" y="16"/>
                    <a:pt x="226" y="17"/>
                  </a:cubicBezTo>
                  <a:cubicBezTo>
                    <a:pt x="225" y="17"/>
                    <a:pt x="226" y="17"/>
                    <a:pt x="226" y="17"/>
                  </a:cubicBezTo>
                  <a:cubicBezTo>
                    <a:pt x="226" y="17"/>
                    <a:pt x="226" y="17"/>
                    <a:pt x="226" y="17"/>
                  </a:cubicBezTo>
                  <a:close/>
                  <a:moveTo>
                    <a:pt x="219" y="16"/>
                  </a:moveTo>
                  <a:cubicBezTo>
                    <a:pt x="219" y="16"/>
                    <a:pt x="218" y="15"/>
                    <a:pt x="219" y="15"/>
                  </a:cubicBezTo>
                  <a:cubicBezTo>
                    <a:pt x="219" y="15"/>
                    <a:pt x="219" y="15"/>
                    <a:pt x="219" y="15"/>
                  </a:cubicBezTo>
                  <a:cubicBezTo>
                    <a:pt x="220" y="16"/>
                    <a:pt x="222" y="16"/>
                    <a:pt x="222" y="15"/>
                  </a:cubicBezTo>
                  <a:cubicBezTo>
                    <a:pt x="221" y="16"/>
                    <a:pt x="222" y="13"/>
                    <a:pt x="223" y="14"/>
                  </a:cubicBezTo>
                  <a:cubicBezTo>
                    <a:pt x="223" y="16"/>
                    <a:pt x="223" y="16"/>
                    <a:pt x="223" y="16"/>
                  </a:cubicBezTo>
                  <a:cubicBezTo>
                    <a:pt x="223" y="16"/>
                    <a:pt x="224" y="17"/>
                    <a:pt x="224" y="17"/>
                  </a:cubicBezTo>
                  <a:cubicBezTo>
                    <a:pt x="224" y="18"/>
                    <a:pt x="225" y="18"/>
                    <a:pt x="226" y="18"/>
                  </a:cubicBezTo>
                  <a:cubicBezTo>
                    <a:pt x="226" y="18"/>
                    <a:pt x="225" y="18"/>
                    <a:pt x="224" y="18"/>
                  </a:cubicBezTo>
                  <a:cubicBezTo>
                    <a:pt x="224" y="18"/>
                    <a:pt x="224" y="17"/>
                    <a:pt x="223" y="18"/>
                  </a:cubicBezTo>
                  <a:cubicBezTo>
                    <a:pt x="223" y="17"/>
                    <a:pt x="223" y="17"/>
                    <a:pt x="223" y="17"/>
                  </a:cubicBezTo>
                  <a:cubicBezTo>
                    <a:pt x="223" y="17"/>
                    <a:pt x="223" y="18"/>
                    <a:pt x="223" y="18"/>
                  </a:cubicBezTo>
                  <a:cubicBezTo>
                    <a:pt x="222" y="17"/>
                    <a:pt x="222" y="17"/>
                    <a:pt x="222" y="16"/>
                  </a:cubicBezTo>
                  <a:cubicBezTo>
                    <a:pt x="221" y="16"/>
                    <a:pt x="221" y="16"/>
                    <a:pt x="221" y="16"/>
                  </a:cubicBezTo>
                  <a:cubicBezTo>
                    <a:pt x="220" y="16"/>
                    <a:pt x="220" y="15"/>
                    <a:pt x="219" y="16"/>
                  </a:cubicBezTo>
                  <a:cubicBezTo>
                    <a:pt x="219" y="16"/>
                    <a:pt x="220" y="16"/>
                    <a:pt x="220" y="16"/>
                  </a:cubicBezTo>
                  <a:cubicBezTo>
                    <a:pt x="219" y="17"/>
                    <a:pt x="218" y="17"/>
                    <a:pt x="217" y="17"/>
                  </a:cubicBezTo>
                  <a:cubicBezTo>
                    <a:pt x="216" y="17"/>
                    <a:pt x="217" y="16"/>
                    <a:pt x="216" y="16"/>
                  </a:cubicBezTo>
                  <a:cubicBezTo>
                    <a:pt x="216" y="15"/>
                    <a:pt x="216" y="15"/>
                    <a:pt x="216" y="15"/>
                  </a:cubicBezTo>
                  <a:cubicBezTo>
                    <a:pt x="217" y="15"/>
                    <a:pt x="218" y="16"/>
                    <a:pt x="219" y="16"/>
                  </a:cubicBezTo>
                  <a:close/>
                  <a:moveTo>
                    <a:pt x="211" y="15"/>
                  </a:moveTo>
                  <a:cubicBezTo>
                    <a:pt x="211" y="16"/>
                    <a:pt x="212" y="16"/>
                    <a:pt x="211" y="16"/>
                  </a:cubicBezTo>
                  <a:cubicBezTo>
                    <a:pt x="211" y="16"/>
                    <a:pt x="211" y="16"/>
                    <a:pt x="211" y="16"/>
                  </a:cubicBezTo>
                  <a:cubicBezTo>
                    <a:pt x="211" y="16"/>
                    <a:pt x="211" y="16"/>
                    <a:pt x="211" y="15"/>
                  </a:cubicBezTo>
                  <a:close/>
                  <a:moveTo>
                    <a:pt x="204" y="14"/>
                  </a:moveTo>
                  <a:cubicBezTo>
                    <a:pt x="203" y="14"/>
                    <a:pt x="203" y="14"/>
                    <a:pt x="203" y="14"/>
                  </a:cubicBezTo>
                  <a:cubicBezTo>
                    <a:pt x="203" y="13"/>
                    <a:pt x="203" y="13"/>
                    <a:pt x="203" y="13"/>
                  </a:cubicBezTo>
                  <a:cubicBezTo>
                    <a:pt x="204" y="13"/>
                    <a:pt x="204" y="13"/>
                    <a:pt x="204" y="13"/>
                  </a:cubicBezTo>
                  <a:lnTo>
                    <a:pt x="204" y="14"/>
                  </a:lnTo>
                  <a:close/>
                  <a:moveTo>
                    <a:pt x="199" y="7"/>
                  </a:moveTo>
                  <a:cubicBezTo>
                    <a:pt x="200" y="6"/>
                    <a:pt x="200" y="8"/>
                    <a:pt x="200" y="8"/>
                  </a:cubicBezTo>
                  <a:cubicBezTo>
                    <a:pt x="202" y="8"/>
                    <a:pt x="205" y="7"/>
                    <a:pt x="205" y="10"/>
                  </a:cubicBezTo>
                  <a:cubicBezTo>
                    <a:pt x="204" y="10"/>
                    <a:pt x="203" y="10"/>
                    <a:pt x="202" y="10"/>
                  </a:cubicBezTo>
                  <a:cubicBezTo>
                    <a:pt x="201" y="10"/>
                    <a:pt x="200" y="10"/>
                    <a:pt x="200" y="10"/>
                  </a:cubicBezTo>
                  <a:cubicBezTo>
                    <a:pt x="199" y="10"/>
                    <a:pt x="199" y="9"/>
                    <a:pt x="199" y="9"/>
                  </a:cubicBezTo>
                  <a:cubicBezTo>
                    <a:pt x="199" y="9"/>
                    <a:pt x="199" y="9"/>
                    <a:pt x="199" y="9"/>
                  </a:cubicBezTo>
                  <a:cubicBezTo>
                    <a:pt x="199" y="8"/>
                    <a:pt x="199" y="7"/>
                    <a:pt x="199" y="7"/>
                  </a:cubicBezTo>
                  <a:close/>
                  <a:moveTo>
                    <a:pt x="187" y="18"/>
                  </a:moveTo>
                  <a:cubicBezTo>
                    <a:pt x="186" y="18"/>
                    <a:pt x="186" y="18"/>
                    <a:pt x="186" y="18"/>
                  </a:cubicBezTo>
                  <a:cubicBezTo>
                    <a:pt x="186" y="18"/>
                    <a:pt x="186" y="18"/>
                    <a:pt x="186" y="18"/>
                  </a:cubicBezTo>
                  <a:cubicBezTo>
                    <a:pt x="184" y="18"/>
                    <a:pt x="184" y="18"/>
                    <a:pt x="182" y="18"/>
                  </a:cubicBezTo>
                  <a:cubicBezTo>
                    <a:pt x="183" y="17"/>
                    <a:pt x="183" y="16"/>
                    <a:pt x="182" y="16"/>
                  </a:cubicBezTo>
                  <a:cubicBezTo>
                    <a:pt x="181" y="16"/>
                    <a:pt x="181" y="16"/>
                    <a:pt x="181" y="16"/>
                  </a:cubicBezTo>
                  <a:cubicBezTo>
                    <a:pt x="181" y="16"/>
                    <a:pt x="181" y="16"/>
                    <a:pt x="181" y="16"/>
                  </a:cubicBezTo>
                  <a:cubicBezTo>
                    <a:pt x="182" y="16"/>
                    <a:pt x="183" y="16"/>
                    <a:pt x="183" y="16"/>
                  </a:cubicBezTo>
                  <a:cubicBezTo>
                    <a:pt x="184" y="17"/>
                    <a:pt x="185" y="16"/>
                    <a:pt x="185" y="16"/>
                  </a:cubicBezTo>
                  <a:cubicBezTo>
                    <a:pt x="186" y="16"/>
                    <a:pt x="187" y="15"/>
                    <a:pt x="186" y="17"/>
                  </a:cubicBezTo>
                  <a:cubicBezTo>
                    <a:pt x="187" y="17"/>
                    <a:pt x="187" y="17"/>
                    <a:pt x="188" y="17"/>
                  </a:cubicBezTo>
                  <a:cubicBezTo>
                    <a:pt x="188" y="17"/>
                    <a:pt x="187" y="18"/>
                    <a:pt x="188" y="18"/>
                  </a:cubicBezTo>
                  <a:cubicBezTo>
                    <a:pt x="187" y="18"/>
                    <a:pt x="187" y="18"/>
                    <a:pt x="187" y="18"/>
                  </a:cubicBezTo>
                  <a:cubicBezTo>
                    <a:pt x="187" y="18"/>
                    <a:pt x="187" y="18"/>
                    <a:pt x="187" y="18"/>
                  </a:cubicBezTo>
                  <a:close/>
                  <a:moveTo>
                    <a:pt x="175" y="17"/>
                  </a:moveTo>
                  <a:cubicBezTo>
                    <a:pt x="175" y="17"/>
                    <a:pt x="175" y="17"/>
                    <a:pt x="174" y="18"/>
                  </a:cubicBezTo>
                  <a:cubicBezTo>
                    <a:pt x="174" y="18"/>
                    <a:pt x="173" y="17"/>
                    <a:pt x="173" y="17"/>
                  </a:cubicBezTo>
                  <a:cubicBezTo>
                    <a:pt x="173" y="17"/>
                    <a:pt x="173" y="17"/>
                    <a:pt x="173" y="17"/>
                  </a:cubicBezTo>
                  <a:cubicBezTo>
                    <a:pt x="173" y="16"/>
                    <a:pt x="173" y="16"/>
                    <a:pt x="173" y="16"/>
                  </a:cubicBezTo>
                  <a:cubicBezTo>
                    <a:pt x="174" y="16"/>
                    <a:pt x="174" y="17"/>
                    <a:pt x="175" y="17"/>
                  </a:cubicBezTo>
                  <a:cubicBezTo>
                    <a:pt x="175" y="16"/>
                    <a:pt x="176" y="16"/>
                    <a:pt x="176" y="16"/>
                  </a:cubicBezTo>
                  <a:cubicBezTo>
                    <a:pt x="176" y="16"/>
                    <a:pt x="177" y="16"/>
                    <a:pt x="177" y="16"/>
                  </a:cubicBezTo>
                  <a:cubicBezTo>
                    <a:pt x="176" y="16"/>
                    <a:pt x="175" y="16"/>
                    <a:pt x="175" y="17"/>
                  </a:cubicBezTo>
                  <a:cubicBezTo>
                    <a:pt x="175" y="17"/>
                    <a:pt x="175" y="17"/>
                    <a:pt x="175" y="17"/>
                  </a:cubicBezTo>
                  <a:close/>
                  <a:moveTo>
                    <a:pt x="163" y="13"/>
                  </a:moveTo>
                  <a:cubicBezTo>
                    <a:pt x="163" y="13"/>
                    <a:pt x="163" y="13"/>
                    <a:pt x="163" y="13"/>
                  </a:cubicBezTo>
                  <a:cubicBezTo>
                    <a:pt x="162" y="14"/>
                    <a:pt x="162" y="13"/>
                    <a:pt x="161" y="13"/>
                  </a:cubicBezTo>
                  <a:cubicBezTo>
                    <a:pt x="161" y="13"/>
                    <a:pt x="161" y="13"/>
                    <a:pt x="162" y="12"/>
                  </a:cubicBezTo>
                  <a:cubicBezTo>
                    <a:pt x="162" y="12"/>
                    <a:pt x="162" y="12"/>
                    <a:pt x="163" y="13"/>
                  </a:cubicBezTo>
                  <a:close/>
                  <a:moveTo>
                    <a:pt x="162" y="14"/>
                  </a:moveTo>
                  <a:cubicBezTo>
                    <a:pt x="162" y="15"/>
                    <a:pt x="163" y="15"/>
                    <a:pt x="163" y="15"/>
                  </a:cubicBezTo>
                  <a:cubicBezTo>
                    <a:pt x="163" y="15"/>
                    <a:pt x="163" y="15"/>
                    <a:pt x="162" y="15"/>
                  </a:cubicBezTo>
                  <a:cubicBezTo>
                    <a:pt x="162" y="16"/>
                    <a:pt x="162" y="16"/>
                    <a:pt x="162" y="16"/>
                  </a:cubicBezTo>
                  <a:cubicBezTo>
                    <a:pt x="162" y="16"/>
                    <a:pt x="162" y="15"/>
                    <a:pt x="162" y="14"/>
                  </a:cubicBezTo>
                  <a:close/>
                  <a:moveTo>
                    <a:pt x="168" y="17"/>
                  </a:moveTo>
                  <a:cubicBezTo>
                    <a:pt x="168" y="17"/>
                    <a:pt x="168" y="17"/>
                    <a:pt x="168" y="17"/>
                  </a:cubicBezTo>
                  <a:cubicBezTo>
                    <a:pt x="168" y="17"/>
                    <a:pt x="168" y="17"/>
                    <a:pt x="168" y="17"/>
                  </a:cubicBezTo>
                  <a:cubicBezTo>
                    <a:pt x="168" y="17"/>
                    <a:pt x="168" y="17"/>
                    <a:pt x="168" y="17"/>
                  </a:cubicBezTo>
                  <a:close/>
                  <a:moveTo>
                    <a:pt x="175" y="10"/>
                  </a:moveTo>
                  <a:cubicBezTo>
                    <a:pt x="176" y="10"/>
                    <a:pt x="176" y="10"/>
                    <a:pt x="176" y="9"/>
                  </a:cubicBezTo>
                  <a:cubicBezTo>
                    <a:pt x="176" y="10"/>
                    <a:pt x="176" y="10"/>
                    <a:pt x="176" y="10"/>
                  </a:cubicBezTo>
                  <a:cubicBezTo>
                    <a:pt x="176" y="10"/>
                    <a:pt x="176" y="10"/>
                    <a:pt x="177" y="10"/>
                  </a:cubicBezTo>
                  <a:cubicBezTo>
                    <a:pt x="176" y="11"/>
                    <a:pt x="177" y="11"/>
                    <a:pt x="177" y="12"/>
                  </a:cubicBezTo>
                  <a:cubicBezTo>
                    <a:pt x="177" y="11"/>
                    <a:pt x="176" y="11"/>
                    <a:pt x="176" y="11"/>
                  </a:cubicBezTo>
                  <a:cubicBezTo>
                    <a:pt x="176" y="11"/>
                    <a:pt x="176" y="11"/>
                    <a:pt x="176" y="11"/>
                  </a:cubicBezTo>
                  <a:cubicBezTo>
                    <a:pt x="175" y="11"/>
                    <a:pt x="175" y="10"/>
                    <a:pt x="175" y="10"/>
                  </a:cubicBezTo>
                  <a:close/>
                  <a:moveTo>
                    <a:pt x="179" y="16"/>
                  </a:moveTo>
                  <a:cubicBezTo>
                    <a:pt x="179" y="16"/>
                    <a:pt x="180" y="16"/>
                    <a:pt x="180" y="16"/>
                  </a:cubicBezTo>
                  <a:cubicBezTo>
                    <a:pt x="180" y="16"/>
                    <a:pt x="179" y="16"/>
                    <a:pt x="179" y="17"/>
                  </a:cubicBezTo>
                  <a:cubicBezTo>
                    <a:pt x="179" y="16"/>
                    <a:pt x="178" y="17"/>
                    <a:pt x="178" y="16"/>
                  </a:cubicBezTo>
                  <a:cubicBezTo>
                    <a:pt x="178" y="16"/>
                    <a:pt x="178" y="15"/>
                    <a:pt x="178" y="15"/>
                  </a:cubicBezTo>
                  <a:cubicBezTo>
                    <a:pt x="178" y="15"/>
                    <a:pt x="177" y="15"/>
                    <a:pt x="177" y="14"/>
                  </a:cubicBezTo>
                  <a:cubicBezTo>
                    <a:pt x="177" y="14"/>
                    <a:pt x="177" y="14"/>
                    <a:pt x="178" y="14"/>
                  </a:cubicBezTo>
                  <a:cubicBezTo>
                    <a:pt x="178" y="15"/>
                    <a:pt x="179" y="14"/>
                    <a:pt x="179" y="15"/>
                  </a:cubicBezTo>
                  <a:cubicBezTo>
                    <a:pt x="179" y="15"/>
                    <a:pt x="179" y="16"/>
                    <a:pt x="179" y="16"/>
                  </a:cubicBezTo>
                  <a:close/>
                  <a:moveTo>
                    <a:pt x="180" y="13"/>
                  </a:moveTo>
                  <a:cubicBezTo>
                    <a:pt x="180" y="13"/>
                    <a:pt x="180" y="13"/>
                    <a:pt x="180" y="13"/>
                  </a:cubicBezTo>
                  <a:cubicBezTo>
                    <a:pt x="180" y="13"/>
                    <a:pt x="180" y="13"/>
                    <a:pt x="180" y="13"/>
                  </a:cubicBezTo>
                  <a:close/>
                  <a:moveTo>
                    <a:pt x="179" y="13"/>
                  </a:moveTo>
                  <a:cubicBezTo>
                    <a:pt x="179" y="12"/>
                    <a:pt x="178" y="12"/>
                    <a:pt x="178" y="12"/>
                  </a:cubicBezTo>
                  <a:cubicBezTo>
                    <a:pt x="178" y="12"/>
                    <a:pt x="179" y="12"/>
                    <a:pt x="179" y="13"/>
                  </a:cubicBezTo>
                  <a:cubicBezTo>
                    <a:pt x="179" y="13"/>
                    <a:pt x="179" y="13"/>
                    <a:pt x="179" y="13"/>
                  </a:cubicBezTo>
                  <a:close/>
                  <a:moveTo>
                    <a:pt x="175" y="14"/>
                  </a:moveTo>
                  <a:cubicBezTo>
                    <a:pt x="175" y="14"/>
                    <a:pt x="175" y="14"/>
                    <a:pt x="175" y="14"/>
                  </a:cubicBezTo>
                  <a:cubicBezTo>
                    <a:pt x="175" y="14"/>
                    <a:pt x="175" y="14"/>
                    <a:pt x="175" y="14"/>
                  </a:cubicBezTo>
                  <a:cubicBezTo>
                    <a:pt x="175" y="14"/>
                    <a:pt x="175" y="14"/>
                    <a:pt x="175" y="14"/>
                  </a:cubicBezTo>
                  <a:close/>
                  <a:moveTo>
                    <a:pt x="175" y="15"/>
                  </a:moveTo>
                  <a:cubicBezTo>
                    <a:pt x="175" y="15"/>
                    <a:pt x="175" y="15"/>
                    <a:pt x="175" y="15"/>
                  </a:cubicBezTo>
                  <a:cubicBezTo>
                    <a:pt x="175" y="15"/>
                    <a:pt x="175" y="15"/>
                    <a:pt x="175" y="15"/>
                  </a:cubicBezTo>
                  <a:cubicBezTo>
                    <a:pt x="175" y="15"/>
                    <a:pt x="175" y="15"/>
                    <a:pt x="175" y="15"/>
                  </a:cubicBezTo>
                  <a:close/>
                  <a:moveTo>
                    <a:pt x="200" y="13"/>
                  </a:moveTo>
                  <a:cubicBezTo>
                    <a:pt x="199" y="12"/>
                    <a:pt x="198" y="12"/>
                    <a:pt x="198" y="12"/>
                  </a:cubicBezTo>
                  <a:cubicBezTo>
                    <a:pt x="198" y="12"/>
                    <a:pt x="198" y="12"/>
                    <a:pt x="198" y="12"/>
                  </a:cubicBezTo>
                  <a:cubicBezTo>
                    <a:pt x="197" y="11"/>
                    <a:pt x="197" y="11"/>
                    <a:pt x="197" y="11"/>
                  </a:cubicBezTo>
                  <a:cubicBezTo>
                    <a:pt x="197" y="11"/>
                    <a:pt x="197" y="11"/>
                    <a:pt x="197" y="11"/>
                  </a:cubicBezTo>
                  <a:cubicBezTo>
                    <a:pt x="199" y="11"/>
                    <a:pt x="199" y="11"/>
                    <a:pt x="200" y="13"/>
                  </a:cubicBezTo>
                  <a:close/>
                  <a:moveTo>
                    <a:pt x="196" y="13"/>
                  </a:moveTo>
                  <a:cubicBezTo>
                    <a:pt x="196" y="12"/>
                    <a:pt x="196" y="12"/>
                    <a:pt x="196" y="12"/>
                  </a:cubicBezTo>
                  <a:cubicBezTo>
                    <a:pt x="196" y="12"/>
                    <a:pt x="196" y="12"/>
                    <a:pt x="196" y="12"/>
                  </a:cubicBezTo>
                  <a:cubicBezTo>
                    <a:pt x="196" y="12"/>
                    <a:pt x="196" y="12"/>
                    <a:pt x="196" y="13"/>
                  </a:cubicBezTo>
                  <a:close/>
                  <a:moveTo>
                    <a:pt x="194" y="15"/>
                  </a:moveTo>
                  <a:cubicBezTo>
                    <a:pt x="195" y="15"/>
                    <a:pt x="195" y="14"/>
                    <a:pt x="196" y="14"/>
                  </a:cubicBezTo>
                  <a:cubicBezTo>
                    <a:pt x="196" y="16"/>
                    <a:pt x="197" y="15"/>
                    <a:pt x="197" y="16"/>
                  </a:cubicBezTo>
                  <a:cubicBezTo>
                    <a:pt x="197" y="16"/>
                    <a:pt x="197" y="16"/>
                    <a:pt x="197" y="17"/>
                  </a:cubicBezTo>
                  <a:cubicBezTo>
                    <a:pt x="196" y="16"/>
                    <a:pt x="195" y="16"/>
                    <a:pt x="194" y="15"/>
                  </a:cubicBezTo>
                  <a:close/>
                  <a:moveTo>
                    <a:pt x="202" y="12"/>
                  </a:moveTo>
                  <a:cubicBezTo>
                    <a:pt x="202" y="12"/>
                    <a:pt x="202" y="12"/>
                    <a:pt x="202" y="12"/>
                  </a:cubicBezTo>
                  <a:cubicBezTo>
                    <a:pt x="203" y="12"/>
                    <a:pt x="203" y="12"/>
                    <a:pt x="203" y="12"/>
                  </a:cubicBezTo>
                  <a:cubicBezTo>
                    <a:pt x="202" y="12"/>
                    <a:pt x="202" y="12"/>
                    <a:pt x="202" y="12"/>
                  </a:cubicBezTo>
                  <a:close/>
                  <a:moveTo>
                    <a:pt x="198" y="9"/>
                  </a:moveTo>
                  <a:cubicBezTo>
                    <a:pt x="198" y="9"/>
                    <a:pt x="198" y="9"/>
                    <a:pt x="198" y="9"/>
                  </a:cubicBezTo>
                  <a:cubicBezTo>
                    <a:pt x="198" y="9"/>
                    <a:pt x="198" y="9"/>
                    <a:pt x="198" y="9"/>
                  </a:cubicBezTo>
                  <a:close/>
                  <a:moveTo>
                    <a:pt x="194" y="10"/>
                  </a:moveTo>
                  <a:cubicBezTo>
                    <a:pt x="194" y="10"/>
                    <a:pt x="194" y="10"/>
                    <a:pt x="194" y="11"/>
                  </a:cubicBezTo>
                  <a:cubicBezTo>
                    <a:pt x="193" y="11"/>
                    <a:pt x="193" y="10"/>
                    <a:pt x="192" y="9"/>
                  </a:cubicBezTo>
                  <a:cubicBezTo>
                    <a:pt x="193" y="9"/>
                    <a:pt x="193" y="10"/>
                    <a:pt x="194" y="10"/>
                  </a:cubicBezTo>
                  <a:close/>
                  <a:moveTo>
                    <a:pt x="179" y="10"/>
                  </a:moveTo>
                  <a:cubicBezTo>
                    <a:pt x="178" y="9"/>
                    <a:pt x="179" y="8"/>
                    <a:pt x="179" y="8"/>
                  </a:cubicBezTo>
                  <a:cubicBezTo>
                    <a:pt x="180" y="9"/>
                    <a:pt x="180" y="10"/>
                    <a:pt x="181" y="10"/>
                  </a:cubicBezTo>
                  <a:cubicBezTo>
                    <a:pt x="181" y="9"/>
                    <a:pt x="183" y="8"/>
                    <a:pt x="183" y="8"/>
                  </a:cubicBezTo>
                  <a:cubicBezTo>
                    <a:pt x="183" y="7"/>
                    <a:pt x="183" y="6"/>
                    <a:pt x="184" y="6"/>
                  </a:cubicBezTo>
                  <a:cubicBezTo>
                    <a:pt x="184" y="8"/>
                    <a:pt x="184" y="5"/>
                    <a:pt x="186" y="6"/>
                  </a:cubicBezTo>
                  <a:cubicBezTo>
                    <a:pt x="186" y="6"/>
                    <a:pt x="186" y="6"/>
                    <a:pt x="187" y="7"/>
                  </a:cubicBezTo>
                  <a:cubicBezTo>
                    <a:pt x="187" y="9"/>
                    <a:pt x="186" y="9"/>
                    <a:pt x="186" y="9"/>
                  </a:cubicBezTo>
                  <a:cubicBezTo>
                    <a:pt x="186" y="9"/>
                    <a:pt x="186" y="9"/>
                    <a:pt x="186" y="10"/>
                  </a:cubicBezTo>
                  <a:cubicBezTo>
                    <a:pt x="185" y="9"/>
                    <a:pt x="184" y="9"/>
                    <a:pt x="184" y="9"/>
                  </a:cubicBezTo>
                  <a:cubicBezTo>
                    <a:pt x="184" y="10"/>
                    <a:pt x="184" y="10"/>
                    <a:pt x="183" y="11"/>
                  </a:cubicBezTo>
                  <a:cubicBezTo>
                    <a:pt x="183" y="11"/>
                    <a:pt x="182" y="11"/>
                    <a:pt x="181" y="11"/>
                  </a:cubicBezTo>
                  <a:cubicBezTo>
                    <a:pt x="180" y="11"/>
                    <a:pt x="180" y="11"/>
                    <a:pt x="180" y="11"/>
                  </a:cubicBezTo>
                  <a:cubicBezTo>
                    <a:pt x="178" y="12"/>
                    <a:pt x="177" y="10"/>
                    <a:pt x="177" y="10"/>
                  </a:cubicBezTo>
                  <a:cubicBezTo>
                    <a:pt x="177" y="10"/>
                    <a:pt x="178" y="10"/>
                    <a:pt x="179" y="10"/>
                  </a:cubicBezTo>
                  <a:close/>
                  <a:moveTo>
                    <a:pt x="177" y="8"/>
                  </a:moveTo>
                  <a:cubicBezTo>
                    <a:pt x="177" y="8"/>
                    <a:pt x="176" y="8"/>
                    <a:pt x="176" y="8"/>
                  </a:cubicBezTo>
                  <a:cubicBezTo>
                    <a:pt x="176" y="8"/>
                    <a:pt x="176" y="8"/>
                    <a:pt x="176" y="8"/>
                  </a:cubicBezTo>
                  <a:cubicBezTo>
                    <a:pt x="176" y="8"/>
                    <a:pt x="176" y="8"/>
                    <a:pt x="177" y="8"/>
                  </a:cubicBezTo>
                  <a:close/>
                  <a:moveTo>
                    <a:pt x="170" y="5"/>
                  </a:moveTo>
                  <a:cubicBezTo>
                    <a:pt x="171" y="5"/>
                    <a:pt x="171" y="6"/>
                    <a:pt x="171" y="7"/>
                  </a:cubicBezTo>
                  <a:cubicBezTo>
                    <a:pt x="172" y="8"/>
                    <a:pt x="173" y="6"/>
                    <a:pt x="173" y="6"/>
                  </a:cubicBezTo>
                  <a:cubicBezTo>
                    <a:pt x="173" y="6"/>
                    <a:pt x="174" y="7"/>
                    <a:pt x="174" y="7"/>
                  </a:cubicBezTo>
                  <a:cubicBezTo>
                    <a:pt x="174" y="7"/>
                    <a:pt x="174" y="7"/>
                    <a:pt x="174" y="7"/>
                  </a:cubicBezTo>
                  <a:cubicBezTo>
                    <a:pt x="174" y="8"/>
                    <a:pt x="174" y="8"/>
                    <a:pt x="174" y="8"/>
                  </a:cubicBezTo>
                  <a:cubicBezTo>
                    <a:pt x="175" y="8"/>
                    <a:pt x="175" y="8"/>
                    <a:pt x="176" y="9"/>
                  </a:cubicBezTo>
                  <a:cubicBezTo>
                    <a:pt x="176" y="9"/>
                    <a:pt x="175" y="8"/>
                    <a:pt x="175" y="8"/>
                  </a:cubicBezTo>
                  <a:cubicBezTo>
                    <a:pt x="176" y="9"/>
                    <a:pt x="176" y="9"/>
                    <a:pt x="176" y="9"/>
                  </a:cubicBezTo>
                  <a:cubicBezTo>
                    <a:pt x="175" y="9"/>
                    <a:pt x="174" y="9"/>
                    <a:pt x="175" y="8"/>
                  </a:cubicBezTo>
                  <a:cubicBezTo>
                    <a:pt x="174" y="8"/>
                    <a:pt x="174" y="9"/>
                    <a:pt x="173" y="9"/>
                  </a:cubicBezTo>
                  <a:cubicBezTo>
                    <a:pt x="173" y="10"/>
                    <a:pt x="172" y="11"/>
                    <a:pt x="172" y="11"/>
                  </a:cubicBezTo>
                  <a:cubicBezTo>
                    <a:pt x="172" y="11"/>
                    <a:pt x="171" y="10"/>
                    <a:pt x="171" y="10"/>
                  </a:cubicBezTo>
                  <a:cubicBezTo>
                    <a:pt x="171" y="9"/>
                    <a:pt x="170" y="9"/>
                    <a:pt x="170" y="9"/>
                  </a:cubicBezTo>
                  <a:cubicBezTo>
                    <a:pt x="169" y="9"/>
                    <a:pt x="170" y="9"/>
                    <a:pt x="170" y="10"/>
                  </a:cubicBezTo>
                  <a:cubicBezTo>
                    <a:pt x="169" y="10"/>
                    <a:pt x="169" y="10"/>
                    <a:pt x="169" y="11"/>
                  </a:cubicBezTo>
                  <a:cubicBezTo>
                    <a:pt x="169" y="11"/>
                    <a:pt x="169" y="11"/>
                    <a:pt x="169" y="11"/>
                  </a:cubicBezTo>
                  <a:cubicBezTo>
                    <a:pt x="169" y="11"/>
                    <a:pt x="168" y="10"/>
                    <a:pt x="168" y="10"/>
                  </a:cubicBezTo>
                  <a:cubicBezTo>
                    <a:pt x="168" y="10"/>
                    <a:pt x="169" y="10"/>
                    <a:pt x="169" y="9"/>
                  </a:cubicBezTo>
                  <a:cubicBezTo>
                    <a:pt x="169" y="9"/>
                    <a:pt x="168" y="9"/>
                    <a:pt x="168" y="8"/>
                  </a:cubicBezTo>
                  <a:cubicBezTo>
                    <a:pt x="168" y="8"/>
                    <a:pt x="169" y="7"/>
                    <a:pt x="170" y="8"/>
                  </a:cubicBezTo>
                  <a:cubicBezTo>
                    <a:pt x="170" y="7"/>
                    <a:pt x="170" y="7"/>
                    <a:pt x="170" y="6"/>
                  </a:cubicBezTo>
                  <a:cubicBezTo>
                    <a:pt x="170" y="6"/>
                    <a:pt x="170" y="6"/>
                    <a:pt x="169" y="6"/>
                  </a:cubicBezTo>
                  <a:cubicBezTo>
                    <a:pt x="169" y="5"/>
                    <a:pt x="169" y="5"/>
                    <a:pt x="170" y="5"/>
                  </a:cubicBezTo>
                  <a:close/>
                  <a:moveTo>
                    <a:pt x="168" y="7"/>
                  </a:moveTo>
                  <a:cubicBezTo>
                    <a:pt x="168" y="7"/>
                    <a:pt x="168" y="7"/>
                    <a:pt x="167" y="8"/>
                  </a:cubicBezTo>
                  <a:cubicBezTo>
                    <a:pt x="167" y="8"/>
                    <a:pt x="167" y="7"/>
                    <a:pt x="167" y="7"/>
                  </a:cubicBezTo>
                  <a:cubicBezTo>
                    <a:pt x="168" y="8"/>
                    <a:pt x="168" y="7"/>
                    <a:pt x="168" y="7"/>
                  </a:cubicBezTo>
                  <a:close/>
                  <a:moveTo>
                    <a:pt x="162" y="10"/>
                  </a:moveTo>
                  <a:cubicBezTo>
                    <a:pt x="163" y="10"/>
                    <a:pt x="163" y="10"/>
                    <a:pt x="163" y="9"/>
                  </a:cubicBezTo>
                  <a:cubicBezTo>
                    <a:pt x="163" y="9"/>
                    <a:pt x="163" y="9"/>
                    <a:pt x="164" y="8"/>
                  </a:cubicBezTo>
                  <a:cubicBezTo>
                    <a:pt x="164" y="8"/>
                    <a:pt x="164" y="8"/>
                    <a:pt x="164" y="9"/>
                  </a:cubicBezTo>
                  <a:cubicBezTo>
                    <a:pt x="163" y="10"/>
                    <a:pt x="164" y="10"/>
                    <a:pt x="164" y="11"/>
                  </a:cubicBezTo>
                  <a:cubicBezTo>
                    <a:pt x="164" y="11"/>
                    <a:pt x="163" y="11"/>
                    <a:pt x="163" y="11"/>
                  </a:cubicBezTo>
                  <a:cubicBezTo>
                    <a:pt x="163" y="11"/>
                    <a:pt x="163" y="11"/>
                    <a:pt x="163" y="11"/>
                  </a:cubicBezTo>
                  <a:cubicBezTo>
                    <a:pt x="163" y="11"/>
                    <a:pt x="162" y="11"/>
                    <a:pt x="162" y="11"/>
                  </a:cubicBezTo>
                  <a:cubicBezTo>
                    <a:pt x="162" y="12"/>
                    <a:pt x="161" y="11"/>
                    <a:pt x="161" y="12"/>
                  </a:cubicBezTo>
                  <a:cubicBezTo>
                    <a:pt x="161" y="11"/>
                    <a:pt x="162" y="10"/>
                    <a:pt x="161" y="10"/>
                  </a:cubicBezTo>
                  <a:cubicBezTo>
                    <a:pt x="161" y="10"/>
                    <a:pt x="161" y="10"/>
                    <a:pt x="161" y="10"/>
                  </a:cubicBezTo>
                  <a:cubicBezTo>
                    <a:pt x="161" y="9"/>
                    <a:pt x="163" y="10"/>
                    <a:pt x="162" y="10"/>
                  </a:cubicBezTo>
                  <a:close/>
                  <a:moveTo>
                    <a:pt x="157" y="15"/>
                  </a:moveTo>
                  <a:cubicBezTo>
                    <a:pt x="157" y="14"/>
                    <a:pt x="157" y="14"/>
                    <a:pt x="157" y="13"/>
                  </a:cubicBezTo>
                  <a:cubicBezTo>
                    <a:pt x="158" y="14"/>
                    <a:pt x="158" y="14"/>
                    <a:pt x="158" y="14"/>
                  </a:cubicBezTo>
                  <a:cubicBezTo>
                    <a:pt x="158" y="14"/>
                    <a:pt x="158" y="14"/>
                    <a:pt x="159" y="14"/>
                  </a:cubicBezTo>
                  <a:cubicBezTo>
                    <a:pt x="159" y="14"/>
                    <a:pt x="159" y="14"/>
                    <a:pt x="159" y="14"/>
                  </a:cubicBezTo>
                  <a:cubicBezTo>
                    <a:pt x="159" y="15"/>
                    <a:pt x="159" y="15"/>
                    <a:pt x="160" y="14"/>
                  </a:cubicBezTo>
                  <a:cubicBezTo>
                    <a:pt x="160" y="15"/>
                    <a:pt x="160" y="15"/>
                    <a:pt x="161" y="15"/>
                  </a:cubicBezTo>
                  <a:cubicBezTo>
                    <a:pt x="161" y="16"/>
                    <a:pt x="161" y="16"/>
                    <a:pt x="161" y="17"/>
                  </a:cubicBezTo>
                  <a:cubicBezTo>
                    <a:pt x="161" y="16"/>
                    <a:pt x="160" y="16"/>
                    <a:pt x="160" y="16"/>
                  </a:cubicBezTo>
                  <a:cubicBezTo>
                    <a:pt x="160" y="16"/>
                    <a:pt x="160" y="17"/>
                    <a:pt x="159" y="17"/>
                  </a:cubicBezTo>
                  <a:cubicBezTo>
                    <a:pt x="159" y="17"/>
                    <a:pt x="159" y="16"/>
                    <a:pt x="159" y="16"/>
                  </a:cubicBezTo>
                  <a:cubicBezTo>
                    <a:pt x="158" y="17"/>
                    <a:pt x="157" y="17"/>
                    <a:pt x="156" y="18"/>
                  </a:cubicBezTo>
                  <a:cubicBezTo>
                    <a:pt x="156" y="17"/>
                    <a:pt x="156" y="17"/>
                    <a:pt x="156" y="16"/>
                  </a:cubicBezTo>
                  <a:cubicBezTo>
                    <a:pt x="155" y="17"/>
                    <a:pt x="153" y="17"/>
                    <a:pt x="153" y="16"/>
                  </a:cubicBezTo>
                  <a:cubicBezTo>
                    <a:pt x="153" y="16"/>
                    <a:pt x="153" y="15"/>
                    <a:pt x="153" y="15"/>
                  </a:cubicBezTo>
                  <a:cubicBezTo>
                    <a:pt x="153" y="15"/>
                    <a:pt x="154" y="16"/>
                    <a:pt x="153" y="16"/>
                  </a:cubicBezTo>
                  <a:cubicBezTo>
                    <a:pt x="154" y="16"/>
                    <a:pt x="154" y="16"/>
                    <a:pt x="154" y="16"/>
                  </a:cubicBezTo>
                  <a:cubicBezTo>
                    <a:pt x="154" y="16"/>
                    <a:pt x="154" y="16"/>
                    <a:pt x="155" y="16"/>
                  </a:cubicBezTo>
                  <a:cubicBezTo>
                    <a:pt x="155" y="16"/>
                    <a:pt x="156" y="15"/>
                    <a:pt x="157" y="15"/>
                  </a:cubicBezTo>
                  <a:close/>
                  <a:moveTo>
                    <a:pt x="128" y="15"/>
                  </a:moveTo>
                  <a:cubicBezTo>
                    <a:pt x="127" y="14"/>
                    <a:pt x="128" y="14"/>
                    <a:pt x="128" y="14"/>
                  </a:cubicBezTo>
                  <a:cubicBezTo>
                    <a:pt x="129" y="14"/>
                    <a:pt x="129" y="14"/>
                    <a:pt x="129" y="14"/>
                  </a:cubicBezTo>
                  <a:cubicBezTo>
                    <a:pt x="129" y="15"/>
                    <a:pt x="128" y="15"/>
                    <a:pt x="128" y="15"/>
                  </a:cubicBezTo>
                  <a:close/>
                  <a:moveTo>
                    <a:pt x="138" y="16"/>
                  </a:moveTo>
                  <a:cubicBezTo>
                    <a:pt x="138" y="16"/>
                    <a:pt x="138" y="16"/>
                    <a:pt x="138" y="16"/>
                  </a:cubicBezTo>
                  <a:cubicBezTo>
                    <a:pt x="138" y="16"/>
                    <a:pt x="138" y="16"/>
                    <a:pt x="138" y="16"/>
                  </a:cubicBezTo>
                  <a:cubicBezTo>
                    <a:pt x="138" y="16"/>
                    <a:pt x="138" y="16"/>
                    <a:pt x="138" y="16"/>
                  </a:cubicBezTo>
                  <a:close/>
                  <a:moveTo>
                    <a:pt x="141" y="16"/>
                  </a:moveTo>
                  <a:cubicBezTo>
                    <a:pt x="141" y="16"/>
                    <a:pt x="140" y="16"/>
                    <a:pt x="140" y="15"/>
                  </a:cubicBezTo>
                  <a:cubicBezTo>
                    <a:pt x="140" y="15"/>
                    <a:pt x="141" y="15"/>
                    <a:pt x="141" y="15"/>
                  </a:cubicBezTo>
                  <a:cubicBezTo>
                    <a:pt x="141" y="15"/>
                    <a:pt x="141" y="15"/>
                    <a:pt x="141" y="16"/>
                  </a:cubicBezTo>
                  <a:close/>
                  <a:moveTo>
                    <a:pt x="139" y="20"/>
                  </a:moveTo>
                  <a:cubicBezTo>
                    <a:pt x="139" y="19"/>
                    <a:pt x="139" y="19"/>
                    <a:pt x="139" y="19"/>
                  </a:cubicBezTo>
                  <a:cubicBezTo>
                    <a:pt x="139" y="19"/>
                    <a:pt x="139" y="18"/>
                    <a:pt x="139" y="18"/>
                  </a:cubicBezTo>
                  <a:cubicBezTo>
                    <a:pt x="139" y="18"/>
                    <a:pt x="139" y="19"/>
                    <a:pt x="139" y="19"/>
                  </a:cubicBezTo>
                  <a:cubicBezTo>
                    <a:pt x="140" y="19"/>
                    <a:pt x="140" y="19"/>
                    <a:pt x="140" y="19"/>
                  </a:cubicBezTo>
                  <a:cubicBezTo>
                    <a:pt x="140" y="20"/>
                    <a:pt x="140" y="20"/>
                    <a:pt x="139" y="20"/>
                  </a:cubicBezTo>
                  <a:cubicBezTo>
                    <a:pt x="139" y="20"/>
                    <a:pt x="139" y="20"/>
                    <a:pt x="139" y="20"/>
                  </a:cubicBezTo>
                  <a:close/>
                  <a:moveTo>
                    <a:pt x="138" y="12"/>
                  </a:moveTo>
                  <a:cubicBezTo>
                    <a:pt x="138" y="12"/>
                    <a:pt x="138" y="12"/>
                    <a:pt x="138" y="12"/>
                  </a:cubicBezTo>
                  <a:cubicBezTo>
                    <a:pt x="138" y="12"/>
                    <a:pt x="138" y="12"/>
                    <a:pt x="138" y="12"/>
                  </a:cubicBezTo>
                  <a:cubicBezTo>
                    <a:pt x="138" y="12"/>
                    <a:pt x="138" y="12"/>
                    <a:pt x="138" y="12"/>
                  </a:cubicBezTo>
                  <a:close/>
                  <a:moveTo>
                    <a:pt x="135" y="17"/>
                  </a:moveTo>
                  <a:cubicBezTo>
                    <a:pt x="134" y="17"/>
                    <a:pt x="134" y="17"/>
                    <a:pt x="134" y="17"/>
                  </a:cubicBezTo>
                  <a:cubicBezTo>
                    <a:pt x="134" y="17"/>
                    <a:pt x="134" y="17"/>
                    <a:pt x="134" y="17"/>
                  </a:cubicBezTo>
                  <a:cubicBezTo>
                    <a:pt x="134" y="17"/>
                    <a:pt x="135" y="17"/>
                    <a:pt x="135" y="16"/>
                  </a:cubicBezTo>
                  <a:cubicBezTo>
                    <a:pt x="135" y="17"/>
                    <a:pt x="135" y="17"/>
                    <a:pt x="135" y="17"/>
                  </a:cubicBezTo>
                  <a:close/>
                  <a:moveTo>
                    <a:pt x="144" y="7"/>
                  </a:moveTo>
                  <a:cubicBezTo>
                    <a:pt x="144" y="8"/>
                    <a:pt x="144" y="8"/>
                    <a:pt x="144" y="8"/>
                  </a:cubicBezTo>
                  <a:cubicBezTo>
                    <a:pt x="144" y="8"/>
                    <a:pt x="144" y="8"/>
                    <a:pt x="144" y="8"/>
                  </a:cubicBezTo>
                  <a:cubicBezTo>
                    <a:pt x="144" y="8"/>
                    <a:pt x="144" y="8"/>
                    <a:pt x="144" y="7"/>
                  </a:cubicBezTo>
                  <a:close/>
                  <a:moveTo>
                    <a:pt x="146" y="14"/>
                  </a:moveTo>
                  <a:cubicBezTo>
                    <a:pt x="146" y="15"/>
                    <a:pt x="146" y="15"/>
                    <a:pt x="145" y="15"/>
                  </a:cubicBezTo>
                  <a:cubicBezTo>
                    <a:pt x="145" y="15"/>
                    <a:pt x="145" y="15"/>
                    <a:pt x="145" y="15"/>
                  </a:cubicBezTo>
                  <a:cubicBezTo>
                    <a:pt x="145" y="15"/>
                    <a:pt x="145" y="15"/>
                    <a:pt x="145" y="15"/>
                  </a:cubicBezTo>
                  <a:cubicBezTo>
                    <a:pt x="145" y="15"/>
                    <a:pt x="145" y="15"/>
                    <a:pt x="146" y="14"/>
                  </a:cubicBezTo>
                  <a:close/>
                  <a:moveTo>
                    <a:pt x="145" y="23"/>
                  </a:moveTo>
                  <a:cubicBezTo>
                    <a:pt x="145" y="23"/>
                    <a:pt x="145" y="23"/>
                    <a:pt x="144" y="23"/>
                  </a:cubicBezTo>
                  <a:cubicBezTo>
                    <a:pt x="145" y="23"/>
                    <a:pt x="145" y="23"/>
                    <a:pt x="145" y="23"/>
                  </a:cubicBezTo>
                  <a:close/>
                  <a:moveTo>
                    <a:pt x="149" y="17"/>
                  </a:moveTo>
                  <a:cubicBezTo>
                    <a:pt x="149" y="17"/>
                    <a:pt x="149" y="16"/>
                    <a:pt x="149" y="16"/>
                  </a:cubicBezTo>
                  <a:cubicBezTo>
                    <a:pt x="149" y="17"/>
                    <a:pt x="149" y="17"/>
                    <a:pt x="149" y="17"/>
                  </a:cubicBezTo>
                  <a:cubicBezTo>
                    <a:pt x="149" y="17"/>
                    <a:pt x="149" y="17"/>
                    <a:pt x="149" y="17"/>
                  </a:cubicBezTo>
                  <a:close/>
                  <a:moveTo>
                    <a:pt x="151" y="13"/>
                  </a:moveTo>
                  <a:cubicBezTo>
                    <a:pt x="151" y="14"/>
                    <a:pt x="151" y="15"/>
                    <a:pt x="152" y="15"/>
                  </a:cubicBezTo>
                  <a:cubicBezTo>
                    <a:pt x="152" y="15"/>
                    <a:pt x="152" y="15"/>
                    <a:pt x="152" y="15"/>
                  </a:cubicBezTo>
                  <a:cubicBezTo>
                    <a:pt x="152" y="15"/>
                    <a:pt x="152" y="15"/>
                    <a:pt x="152" y="15"/>
                  </a:cubicBezTo>
                  <a:cubicBezTo>
                    <a:pt x="152" y="16"/>
                    <a:pt x="152" y="16"/>
                    <a:pt x="152" y="16"/>
                  </a:cubicBezTo>
                  <a:cubicBezTo>
                    <a:pt x="151" y="17"/>
                    <a:pt x="151" y="16"/>
                    <a:pt x="150" y="15"/>
                  </a:cubicBezTo>
                  <a:cubicBezTo>
                    <a:pt x="150" y="15"/>
                    <a:pt x="150" y="15"/>
                    <a:pt x="150" y="15"/>
                  </a:cubicBezTo>
                  <a:cubicBezTo>
                    <a:pt x="150" y="15"/>
                    <a:pt x="151" y="14"/>
                    <a:pt x="150" y="14"/>
                  </a:cubicBezTo>
                  <a:cubicBezTo>
                    <a:pt x="150" y="14"/>
                    <a:pt x="150" y="14"/>
                    <a:pt x="150" y="14"/>
                  </a:cubicBezTo>
                  <a:cubicBezTo>
                    <a:pt x="151" y="13"/>
                    <a:pt x="151" y="13"/>
                    <a:pt x="151" y="13"/>
                  </a:cubicBezTo>
                  <a:close/>
                  <a:moveTo>
                    <a:pt x="147" y="9"/>
                  </a:moveTo>
                  <a:cubicBezTo>
                    <a:pt x="147" y="9"/>
                    <a:pt x="146" y="10"/>
                    <a:pt x="146" y="10"/>
                  </a:cubicBezTo>
                  <a:cubicBezTo>
                    <a:pt x="145" y="10"/>
                    <a:pt x="144" y="10"/>
                    <a:pt x="144" y="9"/>
                  </a:cubicBezTo>
                  <a:cubicBezTo>
                    <a:pt x="144" y="9"/>
                    <a:pt x="144" y="9"/>
                    <a:pt x="144" y="9"/>
                  </a:cubicBezTo>
                  <a:cubicBezTo>
                    <a:pt x="145" y="8"/>
                    <a:pt x="145" y="10"/>
                    <a:pt x="147" y="9"/>
                  </a:cubicBezTo>
                  <a:close/>
                  <a:moveTo>
                    <a:pt x="143" y="7"/>
                  </a:moveTo>
                  <a:cubicBezTo>
                    <a:pt x="143" y="7"/>
                    <a:pt x="143" y="7"/>
                    <a:pt x="144" y="7"/>
                  </a:cubicBezTo>
                  <a:cubicBezTo>
                    <a:pt x="143" y="7"/>
                    <a:pt x="143" y="7"/>
                    <a:pt x="142" y="8"/>
                  </a:cubicBezTo>
                  <a:cubicBezTo>
                    <a:pt x="143" y="7"/>
                    <a:pt x="143" y="7"/>
                    <a:pt x="143" y="7"/>
                  </a:cubicBezTo>
                  <a:close/>
                  <a:moveTo>
                    <a:pt x="139" y="10"/>
                  </a:moveTo>
                  <a:cubicBezTo>
                    <a:pt x="139" y="9"/>
                    <a:pt x="140" y="8"/>
                    <a:pt x="140" y="8"/>
                  </a:cubicBezTo>
                  <a:cubicBezTo>
                    <a:pt x="140" y="8"/>
                    <a:pt x="141" y="9"/>
                    <a:pt x="141" y="9"/>
                  </a:cubicBezTo>
                  <a:cubicBezTo>
                    <a:pt x="141" y="10"/>
                    <a:pt x="141" y="10"/>
                    <a:pt x="140" y="11"/>
                  </a:cubicBezTo>
                  <a:cubicBezTo>
                    <a:pt x="140" y="11"/>
                    <a:pt x="140" y="11"/>
                    <a:pt x="140" y="11"/>
                  </a:cubicBezTo>
                  <a:cubicBezTo>
                    <a:pt x="140" y="10"/>
                    <a:pt x="141" y="9"/>
                    <a:pt x="140" y="9"/>
                  </a:cubicBezTo>
                  <a:cubicBezTo>
                    <a:pt x="140" y="10"/>
                    <a:pt x="140" y="10"/>
                    <a:pt x="139" y="10"/>
                  </a:cubicBezTo>
                  <a:cubicBezTo>
                    <a:pt x="139" y="10"/>
                    <a:pt x="139" y="10"/>
                    <a:pt x="139" y="10"/>
                  </a:cubicBezTo>
                  <a:cubicBezTo>
                    <a:pt x="139" y="10"/>
                    <a:pt x="139" y="10"/>
                    <a:pt x="139" y="10"/>
                  </a:cubicBezTo>
                  <a:cubicBezTo>
                    <a:pt x="139" y="11"/>
                    <a:pt x="138" y="11"/>
                    <a:pt x="138" y="11"/>
                  </a:cubicBezTo>
                  <a:cubicBezTo>
                    <a:pt x="138" y="11"/>
                    <a:pt x="138" y="10"/>
                    <a:pt x="138" y="10"/>
                  </a:cubicBezTo>
                  <a:cubicBezTo>
                    <a:pt x="139" y="10"/>
                    <a:pt x="139" y="10"/>
                    <a:pt x="139" y="10"/>
                  </a:cubicBezTo>
                  <a:close/>
                  <a:moveTo>
                    <a:pt x="135" y="14"/>
                  </a:moveTo>
                  <a:cubicBezTo>
                    <a:pt x="135" y="14"/>
                    <a:pt x="135" y="14"/>
                    <a:pt x="135" y="14"/>
                  </a:cubicBezTo>
                  <a:cubicBezTo>
                    <a:pt x="135" y="14"/>
                    <a:pt x="135" y="14"/>
                    <a:pt x="134" y="14"/>
                  </a:cubicBezTo>
                  <a:cubicBezTo>
                    <a:pt x="134" y="14"/>
                    <a:pt x="135" y="14"/>
                    <a:pt x="135" y="14"/>
                  </a:cubicBezTo>
                  <a:close/>
                  <a:moveTo>
                    <a:pt x="133" y="16"/>
                  </a:moveTo>
                  <a:cubicBezTo>
                    <a:pt x="132" y="16"/>
                    <a:pt x="132" y="17"/>
                    <a:pt x="131" y="17"/>
                  </a:cubicBezTo>
                  <a:cubicBezTo>
                    <a:pt x="131" y="17"/>
                    <a:pt x="130" y="16"/>
                    <a:pt x="130" y="16"/>
                  </a:cubicBezTo>
                  <a:cubicBezTo>
                    <a:pt x="130" y="16"/>
                    <a:pt x="129" y="18"/>
                    <a:pt x="129" y="17"/>
                  </a:cubicBezTo>
                  <a:cubicBezTo>
                    <a:pt x="129" y="16"/>
                    <a:pt x="129" y="16"/>
                    <a:pt x="128" y="16"/>
                  </a:cubicBezTo>
                  <a:cubicBezTo>
                    <a:pt x="129" y="16"/>
                    <a:pt x="129" y="16"/>
                    <a:pt x="129" y="16"/>
                  </a:cubicBezTo>
                  <a:cubicBezTo>
                    <a:pt x="129" y="16"/>
                    <a:pt x="129" y="16"/>
                    <a:pt x="129" y="15"/>
                  </a:cubicBezTo>
                  <a:cubicBezTo>
                    <a:pt x="131" y="15"/>
                    <a:pt x="131" y="16"/>
                    <a:pt x="132" y="16"/>
                  </a:cubicBezTo>
                  <a:cubicBezTo>
                    <a:pt x="132" y="15"/>
                    <a:pt x="132" y="15"/>
                    <a:pt x="133" y="15"/>
                  </a:cubicBezTo>
                  <a:cubicBezTo>
                    <a:pt x="133" y="15"/>
                    <a:pt x="133" y="15"/>
                    <a:pt x="133" y="16"/>
                  </a:cubicBezTo>
                  <a:close/>
                  <a:moveTo>
                    <a:pt x="130" y="9"/>
                  </a:moveTo>
                  <a:cubicBezTo>
                    <a:pt x="130" y="9"/>
                    <a:pt x="130" y="9"/>
                    <a:pt x="130" y="9"/>
                  </a:cubicBezTo>
                  <a:cubicBezTo>
                    <a:pt x="130" y="9"/>
                    <a:pt x="130" y="9"/>
                    <a:pt x="129" y="8"/>
                  </a:cubicBezTo>
                  <a:cubicBezTo>
                    <a:pt x="129" y="8"/>
                    <a:pt x="129" y="8"/>
                    <a:pt x="129" y="8"/>
                  </a:cubicBezTo>
                  <a:cubicBezTo>
                    <a:pt x="130" y="8"/>
                    <a:pt x="130" y="9"/>
                    <a:pt x="130" y="9"/>
                  </a:cubicBezTo>
                  <a:close/>
                  <a:moveTo>
                    <a:pt x="128" y="8"/>
                  </a:moveTo>
                  <a:cubicBezTo>
                    <a:pt x="128" y="8"/>
                    <a:pt x="128" y="8"/>
                    <a:pt x="128" y="8"/>
                  </a:cubicBezTo>
                  <a:cubicBezTo>
                    <a:pt x="128" y="8"/>
                    <a:pt x="128" y="8"/>
                    <a:pt x="128" y="8"/>
                  </a:cubicBezTo>
                  <a:cubicBezTo>
                    <a:pt x="128" y="8"/>
                    <a:pt x="128" y="8"/>
                    <a:pt x="128" y="8"/>
                  </a:cubicBezTo>
                  <a:close/>
                  <a:moveTo>
                    <a:pt x="127" y="9"/>
                  </a:moveTo>
                  <a:cubicBezTo>
                    <a:pt x="127" y="8"/>
                    <a:pt x="127" y="8"/>
                    <a:pt x="127" y="8"/>
                  </a:cubicBezTo>
                  <a:cubicBezTo>
                    <a:pt x="127" y="8"/>
                    <a:pt x="127" y="8"/>
                    <a:pt x="127" y="8"/>
                  </a:cubicBezTo>
                  <a:cubicBezTo>
                    <a:pt x="128" y="9"/>
                    <a:pt x="127" y="9"/>
                    <a:pt x="127" y="10"/>
                  </a:cubicBezTo>
                  <a:cubicBezTo>
                    <a:pt x="126" y="10"/>
                    <a:pt x="126" y="9"/>
                    <a:pt x="127" y="9"/>
                  </a:cubicBezTo>
                  <a:close/>
                  <a:moveTo>
                    <a:pt x="115" y="20"/>
                  </a:moveTo>
                  <a:cubicBezTo>
                    <a:pt x="115" y="20"/>
                    <a:pt x="115" y="20"/>
                    <a:pt x="115" y="20"/>
                  </a:cubicBezTo>
                  <a:cubicBezTo>
                    <a:pt x="115" y="20"/>
                    <a:pt x="115" y="20"/>
                    <a:pt x="115" y="20"/>
                  </a:cubicBezTo>
                  <a:cubicBezTo>
                    <a:pt x="115" y="20"/>
                    <a:pt x="115" y="20"/>
                    <a:pt x="115" y="20"/>
                  </a:cubicBezTo>
                  <a:close/>
                  <a:moveTo>
                    <a:pt x="89" y="22"/>
                  </a:moveTo>
                  <a:cubicBezTo>
                    <a:pt x="88" y="22"/>
                    <a:pt x="88" y="22"/>
                    <a:pt x="87" y="21"/>
                  </a:cubicBezTo>
                  <a:cubicBezTo>
                    <a:pt x="88" y="21"/>
                    <a:pt x="88" y="20"/>
                    <a:pt x="87" y="20"/>
                  </a:cubicBezTo>
                  <a:cubicBezTo>
                    <a:pt x="87" y="20"/>
                    <a:pt x="87" y="20"/>
                    <a:pt x="88" y="20"/>
                  </a:cubicBezTo>
                  <a:cubicBezTo>
                    <a:pt x="88" y="20"/>
                    <a:pt x="89" y="20"/>
                    <a:pt x="89" y="20"/>
                  </a:cubicBezTo>
                  <a:cubicBezTo>
                    <a:pt x="89" y="21"/>
                    <a:pt x="89" y="21"/>
                    <a:pt x="88" y="21"/>
                  </a:cubicBezTo>
                  <a:cubicBezTo>
                    <a:pt x="88" y="22"/>
                    <a:pt x="89" y="22"/>
                    <a:pt x="89" y="22"/>
                  </a:cubicBezTo>
                  <a:close/>
                  <a:moveTo>
                    <a:pt x="85" y="16"/>
                  </a:moveTo>
                  <a:cubicBezTo>
                    <a:pt x="84" y="16"/>
                    <a:pt x="84" y="16"/>
                    <a:pt x="84" y="16"/>
                  </a:cubicBezTo>
                  <a:cubicBezTo>
                    <a:pt x="84" y="16"/>
                    <a:pt x="84" y="16"/>
                    <a:pt x="84" y="16"/>
                  </a:cubicBezTo>
                  <a:cubicBezTo>
                    <a:pt x="84" y="16"/>
                    <a:pt x="84" y="16"/>
                    <a:pt x="85" y="16"/>
                  </a:cubicBezTo>
                  <a:close/>
                  <a:moveTo>
                    <a:pt x="86" y="21"/>
                  </a:moveTo>
                  <a:cubicBezTo>
                    <a:pt x="86" y="21"/>
                    <a:pt x="86" y="20"/>
                    <a:pt x="86" y="20"/>
                  </a:cubicBezTo>
                  <a:cubicBezTo>
                    <a:pt x="86" y="20"/>
                    <a:pt x="86" y="21"/>
                    <a:pt x="87" y="21"/>
                  </a:cubicBezTo>
                  <a:cubicBezTo>
                    <a:pt x="87" y="21"/>
                    <a:pt x="86" y="21"/>
                    <a:pt x="86" y="21"/>
                  </a:cubicBezTo>
                  <a:cubicBezTo>
                    <a:pt x="86" y="21"/>
                    <a:pt x="86" y="21"/>
                    <a:pt x="86" y="21"/>
                  </a:cubicBezTo>
                  <a:close/>
                  <a:moveTo>
                    <a:pt x="111" y="13"/>
                  </a:moveTo>
                  <a:cubicBezTo>
                    <a:pt x="112" y="13"/>
                    <a:pt x="112" y="14"/>
                    <a:pt x="113" y="15"/>
                  </a:cubicBezTo>
                  <a:cubicBezTo>
                    <a:pt x="112" y="14"/>
                    <a:pt x="111" y="14"/>
                    <a:pt x="110" y="14"/>
                  </a:cubicBezTo>
                  <a:cubicBezTo>
                    <a:pt x="111" y="14"/>
                    <a:pt x="111" y="13"/>
                    <a:pt x="111" y="13"/>
                  </a:cubicBezTo>
                  <a:close/>
                  <a:moveTo>
                    <a:pt x="114" y="10"/>
                  </a:moveTo>
                  <a:cubicBezTo>
                    <a:pt x="114" y="11"/>
                    <a:pt x="114" y="11"/>
                    <a:pt x="114" y="11"/>
                  </a:cubicBezTo>
                  <a:cubicBezTo>
                    <a:pt x="114" y="10"/>
                    <a:pt x="114" y="10"/>
                    <a:pt x="114" y="9"/>
                  </a:cubicBezTo>
                  <a:cubicBezTo>
                    <a:pt x="114" y="10"/>
                    <a:pt x="114" y="10"/>
                    <a:pt x="114" y="10"/>
                  </a:cubicBezTo>
                  <a:close/>
                  <a:moveTo>
                    <a:pt x="110" y="15"/>
                  </a:moveTo>
                  <a:cubicBezTo>
                    <a:pt x="110" y="15"/>
                    <a:pt x="109" y="15"/>
                    <a:pt x="109" y="15"/>
                  </a:cubicBezTo>
                  <a:cubicBezTo>
                    <a:pt x="109" y="15"/>
                    <a:pt x="109" y="15"/>
                    <a:pt x="108" y="15"/>
                  </a:cubicBezTo>
                  <a:cubicBezTo>
                    <a:pt x="108" y="14"/>
                    <a:pt x="108" y="14"/>
                    <a:pt x="108" y="14"/>
                  </a:cubicBezTo>
                  <a:cubicBezTo>
                    <a:pt x="110" y="14"/>
                    <a:pt x="110" y="14"/>
                    <a:pt x="110" y="14"/>
                  </a:cubicBezTo>
                  <a:lnTo>
                    <a:pt x="110" y="15"/>
                  </a:lnTo>
                  <a:close/>
                  <a:moveTo>
                    <a:pt x="108" y="13"/>
                  </a:moveTo>
                  <a:cubicBezTo>
                    <a:pt x="107" y="13"/>
                    <a:pt x="107" y="13"/>
                    <a:pt x="107" y="13"/>
                  </a:cubicBezTo>
                  <a:cubicBezTo>
                    <a:pt x="107" y="13"/>
                    <a:pt x="107" y="12"/>
                    <a:pt x="107" y="12"/>
                  </a:cubicBezTo>
                  <a:cubicBezTo>
                    <a:pt x="107" y="12"/>
                    <a:pt x="108" y="12"/>
                    <a:pt x="108" y="12"/>
                  </a:cubicBezTo>
                  <a:cubicBezTo>
                    <a:pt x="108" y="12"/>
                    <a:pt x="108" y="12"/>
                    <a:pt x="108" y="13"/>
                  </a:cubicBezTo>
                  <a:close/>
                  <a:moveTo>
                    <a:pt x="109" y="20"/>
                  </a:moveTo>
                  <a:cubicBezTo>
                    <a:pt x="111" y="20"/>
                    <a:pt x="111" y="20"/>
                    <a:pt x="112" y="21"/>
                  </a:cubicBezTo>
                  <a:cubicBezTo>
                    <a:pt x="111" y="21"/>
                    <a:pt x="109" y="22"/>
                    <a:pt x="108" y="21"/>
                  </a:cubicBezTo>
                  <a:cubicBezTo>
                    <a:pt x="108" y="21"/>
                    <a:pt x="109" y="20"/>
                    <a:pt x="109" y="20"/>
                  </a:cubicBezTo>
                  <a:close/>
                  <a:moveTo>
                    <a:pt x="118" y="16"/>
                  </a:moveTo>
                  <a:cubicBezTo>
                    <a:pt x="118" y="16"/>
                    <a:pt x="118" y="16"/>
                    <a:pt x="118" y="15"/>
                  </a:cubicBezTo>
                  <a:cubicBezTo>
                    <a:pt x="118" y="16"/>
                    <a:pt x="119" y="16"/>
                    <a:pt x="119" y="16"/>
                  </a:cubicBezTo>
                  <a:cubicBezTo>
                    <a:pt x="118" y="16"/>
                    <a:pt x="118" y="16"/>
                    <a:pt x="118" y="16"/>
                  </a:cubicBezTo>
                  <a:close/>
                  <a:moveTo>
                    <a:pt x="118" y="14"/>
                  </a:moveTo>
                  <a:cubicBezTo>
                    <a:pt x="117" y="14"/>
                    <a:pt x="117" y="14"/>
                    <a:pt x="117" y="14"/>
                  </a:cubicBezTo>
                  <a:cubicBezTo>
                    <a:pt x="117" y="13"/>
                    <a:pt x="117" y="13"/>
                    <a:pt x="117" y="13"/>
                  </a:cubicBezTo>
                  <a:cubicBezTo>
                    <a:pt x="117" y="13"/>
                    <a:pt x="117" y="13"/>
                    <a:pt x="118" y="13"/>
                  </a:cubicBezTo>
                  <a:cubicBezTo>
                    <a:pt x="118" y="13"/>
                    <a:pt x="119" y="13"/>
                    <a:pt x="119" y="13"/>
                  </a:cubicBezTo>
                  <a:cubicBezTo>
                    <a:pt x="118" y="14"/>
                    <a:pt x="118" y="14"/>
                    <a:pt x="118" y="14"/>
                  </a:cubicBezTo>
                  <a:close/>
                  <a:moveTo>
                    <a:pt x="111" y="10"/>
                  </a:moveTo>
                  <a:cubicBezTo>
                    <a:pt x="111" y="10"/>
                    <a:pt x="112" y="10"/>
                    <a:pt x="112" y="11"/>
                  </a:cubicBezTo>
                  <a:cubicBezTo>
                    <a:pt x="112" y="11"/>
                    <a:pt x="111" y="12"/>
                    <a:pt x="111" y="12"/>
                  </a:cubicBezTo>
                  <a:cubicBezTo>
                    <a:pt x="110" y="12"/>
                    <a:pt x="110" y="12"/>
                    <a:pt x="109" y="12"/>
                  </a:cubicBezTo>
                  <a:cubicBezTo>
                    <a:pt x="109" y="10"/>
                    <a:pt x="109" y="10"/>
                    <a:pt x="109" y="10"/>
                  </a:cubicBezTo>
                  <a:cubicBezTo>
                    <a:pt x="110" y="10"/>
                    <a:pt x="110" y="10"/>
                    <a:pt x="111" y="10"/>
                  </a:cubicBezTo>
                  <a:close/>
                  <a:moveTo>
                    <a:pt x="107" y="9"/>
                  </a:moveTo>
                  <a:cubicBezTo>
                    <a:pt x="107" y="9"/>
                    <a:pt x="107" y="9"/>
                    <a:pt x="107" y="9"/>
                  </a:cubicBezTo>
                  <a:cubicBezTo>
                    <a:pt x="107" y="9"/>
                    <a:pt x="107" y="9"/>
                    <a:pt x="107" y="9"/>
                  </a:cubicBezTo>
                  <a:close/>
                  <a:moveTo>
                    <a:pt x="106" y="14"/>
                  </a:moveTo>
                  <a:cubicBezTo>
                    <a:pt x="106" y="14"/>
                    <a:pt x="106" y="14"/>
                    <a:pt x="106" y="14"/>
                  </a:cubicBezTo>
                  <a:cubicBezTo>
                    <a:pt x="106" y="14"/>
                    <a:pt x="105" y="14"/>
                    <a:pt x="105" y="15"/>
                  </a:cubicBezTo>
                  <a:cubicBezTo>
                    <a:pt x="105" y="14"/>
                    <a:pt x="105" y="13"/>
                    <a:pt x="104" y="13"/>
                  </a:cubicBezTo>
                  <a:cubicBezTo>
                    <a:pt x="104" y="13"/>
                    <a:pt x="104" y="13"/>
                    <a:pt x="104" y="13"/>
                  </a:cubicBezTo>
                  <a:cubicBezTo>
                    <a:pt x="106" y="12"/>
                    <a:pt x="105" y="13"/>
                    <a:pt x="106" y="14"/>
                  </a:cubicBezTo>
                  <a:close/>
                  <a:moveTo>
                    <a:pt x="101" y="10"/>
                  </a:moveTo>
                  <a:cubicBezTo>
                    <a:pt x="101" y="10"/>
                    <a:pt x="101" y="10"/>
                    <a:pt x="101" y="10"/>
                  </a:cubicBezTo>
                  <a:cubicBezTo>
                    <a:pt x="101" y="10"/>
                    <a:pt x="101" y="10"/>
                    <a:pt x="101" y="10"/>
                  </a:cubicBezTo>
                  <a:cubicBezTo>
                    <a:pt x="101" y="10"/>
                    <a:pt x="101" y="10"/>
                    <a:pt x="101" y="10"/>
                  </a:cubicBezTo>
                  <a:cubicBezTo>
                    <a:pt x="101" y="10"/>
                    <a:pt x="101" y="10"/>
                    <a:pt x="101" y="10"/>
                  </a:cubicBezTo>
                  <a:close/>
                  <a:moveTo>
                    <a:pt x="96" y="9"/>
                  </a:moveTo>
                  <a:cubicBezTo>
                    <a:pt x="96" y="10"/>
                    <a:pt x="96" y="10"/>
                    <a:pt x="95" y="11"/>
                  </a:cubicBezTo>
                  <a:cubicBezTo>
                    <a:pt x="97" y="10"/>
                    <a:pt x="96" y="12"/>
                    <a:pt x="96" y="13"/>
                  </a:cubicBezTo>
                  <a:cubicBezTo>
                    <a:pt x="97" y="13"/>
                    <a:pt x="97" y="13"/>
                    <a:pt x="97" y="14"/>
                  </a:cubicBezTo>
                  <a:cubicBezTo>
                    <a:pt x="97" y="15"/>
                    <a:pt x="96" y="13"/>
                    <a:pt x="95" y="14"/>
                  </a:cubicBezTo>
                  <a:cubicBezTo>
                    <a:pt x="95" y="12"/>
                    <a:pt x="96" y="12"/>
                    <a:pt x="96" y="11"/>
                  </a:cubicBezTo>
                  <a:cubicBezTo>
                    <a:pt x="95" y="11"/>
                    <a:pt x="95" y="11"/>
                    <a:pt x="95" y="11"/>
                  </a:cubicBezTo>
                  <a:cubicBezTo>
                    <a:pt x="94" y="11"/>
                    <a:pt x="94" y="11"/>
                    <a:pt x="94" y="11"/>
                  </a:cubicBezTo>
                  <a:cubicBezTo>
                    <a:pt x="95" y="10"/>
                    <a:pt x="95" y="10"/>
                    <a:pt x="95" y="9"/>
                  </a:cubicBezTo>
                  <a:cubicBezTo>
                    <a:pt x="95" y="9"/>
                    <a:pt x="96" y="9"/>
                    <a:pt x="96" y="9"/>
                  </a:cubicBezTo>
                  <a:close/>
                  <a:moveTo>
                    <a:pt x="95" y="9"/>
                  </a:moveTo>
                  <a:cubicBezTo>
                    <a:pt x="95" y="9"/>
                    <a:pt x="95" y="9"/>
                    <a:pt x="94" y="9"/>
                  </a:cubicBezTo>
                  <a:cubicBezTo>
                    <a:pt x="95" y="9"/>
                    <a:pt x="95" y="9"/>
                    <a:pt x="95" y="9"/>
                  </a:cubicBezTo>
                  <a:close/>
                  <a:moveTo>
                    <a:pt x="94" y="11"/>
                  </a:moveTo>
                  <a:cubicBezTo>
                    <a:pt x="93" y="11"/>
                    <a:pt x="92" y="11"/>
                    <a:pt x="92" y="12"/>
                  </a:cubicBezTo>
                  <a:cubicBezTo>
                    <a:pt x="92" y="12"/>
                    <a:pt x="93" y="12"/>
                    <a:pt x="93" y="12"/>
                  </a:cubicBezTo>
                  <a:cubicBezTo>
                    <a:pt x="94" y="14"/>
                    <a:pt x="92" y="13"/>
                    <a:pt x="91" y="14"/>
                  </a:cubicBezTo>
                  <a:cubicBezTo>
                    <a:pt x="91" y="14"/>
                    <a:pt x="91" y="14"/>
                    <a:pt x="91" y="14"/>
                  </a:cubicBezTo>
                  <a:cubicBezTo>
                    <a:pt x="91" y="14"/>
                    <a:pt x="91" y="14"/>
                    <a:pt x="91" y="14"/>
                  </a:cubicBezTo>
                  <a:cubicBezTo>
                    <a:pt x="91" y="14"/>
                    <a:pt x="90" y="14"/>
                    <a:pt x="90" y="14"/>
                  </a:cubicBezTo>
                  <a:cubicBezTo>
                    <a:pt x="90" y="13"/>
                    <a:pt x="91" y="13"/>
                    <a:pt x="91" y="11"/>
                  </a:cubicBezTo>
                  <a:cubicBezTo>
                    <a:pt x="91" y="11"/>
                    <a:pt x="92" y="11"/>
                    <a:pt x="92" y="11"/>
                  </a:cubicBezTo>
                  <a:cubicBezTo>
                    <a:pt x="93" y="11"/>
                    <a:pt x="94" y="10"/>
                    <a:pt x="94" y="11"/>
                  </a:cubicBezTo>
                  <a:close/>
                  <a:moveTo>
                    <a:pt x="84" y="14"/>
                  </a:moveTo>
                  <a:cubicBezTo>
                    <a:pt x="84" y="14"/>
                    <a:pt x="84" y="14"/>
                    <a:pt x="83" y="14"/>
                  </a:cubicBezTo>
                  <a:cubicBezTo>
                    <a:pt x="82" y="14"/>
                    <a:pt x="83" y="14"/>
                    <a:pt x="83" y="14"/>
                  </a:cubicBezTo>
                  <a:cubicBezTo>
                    <a:pt x="83" y="14"/>
                    <a:pt x="84" y="14"/>
                    <a:pt x="84" y="14"/>
                  </a:cubicBezTo>
                  <a:close/>
                  <a:moveTo>
                    <a:pt x="63" y="16"/>
                  </a:moveTo>
                  <a:cubicBezTo>
                    <a:pt x="63" y="16"/>
                    <a:pt x="63" y="16"/>
                    <a:pt x="63" y="16"/>
                  </a:cubicBezTo>
                  <a:cubicBezTo>
                    <a:pt x="63" y="16"/>
                    <a:pt x="63" y="16"/>
                    <a:pt x="63" y="16"/>
                  </a:cubicBezTo>
                  <a:cubicBezTo>
                    <a:pt x="63" y="16"/>
                    <a:pt x="63" y="16"/>
                    <a:pt x="63" y="16"/>
                  </a:cubicBezTo>
                  <a:close/>
                  <a:moveTo>
                    <a:pt x="68" y="15"/>
                  </a:moveTo>
                  <a:cubicBezTo>
                    <a:pt x="68" y="15"/>
                    <a:pt x="68" y="15"/>
                    <a:pt x="69" y="15"/>
                  </a:cubicBezTo>
                  <a:cubicBezTo>
                    <a:pt x="69" y="15"/>
                    <a:pt x="69" y="16"/>
                    <a:pt x="69" y="16"/>
                  </a:cubicBezTo>
                  <a:cubicBezTo>
                    <a:pt x="69" y="16"/>
                    <a:pt x="68" y="16"/>
                    <a:pt x="68" y="16"/>
                  </a:cubicBezTo>
                  <a:cubicBezTo>
                    <a:pt x="68" y="16"/>
                    <a:pt x="68" y="16"/>
                    <a:pt x="68" y="15"/>
                  </a:cubicBezTo>
                  <a:cubicBezTo>
                    <a:pt x="68" y="15"/>
                    <a:pt x="68" y="15"/>
                    <a:pt x="68" y="15"/>
                  </a:cubicBezTo>
                  <a:close/>
                  <a:moveTo>
                    <a:pt x="69" y="15"/>
                  </a:moveTo>
                  <a:cubicBezTo>
                    <a:pt x="69" y="15"/>
                    <a:pt x="69" y="15"/>
                    <a:pt x="69" y="15"/>
                  </a:cubicBezTo>
                  <a:cubicBezTo>
                    <a:pt x="69" y="15"/>
                    <a:pt x="69" y="15"/>
                    <a:pt x="69" y="14"/>
                  </a:cubicBezTo>
                  <a:cubicBezTo>
                    <a:pt x="69" y="14"/>
                    <a:pt x="69" y="15"/>
                    <a:pt x="69" y="15"/>
                  </a:cubicBezTo>
                  <a:close/>
                  <a:moveTo>
                    <a:pt x="80" y="15"/>
                  </a:moveTo>
                  <a:cubicBezTo>
                    <a:pt x="79" y="15"/>
                    <a:pt x="79" y="14"/>
                    <a:pt x="79" y="13"/>
                  </a:cubicBezTo>
                  <a:cubicBezTo>
                    <a:pt x="80" y="13"/>
                    <a:pt x="80" y="13"/>
                    <a:pt x="81" y="13"/>
                  </a:cubicBezTo>
                  <a:cubicBezTo>
                    <a:pt x="81" y="14"/>
                    <a:pt x="80" y="14"/>
                    <a:pt x="80" y="15"/>
                  </a:cubicBezTo>
                  <a:close/>
                  <a:moveTo>
                    <a:pt x="75" y="11"/>
                  </a:moveTo>
                  <a:cubicBezTo>
                    <a:pt x="75" y="11"/>
                    <a:pt x="75" y="11"/>
                    <a:pt x="75" y="11"/>
                  </a:cubicBezTo>
                  <a:cubicBezTo>
                    <a:pt x="75" y="11"/>
                    <a:pt x="75" y="11"/>
                    <a:pt x="75" y="11"/>
                  </a:cubicBezTo>
                  <a:cubicBezTo>
                    <a:pt x="74" y="13"/>
                    <a:pt x="78" y="11"/>
                    <a:pt x="77" y="13"/>
                  </a:cubicBezTo>
                  <a:cubicBezTo>
                    <a:pt x="77" y="13"/>
                    <a:pt x="76" y="13"/>
                    <a:pt x="75" y="13"/>
                  </a:cubicBezTo>
                  <a:cubicBezTo>
                    <a:pt x="75" y="13"/>
                    <a:pt x="75" y="15"/>
                    <a:pt x="74" y="14"/>
                  </a:cubicBezTo>
                  <a:cubicBezTo>
                    <a:pt x="73" y="14"/>
                    <a:pt x="73" y="14"/>
                    <a:pt x="73" y="14"/>
                  </a:cubicBezTo>
                  <a:cubicBezTo>
                    <a:pt x="73" y="13"/>
                    <a:pt x="73" y="13"/>
                    <a:pt x="73" y="13"/>
                  </a:cubicBezTo>
                  <a:cubicBezTo>
                    <a:pt x="73" y="13"/>
                    <a:pt x="74" y="12"/>
                    <a:pt x="74" y="12"/>
                  </a:cubicBezTo>
                  <a:cubicBezTo>
                    <a:pt x="74" y="12"/>
                    <a:pt x="74" y="12"/>
                    <a:pt x="75" y="12"/>
                  </a:cubicBezTo>
                  <a:cubicBezTo>
                    <a:pt x="75" y="11"/>
                    <a:pt x="74" y="11"/>
                    <a:pt x="75" y="11"/>
                  </a:cubicBezTo>
                  <a:close/>
                  <a:moveTo>
                    <a:pt x="68" y="10"/>
                  </a:moveTo>
                  <a:cubicBezTo>
                    <a:pt x="68" y="11"/>
                    <a:pt x="68" y="11"/>
                    <a:pt x="68" y="11"/>
                  </a:cubicBezTo>
                  <a:cubicBezTo>
                    <a:pt x="68" y="11"/>
                    <a:pt x="69" y="11"/>
                    <a:pt x="69" y="12"/>
                  </a:cubicBezTo>
                  <a:cubicBezTo>
                    <a:pt x="69" y="12"/>
                    <a:pt x="68" y="12"/>
                    <a:pt x="68" y="12"/>
                  </a:cubicBezTo>
                  <a:cubicBezTo>
                    <a:pt x="68" y="12"/>
                    <a:pt x="67" y="12"/>
                    <a:pt x="67" y="11"/>
                  </a:cubicBezTo>
                  <a:cubicBezTo>
                    <a:pt x="68" y="11"/>
                    <a:pt x="68" y="10"/>
                    <a:pt x="68" y="10"/>
                  </a:cubicBezTo>
                  <a:close/>
                  <a:moveTo>
                    <a:pt x="67" y="14"/>
                  </a:moveTo>
                  <a:cubicBezTo>
                    <a:pt x="67" y="14"/>
                    <a:pt x="67" y="14"/>
                    <a:pt x="67" y="14"/>
                  </a:cubicBezTo>
                  <a:cubicBezTo>
                    <a:pt x="67" y="14"/>
                    <a:pt x="67" y="14"/>
                    <a:pt x="66" y="14"/>
                  </a:cubicBezTo>
                  <a:cubicBezTo>
                    <a:pt x="67" y="14"/>
                    <a:pt x="67" y="14"/>
                    <a:pt x="67" y="14"/>
                  </a:cubicBezTo>
                  <a:close/>
                  <a:moveTo>
                    <a:pt x="64" y="7"/>
                  </a:moveTo>
                  <a:cubicBezTo>
                    <a:pt x="64" y="7"/>
                    <a:pt x="64" y="8"/>
                    <a:pt x="64" y="8"/>
                  </a:cubicBezTo>
                  <a:cubicBezTo>
                    <a:pt x="65" y="8"/>
                    <a:pt x="64" y="9"/>
                    <a:pt x="64" y="8"/>
                  </a:cubicBezTo>
                  <a:cubicBezTo>
                    <a:pt x="63" y="7"/>
                    <a:pt x="62" y="9"/>
                    <a:pt x="62" y="8"/>
                  </a:cubicBezTo>
                  <a:cubicBezTo>
                    <a:pt x="62" y="8"/>
                    <a:pt x="63" y="7"/>
                    <a:pt x="64" y="7"/>
                  </a:cubicBezTo>
                  <a:close/>
                  <a:moveTo>
                    <a:pt x="62" y="10"/>
                  </a:moveTo>
                  <a:cubicBezTo>
                    <a:pt x="63" y="10"/>
                    <a:pt x="62" y="12"/>
                    <a:pt x="62" y="13"/>
                  </a:cubicBezTo>
                  <a:cubicBezTo>
                    <a:pt x="61" y="13"/>
                    <a:pt x="61" y="14"/>
                    <a:pt x="60" y="14"/>
                  </a:cubicBezTo>
                  <a:cubicBezTo>
                    <a:pt x="60" y="13"/>
                    <a:pt x="60" y="13"/>
                    <a:pt x="60" y="13"/>
                  </a:cubicBezTo>
                  <a:cubicBezTo>
                    <a:pt x="60" y="13"/>
                    <a:pt x="60" y="13"/>
                    <a:pt x="59" y="13"/>
                  </a:cubicBezTo>
                  <a:cubicBezTo>
                    <a:pt x="60" y="13"/>
                    <a:pt x="60" y="12"/>
                    <a:pt x="59" y="12"/>
                  </a:cubicBezTo>
                  <a:cubicBezTo>
                    <a:pt x="60" y="12"/>
                    <a:pt x="60" y="11"/>
                    <a:pt x="60" y="11"/>
                  </a:cubicBezTo>
                  <a:cubicBezTo>
                    <a:pt x="60" y="11"/>
                    <a:pt x="60" y="11"/>
                    <a:pt x="60" y="11"/>
                  </a:cubicBezTo>
                  <a:cubicBezTo>
                    <a:pt x="60" y="11"/>
                    <a:pt x="61" y="11"/>
                    <a:pt x="61" y="11"/>
                  </a:cubicBezTo>
                  <a:cubicBezTo>
                    <a:pt x="61" y="11"/>
                    <a:pt x="61" y="11"/>
                    <a:pt x="61" y="11"/>
                  </a:cubicBezTo>
                  <a:cubicBezTo>
                    <a:pt x="61" y="11"/>
                    <a:pt x="62" y="10"/>
                    <a:pt x="62" y="10"/>
                  </a:cubicBezTo>
                  <a:close/>
                  <a:moveTo>
                    <a:pt x="59" y="15"/>
                  </a:moveTo>
                  <a:cubicBezTo>
                    <a:pt x="59" y="15"/>
                    <a:pt x="59" y="15"/>
                    <a:pt x="60" y="14"/>
                  </a:cubicBezTo>
                  <a:cubicBezTo>
                    <a:pt x="60" y="15"/>
                    <a:pt x="59" y="15"/>
                    <a:pt x="59" y="15"/>
                  </a:cubicBezTo>
                  <a:close/>
                  <a:moveTo>
                    <a:pt x="58" y="15"/>
                  </a:moveTo>
                  <a:cubicBezTo>
                    <a:pt x="58" y="15"/>
                    <a:pt x="58" y="15"/>
                    <a:pt x="58" y="15"/>
                  </a:cubicBezTo>
                  <a:cubicBezTo>
                    <a:pt x="58" y="15"/>
                    <a:pt x="58" y="15"/>
                    <a:pt x="58" y="15"/>
                  </a:cubicBezTo>
                  <a:cubicBezTo>
                    <a:pt x="58" y="15"/>
                    <a:pt x="58" y="15"/>
                    <a:pt x="58" y="15"/>
                  </a:cubicBezTo>
                  <a:close/>
                  <a:moveTo>
                    <a:pt x="58" y="24"/>
                  </a:moveTo>
                  <a:cubicBezTo>
                    <a:pt x="58" y="23"/>
                    <a:pt x="59" y="23"/>
                    <a:pt x="59" y="23"/>
                  </a:cubicBezTo>
                  <a:cubicBezTo>
                    <a:pt x="61" y="23"/>
                    <a:pt x="59" y="24"/>
                    <a:pt x="58" y="24"/>
                  </a:cubicBezTo>
                  <a:close/>
                  <a:moveTo>
                    <a:pt x="61" y="24"/>
                  </a:moveTo>
                  <a:cubicBezTo>
                    <a:pt x="60" y="22"/>
                    <a:pt x="57" y="21"/>
                    <a:pt x="58" y="19"/>
                  </a:cubicBezTo>
                  <a:cubicBezTo>
                    <a:pt x="58" y="18"/>
                    <a:pt x="57" y="18"/>
                    <a:pt x="57" y="19"/>
                  </a:cubicBezTo>
                  <a:cubicBezTo>
                    <a:pt x="56" y="19"/>
                    <a:pt x="57" y="18"/>
                    <a:pt x="57" y="17"/>
                  </a:cubicBezTo>
                  <a:cubicBezTo>
                    <a:pt x="57" y="18"/>
                    <a:pt x="58" y="18"/>
                    <a:pt x="58" y="18"/>
                  </a:cubicBezTo>
                  <a:cubicBezTo>
                    <a:pt x="58" y="18"/>
                    <a:pt x="59" y="18"/>
                    <a:pt x="59" y="18"/>
                  </a:cubicBezTo>
                  <a:cubicBezTo>
                    <a:pt x="59" y="18"/>
                    <a:pt x="59" y="18"/>
                    <a:pt x="58" y="18"/>
                  </a:cubicBezTo>
                  <a:cubicBezTo>
                    <a:pt x="59" y="20"/>
                    <a:pt x="60" y="18"/>
                    <a:pt x="59" y="18"/>
                  </a:cubicBezTo>
                  <a:cubicBezTo>
                    <a:pt x="60" y="18"/>
                    <a:pt x="60" y="18"/>
                    <a:pt x="61" y="17"/>
                  </a:cubicBezTo>
                  <a:cubicBezTo>
                    <a:pt x="62" y="17"/>
                    <a:pt x="60" y="18"/>
                    <a:pt x="61" y="19"/>
                  </a:cubicBezTo>
                  <a:cubicBezTo>
                    <a:pt x="61" y="21"/>
                    <a:pt x="62" y="21"/>
                    <a:pt x="61" y="24"/>
                  </a:cubicBezTo>
                  <a:close/>
                  <a:moveTo>
                    <a:pt x="67" y="20"/>
                  </a:moveTo>
                  <a:cubicBezTo>
                    <a:pt x="66" y="21"/>
                    <a:pt x="67" y="24"/>
                    <a:pt x="64" y="24"/>
                  </a:cubicBezTo>
                  <a:cubicBezTo>
                    <a:pt x="64" y="23"/>
                    <a:pt x="64" y="23"/>
                    <a:pt x="64" y="23"/>
                  </a:cubicBezTo>
                  <a:cubicBezTo>
                    <a:pt x="64" y="22"/>
                    <a:pt x="64" y="22"/>
                    <a:pt x="64" y="22"/>
                  </a:cubicBezTo>
                  <a:cubicBezTo>
                    <a:pt x="64" y="19"/>
                    <a:pt x="67" y="19"/>
                    <a:pt x="69" y="20"/>
                  </a:cubicBezTo>
                  <a:cubicBezTo>
                    <a:pt x="69" y="20"/>
                    <a:pt x="68" y="20"/>
                    <a:pt x="67" y="20"/>
                  </a:cubicBezTo>
                  <a:close/>
                  <a:moveTo>
                    <a:pt x="70" y="16"/>
                  </a:moveTo>
                  <a:cubicBezTo>
                    <a:pt x="70" y="16"/>
                    <a:pt x="70" y="16"/>
                    <a:pt x="71" y="16"/>
                  </a:cubicBezTo>
                  <a:cubicBezTo>
                    <a:pt x="71" y="16"/>
                    <a:pt x="70" y="16"/>
                    <a:pt x="70" y="16"/>
                  </a:cubicBezTo>
                  <a:close/>
                  <a:moveTo>
                    <a:pt x="83" y="23"/>
                  </a:moveTo>
                  <a:cubicBezTo>
                    <a:pt x="83" y="23"/>
                    <a:pt x="82" y="24"/>
                    <a:pt x="81" y="24"/>
                  </a:cubicBezTo>
                  <a:cubicBezTo>
                    <a:pt x="81" y="23"/>
                    <a:pt x="80" y="24"/>
                    <a:pt x="79" y="24"/>
                  </a:cubicBezTo>
                  <a:cubicBezTo>
                    <a:pt x="79" y="23"/>
                    <a:pt x="79" y="23"/>
                    <a:pt x="79" y="23"/>
                  </a:cubicBezTo>
                  <a:cubicBezTo>
                    <a:pt x="79" y="22"/>
                    <a:pt x="76" y="23"/>
                    <a:pt x="77" y="22"/>
                  </a:cubicBezTo>
                  <a:cubicBezTo>
                    <a:pt x="75" y="22"/>
                    <a:pt x="75" y="24"/>
                    <a:pt x="73" y="23"/>
                  </a:cubicBezTo>
                  <a:cubicBezTo>
                    <a:pt x="74" y="21"/>
                    <a:pt x="72" y="22"/>
                    <a:pt x="72" y="21"/>
                  </a:cubicBezTo>
                  <a:cubicBezTo>
                    <a:pt x="72" y="21"/>
                    <a:pt x="71" y="21"/>
                    <a:pt x="71" y="20"/>
                  </a:cubicBezTo>
                  <a:cubicBezTo>
                    <a:pt x="71" y="20"/>
                    <a:pt x="71" y="19"/>
                    <a:pt x="71" y="19"/>
                  </a:cubicBezTo>
                  <a:cubicBezTo>
                    <a:pt x="73" y="19"/>
                    <a:pt x="73" y="19"/>
                    <a:pt x="74" y="19"/>
                  </a:cubicBezTo>
                  <a:cubicBezTo>
                    <a:pt x="74" y="20"/>
                    <a:pt x="75" y="20"/>
                    <a:pt x="75" y="20"/>
                  </a:cubicBezTo>
                  <a:cubicBezTo>
                    <a:pt x="76" y="21"/>
                    <a:pt x="76" y="21"/>
                    <a:pt x="77" y="21"/>
                  </a:cubicBezTo>
                  <a:cubicBezTo>
                    <a:pt x="77" y="21"/>
                    <a:pt x="77" y="21"/>
                    <a:pt x="77" y="21"/>
                  </a:cubicBezTo>
                  <a:cubicBezTo>
                    <a:pt x="77" y="21"/>
                    <a:pt x="77" y="21"/>
                    <a:pt x="77" y="21"/>
                  </a:cubicBezTo>
                  <a:cubicBezTo>
                    <a:pt x="77" y="21"/>
                    <a:pt x="77" y="21"/>
                    <a:pt x="77" y="21"/>
                  </a:cubicBezTo>
                  <a:cubicBezTo>
                    <a:pt x="77" y="21"/>
                    <a:pt x="77" y="21"/>
                    <a:pt x="77" y="21"/>
                  </a:cubicBezTo>
                  <a:cubicBezTo>
                    <a:pt x="77" y="21"/>
                    <a:pt x="78" y="21"/>
                    <a:pt x="78" y="21"/>
                  </a:cubicBezTo>
                  <a:cubicBezTo>
                    <a:pt x="78" y="21"/>
                    <a:pt x="78" y="21"/>
                    <a:pt x="78" y="21"/>
                  </a:cubicBezTo>
                  <a:cubicBezTo>
                    <a:pt x="78" y="21"/>
                    <a:pt x="78" y="21"/>
                    <a:pt x="78" y="21"/>
                  </a:cubicBezTo>
                  <a:cubicBezTo>
                    <a:pt x="79" y="20"/>
                    <a:pt x="80" y="20"/>
                    <a:pt x="81" y="20"/>
                  </a:cubicBezTo>
                  <a:cubicBezTo>
                    <a:pt x="81" y="19"/>
                    <a:pt x="81" y="18"/>
                    <a:pt x="81" y="17"/>
                  </a:cubicBezTo>
                  <a:cubicBezTo>
                    <a:pt x="81" y="18"/>
                    <a:pt x="81" y="18"/>
                    <a:pt x="82" y="17"/>
                  </a:cubicBezTo>
                  <a:cubicBezTo>
                    <a:pt x="82" y="16"/>
                    <a:pt x="82" y="16"/>
                    <a:pt x="82" y="15"/>
                  </a:cubicBezTo>
                  <a:cubicBezTo>
                    <a:pt x="82" y="15"/>
                    <a:pt x="83" y="16"/>
                    <a:pt x="83" y="16"/>
                  </a:cubicBezTo>
                  <a:cubicBezTo>
                    <a:pt x="83" y="16"/>
                    <a:pt x="83" y="16"/>
                    <a:pt x="83" y="16"/>
                  </a:cubicBezTo>
                  <a:cubicBezTo>
                    <a:pt x="83" y="19"/>
                    <a:pt x="83" y="19"/>
                    <a:pt x="83" y="19"/>
                  </a:cubicBezTo>
                  <a:cubicBezTo>
                    <a:pt x="82" y="19"/>
                    <a:pt x="82" y="19"/>
                    <a:pt x="82" y="20"/>
                  </a:cubicBezTo>
                  <a:cubicBezTo>
                    <a:pt x="82" y="21"/>
                    <a:pt x="84" y="20"/>
                    <a:pt x="84" y="21"/>
                  </a:cubicBezTo>
                  <a:cubicBezTo>
                    <a:pt x="84" y="21"/>
                    <a:pt x="84" y="21"/>
                    <a:pt x="84" y="21"/>
                  </a:cubicBezTo>
                  <a:cubicBezTo>
                    <a:pt x="84" y="21"/>
                    <a:pt x="84" y="21"/>
                    <a:pt x="84" y="21"/>
                  </a:cubicBezTo>
                  <a:cubicBezTo>
                    <a:pt x="84" y="22"/>
                    <a:pt x="83" y="22"/>
                    <a:pt x="83" y="23"/>
                  </a:cubicBezTo>
                  <a:close/>
                  <a:moveTo>
                    <a:pt x="97" y="24"/>
                  </a:moveTo>
                  <a:cubicBezTo>
                    <a:pt x="97" y="22"/>
                    <a:pt x="99" y="23"/>
                    <a:pt x="99" y="24"/>
                  </a:cubicBezTo>
                  <a:cubicBezTo>
                    <a:pt x="99" y="25"/>
                    <a:pt x="97" y="24"/>
                    <a:pt x="97" y="24"/>
                  </a:cubicBezTo>
                  <a:close/>
                  <a:moveTo>
                    <a:pt x="97" y="21"/>
                  </a:moveTo>
                  <a:cubicBezTo>
                    <a:pt x="97" y="21"/>
                    <a:pt x="97" y="21"/>
                    <a:pt x="96" y="21"/>
                  </a:cubicBezTo>
                  <a:cubicBezTo>
                    <a:pt x="96" y="21"/>
                    <a:pt x="96" y="21"/>
                    <a:pt x="96" y="21"/>
                  </a:cubicBezTo>
                  <a:cubicBezTo>
                    <a:pt x="95" y="22"/>
                    <a:pt x="96" y="23"/>
                    <a:pt x="95" y="24"/>
                  </a:cubicBezTo>
                  <a:cubicBezTo>
                    <a:pt x="95" y="24"/>
                    <a:pt x="95" y="23"/>
                    <a:pt x="95" y="23"/>
                  </a:cubicBezTo>
                  <a:cubicBezTo>
                    <a:pt x="94" y="23"/>
                    <a:pt x="94" y="22"/>
                    <a:pt x="94" y="22"/>
                  </a:cubicBezTo>
                  <a:cubicBezTo>
                    <a:pt x="92" y="22"/>
                    <a:pt x="92" y="22"/>
                    <a:pt x="92" y="22"/>
                  </a:cubicBezTo>
                  <a:cubicBezTo>
                    <a:pt x="91" y="23"/>
                    <a:pt x="90" y="23"/>
                    <a:pt x="90" y="24"/>
                  </a:cubicBezTo>
                  <a:cubicBezTo>
                    <a:pt x="89" y="25"/>
                    <a:pt x="89" y="24"/>
                    <a:pt x="89" y="23"/>
                  </a:cubicBezTo>
                  <a:cubicBezTo>
                    <a:pt x="89" y="23"/>
                    <a:pt x="89" y="23"/>
                    <a:pt x="89" y="23"/>
                  </a:cubicBezTo>
                  <a:cubicBezTo>
                    <a:pt x="89" y="22"/>
                    <a:pt x="90" y="22"/>
                    <a:pt x="90" y="22"/>
                  </a:cubicBezTo>
                  <a:cubicBezTo>
                    <a:pt x="91" y="22"/>
                    <a:pt x="91" y="21"/>
                    <a:pt x="91" y="21"/>
                  </a:cubicBezTo>
                  <a:cubicBezTo>
                    <a:pt x="92" y="21"/>
                    <a:pt x="93" y="21"/>
                    <a:pt x="94" y="22"/>
                  </a:cubicBezTo>
                  <a:cubicBezTo>
                    <a:pt x="94" y="22"/>
                    <a:pt x="94" y="20"/>
                    <a:pt x="95" y="20"/>
                  </a:cubicBezTo>
                  <a:cubicBezTo>
                    <a:pt x="96" y="21"/>
                    <a:pt x="96" y="19"/>
                    <a:pt x="98" y="19"/>
                  </a:cubicBezTo>
                  <a:cubicBezTo>
                    <a:pt x="98" y="20"/>
                    <a:pt x="99" y="20"/>
                    <a:pt x="99" y="21"/>
                  </a:cubicBezTo>
                  <a:cubicBezTo>
                    <a:pt x="98" y="22"/>
                    <a:pt x="98" y="21"/>
                    <a:pt x="97" y="21"/>
                  </a:cubicBezTo>
                  <a:close/>
                  <a:moveTo>
                    <a:pt x="102" y="23"/>
                  </a:moveTo>
                  <a:cubicBezTo>
                    <a:pt x="102" y="23"/>
                    <a:pt x="102" y="22"/>
                    <a:pt x="102" y="22"/>
                  </a:cubicBezTo>
                  <a:cubicBezTo>
                    <a:pt x="102" y="22"/>
                    <a:pt x="102" y="22"/>
                    <a:pt x="102" y="22"/>
                  </a:cubicBezTo>
                  <a:cubicBezTo>
                    <a:pt x="101" y="22"/>
                    <a:pt x="101" y="22"/>
                    <a:pt x="101" y="22"/>
                  </a:cubicBezTo>
                  <a:cubicBezTo>
                    <a:pt x="100" y="22"/>
                    <a:pt x="100" y="22"/>
                    <a:pt x="99" y="22"/>
                  </a:cubicBezTo>
                  <a:cubicBezTo>
                    <a:pt x="100" y="20"/>
                    <a:pt x="100" y="20"/>
                    <a:pt x="101" y="19"/>
                  </a:cubicBezTo>
                  <a:cubicBezTo>
                    <a:pt x="102" y="19"/>
                    <a:pt x="102" y="20"/>
                    <a:pt x="102" y="20"/>
                  </a:cubicBezTo>
                  <a:cubicBezTo>
                    <a:pt x="102" y="20"/>
                    <a:pt x="102" y="20"/>
                    <a:pt x="102" y="20"/>
                  </a:cubicBezTo>
                  <a:cubicBezTo>
                    <a:pt x="102" y="20"/>
                    <a:pt x="102" y="21"/>
                    <a:pt x="101" y="21"/>
                  </a:cubicBezTo>
                  <a:cubicBezTo>
                    <a:pt x="102" y="22"/>
                    <a:pt x="103" y="21"/>
                    <a:pt x="102" y="23"/>
                  </a:cubicBezTo>
                  <a:cubicBezTo>
                    <a:pt x="104" y="23"/>
                    <a:pt x="104" y="21"/>
                    <a:pt x="103" y="20"/>
                  </a:cubicBezTo>
                  <a:cubicBezTo>
                    <a:pt x="103" y="20"/>
                    <a:pt x="103" y="20"/>
                    <a:pt x="104" y="21"/>
                  </a:cubicBezTo>
                  <a:cubicBezTo>
                    <a:pt x="104" y="21"/>
                    <a:pt x="105" y="22"/>
                    <a:pt x="105" y="23"/>
                  </a:cubicBezTo>
                  <a:cubicBezTo>
                    <a:pt x="104" y="23"/>
                    <a:pt x="103" y="23"/>
                    <a:pt x="102" y="23"/>
                  </a:cubicBezTo>
                  <a:close/>
                  <a:moveTo>
                    <a:pt x="111" y="24"/>
                  </a:moveTo>
                  <a:cubicBezTo>
                    <a:pt x="110" y="25"/>
                    <a:pt x="110" y="24"/>
                    <a:pt x="110" y="24"/>
                  </a:cubicBezTo>
                  <a:cubicBezTo>
                    <a:pt x="109" y="23"/>
                    <a:pt x="108" y="24"/>
                    <a:pt x="108" y="23"/>
                  </a:cubicBezTo>
                  <a:cubicBezTo>
                    <a:pt x="107" y="23"/>
                    <a:pt x="107" y="25"/>
                    <a:pt x="105" y="24"/>
                  </a:cubicBezTo>
                  <a:cubicBezTo>
                    <a:pt x="105" y="23"/>
                    <a:pt x="106" y="23"/>
                    <a:pt x="106" y="23"/>
                  </a:cubicBezTo>
                  <a:cubicBezTo>
                    <a:pt x="107" y="23"/>
                    <a:pt x="107" y="22"/>
                    <a:pt x="107" y="22"/>
                  </a:cubicBezTo>
                  <a:cubicBezTo>
                    <a:pt x="107" y="23"/>
                    <a:pt x="107" y="23"/>
                    <a:pt x="108" y="23"/>
                  </a:cubicBezTo>
                  <a:cubicBezTo>
                    <a:pt x="108" y="23"/>
                    <a:pt x="108" y="23"/>
                    <a:pt x="107" y="23"/>
                  </a:cubicBezTo>
                  <a:cubicBezTo>
                    <a:pt x="108" y="20"/>
                    <a:pt x="112" y="24"/>
                    <a:pt x="112" y="21"/>
                  </a:cubicBezTo>
                  <a:cubicBezTo>
                    <a:pt x="112" y="21"/>
                    <a:pt x="112" y="21"/>
                    <a:pt x="112" y="21"/>
                  </a:cubicBezTo>
                  <a:cubicBezTo>
                    <a:pt x="112" y="23"/>
                    <a:pt x="110" y="22"/>
                    <a:pt x="111" y="24"/>
                  </a:cubicBezTo>
                  <a:close/>
                  <a:moveTo>
                    <a:pt x="115" y="21"/>
                  </a:moveTo>
                  <a:cubicBezTo>
                    <a:pt x="115" y="21"/>
                    <a:pt x="115" y="21"/>
                    <a:pt x="116" y="21"/>
                  </a:cubicBezTo>
                  <a:cubicBezTo>
                    <a:pt x="116" y="22"/>
                    <a:pt x="116" y="22"/>
                    <a:pt x="115" y="23"/>
                  </a:cubicBezTo>
                  <a:cubicBezTo>
                    <a:pt x="115" y="23"/>
                    <a:pt x="115" y="23"/>
                    <a:pt x="115" y="23"/>
                  </a:cubicBezTo>
                  <a:cubicBezTo>
                    <a:pt x="116" y="22"/>
                    <a:pt x="115" y="22"/>
                    <a:pt x="115" y="21"/>
                  </a:cubicBezTo>
                  <a:close/>
                  <a:moveTo>
                    <a:pt x="117" y="24"/>
                  </a:moveTo>
                  <a:cubicBezTo>
                    <a:pt x="116" y="23"/>
                    <a:pt x="116" y="23"/>
                    <a:pt x="116" y="23"/>
                  </a:cubicBezTo>
                  <a:cubicBezTo>
                    <a:pt x="117" y="23"/>
                    <a:pt x="117" y="22"/>
                    <a:pt x="118" y="22"/>
                  </a:cubicBezTo>
                  <a:cubicBezTo>
                    <a:pt x="118" y="23"/>
                    <a:pt x="117" y="23"/>
                    <a:pt x="117" y="24"/>
                  </a:cubicBezTo>
                  <a:close/>
                  <a:moveTo>
                    <a:pt x="121" y="26"/>
                  </a:moveTo>
                  <a:cubicBezTo>
                    <a:pt x="120" y="26"/>
                    <a:pt x="120" y="26"/>
                    <a:pt x="120" y="25"/>
                  </a:cubicBezTo>
                  <a:cubicBezTo>
                    <a:pt x="120" y="25"/>
                    <a:pt x="120" y="25"/>
                    <a:pt x="121" y="24"/>
                  </a:cubicBezTo>
                  <a:cubicBezTo>
                    <a:pt x="121" y="24"/>
                    <a:pt x="121" y="24"/>
                    <a:pt x="121" y="24"/>
                  </a:cubicBezTo>
                  <a:cubicBezTo>
                    <a:pt x="123" y="24"/>
                    <a:pt x="120" y="26"/>
                    <a:pt x="121" y="26"/>
                  </a:cubicBezTo>
                  <a:close/>
                  <a:moveTo>
                    <a:pt x="124" y="24"/>
                  </a:moveTo>
                  <a:cubicBezTo>
                    <a:pt x="124" y="24"/>
                    <a:pt x="124" y="24"/>
                    <a:pt x="124" y="24"/>
                  </a:cubicBezTo>
                  <a:cubicBezTo>
                    <a:pt x="124" y="24"/>
                    <a:pt x="124" y="24"/>
                    <a:pt x="124" y="24"/>
                  </a:cubicBezTo>
                  <a:cubicBezTo>
                    <a:pt x="124" y="24"/>
                    <a:pt x="124" y="24"/>
                    <a:pt x="124" y="24"/>
                  </a:cubicBezTo>
                  <a:close/>
                  <a:moveTo>
                    <a:pt x="123" y="22"/>
                  </a:moveTo>
                  <a:cubicBezTo>
                    <a:pt x="123" y="22"/>
                    <a:pt x="123" y="22"/>
                    <a:pt x="123" y="22"/>
                  </a:cubicBezTo>
                  <a:cubicBezTo>
                    <a:pt x="123" y="22"/>
                    <a:pt x="123" y="22"/>
                    <a:pt x="123" y="22"/>
                  </a:cubicBezTo>
                  <a:cubicBezTo>
                    <a:pt x="123" y="22"/>
                    <a:pt x="123" y="22"/>
                    <a:pt x="123" y="22"/>
                  </a:cubicBezTo>
                  <a:close/>
                  <a:moveTo>
                    <a:pt x="126" y="20"/>
                  </a:moveTo>
                  <a:cubicBezTo>
                    <a:pt x="126" y="20"/>
                    <a:pt x="126" y="19"/>
                    <a:pt x="126" y="19"/>
                  </a:cubicBezTo>
                  <a:cubicBezTo>
                    <a:pt x="126" y="19"/>
                    <a:pt x="126" y="19"/>
                    <a:pt x="127" y="19"/>
                  </a:cubicBezTo>
                  <a:cubicBezTo>
                    <a:pt x="127" y="19"/>
                    <a:pt x="128" y="20"/>
                    <a:pt x="128" y="20"/>
                  </a:cubicBezTo>
                  <a:cubicBezTo>
                    <a:pt x="127" y="20"/>
                    <a:pt x="127" y="20"/>
                    <a:pt x="126" y="20"/>
                  </a:cubicBezTo>
                  <a:close/>
                  <a:moveTo>
                    <a:pt x="137" y="24"/>
                  </a:moveTo>
                  <a:cubicBezTo>
                    <a:pt x="137" y="24"/>
                    <a:pt x="138" y="24"/>
                    <a:pt x="138" y="24"/>
                  </a:cubicBezTo>
                  <a:cubicBezTo>
                    <a:pt x="138" y="24"/>
                    <a:pt x="137" y="24"/>
                    <a:pt x="137" y="24"/>
                  </a:cubicBezTo>
                  <a:close/>
                  <a:moveTo>
                    <a:pt x="141" y="23"/>
                  </a:moveTo>
                  <a:cubicBezTo>
                    <a:pt x="141" y="23"/>
                    <a:pt x="141" y="23"/>
                    <a:pt x="141" y="23"/>
                  </a:cubicBezTo>
                  <a:cubicBezTo>
                    <a:pt x="141" y="23"/>
                    <a:pt x="141" y="23"/>
                    <a:pt x="142" y="23"/>
                  </a:cubicBezTo>
                  <a:cubicBezTo>
                    <a:pt x="142" y="23"/>
                    <a:pt x="142" y="23"/>
                    <a:pt x="142" y="23"/>
                  </a:cubicBezTo>
                  <a:cubicBezTo>
                    <a:pt x="143" y="24"/>
                    <a:pt x="143" y="24"/>
                    <a:pt x="143" y="24"/>
                  </a:cubicBezTo>
                  <a:cubicBezTo>
                    <a:pt x="142" y="25"/>
                    <a:pt x="141" y="24"/>
                    <a:pt x="141" y="23"/>
                  </a:cubicBezTo>
                  <a:close/>
                  <a:moveTo>
                    <a:pt x="156" y="19"/>
                  </a:moveTo>
                  <a:cubicBezTo>
                    <a:pt x="156" y="19"/>
                    <a:pt x="156" y="18"/>
                    <a:pt x="157" y="18"/>
                  </a:cubicBezTo>
                  <a:cubicBezTo>
                    <a:pt x="157" y="19"/>
                    <a:pt x="157" y="19"/>
                    <a:pt x="157" y="20"/>
                  </a:cubicBezTo>
                  <a:cubicBezTo>
                    <a:pt x="157" y="19"/>
                    <a:pt x="156" y="19"/>
                    <a:pt x="156" y="19"/>
                  </a:cubicBezTo>
                  <a:close/>
                  <a:moveTo>
                    <a:pt x="172" y="25"/>
                  </a:moveTo>
                  <a:cubicBezTo>
                    <a:pt x="172" y="26"/>
                    <a:pt x="172" y="26"/>
                    <a:pt x="170" y="26"/>
                  </a:cubicBezTo>
                  <a:cubicBezTo>
                    <a:pt x="170" y="25"/>
                    <a:pt x="171" y="25"/>
                    <a:pt x="172" y="25"/>
                  </a:cubicBezTo>
                  <a:close/>
                  <a:moveTo>
                    <a:pt x="188" y="22"/>
                  </a:moveTo>
                  <a:cubicBezTo>
                    <a:pt x="188" y="22"/>
                    <a:pt x="188" y="22"/>
                    <a:pt x="188" y="22"/>
                  </a:cubicBezTo>
                  <a:cubicBezTo>
                    <a:pt x="188" y="22"/>
                    <a:pt x="188" y="22"/>
                    <a:pt x="188" y="22"/>
                  </a:cubicBezTo>
                  <a:close/>
                  <a:moveTo>
                    <a:pt x="193" y="27"/>
                  </a:moveTo>
                  <a:cubicBezTo>
                    <a:pt x="193" y="28"/>
                    <a:pt x="193" y="28"/>
                    <a:pt x="193" y="28"/>
                  </a:cubicBezTo>
                  <a:cubicBezTo>
                    <a:pt x="193" y="28"/>
                    <a:pt x="190" y="26"/>
                    <a:pt x="192" y="26"/>
                  </a:cubicBezTo>
                  <a:cubicBezTo>
                    <a:pt x="192" y="26"/>
                    <a:pt x="192" y="26"/>
                    <a:pt x="192" y="26"/>
                  </a:cubicBezTo>
                  <a:cubicBezTo>
                    <a:pt x="193" y="27"/>
                    <a:pt x="193" y="27"/>
                    <a:pt x="193" y="27"/>
                  </a:cubicBezTo>
                  <a:close/>
                  <a:moveTo>
                    <a:pt x="202" y="15"/>
                  </a:moveTo>
                  <a:cubicBezTo>
                    <a:pt x="203" y="16"/>
                    <a:pt x="204" y="16"/>
                    <a:pt x="205" y="16"/>
                  </a:cubicBezTo>
                  <a:cubicBezTo>
                    <a:pt x="206" y="16"/>
                    <a:pt x="206" y="16"/>
                    <a:pt x="206" y="16"/>
                  </a:cubicBezTo>
                  <a:cubicBezTo>
                    <a:pt x="206" y="17"/>
                    <a:pt x="204" y="16"/>
                    <a:pt x="204" y="17"/>
                  </a:cubicBezTo>
                  <a:cubicBezTo>
                    <a:pt x="203" y="17"/>
                    <a:pt x="203" y="17"/>
                    <a:pt x="201" y="17"/>
                  </a:cubicBezTo>
                  <a:cubicBezTo>
                    <a:pt x="201" y="17"/>
                    <a:pt x="201" y="17"/>
                    <a:pt x="201" y="17"/>
                  </a:cubicBezTo>
                  <a:cubicBezTo>
                    <a:pt x="201" y="15"/>
                    <a:pt x="201" y="15"/>
                    <a:pt x="202" y="15"/>
                  </a:cubicBezTo>
                  <a:close/>
                  <a:moveTo>
                    <a:pt x="205" y="25"/>
                  </a:moveTo>
                  <a:cubicBezTo>
                    <a:pt x="205" y="26"/>
                    <a:pt x="204" y="25"/>
                    <a:pt x="203" y="25"/>
                  </a:cubicBezTo>
                  <a:cubicBezTo>
                    <a:pt x="203" y="26"/>
                    <a:pt x="203" y="27"/>
                    <a:pt x="202" y="26"/>
                  </a:cubicBezTo>
                  <a:cubicBezTo>
                    <a:pt x="203" y="24"/>
                    <a:pt x="201" y="25"/>
                    <a:pt x="201" y="23"/>
                  </a:cubicBezTo>
                  <a:cubicBezTo>
                    <a:pt x="202" y="22"/>
                    <a:pt x="202" y="21"/>
                    <a:pt x="204" y="22"/>
                  </a:cubicBezTo>
                  <a:cubicBezTo>
                    <a:pt x="205" y="22"/>
                    <a:pt x="205" y="23"/>
                    <a:pt x="205" y="23"/>
                  </a:cubicBezTo>
                  <a:cubicBezTo>
                    <a:pt x="206" y="23"/>
                    <a:pt x="206" y="23"/>
                    <a:pt x="206" y="23"/>
                  </a:cubicBezTo>
                  <a:cubicBezTo>
                    <a:pt x="207" y="23"/>
                    <a:pt x="206" y="25"/>
                    <a:pt x="207" y="25"/>
                  </a:cubicBezTo>
                  <a:cubicBezTo>
                    <a:pt x="207" y="25"/>
                    <a:pt x="208" y="25"/>
                    <a:pt x="208" y="26"/>
                  </a:cubicBezTo>
                  <a:cubicBezTo>
                    <a:pt x="207" y="27"/>
                    <a:pt x="206" y="25"/>
                    <a:pt x="205" y="25"/>
                  </a:cubicBezTo>
                  <a:close/>
                  <a:moveTo>
                    <a:pt x="207" y="15"/>
                  </a:moveTo>
                  <a:cubicBezTo>
                    <a:pt x="208" y="16"/>
                    <a:pt x="208" y="15"/>
                    <a:pt x="208" y="15"/>
                  </a:cubicBezTo>
                  <a:cubicBezTo>
                    <a:pt x="209" y="15"/>
                    <a:pt x="209" y="17"/>
                    <a:pt x="211" y="16"/>
                  </a:cubicBezTo>
                  <a:cubicBezTo>
                    <a:pt x="211" y="17"/>
                    <a:pt x="211" y="18"/>
                    <a:pt x="211" y="18"/>
                  </a:cubicBezTo>
                  <a:cubicBezTo>
                    <a:pt x="211" y="18"/>
                    <a:pt x="211" y="18"/>
                    <a:pt x="211" y="18"/>
                  </a:cubicBezTo>
                  <a:cubicBezTo>
                    <a:pt x="209" y="18"/>
                    <a:pt x="208" y="17"/>
                    <a:pt x="207" y="15"/>
                  </a:cubicBezTo>
                  <a:close/>
                  <a:moveTo>
                    <a:pt x="212" y="24"/>
                  </a:moveTo>
                  <a:cubicBezTo>
                    <a:pt x="212" y="24"/>
                    <a:pt x="211" y="24"/>
                    <a:pt x="211" y="24"/>
                  </a:cubicBezTo>
                  <a:cubicBezTo>
                    <a:pt x="210" y="25"/>
                    <a:pt x="209" y="25"/>
                    <a:pt x="209" y="24"/>
                  </a:cubicBezTo>
                  <a:cubicBezTo>
                    <a:pt x="208" y="24"/>
                    <a:pt x="209" y="23"/>
                    <a:pt x="210" y="23"/>
                  </a:cubicBezTo>
                  <a:cubicBezTo>
                    <a:pt x="210" y="22"/>
                    <a:pt x="210" y="22"/>
                    <a:pt x="211" y="22"/>
                  </a:cubicBezTo>
                  <a:cubicBezTo>
                    <a:pt x="211" y="22"/>
                    <a:pt x="211" y="21"/>
                    <a:pt x="212" y="21"/>
                  </a:cubicBezTo>
                  <a:cubicBezTo>
                    <a:pt x="212" y="21"/>
                    <a:pt x="212" y="21"/>
                    <a:pt x="212" y="21"/>
                  </a:cubicBezTo>
                  <a:cubicBezTo>
                    <a:pt x="213" y="22"/>
                    <a:pt x="214" y="22"/>
                    <a:pt x="214" y="24"/>
                  </a:cubicBezTo>
                  <a:cubicBezTo>
                    <a:pt x="212" y="23"/>
                    <a:pt x="213" y="25"/>
                    <a:pt x="212" y="24"/>
                  </a:cubicBezTo>
                  <a:close/>
                  <a:moveTo>
                    <a:pt x="214" y="25"/>
                  </a:moveTo>
                  <a:cubicBezTo>
                    <a:pt x="215" y="25"/>
                    <a:pt x="216" y="24"/>
                    <a:pt x="216" y="25"/>
                  </a:cubicBezTo>
                  <a:cubicBezTo>
                    <a:pt x="216" y="26"/>
                    <a:pt x="214" y="27"/>
                    <a:pt x="214" y="25"/>
                  </a:cubicBezTo>
                  <a:close/>
                  <a:moveTo>
                    <a:pt x="227" y="23"/>
                  </a:moveTo>
                  <a:cubicBezTo>
                    <a:pt x="226" y="23"/>
                    <a:pt x="225" y="23"/>
                    <a:pt x="224" y="24"/>
                  </a:cubicBezTo>
                  <a:cubicBezTo>
                    <a:pt x="225" y="26"/>
                    <a:pt x="224" y="27"/>
                    <a:pt x="223" y="26"/>
                  </a:cubicBezTo>
                  <a:cubicBezTo>
                    <a:pt x="223" y="25"/>
                    <a:pt x="222" y="24"/>
                    <a:pt x="222" y="24"/>
                  </a:cubicBezTo>
                  <a:cubicBezTo>
                    <a:pt x="219" y="24"/>
                    <a:pt x="219" y="24"/>
                    <a:pt x="219" y="24"/>
                  </a:cubicBezTo>
                  <a:cubicBezTo>
                    <a:pt x="219" y="24"/>
                    <a:pt x="219" y="25"/>
                    <a:pt x="219" y="25"/>
                  </a:cubicBezTo>
                  <a:cubicBezTo>
                    <a:pt x="218" y="25"/>
                    <a:pt x="218" y="26"/>
                    <a:pt x="218" y="26"/>
                  </a:cubicBezTo>
                  <a:cubicBezTo>
                    <a:pt x="217" y="24"/>
                    <a:pt x="218" y="24"/>
                    <a:pt x="217" y="23"/>
                  </a:cubicBezTo>
                  <a:cubicBezTo>
                    <a:pt x="215" y="23"/>
                    <a:pt x="215" y="24"/>
                    <a:pt x="214" y="23"/>
                  </a:cubicBezTo>
                  <a:cubicBezTo>
                    <a:pt x="214" y="22"/>
                    <a:pt x="215" y="22"/>
                    <a:pt x="215" y="21"/>
                  </a:cubicBezTo>
                  <a:cubicBezTo>
                    <a:pt x="217" y="21"/>
                    <a:pt x="217" y="23"/>
                    <a:pt x="219" y="22"/>
                  </a:cubicBezTo>
                  <a:cubicBezTo>
                    <a:pt x="219" y="22"/>
                    <a:pt x="219" y="23"/>
                    <a:pt x="220" y="24"/>
                  </a:cubicBezTo>
                  <a:cubicBezTo>
                    <a:pt x="222" y="23"/>
                    <a:pt x="224" y="22"/>
                    <a:pt x="227" y="21"/>
                  </a:cubicBezTo>
                  <a:cubicBezTo>
                    <a:pt x="227" y="22"/>
                    <a:pt x="227" y="22"/>
                    <a:pt x="227" y="23"/>
                  </a:cubicBezTo>
                  <a:close/>
                  <a:moveTo>
                    <a:pt x="242" y="23"/>
                  </a:moveTo>
                  <a:cubicBezTo>
                    <a:pt x="242" y="24"/>
                    <a:pt x="239" y="23"/>
                    <a:pt x="240" y="25"/>
                  </a:cubicBezTo>
                  <a:cubicBezTo>
                    <a:pt x="238" y="26"/>
                    <a:pt x="238" y="23"/>
                    <a:pt x="236" y="24"/>
                  </a:cubicBezTo>
                  <a:cubicBezTo>
                    <a:pt x="237" y="25"/>
                    <a:pt x="235" y="24"/>
                    <a:pt x="234" y="24"/>
                  </a:cubicBezTo>
                  <a:cubicBezTo>
                    <a:pt x="234" y="25"/>
                    <a:pt x="234" y="25"/>
                    <a:pt x="234" y="25"/>
                  </a:cubicBezTo>
                  <a:cubicBezTo>
                    <a:pt x="234" y="26"/>
                    <a:pt x="232" y="25"/>
                    <a:pt x="232" y="26"/>
                  </a:cubicBezTo>
                  <a:cubicBezTo>
                    <a:pt x="232" y="26"/>
                    <a:pt x="231" y="25"/>
                    <a:pt x="231" y="24"/>
                  </a:cubicBezTo>
                  <a:cubicBezTo>
                    <a:pt x="231" y="24"/>
                    <a:pt x="229" y="24"/>
                    <a:pt x="229" y="23"/>
                  </a:cubicBezTo>
                  <a:cubicBezTo>
                    <a:pt x="229" y="22"/>
                    <a:pt x="231" y="22"/>
                    <a:pt x="232" y="22"/>
                  </a:cubicBezTo>
                  <a:cubicBezTo>
                    <a:pt x="232" y="21"/>
                    <a:pt x="231" y="21"/>
                    <a:pt x="231" y="21"/>
                  </a:cubicBezTo>
                  <a:cubicBezTo>
                    <a:pt x="231" y="18"/>
                    <a:pt x="231" y="18"/>
                    <a:pt x="231" y="18"/>
                  </a:cubicBezTo>
                  <a:cubicBezTo>
                    <a:pt x="230" y="18"/>
                    <a:pt x="229" y="18"/>
                    <a:pt x="229" y="18"/>
                  </a:cubicBezTo>
                  <a:cubicBezTo>
                    <a:pt x="229" y="18"/>
                    <a:pt x="229" y="17"/>
                    <a:pt x="228" y="17"/>
                  </a:cubicBezTo>
                  <a:cubicBezTo>
                    <a:pt x="228" y="16"/>
                    <a:pt x="229" y="15"/>
                    <a:pt x="231" y="15"/>
                  </a:cubicBezTo>
                  <a:cubicBezTo>
                    <a:pt x="230" y="15"/>
                    <a:pt x="231" y="14"/>
                    <a:pt x="231" y="14"/>
                  </a:cubicBezTo>
                  <a:cubicBezTo>
                    <a:pt x="231" y="13"/>
                    <a:pt x="231" y="13"/>
                    <a:pt x="231" y="14"/>
                  </a:cubicBezTo>
                  <a:cubicBezTo>
                    <a:pt x="231" y="14"/>
                    <a:pt x="231" y="14"/>
                    <a:pt x="231" y="15"/>
                  </a:cubicBezTo>
                  <a:cubicBezTo>
                    <a:pt x="233" y="16"/>
                    <a:pt x="232" y="15"/>
                    <a:pt x="234" y="15"/>
                  </a:cubicBezTo>
                  <a:cubicBezTo>
                    <a:pt x="234" y="15"/>
                    <a:pt x="234" y="16"/>
                    <a:pt x="234" y="16"/>
                  </a:cubicBezTo>
                  <a:cubicBezTo>
                    <a:pt x="234" y="17"/>
                    <a:pt x="234" y="17"/>
                    <a:pt x="234" y="18"/>
                  </a:cubicBezTo>
                  <a:cubicBezTo>
                    <a:pt x="233" y="18"/>
                    <a:pt x="233" y="17"/>
                    <a:pt x="232" y="18"/>
                  </a:cubicBezTo>
                  <a:cubicBezTo>
                    <a:pt x="232" y="19"/>
                    <a:pt x="233" y="20"/>
                    <a:pt x="232" y="22"/>
                  </a:cubicBezTo>
                  <a:cubicBezTo>
                    <a:pt x="234" y="22"/>
                    <a:pt x="235" y="23"/>
                    <a:pt x="236" y="23"/>
                  </a:cubicBezTo>
                  <a:cubicBezTo>
                    <a:pt x="237" y="22"/>
                    <a:pt x="239" y="23"/>
                    <a:pt x="239" y="21"/>
                  </a:cubicBezTo>
                  <a:cubicBezTo>
                    <a:pt x="241" y="21"/>
                    <a:pt x="241" y="21"/>
                    <a:pt x="242" y="21"/>
                  </a:cubicBezTo>
                  <a:cubicBezTo>
                    <a:pt x="243" y="21"/>
                    <a:pt x="242" y="22"/>
                    <a:pt x="242" y="22"/>
                  </a:cubicBezTo>
                  <a:cubicBezTo>
                    <a:pt x="242" y="23"/>
                    <a:pt x="242" y="22"/>
                    <a:pt x="242" y="23"/>
                  </a:cubicBezTo>
                  <a:close/>
                  <a:moveTo>
                    <a:pt x="242" y="17"/>
                  </a:moveTo>
                  <a:cubicBezTo>
                    <a:pt x="243" y="16"/>
                    <a:pt x="243" y="17"/>
                    <a:pt x="244" y="16"/>
                  </a:cubicBezTo>
                  <a:cubicBezTo>
                    <a:pt x="244" y="18"/>
                    <a:pt x="246" y="17"/>
                    <a:pt x="246" y="18"/>
                  </a:cubicBezTo>
                  <a:cubicBezTo>
                    <a:pt x="245" y="19"/>
                    <a:pt x="244" y="18"/>
                    <a:pt x="243" y="18"/>
                  </a:cubicBezTo>
                  <a:cubicBezTo>
                    <a:pt x="243" y="18"/>
                    <a:pt x="242" y="17"/>
                    <a:pt x="242" y="17"/>
                  </a:cubicBezTo>
                  <a:close/>
                  <a:moveTo>
                    <a:pt x="249" y="24"/>
                  </a:moveTo>
                  <a:cubicBezTo>
                    <a:pt x="249" y="26"/>
                    <a:pt x="249" y="26"/>
                    <a:pt x="249" y="26"/>
                  </a:cubicBezTo>
                  <a:cubicBezTo>
                    <a:pt x="247" y="26"/>
                    <a:pt x="247" y="23"/>
                    <a:pt x="246" y="22"/>
                  </a:cubicBezTo>
                  <a:cubicBezTo>
                    <a:pt x="245" y="22"/>
                    <a:pt x="244" y="22"/>
                    <a:pt x="244" y="22"/>
                  </a:cubicBezTo>
                  <a:cubicBezTo>
                    <a:pt x="246" y="20"/>
                    <a:pt x="249" y="21"/>
                    <a:pt x="250" y="24"/>
                  </a:cubicBezTo>
                  <a:cubicBezTo>
                    <a:pt x="250" y="24"/>
                    <a:pt x="249" y="24"/>
                    <a:pt x="249" y="24"/>
                  </a:cubicBezTo>
                  <a:close/>
                  <a:moveTo>
                    <a:pt x="251" y="18"/>
                  </a:moveTo>
                  <a:cubicBezTo>
                    <a:pt x="250" y="18"/>
                    <a:pt x="250" y="18"/>
                    <a:pt x="250" y="18"/>
                  </a:cubicBezTo>
                  <a:cubicBezTo>
                    <a:pt x="250" y="18"/>
                    <a:pt x="250" y="17"/>
                    <a:pt x="250" y="17"/>
                  </a:cubicBezTo>
                  <a:cubicBezTo>
                    <a:pt x="250" y="17"/>
                    <a:pt x="251" y="17"/>
                    <a:pt x="251" y="17"/>
                  </a:cubicBezTo>
                  <a:cubicBezTo>
                    <a:pt x="251" y="18"/>
                    <a:pt x="251" y="18"/>
                    <a:pt x="251" y="18"/>
                  </a:cubicBezTo>
                  <a:close/>
                  <a:moveTo>
                    <a:pt x="250" y="14"/>
                  </a:moveTo>
                  <a:cubicBezTo>
                    <a:pt x="250" y="14"/>
                    <a:pt x="250" y="14"/>
                    <a:pt x="250" y="14"/>
                  </a:cubicBezTo>
                  <a:cubicBezTo>
                    <a:pt x="251" y="14"/>
                    <a:pt x="252" y="15"/>
                    <a:pt x="252" y="14"/>
                  </a:cubicBezTo>
                  <a:cubicBezTo>
                    <a:pt x="252" y="12"/>
                    <a:pt x="250" y="13"/>
                    <a:pt x="250" y="12"/>
                  </a:cubicBezTo>
                  <a:cubicBezTo>
                    <a:pt x="252" y="11"/>
                    <a:pt x="250" y="9"/>
                    <a:pt x="251" y="8"/>
                  </a:cubicBezTo>
                  <a:cubicBezTo>
                    <a:pt x="252" y="9"/>
                    <a:pt x="255" y="8"/>
                    <a:pt x="254" y="11"/>
                  </a:cubicBezTo>
                  <a:cubicBezTo>
                    <a:pt x="255" y="11"/>
                    <a:pt x="253" y="11"/>
                    <a:pt x="253" y="11"/>
                  </a:cubicBezTo>
                  <a:cubicBezTo>
                    <a:pt x="253" y="11"/>
                    <a:pt x="253" y="12"/>
                    <a:pt x="253" y="12"/>
                  </a:cubicBezTo>
                  <a:cubicBezTo>
                    <a:pt x="253" y="12"/>
                    <a:pt x="253" y="12"/>
                    <a:pt x="253" y="12"/>
                  </a:cubicBezTo>
                  <a:cubicBezTo>
                    <a:pt x="253" y="11"/>
                    <a:pt x="252" y="12"/>
                    <a:pt x="253" y="13"/>
                  </a:cubicBezTo>
                  <a:cubicBezTo>
                    <a:pt x="253" y="13"/>
                    <a:pt x="253" y="12"/>
                    <a:pt x="253" y="13"/>
                  </a:cubicBezTo>
                  <a:cubicBezTo>
                    <a:pt x="254" y="13"/>
                    <a:pt x="253" y="14"/>
                    <a:pt x="254" y="14"/>
                  </a:cubicBezTo>
                  <a:cubicBezTo>
                    <a:pt x="254" y="14"/>
                    <a:pt x="254" y="14"/>
                    <a:pt x="254" y="14"/>
                  </a:cubicBezTo>
                  <a:cubicBezTo>
                    <a:pt x="254" y="14"/>
                    <a:pt x="253" y="14"/>
                    <a:pt x="253" y="14"/>
                  </a:cubicBezTo>
                  <a:cubicBezTo>
                    <a:pt x="253" y="14"/>
                    <a:pt x="253" y="14"/>
                    <a:pt x="254" y="14"/>
                  </a:cubicBezTo>
                  <a:cubicBezTo>
                    <a:pt x="254" y="15"/>
                    <a:pt x="254" y="15"/>
                    <a:pt x="254" y="16"/>
                  </a:cubicBezTo>
                  <a:cubicBezTo>
                    <a:pt x="254" y="16"/>
                    <a:pt x="254" y="16"/>
                    <a:pt x="253" y="16"/>
                  </a:cubicBezTo>
                  <a:cubicBezTo>
                    <a:pt x="253" y="16"/>
                    <a:pt x="253" y="16"/>
                    <a:pt x="253" y="15"/>
                  </a:cubicBezTo>
                  <a:cubicBezTo>
                    <a:pt x="252" y="16"/>
                    <a:pt x="252" y="15"/>
                    <a:pt x="250" y="14"/>
                  </a:cubicBezTo>
                  <a:close/>
                  <a:moveTo>
                    <a:pt x="254" y="24"/>
                  </a:moveTo>
                  <a:cubicBezTo>
                    <a:pt x="254" y="25"/>
                    <a:pt x="255" y="25"/>
                    <a:pt x="255" y="25"/>
                  </a:cubicBezTo>
                  <a:cubicBezTo>
                    <a:pt x="255" y="26"/>
                    <a:pt x="252" y="25"/>
                    <a:pt x="254" y="24"/>
                  </a:cubicBezTo>
                  <a:close/>
                  <a:moveTo>
                    <a:pt x="256" y="21"/>
                  </a:moveTo>
                  <a:cubicBezTo>
                    <a:pt x="256" y="20"/>
                    <a:pt x="255" y="20"/>
                    <a:pt x="255" y="21"/>
                  </a:cubicBezTo>
                  <a:cubicBezTo>
                    <a:pt x="257" y="23"/>
                    <a:pt x="253" y="24"/>
                    <a:pt x="252" y="25"/>
                  </a:cubicBezTo>
                  <a:cubicBezTo>
                    <a:pt x="252" y="22"/>
                    <a:pt x="252" y="23"/>
                    <a:pt x="253" y="21"/>
                  </a:cubicBezTo>
                  <a:cubicBezTo>
                    <a:pt x="253" y="20"/>
                    <a:pt x="251" y="19"/>
                    <a:pt x="253" y="19"/>
                  </a:cubicBezTo>
                  <a:cubicBezTo>
                    <a:pt x="253" y="20"/>
                    <a:pt x="255" y="20"/>
                    <a:pt x="255" y="20"/>
                  </a:cubicBezTo>
                  <a:cubicBezTo>
                    <a:pt x="255" y="20"/>
                    <a:pt x="256" y="19"/>
                    <a:pt x="256" y="19"/>
                  </a:cubicBezTo>
                  <a:cubicBezTo>
                    <a:pt x="256" y="20"/>
                    <a:pt x="257" y="20"/>
                    <a:pt x="256" y="21"/>
                  </a:cubicBezTo>
                  <a:close/>
                  <a:moveTo>
                    <a:pt x="263" y="24"/>
                  </a:moveTo>
                  <a:cubicBezTo>
                    <a:pt x="263" y="23"/>
                    <a:pt x="261" y="26"/>
                    <a:pt x="261" y="24"/>
                  </a:cubicBezTo>
                  <a:cubicBezTo>
                    <a:pt x="261" y="23"/>
                    <a:pt x="259" y="23"/>
                    <a:pt x="259" y="22"/>
                  </a:cubicBezTo>
                  <a:cubicBezTo>
                    <a:pt x="260" y="21"/>
                    <a:pt x="261" y="21"/>
                    <a:pt x="262" y="21"/>
                  </a:cubicBezTo>
                  <a:cubicBezTo>
                    <a:pt x="262" y="22"/>
                    <a:pt x="265" y="23"/>
                    <a:pt x="263" y="24"/>
                  </a:cubicBezTo>
                  <a:close/>
                  <a:moveTo>
                    <a:pt x="267" y="31"/>
                  </a:moveTo>
                  <a:cubicBezTo>
                    <a:pt x="268" y="31"/>
                    <a:pt x="268" y="31"/>
                    <a:pt x="268" y="31"/>
                  </a:cubicBezTo>
                  <a:cubicBezTo>
                    <a:pt x="268" y="31"/>
                    <a:pt x="268" y="31"/>
                    <a:pt x="268" y="32"/>
                  </a:cubicBezTo>
                  <a:cubicBezTo>
                    <a:pt x="268" y="32"/>
                    <a:pt x="267" y="32"/>
                    <a:pt x="267" y="32"/>
                  </a:cubicBezTo>
                  <a:lnTo>
                    <a:pt x="267" y="31"/>
                  </a:lnTo>
                  <a:close/>
                  <a:moveTo>
                    <a:pt x="271" y="13"/>
                  </a:moveTo>
                  <a:cubicBezTo>
                    <a:pt x="271" y="13"/>
                    <a:pt x="271" y="14"/>
                    <a:pt x="271" y="14"/>
                  </a:cubicBezTo>
                  <a:cubicBezTo>
                    <a:pt x="271" y="14"/>
                    <a:pt x="271" y="14"/>
                    <a:pt x="271" y="13"/>
                  </a:cubicBezTo>
                  <a:cubicBezTo>
                    <a:pt x="271" y="13"/>
                    <a:pt x="271" y="13"/>
                    <a:pt x="271" y="13"/>
                  </a:cubicBezTo>
                  <a:close/>
                  <a:moveTo>
                    <a:pt x="264" y="14"/>
                  </a:moveTo>
                  <a:cubicBezTo>
                    <a:pt x="264" y="14"/>
                    <a:pt x="264" y="14"/>
                    <a:pt x="264" y="14"/>
                  </a:cubicBezTo>
                  <a:cubicBezTo>
                    <a:pt x="264" y="14"/>
                    <a:pt x="264" y="15"/>
                    <a:pt x="263" y="15"/>
                  </a:cubicBezTo>
                  <a:cubicBezTo>
                    <a:pt x="263" y="15"/>
                    <a:pt x="263" y="14"/>
                    <a:pt x="264" y="14"/>
                  </a:cubicBezTo>
                  <a:close/>
                  <a:moveTo>
                    <a:pt x="267" y="24"/>
                  </a:moveTo>
                  <a:cubicBezTo>
                    <a:pt x="266" y="24"/>
                    <a:pt x="265" y="24"/>
                    <a:pt x="265" y="23"/>
                  </a:cubicBezTo>
                  <a:cubicBezTo>
                    <a:pt x="266" y="23"/>
                    <a:pt x="265" y="22"/>
                    <a:pt x="266" y="22"/>
                  </a:cubicBezTo>
                  <a:cubicBezTo>
                    <a:pt x="266" y="24"/>
                    <a:pt x="267" y="21"/>
                    <a:pt x="267" y="24"/>
                  </a:cubicBezTo>
                  <a:close/>
                  <a:moveTo>
                    <a:pt x="267" y="15"/>
                  </a:moveTo>
                  <a:cubicBezTo>
                    <a:pt x="267" y="15"/>
                    <a:pt x="268" y="15"/>
                    <a:pt x="268" y="15"/>
                  </a:cubicBezTo>
                  <a:cubicBezTo>
                    <a:pt x="268" y="15"/>
                    <a:pt x="268" y="15"/>
                    <a:pt x="268" y="15"/>
                  </a:cubicBezTo>
                  <a:cubicBezTo>
                    <a:pt x="268" y="15"/>
                    <a:pt x="267" y="15"/>
                    <a:pt x="267"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276"/>
            <p:cNvSpPr>
              <a:spLocks/>
            </p:cNvSpPr>
            <p:nvPr/>
          </p:nvSpPr>
          <p:spPr bwMode="auto">
            <a:xfrm>
              <a:off x="9077326" y="4721225"/>
              <a:ext cx="9525" cy="6350"/>
            </a:xfrm>
            <a:custGeom>
              <a:avLst/>
              <a:gdLst>
                <a:gd name="T0" fmla="*/ 3 w 3"/>
                <a:gd name="T1" fmla="*/ 2 h 2"/>
                <a:gd name="T2" fmla="*/ 3 w 3"/>
                <a:gd name="T3" fmla="*/ 1 h 2"/>
                <a:gd name="T4" fmla="*/ 2 w 3"/>
                <a:gd name="T5" fmla="*/ 1 h 2"/>
                <a:gd name="T6" fmla="*/ 0 w 3"/>
                <a:gd name="T7" fmla="*/ 0 h 2"/>
                <a:gd name="T8" fmla="*/ 2 w 3"/>
                <a:gd name="T9" fmla="*/ 2 h 2"/>
                <a:gd name="T10" fmla="*/ 2 w 3"/>
                <a:gd name="T11" fmla="*/ 1 h 2"/>
                <a:gd name="T12" fmla="*/ 2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cubicBezTo>
                    <a:pt x="3" y="1"/>
                    <a:pt x="3" y="1"/>
                    <a:pt x="3" y="1"/>
                  </a:cubicBezTo>
                  <a:cubicBezTo>
                    <a:pt x="3" y="1"/>
                    <a:pt x="2" y="1"/>
                    <a:pt x="2" y="1"/>
                  </a:cubicBezTo>
                  <a:cubicBezTo>
                    <a:pt x="2" y="0"/>
                    <a:pt x="1" y="0"/>
                    <a:pt x="0" y="0"/>
                  </a:cubicBezTo>
                  <a:cubicBezTo>
                    <a:pt x="0" y="1"/>
                    <a:pt x="1" y="2"/>
                    <a:pt x="2" y="2"/>
                  </a:cubicBezTo>
                  <a:cubicBezTo>
                    <a:pt x="2" y="2"/>
                    <a:pt x="2" y="1"/>
                    <a:pt x="2" y="1"/>
                  </a:cubicBezTo>
                  <a:cubicBezTo>
                    <a:pt x="2" y="1"/>
                    <a:pt x="2" y="2"/>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277"/>
            <p:cNvSpPr>
              <a:spLocks/>
            </p:cNvSpPr>
            <p:nvPr/>
          </p:nvSpPr>
          <p:spPr bwMode="auto">
            <a:xfrm>
              <a:off x="9529763" y="46624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278"/>
            <p:cNvSpPr>
              <a:spLocks/>
            </p:cNvSpPr>
            <p:nvPr/>
          </p:nvSpPr>
          <p:spPr bwMode="auto">
            <a:xfrm>
              <a:off x="9647238" y="4735513"/>
              <a:ext cx="6350" cy="6350"/>
            </a:xfrm>
            <a:custGeom>
              <a:avLst/>
              <a:gdLst>
                <a:gd name="T0" fmla="*/ 0 w 2"/>
                <a:gd name="T1" fmla="*/ 2 h 2"/>
                <a:gd name="T2" fmla="*/ 1 w 2"/>
                <a:gd name="T3" fmla="*/ 0 h 2"/>
                <a:gd name="T4" fmla="*/ 0 w 2"/>
                <a:gd name="T5" fmla="*/ 2 h 2"/>
              </a:gdLst>
              <a:ahLst/>
              <a:cxnLst>
                <a:cxn ang="0">
                  <a:pos x="T0" y="T1"/>
                </a:cxn>
                <a:cxn ang="0">
                  <a:pos x="T2" y="T3"/>
                </a:cxn>
                <a:cxn ang="0">
                  <a:pos x="T4" y="T5"/>
                </a:cxn>
              </a:cxnLst>
              <a:rect l="0" t="0" r="r" b="b"/>
              <a:pathLst>
                <a:path w="2" h="2">
                  <a:moveTo>
                    <a:pt x="0" y="2"/>
                  </a:moveTo>
                  <a:cubicBezTo>
                    <a:pt x="1" y="2"/>
                    <a:pt x="2" y="1"/>
                    <a:pt x="1" y="0"/>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279"/>
            <p:cNvSpPr>
              <a:spLocks/>
            </p:cNvSpPr>
            <p:nvPr/>
          </p:nvSpPr>
          <p:spPr bwMode="auto">
            <a:xfrm>
              <a:off x="9856788" y="4741863"/>
              <a:ext cx="9525" cy="9525"/>
            </a:xfrm>
            <a:custGeom>
              <a:avLst/>
              <a:gdLst>
                <a:gd name="T0" fmla="*/ 2 w 3"/>
                <a:gd name="T1" fmla="*/ 2 h 3"/>
                <a:gd name="T2" fmla="*/ 2 w 3"/>
                <a:gd name="T3" fmla="*/ 3 h 3"/>
                <a:gd name="T4" fmla="*/ 0 w 3"/>
                <a:gd name="T5" fmla="*/ 0 h 3"/>
                <a:gd name="T6" fmla="*/ 1 w 3"/>
                <a:gd name="T7" fmla="*/ 1 h 3"/>
                <a:gd name="T8" fmla="*/ 1 w 3"/>
                <a:gd name="T9" fmla="*/ 2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2" y="3"/>
                    <a:pt x="2" y="3"/>
                    <a:pt x="2" y="3"/>
                  </a:cubicBezTo>
                  <a:cubicBezTo>
                    <a:pt x="3" y="1"/>
                    <a:pt x="2" y="0"/>
                    <a:pt x="0" y="0"/>
                  </a:cubicBezTo>
                  <a:cubicBezTo>
                    <a:pt x="0" y="1"/>
                    <a:pt x="0" y="1"/>
                    <a:pt x="1" y="1"/>
                  </a:cubicBezTo>
                  <a:cubicBezTo>
                    <a:pt x="1" y="2"/>
                    <a:pt x="1" y="2"/>
                    <a:pt x="1" y="2"/>
                  </a:cubicBezTo>
                  <a:cubicBezTo>
                    <a:pt x="1" y="2"/>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280"/>
            <p:cNvSpPr>
              <a:spLocks noEditPoints="1"/>
            </p:cNvSpPr>
            <p:nvPr/>
          </p:nvSpPr>
          <p:spPr bwMode="auto">
            <a:xfrm>
              <a:off x="9729788" y="4630738"/>
              <a:ext cx="34925" cy="22225"/>
            </a:xfrm>
            <a:custGeom>
              <a:avLst/>
              <a:gdLst>
                <a:gd name="T0" fmla="*/ 9 w 11"/>
                <a:gd name="T1" fmla="*/ 3 h 7"/>
                <a:gd name="T2" fmla="*/ 11 w 11"/>
                <a:gd name="T3" fmla="*/ 2 h 7"/>
                <a:gd name="T4" fmla="*/ 8 w 11"/>
                <a:gd name="T5" fmla="*/ 3 h 7"/>
                <a:gd name="T6" fmla="*/ 6 w 11"/>
                <a:gd name="T7" fmla="*/ 0 h 7"/>
                <a:gd name="T8" fmla="*/ 5 w 11"/>
                <a:gd name="T9" fmla="*/ 1 h 7"/>
                <a:gd name="T10" fmla="*/ 5 w 11"/>
                <a:gd name="T11" fmla="*/ 2 h 7"/>
                <a:gd name="T12" fmla="*/ 1 w 11"/>
                <a:gd name="T13" fmla="*/ 2 h 7"/>
                <a:gd name="T14" fmla="*/ 2 w 11"/>
                <a:gd name="T15" fmla="*/ 2 h 7"/>
                <a:gd name="T16" fmla="*/ 3 w 11"/>
                <a:gd name="T17" fmla="*/ 4 h 7"/>
                <a:gd name="T18" fmla="*/ 1 w 11"/>
                <a:gd name="T19" fmla="*/ 3 h 7"/>
                <a:gd name="T20" fmla="*/ 0 w 11"/>
                <a:gd name="T21" fmla="*/ 6 h 7"/>
                <a:gd name="T22" fmla="*/ 2 w 11"/>
                <a:gd name="T23" fmla="*/ 5 h 7"/>
                <a:gd name="T24" fmla="*/ 3 w 11"/>
                <a:gd name="T25" fmla="*/ 7 h 7"/>
                <a:gd name="T26" fmla="*/ 7 w 11"/>
                <a:gd name="T27" fmla="*/ 6 h 7"/>
                <a:gd name="T28" fmla="*/ 9 w 11"/>
                <a:gd name="T29" fmla="*/ 3 h 7"/>
                <a:gd name="T30" fmla="*/ 3 w 11"/>
                <a:gd name="T31" fmla="*/ 2 h 7"/>
                <a:gd name="T32" fmla="*/ 5 w 11"/>
                <a:gd name="T33" fmla="*/ 3 h 7"/>
                <a:gd name="T34" fmla="*/ 3 w 11"/>
                <a:gd name="T3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7">
                  <a:moveTo>
                    <a:pt x="9" y="3"/>
                  </a:moveTo>
                  <a:cubicBezTo>
                    <a:pt x="10" y="4"/>
                    <a:pt x="10" y="3"/>
                    <a:pt x="11" y="2"/>
                  </a:cubicBezTo>
                  <a:cubicBezTo>
                    <a:pt x="11" y="2"/>
                    <a:pt x="8" y="2"/>
                    <a:pt x="8" y="3"/>
                  </a:cubicBezTo>
                  <a:cubicBezTo>
                    <a:pt x="7" y="3"/>
                    <a:pt x="7" y="1"/>
                    <a:pt x="6" y="0"/>
                  </a:cubicBezTo>
                  <a:cubicBezTo>
                    <a:pt x="6" y="0"/>
                    <a:pt x="6" y="1"/>
                    <a:pt x="5" y="1"/>
                  </a:cubicBezTo>
                  <a:cubicBezTo>
                    <a:pt x="5" y="1"/>
                    <a:pt x="5" y="1"/>
                    <a:pt x="5" y="2"/>
                  </a:cubicBezTo>
                  <a:cubicBezTo>
                    <a:pt x="4" y="1"/>
                    <a:pt x="1" y="1"/>
                    <a:pt x="1" y="2"/>
                  </a:cubicBezTo>
                  <a:cubicBezTo>
                    <a:pt x="2" y="3"/>
                    <a:pt x="2" y="2"/>
                    <a:pt x="2" y="2"/>
                  </a:cubicBezTo>
                  <a:cubicBezTo>
                    <a:pt x="2" y="2"/>
                    <a:pt x="2" y="4"/>
                    <a:pt x="3" y="4"/>
                  </a:cubicBezTo>
                  <a:cubicBezTo>
                    <a:pt x="2" y="4"/>
                    <a:pt x="2" y="3"/>
                    <a:pt x="1" y="3"/>
                  </a:cubicBezTo>
                  <a:cubicBezTo>
                    <a:pt x="0" y="3"/>
                    <a:pt x="0" y="5"/>
                    <a:pt x="0" y="6"/>
                  </a:cubicBezTo>
                  <a:cubicBezTo>
                    <a:pt x="1" y="6"/>
                    <a:pt x="2" y="6"/>
                    <a:pt x="2" y="5"/>
                  </a:cubicBezTo>
                  <a:cubicBezTo>
                    <a:pt x="3" y="5"/>
                    <a:pt x="2" y="7"/>
                    <a:pt x="3" y="7"/>
                  </a:cubicBezTo>
                  <a:cubicBezTo>
                    <a:pt x="5" y="7"/>
                    <a:pt x="5" y="6"/>
                    <a:pt x="7" y="6"/>
                  </a:cubicBezTo>
                  <a:cubicBezTo>
                    <a:pt x="7" y="5"/>
                    <a:pt x="10" y="5"/>
                    <a:pt x="9" y="3"/>
                  </a:cubicBezTo>
                  <a:close/>
                  <a:moveTo>
                    <a:pt x="3" y="2"/>
                  </a:moveTo>
                  <a:cubicBezTo>
                    <a:pt x="4" y="2"/>
                    <a:pt x="5" y="2"/>
                    <a:pt x="5" y="3"/>
                  </a:cubicBezTo>
                  <a:cubicBezTo>
                    <a:pt x="4" y="4"/>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281"/>
            <p:cNvSpPr>
              <a:spLocks/>
            </p:cNvSpPr>
            <p:nvPr/>
          </p:nvSpPr>
          <p:spPr bwMode="auto">
            <a:xfrm>
              <a:off x="9859963" y="4735513"/>
              <a:ext cx="12700" cy="9525"/>
            </a:xfrm>
            <a:custGeom>
              <a:avLst/>
              <a:gdLst>
                <a:gd name="T0" fmla="*/ 3 w 4"/>
                <a:gd name="T1" fmla="*/ 1 h 3"/>
                <a:gd name="T2" fmla="*/ 2 w 4"/>
                <a:gd name="T3" fmla="*/ 1 h 3"/>
                <a:gd name="T4" fmla="*/ 0 w 4"/>
                <a:gd name="T5" fmla="*/ 2 h 3"/>
                <a:gd name="T6" fmla="*/ 3 w 4"/>
                <a:gd name="T7" fmla="*/ 1 h 3"/>
              </a:gdLst>
              <a:ahLst/>
              <a:cxnLst>
                <a:cxn ang="0">
                  <a:pos x="T0" y="T1"/>
                </a:cxn>
                <a:cxn ang="0">
                  <a:pos x="T2" y="T3"/>
                </a:cxn>
                <a:cxn ang="0">
                  <a:pos x="T4" y="T5"/>
                </a:cxn>
                <a:cxn ang="0">
                  <a:pos x="T6" y="T7"/>
                </a:cxn>
              </a:cxnLst>
              <a:rect l="0" t="0" r="r" b="b"/>
              <a:pathLst>
                <a:path w="4" h="3">
                  <a:moveTo>
                    <a:pt x="3" y="1"/>
                  </a:moveTo>
                  <a:cubicBezTo>
                    <a:pt x="2" y="0"/>
                    <a:pt x="2" y="1"/>
                    <a:pt x="2" y="1"/>
                  </a:cubicBezTo>
                  <a:cubicBezTo>
                    <a:pt x="1" y="1"/>
                    <a:pt x="1" y="2"/>
                    <a:pt x="0" y="2"/>
                  </a:cubicBezTo>
                  <a:cubicBezTo>
                    <a:pt x="1" y="3"/>
                    <a:pt x="4"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3282"/>
            <p:cNvSpPr>
              <a:spLocks/>
            </p:cNvSpPr>
            <p:nvPr/>
          </p:nvSpPr>
          <p:spPr bwMode="auto">
            <a:xfrm>
              <a:off x="9547226" y="46624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3283"/>
            <p:cNvSpPr>
              <a:spLocks noEditPoints="1"/>
            </p:cNvSpPr>
            <p:nvPr/>
          </p:nvSpPr>
          <p:spPr bwMode="auto">
            <a:xfrm>
              <a:off x="9661526" y="4652963"/>
              <a:ext cx="25400" cy="23812"/>
            </a:xfrm>
            <a:custGeom>
              <a:avLst/>
              <a:gdLst>
                <a:gd name="T0" fmla="*/ 7 w 8"/>
                <a:gd name="T1" fmla="*/ 4 h 7"/>
                <a:gd name="T2" fmla="*/ 5 w 8"/>
                <a:gd name="T3" fmla="*/ 4 h 7"/>
                <a:gd name="T4" fmla="*/ 2 w 8"/>
                <a:gd name="T5" fmla="*/ 2 h 7"/>
                <a:gd name="T6" fmla="*/ 4 w 8"/>
                <a:gd name="T7" fmla="*/ 0 h 7"/>
                <a:gd name="T8" fmla="*/ 2 w 8"/>
                <a:gd name="T9" fmla="*/ 1 h 7"/>
                <a:gd name="T10" fmla="*/ 1 w 8"/>
                <a:gd name="T11" fmla="*/ 3 h 7"/>
                <a:gd name="T12" fmla="*/ 0 w 8"/>
                <a:gd name="T13" fmla="*/ 5 h 7"/>
                <a:gd name="T14" fmla="*/ 4 w 8"/>
                <a:gd name="T15" fmla="*/ 5 h 7"/>
                <a:gd name="T16" fmla="*/ 6 w 8"/>
                <a:gd name="T17" fmla="*/ 6 h 7"/>
                <a:gd name="T18" fmla="*/ 7 w 8"/>
                <a:gd name="T19" fmla="*/ 4 h 7"/>
                <a:gd name="T20" fmla="*/ 3 w 8"/>
                <a:gd name="T21" fmla="*/ 5 h 7"/>
                <a:gd name="T22" fmla="*/ 4 w 8"/>
                <a:gd name="T23" fmla="*/ 4 h 7"/>
                <a:gd name="T24" fmla="*/ 3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4"/>
                  </a:moveTo>
                  <a:cubicBezTo>
                    <a:pt x="8" y="3"/>
                    <a:pt x="5" y="4"/>
                    <a:pt x="5" y="4"/>
                  </a:cubicBezTo>
                  <a:cubicBezTo>
                    <a:pt x="6" y="1"/>
                    <a:pt x="3" y="3"/>
                    <a:pt x="2" y="2"/>
                  </a:cubicBezTo>
                  <a:cubicBezTo>
                    <a:pt x="2" y="1"/>
                    <a:pt x="4" y="2"/>
                    <a:pt x="4" y="0"/>
                  </a:cubicBezTo>
                  <a:cubicBezTo>
                    <a:pt x="2" y="0"/>
                    <a:pt x="3" y="1"/>
                    <a:pt x="2" y="1"/>
                  </a:cubicBezTo>
                  <a:cubicBezTo>
                    <a:pt x="1" y="1"/>
                    <a:pt x="1" y="2"/>
                    <a:pt x="1" y="3"/>
                  </a:cubicBezTo>
                  <a:cubicBezTo>
                    <a:pt x="1" y="4"/>
                    <a:pt x="0" y="4"/>
                    <a:pt x="0" y="5"/>
                  </a:cubicBezTo>
                  <a:cubicBezTo>
                    <a:pt x="1" y="5"/>
                    <a:pt x="3" y="6"/>
                    <a:pt x="4" y="5"/>
                  </a:cubicBezTo>
                  <a:cubicBezTo>
                    <a:pt x="5" y="5"/>
                    <a:pt x="4" y="7"/>
                    <a:pt x="6" y="6"/>
                  </a:cubicBezTo>
                  <a:cubicBezTo>
                    <a:pt x="5" y="5"/>
                    <a:pt x="6" y="4"/>
                    <a:pt x="7" y="4"/>
                  </a:cubicBezTo>
                  <a:close/>
                  <a:moveTo>
                    <a:pt x="3" y="5"/>
                  </a:moveTo>
                  <a:cubicBezTo>
                    <a:pt x="2" y="5"/>
                    <a:pt x="3" y="2"/>
                    <a:pt x="4" y="4"/>
                  </a:cubicBezTo>
                  <a:cubicBezTo>
                    <a:pt x="3" y="4"/>
                    <a:pt x="3"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3284"/>
            <p:cNvSpPr>
              <a:spLocks noEditPoints="1"/>
            </p:cNvSpPr>
            <p:nvPr/>
          </p:nvSpPr>
          <p:spPr bwMode="auto">
            <a:xfrm>
              <a:off x="9686926" y="4649788"/>
              <a:ext cx="68263" cy="26987"/>
            </a:xfrm>
            <a:custGeom>
              <a:avLst/>
              <a:gdLst>
                <a:gd name="T0" fmla="*/ 20 w 21"/>
                <a:gd name="T1" fmla="*/ 4 h 8"/>
                <a:gd name="T2" fmla="*/ 18 w 21"/>
                <a:gd name="T3" fmla="*/ 3 h 8"/>
                <a:gd name="T4" fmla="*/ 16 w 21"/>
                <a:gd name="T5" fmla="*/ 2 h 8"/>
                <a:gd name="T6" fmla="*/ 16 w 21"/>
                <a:gd name="T7" fmla="*/ 4 h 8"/>
                <a:gd name="T8" fmla="*/ 16 w 21"/>
                <a:gd name="T9" fmla="*/ 2 h 8"/>
                <a:gd name="T10" fmla="*/ 14 w 21"/>
                <a:gd name="T11" fmla="*/ 3 h 8"/>
                <a:gd name="T12" fmla="*/ 13 w 21"/>
                <a:gd name="T13" fmla="*/ 2 h 8"/>
                <a:gd name="T14" fmla="*/ 12 w 21"/>
                <a:gd name="T15" fmla="*/ 1 h 8"/>
                <a:gd name="T16" fmla="*/ 10 w 21"/>
                <a:gd name="T17" fmla="*/ 1 h 8"/>
                <a:gd name="T18" fmla="*/ 9 w 21"/>
                <a:gd name="T19" fmla="*/ 1 h 8"/>
                <a:gd name="T20" fmla="*/ 7 w 21"/>
                <a:gd name="T21" fmla="*/ 0 h 8"/>
                <a:gd name="T22" fmla="*/ 8 w 21"/>
                <a:gd name="T23" fmla="*/ 4 h 8"/>
                <a:gd name="T24" fmla="*/ 7 w 21"/>
                <a:gd name="T25" fmla="*/ 3 h 8"/>
                <a:gd name="T26" fmla="*/ 6 w 21"/>
                <a:gd name="T27" fmla="*/ 4 h 8"/>
                <a:gd name="T28" fmla="*/ 4 w 21"/>
                <a:gd name="T29" fmla="*/ 3 h 8"/>
                <a:gd name="T30" fmla="*/ 2 w 21"/>
                <a:gd name="T31" fmla="*/ 2 h 8"/>
                <a:gd name="T32" fmla="*/ 0 w 21"/>
                <a:gd name="T33" fmla="*/ 4 h 8"/>
                <a:gd name="T34" fmla="*/ 1 w 21"/>
                <a:gd name="T35" fmla="*/ 7 h 8"/>
                <a:gd name="T36" fmla="*/ 5 w 21"/>
                <a:gd name="T37" fmla="*/ 6 h 8"/>
                <a:gd name="T38" fmla="*/ 5 w 21"/>
                <a:gd name="T39" fmla="*/ 4 h 8"/>
                <a:gd name="T40" fmla="*/ 6 w 21"/>
                <a:gd name="T41" fmla="*/ 6 h 8"/>
                <a:gd name="T42" fmla="*/ 8 w 21"/>
                <a:gd name="T43" fmla="*/ 5 h 8"/>
                <a:gd name="T44" fmla="*/ 14 w 21"/>
                <a:gd name="T45" fmla="*/ 7 h 8"/>
                <a:gd name="T46" fmla="*/ 15 w 21"/>
                <a:gd name="T47" fmla="*/ 5 h 8"/>
                <a:gd name="T48" fmla="*/ 17 w 21"/>
                <a:gd name="T49" fmla="*/ 4 h 8"/>
                <a:gd name="T50" fmla="*/ 18 w 21"/>
                <a:gd name="T51" fmla="*/ 5 h 8"/>
                <a:gd name="T52" fmla="*/ 15 w 21"/>
                <a:gd name="T53" fmla="*/ 7 h 8"/>
                <a:gd name="T54" fmla="*/ 17 w 21"/>
                <a:gd name="T55" fmla="*/ 6 h 8"/>
                <a:gd name="T56" fmla="*/ 17 w 21"/>
                <a:gd name="T57" fmla="*/ 7 h 8"/>
                <a:gd name="T58" fmla="*/ 19 w 21"/>
                <a:gd name="T59" fmla="*/ 7 h 8"/>
                <a:gd name="T60" fmla="*/ 20 w 21"/>
                <a:gd name="T61" fmla="*/ 4 h 8"/>
                <a:gd name="T62" fmla="*/ 11 w 21"/>
                <a:gd name="T63" fmla="*/ 6 h 8"/>
                <a:gd name="T64" fmla="*/ 9 w 21"/>
                <a:gd name="T65" fmla="*/ 6 h 8"/>
                <a:gd name="T66" fmla="*/ 10 w 21"/>
                <a:gd name="T67" fmla="*/ 5 h 8"/>
                <a:gd name="T68" fmla="*/ 11 w 21"/>
                <a:gd name="T69" fmla="*/ 4 h 8"/>
                <a:gd name="T70" fmla="*/ 11 w 21"/>
                <a:gd name="T71" fmla="*/ 6 h 8"/>
                <a:gd name="T72" fmla="*/ 13 w 21"/>
                <a:gd name="T73" fmla="*/ 5 h 8"/>
                <a:gd name="T74" fmla="*/ 13 w 21"/>
                <a:gd name="T75" fmla="*/ 4 h 8"/>
                <a:gd name="T76" fmla="*/ 12 w 21"/>
                <a:gd name="T77" fmla="*/ 2 h 8"/>
                <a:gd name="T78" fmla="*/ 14 w 21"/>
                <a:gd name="T79" fmla="*/ 4 h 8"/>
                <a:gd name="T80" fmla="*/ 13 w 21"/>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8">
                  <a:moveTo>
                    <a:pt x="20" y="4"/>
                  </a:moveTo>
                  <a:cubicBezTo>
                    <a:pt x="21" y="2"/>
                    <a:pt x="19" y="3"/>
                    <a:pt x="18" y="3"/>
                  </a:cubicBezTo>
                  <a:cubicBezTo>
                    <a:pt x="17" y="3"/>
                    <a:pt x="17" y="2"/>
                    <a:pt x="16" y="2"/>
                  </a:cubicBezTo>
                  <a:cubicBezTo>
                    <a:pt x="16" y="3"/>
                    <a:pt x="16" y="4"/>
                    <a:pt x="16" y="4"/>
                  </a:cubicBezTo>
                  <a:cubicBezTo>
                    <a:pt x="15" y="3"/>
                    <a:pt x="16" y="3"/>
                    <a:pt x="16" y="2"/>
                  </a:cubicBezTo>
                  <a:cubicBezTo>
                    <a:pt x="15" y="3"/>
                    <a:pt x="15" y="3"/>
                    <a:pt x="14" y="3"/>
                  </a:cubicBezTo>
                  <a:cubicBezTo>
                    <a:pt x="13" y="3"/>
                    <a:pt x="14" y="2"/>
                    <a:pt x="13" y="2"/>
                  </a:cubicBezTo>
                  <a:cubicBezTo>
                    <a:pt x="13" y="1"/>
                    <a:pt x="12" y="2"/>
                    <a:pt x="12" y="1"/>
                  </a:cubicBezTo>
                  <a:cubicBezTo>
                    <a:pt x="11" y="1"/>
                    <a:pt x="12" y="2"/>
                    <a:pt x="10" y="1"/>
                  </a:cubicBezTo>
                  <a:cubicBezTo>
                    <a:pt x="10" y="1"/>
                    <a:pt x="9" y="1"/>
                    <a:pt x="9" y="1"/>
                  </a:cubicBezTo>
                  <a:cubicBezTo>
                    <a:pt x="9" y="1"/>
                    <a:pt x="8" y="2"/>
                    <a:pt x="7" y="0"/>
                  </a:cubicBezTo>
                  <a:cubicBezTo>
                    <a:pt x="6" y="1"/>
                    <a:pt x="8" y="2"/>
                    <a:pt x="8" y="4"/>
                  </a:cubicBezTo>
                  <a:cubicBezTo>
                    <a:pt x="7" y="4"/>
                    <a:pt x="7" y="3"/>
                    <a:pt x="7" y="3"/>
                  </a:cubicBezTo>
                  <a:cubicBezTo>
                    <a:pt x="6" y="3"/>
                    <a:pt x="6" y="4"/>
                    <a:pt x="6" y="4"/>
                  </a:cubicBezTo>
                  <a:cubicBezTo>
                    <a:pt x="5" y="3"/>
                    <a:pt x="5" y="3"/>
                    <a:pt x="4" y="3"/>
                  </a:cubicBezTo>
                  <a:cubicBezTo>
                    <a:pt x="4" y="3"/>
                    <a:pt x="2" y="4"/>
                    <a:pt x="2" y="2"/>
                  </a:cubicBezTo>
                  <a:cubicBezTo>
                    <a:pt x="1" y="3"/>
                    <a:pt x="3" y="5"/>
                    <a:pt x="0" y="4"/>
                  </a:cubicBezTo>
                  <a:cubicBezTo>
                    <a:pt x="0" y="6"/>
                    <a:pt x="1" y="5"/>
                    <a:pt x="1" y="7"/>
                  </a:cubicBezTo>
                  <a:cubicBezTo>
                    <a:pt x="2" y="7"/>
                    <a:pt x="3" y="6"/>
                    <a:pt x="5" y="6"/>
                  </a:cubicBezTo>
                  <a:cubicBezTo>
                    <a:pt x="5" y="5"/>
                    <a:pt x="4" y="4"/>
                    <a:pt x="5" y="4"/>
                  </a:cubicBezTo>
                  <a:cubicBezTo>
                    <a:pt x="7" y="5"/>
                    <a:pt x="4" y="5"/>
                    <a:pt x="6" y="6"/>
                  </a:cubicBezTo>
                  <a:cubicBezTo>
                    <a:pt x="6" y="6"/>
                    <a:pt x="7" y="5"/>
                    <a:pt x="8" y="5"/>
                  </a:cubicBezTo>
                  <a:cubicBezTo>
                    <a:pt x="6" y="8"/>
                    <a:pt x="12" y="8"/>
                    <a:pt x="14" y="7"/>
                  </a:cubicBezTo>
                  <a:cubicBezTo>
                    <a:pt x="12" y="6"/>
                    <a:pt x="15" y="6"/>
                    <a:pt x="15" y="5"/>
                  </a:cubicBezTo>
                  <a:cubicBezTo>
                    <a:pt x="15" y="4"/>
                    <a:pt x="17" y="6"/>
                    <a:pt x="17" y="4"/>
                  </a:cubicBezTo>
                  <a:cubicBezTo>
                    <a:pt x="17" y="4"/>
                    <a:pt x="17" y="5"/>
                    <a:pt x="18" y="5"/>
                  </a:cubicBezTo>
                  <a:cubicBezTo>
                    <a:pt x="17" y="6"/>
                    <a:pt x="14" y="5"/>
                    <a:pt x="15" y="7"/>
                  </a:cubicBezTo>
                  <a:cubicBezTo>
                    <a:pt x="15" y="8"/>
                    <a:pt x="17" y="8"/>
                    <a:pt x="17" y="6"/>
                  </a:cubicBezTo>
                  <a:cubicBezTo>
                    <a:pt x="17" y="6"/>
                    <a:pt x="17" y="7"/>
                    <a:pt x="17" y="7"/>
                  </a:cubicBezTo>
                  <a:cubicBezTo>
                    <a:pt x="18" y="8"/>
                    <a:pt x="19" y="7"/>
                    <a:pt x="19" y="7"/>
                  </a:cubicBezTo>
                  <a:cubicBezTo>
                    <a:pt x="19" y="6"/>
                    <a:pt x="18" y="3"/>
                    <a:pt x="20" y="4"/>
                  </a:cubicBezTo>
                  <a:close/>
                  <a:moveTo>
                    <a:pt x="11" y="6"/>
                  </a:moveTo>
                  <a:cubicBezTo>
                    <a:pt x="11" y="6"/>
                    <a:pt x="10" y="6"/>
                    <a:pt x="9" y="6"/>
                  </a:cubicBezTo>
                  <a:cubicBezTo>
                    <a:pt x="9" y="5"/>
                    <a:pt x="9" y="4"/>
                    <a:pt x="10" y="5"/>
                  </a:cubicBezTo>
                  <a:cubicBezTo>
                    <a:pt x="10" y="4"/>
                    <a:pt x="11" y="3"/>
                    <a:pt x="11" y="4"/>
                  </a:cubicBezTo>
                  <a:cubicBezTo>
                    <a:pt x="11" y="4"/>
                    <a:pt x="11" y="5"/>
                    <a:pt x="11" y="6"/>
                  </a:cubicBezTo>
                  <a:close/>
                  <a:moveTo>
                    <a:pt x="13" y="5"/>
                  </a:moveTo>
                  <a:cubicBezTo>
                    <a:pt x="13" y="4"/>
                    <a:pt x="13" y="4"/>
                    <a:pt x="13" y="4"/>
                  </a:cubicBezTo>
                  <a:cubicBezTo>
                    <a:pt x="12" y="4"/>
                    <a:pt x="11" y="2"/>
                    <a:pt x="12" y="2"/>
                  </a:cubicBezTo>
                  <a:cubicBezTo>
                    <a:pt x="13" y="3"/>
                    <a:pt x="14" y="3"/>
                    <a:pt x="14" y="4"/>
                  </a:cubicBezTo>
                  <a:cubicBezTo>
                    <a:pt x="14" y="4"/>
                    <a:pt x="13" y="5"/>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285"/>
            <p:cNvSpPr>
              <a:spLocks/>
            </p:cNvSpPr>
            <p:nvPr/>
          </p:nvSpPr>
          <p:spPr bwMode="auto">
            <a:xfrm>
              <a:off x="9748838" y="4665663"/>
              <a:ext cx="6350" cy="6350"/>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1" y="0"/>
                    <a:pt x="0" y="1"/>
                  </a:cubicBezTo>
                  <a:cubicBezTo>
                    <a:pt x="1"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3286"/>
            <p:cNvSpPr>
              <a:spLocks/>
            </p:cNvSpPr>
            <p:nvPr/>
          </p:nvSpPr>
          <p:spPr bwMode="auto">
            <a:xfrm>
              <a:off x="9650413" y="4773613"/>
              <a:ext cx="6350" cy="9525"/>
            </a:xfrm>
            <a:custGeom>
              <a:avLst/>
              <a:gdLst>
                <a:gd name="T0" fmla="*/ 0 w 2"/>
                <a:gd name="T1" fmla="*/ 3 h 3"/>
                <a:gd name="T2" fmla="*/ 1 w 2"/>
                <a:gd name="T3" fmla="*/ 1 h 3"/>
                <a:gd name="T4" fmla="*/ 0 w 2"/>
                <a:gd name="T5" fmla="*/ 3 h 3"/>
              </a:gdLst>
              <a:ahLst/>
              <a:cxnLst>
                <a:cxn ang="0">
                  <a:pos x="T0" y="T1"/>
                </a:cxn>
                <a:cxn ang="0">
                  <a:pos x="T2" y="T3"/>
                </a:cxn>
                <a:cxn ang="0">
                  <a:pos x="T4" y="T5"/>
                </a:cxn>
              </a:cxnLst>
              <a:rect l="0" t="0" r="r" b="b"/>
              <a:pathLst>
                <a:path w="2" h="3">
                  <a:moveTo>
                    <a:pt x="0" y="3"/>
                  </a:moveTo>
                  <a:cubicBezTo>
                    <a:pt x="1" y="3"/>
                    <a:pt x="2" y="2"/>
                    <a:pt x="1" y="1"/>
                  </a:cubicBezTo>
                  <a:cubicBezTo>
                    <a:pt x="0" y="0"/>
                    <a:pt x="1"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3287"/>
            <p:cNvSpPr>
              <a:spLocks/>
            </p:cNvSpPr>
            <p:nvPr/>
          </p:nvSpPr>
          <p:spPr bwMode="auto">
            <a:xfrm>
              <a:off x="9612313" y="4656138"/>
              <a:ext cx="9525" cy="12700"/>
            </a:xfrm>
            <a:custGeom>
              <a:avLst/>
              <a:gdLst>
                <a:gd name="T0" fmla="*/ 1 w 3"/>
                <a:gd name="T1" fmla="*/ 4 h 4"/>
                <a:gd name="T2" fmla="*/ 3 w 3"/>
                <a:gd name="T3" fmla="*/ 4 h 4"/>
                <a:gd name="T4" fmla="*/ 2 w 3"/>
                <a:gd name="T5" fmla="*/ 2 h 4"/>
                <a:gd name="T6" fmla="*/ 2 w 3"/>
                <a:gd name="T7" fmla="*/ 4 h 4"/>
                <a:gd name="T8" fmla="*/ 1 w 3"/>
                <a:gd name="T9" fmla="*/ 2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3"/>
                    <a:pt x="1" y="4"/>
                    <a:pt x="3" y="4"/>
                  </a:cubicBezTo>
                  <a:cubicBezTo>
                    <a:pt x="3" y="3"/>
                    <a:pt x="3" y="2"/>
                    <a:pt x="2" y="2"/>
                  </a:cubicBezTo>
                  <a:cubicBezTo>
                    <a:pt x="2" y="2"/>
                    <a:pt x="2" y="3"/>
                    <a:pt x="2" y="4"/>
                  </a:cubicBezTo>
                  <a:cubicBezTo>
                    <a:pt x="2" y="3"/>
                    <a:pt x="0" y="2"/>
                    <a:pt x="1" y="2"/>
                  </a:cubicBezTo>
                  <a:cubicBezTo>
                    <a:pt x="0" y="0"/>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3288"/>
            <p:cNvSpPr>
              <a:spLocks/>
            </p:cNvSpPr>
            <p:nvPr/>
          </p:nvSpPr>
          <p:spPr bwMode="auto">
            <a:xfrm>
              <a:off x="9566276" y="4652963"/>
              <a:ext cx="15875" cy="19050"/>
            </a:xfrm>
            <a:custGeom>
              <a:avLst/>
              <a:gdLst>
                <a:gd name="T0" fmla="*/ 5 w 5"/>
                <a:gd name="T1" fmla="*/ 3 h 6"/>
                <a:gd name="T2" fmla="*/ 4 w 5"/>
                <a:gd name="T3" fmla="*/ 4 h 6"/>
                <a:gd name="T4" fmla="*/ 4 w 5"/>
                <a:gd name="T5" fmla="*/ 0 h 6"/>
                <a:gd name="T6" fmla="*/ 2 w 5"/>
                <a:gd name="T7" fmla="*/ 1 h 6"/>
                <a:gd name="T8" fmla="*/ 1 w 5"/>
                <a:gd name="T9" fmla="*/ 2 h 6"/>
                <a:gd name="T10" fmla="*/ 0 w 5"/>
                <a:gd name="T11" fmla="*/ 4 h 6"/>
                <a:gd name="T12" fmla="*/ 2 w 5"/>
                <a:gd name="T13" fmla="*/ 5 h 6"/>
                <a:gd name="T14" fmla="*/ 2 w 5"/>
                <a:gd name="T15" fmla="*/ 3 h 6"/>
                <a:gd name="T16" fmla="*/ 3 w 5"/>
                <a:gd name="T17" fmla="*/ 5 h 6"/>
                <a:gd name="T18" fmla="*/ 4 w 5"/>
                <a:gd name="T19" fmla="*/ 5 h 6"/>
                <a:gd name="T20" fmla="*/ 5 w 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3"/>
                  </a:moveTo>
                  <a:cubicBezTo>
                    <a:pt x="4" y="3"/>
                    <a:pt x="4" y="4"/>
                    <a:pt x="4" y="4"/>
                  </a:cubicBezTo>
                  <a:cubicBezTo>
                    <a:pt x="3" y="3"/>
                    <a:pt x="4" y="2"/>
                    <a:pt x="4" y="0"/>
                  </a:cubicBezTo>
                  <a:cubicBezTo>
                    <a:pt x="3" y="1"/>
                    <a:pt x="2" y="0"/>
                    <a:pt x="2" y="1"/>
                  </a:cubicBezTo>
                  <a:cubicBezTo>
                    <a:pt x="2" y="1"/>
                    <a:pt x="1" y="2"/>
                    <a:pt x="1" y="2"/>
                  </a:cubicBezTo>
                  <a:cubicBezTo>
                    <a:pt x="1" y="2"/>
                    <a:pt x="2" y="4"/>
                    <a:pt x="0" y="4"/>
                  </a:cubicBezTo>
                  <a:cubicBezTo>
                    <a:pt x="0" y="5"/>
                    <a:pt x="1" y="4"/>
                    <a:pt x="2" y="5"/>
                  </a:cubicBezTo>
                  <a:cubicBezTo>
                    <a:pt x="2" y="4"/>
                    <a:pt x="2" y="3"/>
                    <a:pt x="2" y="3"/>
                  </a:cubicBezTo>
                  <a:cubicBezTo>
                    <a:pt x="3" y="3"/>
                    <a:pt x="3" y="4"/>
                    <a:pt x="3" y="5"/>
                  </a:cubicBezTo>
                  <a:cubicBezTo>
                    <a:pt x="4" y="4"/>
                    <a:pt x="4" y="5"/>
                    <a:pt x="4" y="5"/>
                  </a:cubicBezTo>
                  <a:cubicBezTo>
                    <a:pt x="5" y="6"/>
                    <a:pt x="5"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3289"/>
            <p:cNvSpPr>
              <a:spLocks/>
            </p:cNvSpPr>
            <p:nvPr/>
          </p:nvSpPr>
          <p:spPr bwMode="auto">
            <a:xfrm>
              <a:off x="9644063" y="4659313"/>
              <a:ext cx="12700" cy="12700"/>
            </a:xfrm>
            <a:custGeom>
              <a:avLst/>
              <a:gdLst>
                <a:gd name="T0" fmla="*/ 4 w 4"/>
                <a:gd name="T1" fmla="*/ 2 h 4"/>
                <a:gd name="T2" fmla="*/ 3 w 4"/>
                <a:gd name="T3" fmla="*/ 3 h 4"/>
                <a:gd name="T4" fmla="*/ 2 w 4"/>
                <a:gd name="T5" fmla="*/ 1 h 4"/>
                <a:gd name="T6" fmla="*/ 1 w 4"/>
                <a:gd name="T7" fmla="*/ 4 h 4"/>
                <a:gd name="T8" fmla="*/ 3 w 4"/>
                <a:gd name="T9" fmla="*/ 3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cubicBezTo>
                    <a:pt x="4" y="0"/>
                    <a:pt x="3" y="1"/>
                    <a:pt x="3" y="3"/>
                  </a:cubicBezTo>
                  <a:cubicBezTo>
                    <a:pt x="2" y="2"/>
                    <a:pt x="3" y="1"/>
                    <a:pt x="2" y="1"/>
                  </a:cubicBezTo>
                  <a:cubicBezTo>
                    <a:pt x="0" y="1"/>
                    <a:pt x="0" y="3"/>
                    <a:pt x="1" y="4"/>
                  </a:cubicBezTo>
                  <a:cubicBezTo>
                    <a:pt x="2" y="4"/>
                    <a:pt x="2" y="3"/>
                    <a:pt x="3" y="3"/>
                  </a:cubicBezTo>
                  <a:cubicBezTo>
                    <a:pt x="4" y="3"/>
                    <a:pt x="3" y="1"/>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3290"/>
            <p:cNvSpPr>
              <a:spLocks/>
            </p:cNvSpPr>
            <p:nvPr/>
          </p:nvSpPr>
          <p:spPr bwMode="auto">
            <a:xfrm>
              <a:off x="9667876" y="4637088"/>
              <a:ext cx="12700" cy="15875"/>
            </a:xfrm>
            <a:custGeom>
              <a:avLst/>
              <a:gdLst>
                <a:gd name="T0" fmla="*/ 3 w 4"/>
                <a:gd name="T1" fmla="*/ 3 h 5"/>
                <a:gd name="T2" fmla="*/ 2 w 4"/>
                <a:gd name="T3" fmla="*/ 1 h 5"/>
                <a:gd name="T4" fmla="*/ 0 w 4"/>
                <a:gd name="T5" fmla="*/ 1 h 5"/>
                <a:gd name="T6" fmla="*/ 0 w 4"/>
                <a:gd name="T7" fmla="*/ 5 h 5"/>
                <a:gd name="T8" fmla="*/ 2 w 4"/>
                <a:gd name="T9" fmla="*/ 5 h 5"/>
                <a:gd name="T10" fmla="*/ 1 w 4"/>
                <a:gd name="T11" fmla="*/ 3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cubicBezTo>
                    <a:pt x="4" y="1"/>
                    <a:pt x="2" y="2"/>
                    <a:pt x="2" y="1"/>
                  </a:cubicBezTo>
                  <a:cubicBezTo>
                    <a:pt x="1" y="1"/>
                    <a:pt x="0" y="0"/>
                    <a:pt x="0" y="1"/>
                  </a:cubicBezTo>
                  <a:cubicBezTo>
                    <a:pt x="0" y="3"/>
                    <a:pt x="0" y="3"/>
                    <a:pt x="0" y="5"/>
                  </a:cubicBezTo>
                  <a:cubicBezTo>
                    <a:pt x="1" y="5"/>
                    <a:pt x="1" y="5"/>
                    <a:pt x="2" y="5"/>
                  </a:cubicBezTo>
                  <a:cubicBezTo>
                    <a:pt x="2" y="4"/>
                    <a:pt x="1" y="4"/>
                    <a:pt x="1" y="3"/>
                  </a:cubicBezTo>
                  <a:cubicBezTo>
                    <a:pt x="1" y="2"/>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3291"/>
            <p:cNvSpPr>
              <a:spLocks/>
            </p:cNvSpPr>
            <p:nvPr/>
          </p:nvSpPr>
          <p:spPr bwMode="auto">
            <a:xfrm>
              <a:off x="9813926" y="4797425"/>
              <a:ext cx="12700" cy="12700"/>
            </a:xfrm>
            <a:custGeom>
              <a:avLst/>
              <a:gdLst>
                <a:gd name="T0" fmla="*/ 3 w 4"/>
                <a:gd name="T1" fmla="*/ 3 h 4"/>
                <a:gd name="T2" fmla="*/ 1 w 4"/>
                <a:gd name="T3" fmla="*/ 2 h 4"/>
                <a:gd name="T4" fmla="*/ 0 w 4"/>
                <a:gd name="T5" fmla="*/ 1 h 4"/>
                <a:gd name="T6" fmla="*/ 1 w 4"/>
                <a:gd name="T7" fmla="*/ 2 h 4"/>
                <a:gd name="T8" fmla="*/ 1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cubicBezTo>
                    <a:pt x="4" y="1"/>
                    <a:pt x="2" y="1"/>
                    <a:pt x="1" y="2"/>
                  </a:cubicBezTo>
                  <a:cubicBezTo>
                    <a:pt x="1" y="1"/>
                    <a:pt x="1" y="0"/>
                    <a:pt x="0" y="1"/>
                  </a:cubicBezTo>
                  <a:cubicBezTo>
                    <a:pt x="0" y="1"/>
                    <a:pt x="0" y="1"/>
                    <a:pt x="1" y="2"/>
                  </a:cubicBezTo>
                  <a:cubicBezTo>
                    <a:pt x="1" y="2"/>
                    <a:pt x="1" y="2"/>
                    <a:pt x="1" y="3"/>
                  </a:cubicBezTo>
                  <a:cubicBezTo>
                    <a:pt x="1" y="4"/>
                    <a:pt x="2" y="2"/>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3292"/>
            <p:cNvSpPr>
              <a:spLocks/>
            </p:cNvSpPr>
            <p:nvPr/>
          </p:nvSpPr>
          <p:spPr bwMode="auto">
            <a:xfrm>
              <a:off x="9263063" y="4724400"/>
              <a:ext cx="6350" cy="6350"/>
            </a:xfrm>
            <a:custGeom>
              <a:avLst/>
              <a:gdLst>
                <a:gd name="T0" fmla="*/ 1 w 2"/>
                <a:gd name="T1" fmla="*/ 1 h 2"/>
                <a:gd name="T2" fmla="*/ 2 w 2"/>
                <a:gd name="T3" fmla="*/ 1 h 2"/>
                <a:gd name="T4" fmla="*/ 2 w 2"/>
                <a:gd name="T5" fmla="*/ 0 h 2"/>
                <a:gd name="T6" fmla="*/ 0 w 2"/>
                <a:gd name="T7" fmla="*/ 0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2" y="1"/>
                    <a:pt x="2" y="1"/>
                  </a:cubicBezTo>
                  <a:cubicBezTo>
                    <a:pt x="2" y="0"/>
                    <a:pt x="2" y="0"/>
                    <a:pt x="2" y="0"/>
                  </a:cubicBezTo>
                  <a:cubicBezTo>
                    <a:pt x="2" y="0"/>
                    <a:pt x="1" y="0"/>
                    <a:pt x="0" y="0"/>
                  </a:cubicBezTo>
                  <a:cubicBezTo>
                    <a:pt x="0" y="1"/>
                    <a:pt x="0" y="1"/>
                    <a:pt x="0" y="2"/>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293"/>
            <p:cNvSpPr>
              <a:spLocks/>
            </p:cNvSpPr>
            <p:nvPr/>
          </p:nvSpPr>
          <p:spPr bwMode="auto">
            <a:xfrm>
              <a:off x="8653463" y="47244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294"/>
            <p:cNvSpPr>
              <a:spLocks/>
            </p:cNvSpPr>
            <p:nvPr/>
          </p:nvSpPr>
          <p:spPr bwMode="auto">
            <a:xfrm>
              <a:off x="8747126" y="4578350"/>
              <a:ext cx="3175" cy="3175"/>
            </a:xfrm>
            <a:custGeom>
              <a:avLst/>
              <a:gdLst>
                <a:gd name="T0" fmla="*/ 1 w 1"/>
                <a:gd name="T1" fmla="*/ 1 h 1"/>
                <a:gd name="T2" fmla="*/ 1 w 1"/>
                <a:gd name="T3" fmla="*/ 1 h 1"/>
              </a:gdLst>
              <a:ahLst/>
              <a:cxnLst>
                <a:cxn ang="0">
                  <a:pos x="T0" y="T1"/>
                </a:cxn>
                <a:cxn ang="0">
                  <a:pos x="T2" y="T3"/>
                </a:cxn>
              </a:cxnLst>
              <a:rect l="0" t="0" r="r" b="b"/>
              <a:pathLst>
                <a:path w="1" h="1">
                  <a:moveTo>
                    <a:pt x="1" y="1"/>
                  </a:move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295"/>
            <p:cNvSpPr>
              <a:spLocks/>
            </p:cNvSpPr>
            <p:nvPr/>
          </p:nvSpPr>
          <p:spPr bwMode="auto">
            <a:xfrm>
              <a:off x="8829676" y="4859338"/>
              <a:ext cx="3175" cy="6350"/>
            </a:xfrm>
            <a:custGeom>
              <a:avLst/>
              <a:gdLst>
                <a:gd name="T0" fmla="*/ 0 w 1"/>
                <a:gd name="T1" fmla="*/ 2 h 2"/>
                <a:gd name="T2" fmla="*/ 1 w 1"/>
                <a:gd name="T3" fmla="*/ 2 h 2"/>
                <a:gd name="T4" fmla="*/ 1 w 1"/>
                <a:gd name="T5" fmla="*/ 1 h 2"/>
                <a:gd name="T6" fmla="*/ 1 w 1"/>
                <a:gd name="T7" fmla="*/ 1 h 2"/>
                <a:gd name="T8" fmla="*/ 1 w 1"/>
                <a:gd name="T9" fmla="*/ 0 h 2"/>
                <a:gd name="T10" fmla="*/ 0 w 1"/>
                <a:gd name="T11" fmla="*/ 0 h 2"/>
                <a:gd name="T12" fmla="*/ 1 w 1"/>
                <a:gd name="T13" fmla="*/ 1 h 2"/>
                <a:gd name="T14" fmla="*/ 0 w 1"/>
                <a:gd name="T15" fmla="*/ 1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0" y="2"/>
                    <a:pt x="1" y="2"/>
                    <a:pt x="1" y="2"/>
                  </a:cubicBezTo>
                  <a:cubicBezTo>
                    <a:pt x="1" y="1"/>
                    <a:pt x="1" y="1"/>
                    <a:pt x="1" y="1"/>
                  </a:cubicBezTo>
                  <a:cubicBezTo>
                    <a:pt x="1" y="1"/>
                    <a:pt x="1" y="1"/>
                    <a:pt x="1" y="1"/>
                  </a:cubicBezTo>
                  <a:cubicBezTo>
                    <a:pt x="1" y="1"/>
                    <a:pt x="1" y="0"/>
                    <a:pt x="1" y="0"/>
                  </a:cubicBezTo>
                  <a:cubicBezTo>
                    <a:pt x="1" y="0"/>
                    <a:pt x="0" y="0"/>
                    <a:pt x="0" y="0"/>
                  </a:cubicBezTo>
                  <a:cubicBezTo>
                    <a:pt x="0" y="0"/>
                    <a:pt x="1" y="0"/>
                    <a:pt x="1" y="1"/>
                  </a:cubicBezTo>
                  <a:cubicBezTo>
                    <a:pt x="1" y="1"/>
                    <a:pt x="0" y="1"/>
                    <a:pt x="0" y="1"/>
                  </a:cubicBezTo>
                  <a:cubicBezTo>
                    <a:pt x="0" y="1"/>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296"/>
            <p:cNvSpPr>
              <a:spLocks/>
            </p:cNvSpPr>
            <p:nvPr/>
          </p:nvSpPr>
          <p:spPr bwMode="auto">
            <a:xfrm>
              <a:off x="8777288" y="4845050"/>
              <a:ext cx="12700" cy="6350"/>
            </a:xfrm>
            <a:custGeom>
              <a:avLst/>
              <a:gdLst>
                <a:gd name="T0" fmla="*/ 1 w 4"/>
                <a:gd name="T1" fmla="*/ 2 h 2"/>
                <a:gd name="T2" fmla="*/ 4 w 4"/>
                <a:gd name="T3" fmla="*/ 1 h 2"/>
                <a:gd name="T4" fmla="*/ 1 w 4"/>
                <a:gd name="T5" fmla="*/ 2 h 2"/>
              </a:gdLst>
              <a:ahLst/>
              <a:cxnLst>
                <a:cxn ang="0">
                  <a:pos x="T0" y="T1"/>
                </a:cxn>
                <a:cxn ang="0">
                  <a:pos x="T2" y="T3"/>
                </a:cxn>
                <a:cxn ang="0">
                  <a:pos x="T4" y="T5"/>
                </a:cxn>
              </a:cxnLst>
              <a:rect l="0" t="0" r="r" b="b"/>
              <a:pathLst>
                <a:path w="4" h="2">
                  <a:moveTo>
                    <a:pt x="1" y="2"/>
                  </a:moveTo>
                  <a:cubicBezTo>
                    <a:pt x="2" y="2"/>
                    <a:pt x="3" y="2"/>
                    <a:pt x="4" y="1"/>
                  </a:cubicBezTo>
                  <a:cubicBezTo>
                    <a:pt x="4" y="1"/>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297"/>
            <p:cNvSpPr>
              <a:spLocks/>
            </p:cNvSpPr>
            <p:nvPr/>
          </p:nvSpPr>
          <p:spPr bwMode="auto">
            <a:xfrm>
              <a:off x="8743951" y="4851400"/>
              <a:ext cx="11113" cy="7937"/>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1" y="0"/>
                    <a:pt x="1" y="1"/>
                    <a:pt x="0" y="2"/>
                  </a:cubicBezTo>
                  <a:cubicBezTo>
                    <a:pt x="1" y="2"/>
                    <a:pt x="2" y="2"/>
                    <a:pt x="2" y="2"/>
                  </a:cubicBezTo>
                  <a:cubicBezTo>
                    <a:pt x="1" y="1"/>
                    <a:pt x="3" y="1"/>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298"/>
            <p:cNvSpPr>
              <a:spLocks/>
            </p:cNvSpPr>
            <p:nvPr/>
          </p:nvSpPr>
          <p:spPr bwMode="auto">
            <a:xfrm>
              <a:off x="8755063" y="4600575"/>
              <a:ext cx="6350"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1" y="0"/>
                    <a:pt x="1" y="1"/>
                    <a:pt x="0" y="1"/>
                  </a:cubicBezTo>
                  <a:cubicBezTo>
                    <a:pt x="0" y="2"/>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299"/>
            <p:cNvSpPr>
              <a:spLocks/>
            </p:cNvSpPr>
            <p:nvPr/>
          </p:nvSpPr>
          <p:spPr bwMode="auto">
            <a:xfrm>
              <a:off x="8764588" y="4575175"/>
              <a:ext cx="15875" cy="9525"/>
            </a:xfrm>
            <a:custGeom>
              <a:avLst/>
              <a:gdLst>
                <a:gd name="T0" fmla="*/ 1 w 5"/>
                <a:gd name="T1" fmla="*/ 0 h 3"/>
                <a:gd name="T2" fmla="*/ 1 w 5"/>
                <a:gd name="T3" fmla="*/ 2 h 3"/>
                <a:gd name="T4" fmla="*/ 5 w 5"/>
                <a:gd name="T5" fmla="*/ 3 h 3"/>
                <a:gd name="T6" fmla="*/ 4 w 5"/>
                <a:gd name="T7" fmla="*/ 1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cubicBezTo>
                    <a:pt x="0" y="2"/>
                    <a:pt x="2" y="2"/>
                    <a:pt x="1" y="2"/>
                  </a:cubicBezTo>
                  <a:cubicBezTo>
                    <a:pt x="2" y="3"/>
                    <a:pt x="4" y="2"/>
                    <a:pt x="5" y="3"/>
                  </a:cubicBezTo>
                  <a:cubicBezTo>
                    <a:pt x="5" y="2"/>
                    <a:pt x="4" y="2"/>
                    <a:pt x="4"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300"/>
            <p:cNvSpPr>
              <a:spLocks/>
            </p:cNvSpPr>
            <p:nvPr/>
          </p:nvSpPr>
          <p:spPr bwMode="auto">
            <a:xfrm>
              <a:off x="8737601" y="4578350"/>
              <a:ext cx="26988" cy="12700"/>
            </a:xfrm>
            <a:custGeom>
              <a:avLst/>
              <a:gdLst>
                <a:gd name="T0" fmla="*/ 1 w 8"/>
                <a:gd name="T1" fmla="*/ 4 h 4"/>
                <a:gd name="T2" fmla="*/ 7 w 8"/>
                <a:gd name="T3" fmla="*/ 4 h 4"/>
                <a:gd name="T4" fmla="*/ 8 w 8"/>
                <a:gd name="T5" fmla="*/ 3 h 4"/>
                <a:gd name="T6" fmla="*/ 8 w 8"/>
                <a:gd name="T7" fmla="*/ 0 h 4"/>
                <a:gd name="T8" fmla="*/ 7 w 8"/>
                <a:gd name="T9" fmla="*/ 0 h 4"/>
                <a:gd name="T10" fmla="*/ 6 w 8"/>
                <a:gd name="T11" fmla="*/ 1 h 4"/>
                <a:gd name="T12" fmla="*/ 6 w 8"/>
                <a:gd name="T13" fmla="*/ 0 h 4"/>
                <a:gd name="T14" fmla="*/ 4 w 8"/>
                <a:gd name="T15" fmla="*/ 1 h 4"/>
                <a:gd name="T16" fmla="*/ 2 w 8"/>
                <a:gd name="T17" fmla="*/ 0 h 4"/>
                <a:gd name="T18" fmla="*/ 0 w 8"/>
                <a:gd name="T19" fmla="*/ 2 h 4"/>
                <a:gd name="T20" fmla="*/ 1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1" y="4"/>
                  </a:moveTo>
                  <a:cubicBezTo>
                    <a:pt x="4" y="3"/>
                    <a:pt x="4" y="4"/>
                    <a:pt x="7" y="4"/>
                  </a:cubicBezTo>
                  <a:cubicBezTo>
                    <a:pt x="7" y="3"/>
                    <a:pt x="7" y="3"/>
                    <a:pt x="8" y="3"/>
                  </a:cubicBezTo>
                  <a:cubicBezTo>
                    <a:pt x="7" y="1"/>
                    <a:pt x="7" y="2"/>
                    <a:pt x="8" y="0"/>
                  </a:cubicBezTo>
                  <a:cubicBezTo>
                    <a:pt x="7" y="0"/>
                    <a:pt x="7" y="0"/>
                    <a:pt x="7" y="0"/>
                  </a:cubicBezTo>
                  <a:cubicBezTo>
                    <a:pt x="7" y="0"/>
                    <a:pt x="6" y="1"/>
                    <a:pt x="6" y="1"/>
                  </a:cubicBezTo>
                  <a:cubicBezTo>
                    <a:pt x="6" y="1"/>
                    <a:pt x="6" y="0"/>
                    <a:pt x="6" y="0"/>
                  </a:cubicBezTo>
                  <a:cubicBezTo>
                    <a:pt x="6" y="0"/>
                    <a:pt x="4" y="1"/>
                    <a:pt x="4" y="1"/>
                  </a:cubicBezTo>
                  <a:cubicBezTo>
                    <a:pt x="3" y="2"/>
                    <a:pt x="1" y="2"/>
                    <a:pt x="2" y="0"/>
                  </a:cubicBezTo>
                  <a:cubicBezTo>
                    <a:pt x="0" y="0"/>
                    <a:pt x="2" y="3"/>
                    <a:pt x="0" y="2"/>
                  </a:cubicBezTo>
                  <a:cubicBezTo>
                    <a:pt x="0" y="3"/>
                    <a:pt x="2" y="2"/>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301"/>
            <p:cNvSpPr>
              <a:spLocks/>
            </p:cNvSpPr>
            <p:nvPr/>
          </p:nvSpPr>
          <p:spPr bwMode="auto">
            <a:xfrm>
              <a:off x="8832851" y="4848225"/>
              <a:ext cx="6350" cy="14287"/>
            </a:xfrm>
            <a:custGeom>
              <a:avLst/>
              <a:gdLst>
                <a:gd name="T0" fmla="*/ 2 w 2"/>
                <a:gd name="T1" fmla="*/ 2 h 4"/>
                <a:gd name="T2" fmla="*/ 2 w 2"/>
                <a:gd name="T3" fmla="*/ 2 h 4"/>
              </a:gdLst>
              <a:ahLst/>
              <a:cxnLst>
                <a:cxn ang="0">
                  <a:pos x="T0" y="T1"/>
                </a:cxn>
                <a:cxn ang="0">
                  <a:pos x="T2" y="T3"/>
                </a:cxn>
              </a:cxnLst>
              <a:rect l="0" t="0" r="r" b="b"/>
              <a:pathLst>
                <a:path w="2" h="4">
                  <a:moveTo>
                    <a:pt x="2" y="2"/>
                  </a:moveTo>
                  <a:cubicBezTo>
                    <a:pt x="1" y="0"/>
                    <a:pt x="0"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302"/>
            <p:cNvSpPr>
              <a:spLocks/>
            </p:cNvSpPr>
            <p:nvPr/>
          </p:nvSpPr>
          <p:spPr bwMode="auto">
            <a:xfrm>
              <a:off x="8870951" y="4845050"/>
              <a:ext cx="7938" cy="11112"/>
            </a:xfrm>
            <a:custGeom>
              <a:avLst/>
              <a:gdLst>
                <a:gd name="T0" fmla="*/ 2 w 2"/>
                <a:gd name="T1" fmla="*/ 0 h 3"/>
                <a:gd name="T2" fmla="*/ 1 w 2"/>
                <a:gd name="T3" fmla="*/ 0 h 3"/>
                <a:gd name="T4" fmla="*/ 1 w 2"/>
                <a:gd name="T5" fmla="*/ 1 h 3"/>
                <a:gd name="T6" fmla="*/ 2 w 2"/>
                <a:gd name="T7" fmla="*/ 0 h 3"/>
              </a:gdLst>
              <a:ahLst/>
              <a:cxnLst>
                <a:cxn ang="0">
                  <a:pos x="T0" y="T1"/>
                </a:cxn>
                <a:cxn ang="0">
                  <a:pos x="T2" y="T3"/>
                </a:cxn>
                <a:cxn ang="0">
                  <a:pos x="T4" y="T5"/>
                </a:cxn>
                <a:cxn ang="0">
                  <a:pos x="T6" y="T7"/>
                </a:cxn>
              </a:cxnLst>
              <a:rect l="0" t="0" r="r" b="b"/>
              <a:pathLst>
                <a:path w="2" h="3">
                  <a:moveTo>
                    <a:pt x="2" y="0"/>
                  </a:moveTo>
                  <a:cubicBezTo>
                    <a:pt x="2" y="0"/>
                    <a:pt x="1" y="0"/>
                    <a:pt x="1" y="0"/>
                  </a:cubicBezTo>
                  <a:cubicBezTo>
                    <a:pt x="1" y="1"/>
                    <a:pt x="0" y="1"/>
                    <a:pt x="1" y="1"/>
                  </a:cubicBezTo>
                  <a:cubicBezTo>
                    <a:pt x="1" y="3"/>
                    <a:pt x="0"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3303"/>
            <p:cNvSpPr>
              <a:spLocks/>
            </p:cNvSpPr>
            <p:nvPr/>
          </p:nvSpPr>
          <p:spPr bwMode="auto">
            <a:xfrm>
              <a:off x="8988426" y="4271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304"/>
            <p:cNvSpPr>
              <a:spLocks/>
            </p:cNvSpPr>
            <p:nvPr/>
          </p:nvSpPr>
          <p:spPr bwMode="auto">
            <a:xfrm>
              <a:off x="8959851" y="4568825"/>
              <a:ext cx="9525" cy="6350"/>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0" y="2"/>
                    <a:pt x="1"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305"/>
            <p:cNvSpPr>
              <a:spLocks/>
            </p:cNvSpPr>
            <p:nvPr/>
          </p:nvSpPr>
          <p:spPr bwMode="auto">
            <a:xfrm>
              <a:off x="8943976" y="4562475"/>
              <a:ext cx="9525" cy="6350"/>
            </a:xfrm>
            <a:custGeom>
              <a:avLst/>
              <a:gdLst>
                <a:gd name="T0" fmla="*/ 2 w 3"/>
                <a:gd name="T1" fmla="*/ 0 h 2"/>
                <a:gd name="T2" fmla="*/ 0 w 3"/>
                <a:gd name="T3" fmla="*/ 0 h 2"/>
                <a:gd name="T4" fmla="*/ 2 w 3"/>
                <a:gd name="T5" fmla="*/ 0 h 2"/>
              </a:gdLst>
              <a:ahLst/>
              <a:cxnLst>
                <a:cxn ang="0">
                  <a:pos x="T0" y="T1"/>
                </a:cxn>
                <a:cxn ang="0">
                  <a:pos x="T2" y="T3"/>
                </a:cxn>
                <a:cxn ang="0">
                  <a:pos x="T4" y="T5"/>
                </a:cxn>
              </a:cxnLst>
              <a:rect l="0" t="0" r="r" b="b"/>
              <a:pathLst>
                <a:path w="3" h="2">
                  <a:moveTo>
                    <a:pt x="2" y="0"/>
                  </a:moveTo>
                  <a:cubicBezTo>
                    <a:pt x="1" y="0"/>
                    <a:pt x="1" y="0"/>
                    <a:pt x="0" y="0"/>
                  </a:cubicBezTo>
                  <a:cubicBezTo>
                    <a:pt x="0" y="1"/>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306"/>
            <p:cNvSpPr>
              <a:spLocks/>
            </p:cNvSpPr>
            <p:nvPr/>
          </p:nvSpPr>
          <p:spPr bwMode="auto">
            <a:xfrm>
              <a:off x="8932863" y="4581525"/>
              <a:ext cx="4763"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0"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307"/>
            <p:cNvSpPr>
              <a:spLocks/>
            </p:cNvSpPr>
            <p:nvPr/>
          </p:nvSpPr>
          <p:spPr bwMode="auto">
            <a:xfrm>
              <a:off x="9070976" y="4062413"/>
              <a:ext cx="6350" cy="6350"/>
            </a:xfrm>
            <a:custGeom>
              <a:avLst/>
              <a:gdLst>
                <a:gd name="T0" fmla="*/ 1 w 2"/>
                <a:gd name="T1" fmla="*/ 0 h 2"/>
                <a:gd name="T2" fmla="*/ 0 w 2"/>
                <a:gd name="T3" fmla="*/ 0 h 2"/>
                <a:gd name="T4" fmla="*/ 0 w 2"/>
                <a:gd name="T5" fmla="*/ 1 h 2"/>
                <a:gd name="T6" fmla="*/ 2 w 2"/>
                <a:gd name="T7" fmla="*/ 2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0"/>
                    <a:pt x="0" y="0"/>
                    <a:pt x="0" y="0"/>
                  </a:cubicBezTo>
                  <a:cubicBezTo>
                    <a:pt x="0" y="1"/>
                    <a:pt x="0" y="1"/>
                    <a:pt x="0" y="1"/>
                  </a:cubicBezTo>
                  <a:cubicBezTo>
                    <a:pt x="1" y="1"/>
                    <a:pt x="1" y="2"/>
                    <a:pt x="2" y="2"/>
                  </a:cubicBezTo>
                  <a:cubicBezTo>
                    <a:pt x="2" y="1"/>
                    <a:pt x="1" y="1"/>
                    <a:pt x="2" y="0"/>
                  </a:cubicBezTo>
                  <a:cubicBezTo>
                    <a:pt x="1" y="0"/>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308"/>
            <p:cNvSpPr>
              <a:spLocks/>
            </p:cNvSpPr>
            <p:nvPr/>
          </p:nvSpPr>
          <p:spPr bwMode="auto">
            <a:xfrm>
              <a:off x="9080501" y="3960813"/>
              <a:ext cx="9525" cy="11112"/>
            </a:xfrm>
            <a:custGeom>
              <a:avLst/>
              <a:gdLst>
                <a:gd name="T0" fmla="*/ 3 w 3"/>
                <a:gd name="T1" fmla="*/ 0 h 3"/>
                <a:gd name="T2" fmla="*/ 0 w 3"/>
                <a:gd name="T3" fmla="*/ 1 h 3"/>
                <a:gd name="T4" fmla="*/ 3 w 3"/>
                <a:gd name="T5" fmla="*/ 0 h 3"/>
              </a:gdLst>
              <a:ahLst/>
              <a:cxnLst>
                <a:cxn ang="0">
                  <a:pos x="T0" y="T1"/>
                </a:cxn>
                <a:cxn ang="0">
                  <a:pos x="T2" y="T3"/>
                </a:cxn>
                <a:cxn ang="0">
                  <a:pos x="T4" y="T5"/>
                </a:cxn>
              </a:cxnLst>
              <a:rect l="0" t="0" r="r" b="b"/>
              <a:pathLst>
                <a:path w="3" h="3">
                  <a:moveTo>
                    <a:pt x="3" y="0"/>
                  </a:moveTo>
                  <a:cubicBezTo>
                    <a:pt x="1" y="0"/>
                    <a:pt x="1" y="1"/>
                    <a:pt x="0" y="1"/>
                  </a:cubicBezTo>
                  <a:cubicBezTo>
                    <a:pt x="1" y="3"/>
                    <a:pt x="3"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309"/>
            <p:cNvSpPr>
              <a:spLocks/>
            </p:cNvSpPr>
            <p:nvPr/>
          </p:nvSpPr>
          <p:spPr bwMode="auto">
            <a:xfrm>
              <a:off x="8996363" y="4724400"/>
              <a:ext cx="9525" cy="3175"/>
            </a:xfrm>
            <a:custGeom>
              <a:avLst/>
              <a:gdLst>
                <a:gd name="T0" fmla="*/ 2 w 3"/>
                <a:gd name="T1" fmla="*/ 0 h 1"/>
                <a:gd name="T2" fmla="*/ 3 w 3"/>
                <a:gd name="T3" fmla="*/ 1 h 1"/>
                <a:gd name="T4" fmla="*/ 2 w 3"/>
                <a:gd name="T5" fmla="*/ 0 h 1"/>
              </a:gdLst>
              <a:ahLst/>
              <a:cxnLst>
                <a:cxn ang="0">
                  <a:pos x="T0" y="T1"/>
                </a:cxn>
                <a:cxn ang="0">
                  <a:pos x="T2" y="T3"/>
                </a:cxn>
                <a:cxn ang="0">
                  <a:pos x="T4" y="T5"/>
                </a:cxn>
              </a:cxnLst>
              <a:rect l="0" t="0" r="r" b="b"/>
              <a:pathLst>
                <a:path w="3" h="1">
                  <a:moveTo>
                    <a:pt x="2" y="0"/>
                  </a:moveTo>
                  <a:cubicBezTo>
                    <a:pt x="0" y="1"/>
                    <a:pt x="2" y="1"/>
                    <a:pt x="3" y="1"/>
                  </a:cubicBezTo>
                  <a:cubicBezTo>
                    <a:pt x="3" y="0"/>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310"/>
            <p:cNvSpPr>
              <a:spLocks/>
            </p:cNvSpPr>
            <p:nvPr/>
          </p:nvSpPr>
          <p:spPr bwMode="auto">
            <a:xfrm>
              <a:off x="9191626" y="44735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11"/>
            <p:cNvSpPr>
              <a:spLocks/>
            </p:cNvSpPr>
            <p:nvPr/>
          </p:nvSpPr>
          <p:spPr bwMode="auto">
            <a:xfrm>
              <a:off x="9213851" y="35671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312"/>
            <p:cNvSpPr>
              <a:spLocks/>
            </p:cNvSpPr>
            <p:nvPr/>
          </p:nvSpPr>
          <p:spPr bwMode="auto">
            <a:xfrm>
              <a:off x="9478963" y="3916363"/>
              <a:ext cx="6350" cy="6350"/>
            </a:xfrm>
            <a:custGeom>
              <a:avLst/>
              <a:gdLst>
                <a:gd name="T0" fmla="*/ 1 w 2"/>
                <a:gd name="T1" fmla="*/ 0 h 2"/>
                <a:gd name="T2" fmla="*/ 0 w 2"/>
                <a:gd name="T3" fmla="*/ 1 h 2"/>
                <a:gd name="T4" fmla="*/ 1 w 2"/>
                <a:gd name="T5" fmla="*/ 0 h 2"/>
              </a:gdLst>
              <a:ahLst/>
              <a:cxnLst>
                <a:cxn ang="0">
                  <a:pos x="T0" y="T1"/>
                </a:cxn>
                <a:cxn ang="0">
                  <a:pos x="T2" y="T3"/>
                </a:cxn>
                <a:cxn ang="0">
                  <a:pos x="T4" y="T5"/>
                </a:cxn>
              </a:cxnLst>
              <a:rect l="0" t="0" r="r" b="b"/>
              <a:pathLst>
                <a:path w="2" h="2">
                  <a:moveTo>
                    <a:pt x="1" y="0"/>
                  </a:moveTo>
                  <a:cubicBezTo>
                    <a:pt x="1" y="0"/>
                    <a:pt x="1" y="1"/>
                    <a:pt x="0" y="1"/>
                  </a:cubicBezTo>
                  <a:cubicBezTo>
                    <a:pt x="0"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313"/>
            <p:cNvSpPr>
              <a:spLocks/>
            </p:cNvSpPr>
            <p:nvPr/>
          </p:nvSpPr>
          <p:spPr bwMode="auto">
            <a:xfrm>
              <a:off x="9302751" y="3948113"/>
              <a:ext cx="15875" cy="9525"/>
            </a:xfrm>
            <a:custGeom>
              <a:avLst/>
              <a:gdLst>
                <a:gd name="T0" fmla="*/ 0 w 5"/>
                <a:gd name="T1" fmla="*/ 3 h 3"/>
                <a:gd name="T2" fmla="*/ 1 w 5"/>
                <a:gd name="T3" fmla="*/ 3 h 3"/>
                <a:gd name="T4" fmla="*/ 0 w 5"/>
                <a:gd name="T5" fmla="*/ 3 h 3"/>
              </a:gdLst>
              <a:ahLst/>
              <a:cxnLst>
                <a:cxn ang="0">
                  <a:pos x="T0" y="T1"/>
                </a:cxn>
                <a:cxn ang="0">
                  <a:pos x="T2" y="T3"/>
                </a:cxn>
                <a:cxn ang="0">
                  <a:pos x="T4" y="T5"/>
                </a:cxn>
              </a:cxnLst>
              <a:rect l="0" t="0" r="r" b="b"/>
              <a:pathLst>
                <a:path w="5" h="3">
                  <a:moveTo>
                    <a:pt x="0" y="3"/>
                  </a:moveTo>
                  <a:cubicBezTo>
                    <a:pt x="1" y="3"/>
                    <a:pt x="1" y="3"/>
                    <a:pt x="1" y="3"/>
                  </a:cubicBezTo>
                  <a:cubicBezTo>
                    <a:pt x="5" y="3"/>
                    <a:pt x="0" y="0"/>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314"/>
            <p:cNvSpPr>
              <a:spLocks/>
            </p:cNvSpPr>
            <p:nvPr/>
          </p:nvSpPr>
          <p:spPr bwMode="auto">
            <a:xfrm>
              <a:off x="9315451" y="3957638"/>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1"/>
                    <a:pt x="0"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315"/>
            <p:cNvSpPr>
              <a:spLocks/>
            </p:cNvSpPr>
            <p:nvPr/>
          </p:nvSpPr>
          <p:spPr bwMode="auto">
            <a:xfrm>
              <a:off x="9223376" y="3954463"/>
              <a:ext cx="6350" cy="9525"/>
            </a:xfrm>
            <a:custGeom>
              <a:avLst/>
              <a:gdLst>
                <a:gd name="T0" fmla="*/ 0 w 2"/>
                <a:gd name="T1" fmla="*/ 2 h 3"/>
                <a:gd name="T2" fmla="*/ 0 w 2"/>
                <a:gd name="T3" fmla="*/ 2 h 3"/>
              </a:gdLst>
              <a:ahLst/>
              <a:cxnLst>
                <a:cxn ang="0">
                  <a:pos x="T0" y="T1"/>
                </a:cxn>
                <a:cxn ang="0">
                  <a:pos x="T2" y="T3"/>
                </a:cxn>
              </a:cxnLst>
              <a:rect l="0" t="0" r="r" b="b"/>
              <a:pathLst>
                <a:path w="2" h="3">
                  <a:moveTo>
                    <a:pt x="0" y="2"/>
                  </a:moveTo>
                  <a:cubicBezTo>
                    <a:pt x="1" y="3"/>
                    <a:pt x="2"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316"/>
            <p:cNvSpPr>
              <a:spLocks/>
            </p:cNvSpPr>
            <p:nvPr/>
          </p:nvSpPr>
          <p:spPr bwMode="auto">
            <a:xfrm>
              <a:off x="9142413" y="4186238"/>
              <a:ext cx="3175" cy="9525"/>
            </a:xfrm>
            <a:custGeom>
              <a:avLst/>
              <a:gdLst>
                <a:gd name="T0" fmla="*/ 0 w 1"/>
                <a:gd name="T1" fmla="*/ 1 h 3"/>
                <a:gd name="T2" fmla="*/ 1 w 1"/>
                <a:gd name="T3" fmla="*/ 3 h 3"/>
                <a:gd name="T4" fmla="*/ 0 w 1"/>
                <a:gd name="T5" fmla="*/ 1 h 3"/>
              </a:gdLst>
              <a:ahLst/>
              <a:cxnLst>
                <a:cxn ang="0">
                  <a:pos x="T0" y="T1"/>
                </a:cxn>
                <a:cxn ang="0">
                  <a:pos x="T2" y="T3"/>
                </a:cxn>
                <a:cxn ang="0">
                  <a:pos x="T4" y="T5"/>
                </a:cxn>
              </a:cxnLst>
              <a:rect l="0" t="0" r="r" b="b"/>
              <a:pathLst>
                <a:path w="1" h="3">
                  <a:moveTo>
                    <a:pt x="0" y="1"/>
                  </a:moveTo>
                  <a:cubicBezTo>
                    <a:pt x="0" y="2"/>
                    <a:pt x="0" y="3"/>
                    <a:pt x="1" y="3"/>
                  </a:cubicBezTo>
                  <a:cubicBezTo>
                    <a:pt x="1"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317"/>
            <p:cNvSpPr>
              <a:spLocks/>
            </p:cNvSpPr>
            <p:nvPr/>
          </p:nvSpPr>
          <p:spPr bwMode="auto">
            <a:xfrm>
              <a:off x="9244013" y="419576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2" y="1"/>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318"/>
            <p:cNvSpPr>
              <a:spLocks/>
            </p:cNvSpPr>
            <p:nvPr/>
          </p:nvSpPr>
          <p:spPr bwMode="auto">
            <a:xfrm>
              <a:off x="9371013" y="3954463"/>
              <a:ext cx="6350" cy="6350"/>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2" y="1"/>
                    <a:pt x="2" y="0"/>
                  </a:cubicBezTo>
                  <a:cubicBezTo>
                    <a:pt x="1" y="0"/>
                    <a:pt x="1" y="1"/>
                    <a:pt x="0" y="1"/>
                  </a:cubicBezTo>
                  <a:cubicBezTo>
                    <a:pt x="1" y="1"/>
                    <a:pt x="1"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319"/>
            <p:cNvSpPr>
              <a:spLocks/>
            </p:cNvSpPr>
            <p:nvPr/>
          </p:nvSpPr>
          <p:spPr bwMode="auto">
            <a:xfrm>
              <a:off x="9513888" y="406558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0" y="1"/>
                    <a:pt x="0" y="1"/>
                  </a:cubicBezTo>
                  <a:cubicBezTo>
                    <a:pt x="1" y="1"/>
                    <a:pt x="1" y="1"/>
                    <a:pt x="1" y="1"/>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320"/>
            <p:cNvSpPr>
              <a:spLocks/>
            </p:cNvSpPr>
            <p:nvPr/>
          </p:nvSpPr>
          <p:spPr bwMode="auto">
            <a:xfrm>
              <a:off x="9386888" y="4084638"/>
              <a:ext cx="19050" cy="17462"/>
            </a:xfrm>
            <a:custGeom>
              <a:avLst/>
              <a:gdLst>
                <a:gd name="T0" fmla="*/ 4 w 6"/>
                <a:gd name="T1" fmla="*/ 1 h 5"/>
                <a:gd name="T2" fmla="*/ 4 w 6"/>
                <a:gd name="T3" fmla="*/ 2 h 5"/>
                <a:gd name="T4" fmla="*/ 6 w 6"/>
                <a:gd name="T5" fmla="*/ 1 h 5"/>
                <a:gd name="T6" fmla="*/ 4 w 6"/>
                <a:gd name="T7" fmla="*/ 0 h 5"/>
                <a:gd name="T8" fmla="*/ 3 w 6"/>
                <a:gd name="T9" fmla="*/ 1 h 5"/>
                <a:gd name="T10" fmla="*/ 2 w 6"/>
                <a:gd name="T11" fmla="*/ 2 h 5"/>
                <a:gd name="T12" fmla="*/ 2 w 6"/>
                <a:gd name="T13" fmla="*/ 2 h 5"/>
                <a:gd name="T14" fmla="*/ 0 w 6"/>
                <a:gd name="T15" fmla="*/ 3 h 5"/>
                <a:gd name="T16" fmla="*/ 2 w 6"/>
                <a:gd name="T17" fmla="*/ 4 h 5"/>
                <a:gd name="T18" fmla="*/ 2 w 6"/>
                <a:gd name="T19" fmla="*/ 3 h 5"/>
                <a:gd name="T20" fmla="*/ 3 w 6"/>
                <a:gd name="T21" fmla="*/ 4 h 5"/>
                <a:gd name="T22" fmla="*/ 3 w 6"/>
                <a:gd name="T23" fmla="*/ 2 h 5"/>
                <a:gd name="T24" fmla="*/ 4 w 6"/>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4" y="1"/>
                  </a:moveTo>
                  <a:cubicBezTo>
                    <a:pt x="4" y="1"/>
                    <a:pt x="4" y="2"/>
                    <a:pt x="4" y="2"/>
                  </a:cubicBezTo>
                  <a:cubicBezTo>
                    <a:pt x="5" y="2"/>
                    <a:pt x="5" y="1"/>
                    <a:pt x="6" y="1"/>
                  </a:cubicBezTo>
                  <a:cubicBezTo>
                    <a:pt x="6" y="0"/>
                    <a:pt x="4" y="0"/>
                    <a:pt x="4" y="0"/>
                  </a:cubicBezTo>
                  <a:cubicBezTo>
                    <a:pt x="3" y="0"/>
                    <a:pt x="4" y="1"/>
                    <a:pt x="3" y="1"/>
                  </a:cubicBezTo>
                  <a:cubicBezTo>
                    <a:pt x="3" y="1"/>
                    <a:pt x="1" y="1"/>
                    <a:pt x="2" y="2"/>
                  </a:cubicBezTo>
                  <a:cubicBezTo>
                    <a:pt x="2" y="2"/>
                    <a:pt x="2" y="2"/>
                    <a:pt x="2" y="2"/>
                  </a:cubicBezTo>
                  <a:cubicBezTo>
                    <a:pt x="2" y="2"/>
                    <a:pt x="1" y="3"/>
                    <a:pt x="0" y="3"/>
                  </a:cubicBezTo>
                  <a:cubicBezTo>
                    <a:pt x="0" y="4"/>
                    <a:pt x="2" y="4"/>
                    <a:pt x="2" y="4"/>
                  </a:cubicBezTo>
                  <a:cubicBezTo>
                    <a:pt x="2" y="4"/>
                    <a:pt x="2" y="3"/>
                    <a:pt x="2" y="3"/>
                  </a:cubicBezTo>
                  <a:cubicBezTo>
                    <a:pt x="3" y="3"/>
                    <a:pt x="3" y="3"/>
                    <a:pt x="3" y="4"/>
                  </a:cubicBezTo>
                  <a:cubicBezTo>
                    <a:pt x="4" y="5"/>
                    <a:pt x="4" y="2"/>
                    <a:pt x="3" y="2"/>
                  </a:cubicBezTo>
                  <a:cubicBezTo>
                    <a:pt x="3" y="2"/>
                    <a:pt x="4" y="2"/>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321"/>
            <p:cNvSpPr>
              <a:spLocks/>
            </p:cNvSpPr>
            <p:nvPr/>
          </p:nvSpPr>
          <p:spPr bwMode="auto">
            <a:xfrm>
              <a:off x="9628188" y="4173538"/>
              <a:ext cx="6350" cy="6350"/>
            </a:xfrm>
            <a:custGeom>
              <a:avLst/>
              <a:gdLst>
                <a:gd name="T0" fmla="*/ 0 w 2"/>
                <a:gd name="T1" fmla="*/ 1 h 2"/>
                <a:gd name="T2" fmla="*/ 2 w 2"/>
                <a:gd name="T3" fmla="*/ 0 h 2"/>
                <a:gd name="T4" fmla="*/ 0 w 2"/>
                <a:gd name="T5" fmla="*/ 1 h 2"/>
              </a:gdLst>
              <a:ahLst/>
              <a:cxnLst>
                <a:cxn ang="0">
                  <a:pos x="T0" y="T1"/>
                </a:cxn>
                <a:cxn ang="0">
                  <a:pos x="T2" y="T3"/>
                </a:cxn>
                <a:cxn ang="0">
                  <a:pos x="T4" y="T5"/>
                </a:cxn>
              </a:cxnLst>
              <a:rect l="0" t="0" r="r" b="b"/>
              <a:pathLst>
                <a:path w="2" h="2">
                  <a:moveTo>
                    <a:pt x="0" y="1"/>
                  </a:moveTo>
                  <a:cubicBezTo>
                    <a:pt x="0" y="2"/>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322"/>
            <p:cNvSpPr>
              <a:spLocks/>
            </p:cNvSpPr>
            <p:nvPr/>
          </p:nvSpPr>
          <p:spPr bwMode="auto">
            <a:xfrm>
              <a:off x="9099551" y="4186238"/>
              <a:ext cx="6350" cy="6350"/>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1"/>
                    <a:pt x="0" y="1"/>
                  </a:cubicBezTo>
                  <a:cubicBezTo>
                    <a:pt x="0" y="2"/>
                    <a:pt x="1" y="2"/>
                    <a:pt x="2" y="2"/>
                  </a:cubicBezTo>
                  <a:cubicBezTo>
                    <a:pt x="2" y="0"/>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323"/>
            <p:cNvSpPr>
              <a:spLocks/>
            </p:cNvSpPr>
            <p:nvPr/>
          </p:nvSpPr>
          <p:spPr bwMode="auto">
            <a:xfrm>
              <a:off x="9544051" y="4102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324"/>
            <p:cNvSpPr>
              <a:spLocks/>
            </p:cNvSpPr>
            <p:nvPr/>
          </p:nvSpPr>
          <p:spPr bwMode="auto">
            <a:xfrm>
              <a:off x="9517063" y="3957638"/>
              <a:ext cx="6350" cy="3175"/>
            </a:xfrm>
            <a:custGeom>
              <a:avLst/>
              <a:gdLst>
                <a:gd name="T0" fmla="*/ 1 w 2"/>
                <a:gd name="T1" fmla="*/ 1 h 1"/>
                <a:gd name="T2" fmla="*/ 2 w 2"/>
                <a:gd name="T3" fmla="*/ 1 h 1"/>
                <a:gd name="T4" fmla="*/ 1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1"/>
                    <a:pt x="1" y="0"/>
                  </a:cubicBez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325"/>
            <p:cNvSpPr>
              <a:spLocks/>
            </p:cNvSpPr>
            <p:nvPr/>
          </p:nvSpPr>
          <p:spPr bwMode="auto">
            <a:xfrm>
              <a:off x="8812213" y="4559300"/>
              <a:ext cx="20638" cy="19050"/>
            </a:xfrm>
            <a:custGeom>
              <a:avLst/>
              <a:gdLst>
                <a:gd name="T0" fmla="*/ 0 w 6"/>
                <a:gd name="T1" fmla="*/ 3 h 6"/>
                <a:gd name="T2" fmla="*/ 1 w 6"/>
                <a:gd name="T3" fmla="*/ 3 h 6"/>
                <a:gd name="T4" fmla="*/ 0 w 6"/>
                <a:gd name="T5" fmla="*/ 4 h 6"/>
                <a:gd name="T6" fmla="*/ 2 w 6"/>
                <a:gd name="T7" fmla="*/ 6 h 6"/>
                <a:gd name="T8" fmla="*/ 6 w 6"/>
                <a:gd name="T9" fmla="*/ 4 h 6"/>
                <a:gd name="T10" fmla="*/ 5 w 6"/>
                <a:gd name="T11" fmla="*/ 2 h 6"/>
                <a:gd name="T12" fmla="*/ 4 w 6"/>
                <a:gd name="T13" fmla="*/ 3 h 6"/>
                <a:gd name="T14" fmla="*/ 4 w 6"/>
                <a:gd name="T15" fmla="*/ 2 h 6"/>
                <a:gd name="T16" fmla="*/ 5 w 6"/>
                <a:gd name="T17" fmla="*/ 1 h 6"/>
                <a:gd name="T18" fmla="*/ 3 w 6"/>
                <a:gd name="T19" fmla="*/ 0 h 6"/>
                <a:gd name="T20" fmla="*/ 4 w 6"/>
                <a:gd name="T21" fmla="*/ 1 h 6"/>
                <a:gd name="T22" fmla="*/ 2 w 6"/>
                <a:gd name="T23" fmla="*/ 1 h 6"/>
                <a:gd name="T24" fmla="*/ 1 w 6"/>
                <a:gd name="T25" fmla="*/ 2 h 6"/>
                <a:gd name="T26" fmla="*/ 0 w 6"/>
                <a:gd name="T27" fmla="*/ 2 h 6"/>
                <a:gd name="T28" fmla="*/ 0 w 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3"/>
                  </a:moveTo>
                  <a:cubicBezTo>
                    <a:pt x="0" y="4"/>
                    <a:pt x="1" y="3"/>
                    <a:pt x="1" y="3"/>
                  </a:cubicBezTo>
                  <a:cubicBezTo>
                    <a:pt x="1" y="4"/>
                    <a:pt x="0" y="4"/>
                    <a:pt x="0" y="4"/>
                  </a:cubicBezTo>
                  <a:cubicBezTo>
                    <a:pt x="1" y="5"/>
                    <a:pt x="2" y="4"/>
                    <a:pt x="2" y="6"/>
                  </a:cubicBezTo>
                  <a:cubicBezTo>
                    <a:pt x="4" y="6"/>
                    <a:pt x="4" y="4"/>
                    <a:pt x="6" y="4"/>
                  </a:cubicBezTo>
                  <a:cubicBezTo>
                    <a:pt x="6" y="3"/>
                    <a:pt x="5" y="3"/>
                    <a:pt x="5" y="2"/>
                  </a:cubicBezTo>
                  <a:cubicBezTo>
                    <a:pt x="5" y="2"/>
                    <a:pt x="4" y="2"/>
                    <a:pt x="4" y="3"/>
                  </a:cubicBezTo>
                  <a:cubicBezTo>
                    <a:pt x="4" y="2"/>
                    <a:pt x="4" y="2"/>
                    <a:pt x="4" y="2"/>
                  </a:cubicBezTo>
                  <a:cubicBezTo>
                    <a:pt x="4" y="1"/>
                    <a:pt x="5" y="1"/>
                    <a:pt x="5" y="1"/>
                  </a:cubicBezTo>
                  <a:cubicBezTo>
                    <a:pt x="5" y="0"/>
                    <a:pt x="5" y="0"/>
                    <a:pt x="3" y="0"/>
                  </a:cubicBezTo>
                  <a:cubicBezTo>
                    <a:pt x="4" y="0"/>
                    <a:pt x="4" y="0"/>
                    <a:pt x="4" y="1"/>
                  </a:cubicBezTo>
                  <a:cubicBezTo>
                    <a:pt x="3" y="2"/>
                    <a:pt x="2" y="1"/>
                    <a:pt x="2" y="1"/>
                  </a:cubicBezTo>
                  <a:cubicBezTo>
                    <a:pt x="1" y="1"/>
                    <a:pt x="2" y="2"/>
                    <a:pt x="1" y="2"/>
                  </a:cubicBezTo>
                  <a:cubicBezTo>
                    <a:pt x="1" y="2"/>
                    <a:pt x="0" y="1"/>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326"/>
            <p:cNvSpPr>
              <a:spLocks/>
            </p:cNvSpPr>
            <p:nvPr/>
          </p:nvSpPr>
          <p:spPr bwMode="auto">
            <a:xfrm>
              <a:off x="8882063" y="4316413"/>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327"/>
            <p:cNvSpPr>
              <a:spLocks/>
            </p:cNvSpPr>
            <p:nvPr/>
          </p:nvSpPr>
          <p:spPr bwMode="auto">
            <a:xfrm>
              <a:off x="8823326" y="4578350"/>
              <a:ext cx="9525" cy="9525"/>
            </a:xfrm>
            <a:custGeom>
              <a:avLst/>
              <a:gdLst>
                <a:gd name="T0" fmla="*/ 0 w 3"/>
                <a:gd name="T1" fmla="*/ 3 h 3"/>
                <a:gd name="T2" fmla="*/ 3 w 3"/>
                <a:gd name="T3" fmla="*/ 1 h 3"/>
                <a:gd name="T4" fmla="*/ 1 w 3"/>
                <a:gd name="T5" fmla="*/ 0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3" y="2"/>
                    <a:pt x="3" y="1"/>
                  </a:cubicBezTo>
                  <a:cubicBezTo>
                    <a:pt x="2" y="1"/>
                    <a:pt x="1" y="2"/>
                    <a:pt x="1"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328"/>
            <p:cNvSpPr>
              <a:spLocks/>
            </p:cNvSpPr>
            <p:nvPr/>
          </p:nvSpPr>
          <p:spPr bwMode="auto">
            <a:xfrm>
              <a:off x="8894763" y="4430713"/>
              <a:ext cx="6350" cy="3175"/>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1" y="1"/>
                    <a:pt x="1" y="1"/>
                    <a:pt x="2" y="1"/>
                  </a:cubicBezTo>
                  <a:cubicBezTo>
                    <a:pt x="2" y="1"/>
                    <a:pt x="2" y="1"/>
                    <a:pt x="2"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329"/>
            <p:cNvSpPr>
              <a:spLocks/>
            </p:cNvSpPr>
            <p:nvPr/>
          </p:nvSpPr>
          <p:spPr bwMode="auto">
            <a:xfrm>
              <a:off x="8901113" y="4562475"/>
              <a:ext cx="3175" cy="6350"/>
            </a:xfrm>
            <a:custGeom>
              <a:avLst/>
              <a:gdLst>
                <a:gd name="T0" fmla="*/ 1 w 1"/>
                <a:gd name="T1" fmla="*/ 2 h 2"/>
                <a:gd name="T2" fmla="*/ 1 w 1"/>
                <a:gd name="T3" fmla="*/ 1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1" y="1"/>
                    <a:pt x="1" y="0"/>
                    <a:pt x="1" y="0"/>
                  </a:cubicBezTo>
                  <a:cubicBezTo>
                    <a:pt x="0" y="0"/>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3330"/>
            <p:cNvSpPr>
              <a:spLocks/>
            </p:cNvSpPr>
            <p:nvPr/>
          </p:nvSpPr>
          <p:spPr bwMode="auto">
            <a:xfrm>
              <a:off x="8836026" y="4457700"/>
              <a:ext cx="6350" cy="9525"/>
            </a:xfrm>
            <a:custGeom>
              <a:avLst/>
              <a:gdLst>
                <a:gd name="T0" fmla="*/ 2 w 2"/>
                <a:gd name="T1" fmla="*/ 2 h 3"/>
                <a:gd name="T2" fmla="*/ 1 w 2"/>
                <a:gd name="T3" fmla="*/ 3 h 3"/>
                <a:gd name="T4" fmla="*/ 2 w 2"/>
                <a:gd name="T5" fmla="*/ 2 h 3"/>
              </a:gdLst>
              <a:ahLst/>
              <a:cxnLst>
                <a:cxn ang="0">
                  <a:pos x="T0" y="T1"/>
                </a:cxn>
                <a:cxn ang="0">
                  <a:pos x="T2" y="T3"/>
                </a:cxn>
                <a:cxn ang="0">
                  <a:pos x="T4" y="T5"/>
                </a:cxn>
              </a:cxnLst>
              <a:rect l="0" t="0" r="r" b="b"/>
              <a:pathLst>
                <a:path w="2" h="3">
                  <a:moveTo>
                    <a:pt x="2" y="2"/>
                  </a:moveTo>
                  <a:cubicBezTo>
                    <a:pt x="2" y="0"/>
                    <a:pt x="0" y="1"/>
                    <a:pt x="1" y="3"/>
                  </a:cubicBezTo>
                  <a:cubicBezTo>
                    <a:pt x="1" y="3"/>
                    <a:pt x="2" y="1"/>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331"/>
            <p:cNvSpPr>
              <a:spLocks/>
            </p:cNvSpPr>
            <p:nvPr/>
          </p:nvSpPr>
          <p:spPr bwMode="auto">
            <a:xfrm>
              <a:off x="8780463" y="4454525"/>
              <a:ext cx="3175" cy="9525"/>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2"/>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332"/>
            <p:cNvSpPr>
              <a:spLocks/>
            </p:cNvSpPr>
            <p:nvPr/>
          </p:nvSpPr>
          <p:spPr bwMode="auto">
            <a:xfrm>
              <a:off x="9005888" y="4043363"/>
              <a:ext cx="6350" cy="6350"/>
            </a:xfrm>
            <a:custGeom>
              <a:avLst/>
              <a:gdLst>
                <a:gd name="T0" fmla="*/ 2 w 2"/>
                <a:gd name="T1" fmla="*/ 0 h 2"/>
                <a:gd name="T2" fmla="*/ 0 w 2"/>
                <a:gd name="T3" fmla="*/ 0 h 2"/>
                <a:gd name="T4" fmla="*/ 2 w 2"/>
                <a:gd name="T5" fmla="*/ 0 h 2"/>
              </a:gdLst>
              <a:ahLst/>
              <a:cxnLst>
                <a:cxn ang="0">
                  <a:pos x="T0" y="T1"/>
                </a:cxn>
                <a:cxn ang="0">
                  <a:pos x="T2" y="T3"/>
                </a:cxn>
                <a:cxn ang="0">
                  <a:pos x="T4" y="T5"/>
                </a:cxn>
              </a:cxnLst>
              <a:rect l="0" t="0" r="r" b="b"/>
              <a:pathLst>
                <a:path w="2" h="2">
                  <a:moveTo>
                    <a:pt x="2" y="0"/>
                  </a:moveTo>
                  <a:cubicBezTo>
                    <a:pt x="1" y="0"/>
                    <a:pt x="1" y="0"/>
                    <a:pt x="0" y="0"/>
                  </a:cubicBezTo>
                  <a:cubicBezTo>
                    <a:pt x="0" y="2"/>
                    <a:pt x="2"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333"/>
            <p:cNvSpPr>
              <a:spLocks/>
            </p:cNvSpPr>
            <p:nvPr/>
          </p:nvSpPr>
          <p:spPr bwMode="auto">
            <a:xfrm>
              <a:off x="8999538" y="4133850"/>
              <a:ext cx="12700" cy="6350"/>
            </a:xfrm>
            <a:custGeom>
              <a:avLst/>
              <a:gdLst>
                <a:gd name="T0" fmla="*/ 0 w 4"/>
                <a:gd name="T1" fmla="*/ 0 h 2"/>
                <a:gd name="T2" fmla="*/ 1 w 4"/>
                <a:gd name="T3" fmla="*/ 0 h 2"/>
                <a:gd name="T4" fmla="*/ 0 w 4"/>
                <a:gd name="T5" fmla="*/ 0 h 2"/>
              </a:gdLst>
              <a:ahLst/>
              <a:cxnLst>
                <a:cxn ang="0">
                  <a:pos x="T0" y="T1"/>
                </a:cxn>
                <a:cxn ang="0">
                  <a:pos x="T2" y="T3"/>
                </a:cxn>
                <a:cxn ang="0">
                  <a:pos x="T4" y="T5"/>
                </a:cxn>
              </a:cxnLst>
              <a:rect l="0" t="0" r="r" b="b"/>
              <a:pathLst>
                <a:path w="4" h="2">
                  <a:moveTo>
                    <a:pt x="0" y="0"/>
                  </a:moveTo>
                  <a:cubicBezTo>
                    <a:pt x="0" y="2"/>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334"/>
            <p:cNvSpPr>
              <a:spLocks/>
            </p:cNvSpPr>
            <p:nvPr/>
          </p:nvSpPr>
          <p:spPr bwMode="auto">
            <a:xfrm>
              <a:off x="9061451" y="3938588"/>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2"/>
                    <a:pt x="1" y="1"/>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335"/>
            <p:cNvSpPr>
              <a:spLocks noEditPoints="1"/>
            </p:cNvSpPr>
            <p:nvPr/>
          </p:nvSpPr>
          <p:spPr bwMode="auto">
            <a:xfrm>
              <a:off x="9015413" y="3905250"/>
              <a:ext cx="504825" cy="66675"/>
            </a:xfrm>
            <a:custGeom>
              <a:avLst/>
              <a:gdLst>
                <a:gd name="T0" fmla="*/ 11 w 155"/>
                <a:gd name="T1" fmla="*/ 16 h 20"/>
                <a:gd name="T2" fmla="*/ 15 w 155"/>
                <a:gd name="T3" fmla="*/ 14 h 20"/>
                <a:gd name="T4" fmla="*/ 21 w 155"/>
                <a:gd name="T5" fmla="*/ 14 h 20"/>
                <a:gd name="T6" fmla="*/ 28 w 155"/>
                <a:gd name="T7" fmla="*/ 14 h 20"/>
                <a:gd name="T8" fmla="*/ 34 w 155"/>
                <a:gd name="T9" fmla="*/ 16 h 20"/>
                <a:gd name="T10" fmla="*/ 39 w 155"/>
                <a:gd name="T11" fmla="*/ 13 h 20"/>
                <a:gd name="T12" fmla="*/ 48 w 155"/>
                <a:gd name="T13" fmla="*/ 14 h 20"/>
                <a:gd name="T14" fmla="*/ 62 w 155"/>
                <a:gd name="T15" fmla="*/ 12 h 20"/>
                <a:gd name="T16" fmla="*/ 70 w 155"/>
                <a:gd name="T17" fmla="*/ 11 h 20"/>
                <a:gd name="T18" fmla="*/ 82 w 155"/>
                <a:gd name="T19" fmla="*/ 16 h 20"/>
                <a:gd name="T20" fmla="*/ 90 w 155"/>
                <a:gd name="T21" fmla="*/ 12 h 20"/>
                <a:gd name="T22" fmla="*/ 99 w 155"/>
                <a:gd name="T23" fmla="*/ 16 h 20"/>
                <a:gd name="T24" fmla="*/ 108 w 155"/>
                <a:gd name="T25" fmla="*/ 11 h 20"/>
                <a:gd name="T26" fmla="*/ 114 w 155"/>
                <a:gd name="T27" fmla="*/ 16 h 20"/>
                <a:gd name="T28" fmla="*/ 128 w 155"/>
                <a:gd name="T29" fmla="*/ 15 h 20"/>
                <a:gd name="T30" fmla="*/ 134 w 155"/>
                <a:gd name="T31" fmla="*/ 16 h 20"/>
                <a:gd name="T32" fmla="*/ 127 w 155"/>
                <a:gd name="T33" fmla="*/ 12 h 20"/>
                <a:gd name="T34" fmla="*/ 133 w 155"/>
                <a:gd name="T35" fmla="*/ 10 h 20"/>
                <a:gd name="T36" fmla="*/ 141 w 155"/>
                <a:gd name="T37" fmla="*/ 10 h 20"/>
                <a:gd name="T38" fmla="*/ 139 w 155"/>
                <a:gd name="T39" fmla="*/ 17 h 20"/>
                <a:gd name="T40" fmla="*/ 152 w 155"/>
                <a:gd name="T41" fmla="*/ 16 h 20"/>
                <a:gd name="T42" fmla="*/ 151 w 155"/>
                <a:gd name="T43" fmla="*/ 7 h 20"/>
                <a:gd name="T44" fmla="*/ 133 w 155"/>
                <a:gd name="T45" fmla="*/ 5 h 20"/>
                <a:gd name="T46" fmla="*/ 129 w 155"/>
                <a:gd name="T47" fmla="*/ 1 h 20"/>
                <a:gd name="T48" fmla="*/ 122 w 155"/>
                <a:gd name="T49" fmla="*/ 2 h 20"/>
                <a:gd name="T50" fmla="*/ 112 w 155"/>
                <a:gd name="T51" fmla="*/ 0 h 20"/>
                <a:gd name="T52" fmla="*/ 103 w 155"/>
                <a:gd name="T53" fmla="*/ 5 h 20"/>
                <a:gd name="T54" fmla="*/ 95 w 155"/>
                <a:gd name="T55" fmla="*/ 2 h 20"/>
                <a:gd name="T56" fmla="*/ 89 w 155"/>
                <a:gd name="T57" fmla="*/ 1 h 20"/>
                <a:gd name="T58" fmla="*/ 78 w 155"/>
                <a:gd name="T59" fmla="*/ 3 h 20"/>
                <a:gd name="T60" fmla="*/ 68 w 155"/>
                <a:gd name="T61" fmla="*/ 5 h 20"/>
                <a:gd name="T62" fmla="*/ 57 w 155"/>
                <a:gd name="T63" fmla="*/ 2 h 20"/>
                <a:gd name="T64" fmla="*/ 43 w 155"/>
                <a:gd name="T65" fmla="*/ 1 h 20"/>
                <a:gd name="T66" fmla="*/ 32 w 155"/>
                <a:gd name="T67" fmla="*/ 1 h 20"/>
                <a:gd name="T68" fmla="*/ 27 w 155"/>
                <a:gd name="T69" fmla="*/ 1 h 20"/>
                <a:gd name="T70" fmla="*/ 23 w 155"/>
                <a:gd name="T71" fmla="*/ 3 h 20"/>
                <a:gd name="T72" fmla="*/ 4 w 155"/>
                <a:gd name="T73" fmla="*/ 5 h 20"/>
                <a:gd name="T74" fmla="*/ 143 w 155"/>
                <a:gd name="T75" fmla="*/ 15 h 20"/>
                <a:gd name="T76" fmla="*/ 10 w 155"/>
                <a:gd name="T77" fmla="*/ 10 h 20"/>
                <a:gd name="T78" fmla="*/ 14 w 155"/>
                <a:gd name="T79" fmla="*/ 10 h 20"/>
                <a:gd name="T80" fmla="*/ 20 w 155"/>
                <a:gd name="T81" fmla="*/ 12 h 20"/>
                <a:gd name="T82" fmla="*/ 32 w 155"/>
                <a:gd name="T83" fmla="*/ 10 h 20"/>
                <a:gd name="T84" fmla="*/ 56 w 155"/>
                <a:gd name="T85" fmla="*/ 14 h 20"/>
                <a:gd name="T86" fmla="*/ 51 w 155"/>
                <a:gd name="T87" fmla="*/ 11 h 20"/>
                <a:gd name="T88" fmla="*/ 42 w 155"/>
                <a:gd name="T89" fmla="*/ 9 h 20"/>
                <a:gd name="T90" fmla="*/ 49 w 155"/>
                <a:gd name="T91" fmla="*/ 13 h 20"/>
                <a:gd name="T92" fmla="*/ 73 w 155"/>
                <a:gd name="T93" fmla="*/ 11 h 20"/>
                <a:gd name="T94" fmla="*/ 82 w 155"/>
                <a:gd name="T95" fmla="*/ 13 h 20"/>
                <a:gd name="T96" fmla="*/ 87 w 155"/>
                <a:gd name="T97" fmla="*/ 10 h 20"/>
                <a:gd name="T98" fmla="*/ 103 w 155"/>
                <a:gd name="T99" fmla="*/ 12 h 20"/>
                <a:gd name="T100" fmla="*/ 122 w 155"/>
                <a:gd name="T101" fmla="*/ 11 h 20"/>
                <a:gd name="T102" fmla="*/ 123 w 155"/>
                <a:gd name="T103" fmla="*/ 13 h 20"/>
                <a:gd name="T104" fmla="*/ 132 w 155"/>
                <a:gd name="T105" fmla="*/ 7 h 20"/>
                <a:gd name="T106" fmla="*/ 118 w 155"/>
                <a:gd name="T107" fmla="*/ 3 h 20"/>
                <a:gd name="T108" fmla="*/ 98 w 155"/>
                <a:gd name="T109" fmla="*/ 7 h 20"/>
                <a:gd name="T110" fmla="*/ 62 w 155"/>
                <a:gd name="T111" fmla="*/ 11 h 20"/>
                <a:gd name="T112" fmla="*/ 60 w 155"/>
                <a:gd name="T113" fmla="*/ 11 h 20"/>
                <a:gd name="T114" fmla="*/ 24 w 155"/>
                <a:gd name="T115" fmla="*/ 6 h 20"/>
                <a:gd name="T116" fmla="*/ 5 w 155"/>
                <a:gd name="T1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0">
                  <a:moveTo>
                    <a:pt x="3" y="13"/>
                  </a:moveTo>
                  <a:cubicBezTo>
                    <a:pt x="4" y="12"/>
                    <a:pt x="4" y="13"/>
                    <a:pt x="5" y="12"/>
                  </a:cubicBezTo>
                  <a:cubicBezTo>
                    <a:pt x="5" y="12"/>
                    <a:pt x="5" y="12"/>
                    <a:pt x="5" y="12"/>
                  </a:cubicBezTo>
                  <a:cubicBezTo>
                    <a:pt x="5" y="13"/>
                    <a:pt x="5" y="13"/>
                    <a:pt x="4" y="14"/>
                  </a:cubicBezTo>
                  <a:cubicBezTo>
                    <a:pt x="4" y="13"/>
                    <a:pt x="4" y="12"/>
                    <a:pt x="3" y="13"/>
                  </a:cubicBezTo>
                  <a:cubicBezTo>
                    <a:pt x="3" y="13"/>
                    <a:pt x="3" y="14"/>
                    <a:pt x="4" y="14"/>
                  </a:cubicBezTo>
                  <a:cubicBezTo>
                    <a:pt x="4" y="15"/>
                    <a:pt x="5" y="15"/>
                    <a:pt x="5" y="15"/>
                  </a:cubicBezTo>
                  <a:cubicBezTo>
                    <a:pt x="5" y="15"/>
                    <a:pt x="5" y="15"/>
                    <a:pt x="5" y="15"/>
                  </a:cubicBezTo>
                  <a:cubicBezTo>
                    <a:pt x="5" y="15"/>
                    <a:pt x="5" y="15"/>
                    <a:pt x="5" y="15"/>
                  </a:cubicBezTo>
                  <a:cubicBezTo>
                    <a:pt x="6" y="15"/>
                    <a:pt x="6" y="15"/>
                    <a:pt x="6" y="15"/>
                  </a:cubicBezTo>
                  <a:cubicBezTo>
                    <a:pt x="9" y="15"/>
                    <a:pt x="7" y="15"/>
                    <a:pt x="8" y="14"/>
                  </a:cubicBezTo>
                  <a:cubicBezTo>
                    <a:pt x="9" y="15"/>
                    <a:pt x="10" y="15"/>
                    <a:pt x="11" y="16"/>
                  </a:cubicBezTo>
                  <a:cubicBezTo>
                    <a:pt x="12" y="15"/>
                    <a:pt x="10" y="14"/>
                    <a:pt x="12" y="13"/>
                  </a:cubicBezTo>
                  <a:cubicBezTo>
                    <a:pt x="13" y="13"/>
                    <a:pt x="12" y="15"/>
                    <a:pt x="12" y="15"/>
                  </a:cubicBezTo>
                  <a:cubicBezTo>
                    <a:pt x="11" y="16"/>
                    <a:pt x="11" y="16"/>
                    <a:pt x="11" y="16"/>
                  </a:cubicBezTo>
                  <a:cubicBezTo>
                    <a:pt x="11" y="16"/>
                    <a:pt x="11" y="19"/>
                    <a:pt x="10" y="17"/>
                  </a:cubicBezTo>
                  <a:cubicBezTo>
                    <a:pt x="8" y="18"/>
                    <a:pt x="10" y="19"/>
                    <a:pt x="10" y="19"/>
                  </a:cubicBezTo>
                  <a:cubicBezTo>
                    <a:pt x="12" y="19"/>
                    <a:pt x="11" y="17"/>
                    <a:pt x="12" y="17"/>
                  </a:cubicBezTo>
                  <a:cubicBezTo>
                    <a:pt x="13" y="17"/>
                    <a:pt x="12" y="18"/>
                    <a:pt x="11" y="18"/>
                  </a:cubicBezTo>
                  <a:cubicBezTo>
                    <a:pt x="12" y="20"/>
                    <a:pt x="13" y="18"/>
                    <a:pt x="13" y="17"/>
                  </a:cubicBezTo>
                  <a:cubicBezTo>
                    <a:pt x="13" y="18"/>
                    <a:pt x="14" y="18"/>
                    <a:pt x="15" y="18"/>
                  </a:cubicBezTo>
                  <a:cubicBezTo>
                    <a:pt x="15" y="16"/>
                    <a:pt x="14" y="16"/>
                    <a:pt x="13" y="16"/>
                  </a:cubicBezTo>
                  <a:cubicBezTo>
                    <a:pt x="14" y="16"/>
                    <a:pt x="14" y="16"/>
                    <a:pt x="14" y="16"/>
                  </a:cubicBezTo>
                  <a:cubicBezTo>
                    <a:pt x="14" y="15"/>
                    <a:pt x="14" y="14"/>
                    <a:pt x="15" y="14"/>
                  </a:cubicBezTo>
                  <a:cubicBezTo>
                    <a:pt x="16" y="14"/>
                    <a:pt x="15" y="16"/>
                    <a:pt x="16" y="16"/>
                  </a:cubicBezTo>
                  <a:cubicBezTo>
                    <a:pt x="17" y="15"/>
                    <a:pt x="17" y="14"/>
                    <a:pt x="17" y="14"/>
                  </a:cubicBezTo>
                  <a:cubicBezTo>
                    <a:pt x="17" y="14"/>
                    <a:pt x="17" y="13"/>
                    <a:pt x="17" y="13"/>
                  </a:cubicBezTo>
                  <a:cubicBezTo>
                    <a:pt x="17" y="13"/>
                    <a:pt x="17" y="13"/>
                    <a:pt x="17" y="12"/>
                  </a:cubicBezTo>
                  <a:cubicBezTo>
                    <a:pt x="18" y="12"/>
                    <a:pt x="18" y="13"/>
                    <a:pt x="18" y="13"/>
                  </a:cubicBezTo>
                  <a:cubicBezTo>
                    <a:pt x="18" y="14"/>
                    <a:pt x="18" y="14"/>
                    <a:pt x="17" y="14"/>
                  </a:cubicBezTo>
                  <a:cubicBezTo>
                    <a:pt x="18" y="14"/>
                    <a:pt x="17" y="16"/>
                    <a:pt x="19" y="16"/>
                  </a:cubicBezTo>
                  <a:cubicBezTo>
                    <a:pt x="19" y="15"/>
                    <a:pt x="19" y="15"/>
                    <a:pt x="19" y="15"/>
                  </a:cubicBezTo>
                  <a:cubicBezTo>
                    <a:pt x="19" y="15"/>
                    <a:pt x="20" y="15"/>
                    <a:pt x="20" y="16"/>
                  </a:cubicBezTo>
                  <a:cubicBezTo>
                    <a:pt x="21" y="16"/>
                    <a:pt x="21" y="15"/>
                    <a:pt x="21" y="15"/>
                  </a:cubicBezTo>
                  <a:cubicBezTo>
                    <a:pt x="21" y="15"/>
                    <a:pt x="21" y="15"/>
                    <a:pt x="21" y="16"/>
                  </a:cubicBezTo>
                  <a:cubicBezTo>
                    <a:pt x="22" y="16"/>
                    <a:pt x="22" y="14"/>
                    <a:pt x="21" y="14"/>
                  </a:cubicBezTo>
                  <a:cubicBezTo>
                    <a:pt x="22" y="14"/>
                    <a:pt x="22" y="14"/>
                    <a:pt x="22" y="14"/>
                  </a:cubicBezTo>
                  <a:cubicBezTo>
                    <a:pt x="22" y="14"/>
                    <a:pt x="23" y="15"/>
                    <a:pt x="24" y="16"/>
                  </a:cubicBezTo>
                  <a:cubicBezTo>
                    <a:pt x="24" y="14"/>
                    <a:pt x="25" y="15"/>
                    <a:pt x="26" y="15"/>
                  </a:cubicBezTo>
                  <a:cubicBezTo>
                    <a:pt x="25" y="15"/>
                    <a:pt x="24" y="15"/>
                    <a:pt x="24" y="17"/>
                  </a:cubicBezTo>
                  <a:cubicBezTo>
                    <a:pt x="25" y="17"/>
                    <a:pt x="25" y="16"/>
                    <a:pt x="25" y="16"/>
                  </a:cubicBezTo>
                  <a:cubicBezTo>
                    <a:pt x="26" y="16"/>
                    <a:pt x="26" y="17"/>
                    <a:pt x="25" y="17"/>
                  </a:cubicBezTo>
                  <a:cubicBezTo>
                    <a:pt x="25" y="18"/>
                    <a:pt x="26" y="17"/>
                    <a:pt x="26" y="18"/>
                  </a:cubicBezTo>
                  <a:cubicBezTo>
                    <a:pt x="27" y="18"/>
                    <a:pt x="27" y="17"/>
                    <a:pt x="27" y="17"/>
                  </a:cubicBezTo>
                  <a:cubicBezTo>
                    <a:pt x="28" y="17"/>
                    <a:pt x="29" y="18"/>
                    <a:pt x="30" y="17"/>
                  </a:cubicBezTo>
                  <a:cubicBezTo>
                    <a:pt x="31" y="15"/>
                    <a:pt x="27" y="17"/>
                    <a:pt x="27" y="16"/>
                  </a:cubicBezTo>
                  <a:cubicBezTo>
                    <a:pt x="27" y="16"/>
                    <a:pt x="27" y="16"/>
                    <a:pt x="27" y="16"/>
                  </a:cubicBezTo>
                  <a:cubicBezTo>
                    <a:pt x="27" y="14"/>
                    <a:pt x="28" y="15"/>
                    <a:pt x="28" y="14"/>
                  </a:cubicBezTo>
                  <a:cubicBezTo>
                    <a:pt x="27" y="14"/>
                    <a:pt x="27" y="12"/>
                    <a:pt x="26" y="13"/>
                  </a:cubicBezTo>
                  <a:cubicBezTo>
                    <a:pt x="26" y="12"/>
                    <a:pt x="26" y="12"/>
                    <a:pt x="25" y="11"/>
                  </a:cubicBezTo>
                  <a:cubicBezTo>
                    <a:pt x="26" y="12"/>
                    <a:pt x="28" y="11"/>
                    <a:pt x="28" y="13"/>
                  </a:cubicBezTo>
                  <a:cubicBezTo>
                    <a:pt x="28" y="14"/>
                    <a:pt x="29" y="12"/>
                    <a:pt x="29" y="12"/>
                  </a:cubicBezTo>
                  <a:cubicBezTo>
                    <a:pt x="29" y="12"/>
                    <a:pt x="30" y="13"/>
                    <a:pt x="30" y="13"/>
                  </a:cubicBezTo>
                  <a:cubicBezTo>
                    <a:pt x="30" y="13"/>
                    <a:pt x="29" y="13"/>
                    <a:pt x="29" y="14"/>
                  </a:cubicBezTo>
                  <a:cubicBezTo>
                    <a:pt x="30" y="14"/>
                    <a:pt x="31" y="14"/>
                    <a:pt x="31" y="14"/>
                  </a:cubicBezTo>
                  <a:cubicBezTo>
                    <a:pt x="31" y="14"/>
                    <a:pt x="30" y="14"/>
                    <a:pt x="30" y="14"/>
                  </a:cubicBezTo>
                  <a:cubicBezTo>
                    <a:pt x="30" y="15"/>
                    <a:pt x="31" y="15"/>
                    <a:pt x="32" y="16"/>
                  </a:cubicBezTo>
                  <a:cubicBezTo>
                    <a:pt x="32" y="16"/>
                    <a:pt x="32" y="17"/>
                    <a:pt x="33" y="17"/>
                  </a:cubicBezTo>
                  <a:cubicBezTo>
                    <a:pt x="33" y="17"/>
                    <a:pt x="33" y="17"/>
                    <a:pt x="32" y="17"/>
                  </a:cubicBezTo>
                  <a:cubicBezTo>
                    <a:pt x="32" y="16"/>
                    <a:pt x="34" y="16"/>
                    <a:pt x="34" y="16"/>
                  </a:cubicBezTo>
                  <a:cubicBezTo>
                    <a:pt x="34" y="13"/>
                    <a:pt x="33" y="16"/>
                    <a:pt x="32" y="15"/>
                  </a:cubicBezTo>
                  <a:cubicBezTo>
                    <a:pt x="32" y="15"/>
                    <a:pt x="32" y="15"/>
                    <a:pt x="32" y="15"/>
                  </a:cubicBezTo>
                  <a:cubicBezTo>
                    <a:pt x="33" y="15"/>
                    <a:pt x="33" y="15"/>
                    <a:pt x="34" y="15"/>
                  </a:cubicBezTo>
                  <a:cubicBezTo>
                    <a:pt x="34" y="15"/>
                    <a:pt x="34" y="15"/>
                    <a:pt x="34" y="15"/>
                  </a:cubicBezTo>
                  <a:cubicBezTo>
                    <a:pt x="35" y="15"/>
                    <a:pt x="35" y="15"/>
                    <a:pt x="36" y="15"/>
                  </a:cubicBezTo>
                  <a:cubicBezTo>
                    <a:pt x="36" y="15"/>
                    <a:pt x="36" y="15"/>
                    <a:pt x="36" y="15"/>
                  </a:cubicBezTo>
                  <a:cubicBezTo>
                    <a:pt x="36" y="15"/>
                    <a:pt x="37" y="15"/>
                    <a:pt x="37" y="15"/>
                  </a:cubicBezTo>
                  <a:cubicBezTo>
                    <a:pt x="37" y="14"/>
                    <a:pt x="37" y="14"/>
                    <a:pt x="37" y="14"/>
                  </a:cubicBezTo>
                  <a:cubicBezTo>
                    <a:pt x="37" y="14"/>
                    <a:pt x="37" y="13"/>
                    <a:pt x="38" y="12"/>
                  </a:cubicBezTo>
                  <a:cubicBezTo>
                    <a:pt x="38" y="12"/>
                    <a:pt x="38" y="12"/>
                    <a:pt x="37" y="11"/>
                  </a:cubicBezTo>
                  <a:cubicBezTo>
                    <a:pt x="38" y="11"/>
                    <a:pt x="38" y="11"/>
                    <a:pt x="38" y="11"/>
                  </a:cubicBezTo>
                  <a:cubicBezTo>
                    <a:pt x="38" y="12"/>
                    <a:pt x="38" y="13"/>
                    <a:pt x="39" y="13"/>
                  </a:cubicBezTo>
                  <a:cubicBezTo>
                    <a:pt x="39" y="13"/>
                    <a:pt x="39" y="13"/>
                    <a:pt x="39" y="13"/>
                  </a:cubicBezTo>
                  <a:cubicBezTo>
                    <a:pt x="39" y="14"/>
                    <a:pt x="39" y="14"/>
                    <a:pt x="39" y="15"/>
                  </a:cubicBezTo>
                  <a:cubicBezTo>
                    <a:pt x="40" y="15"/>
                    <a:pt x="41" y="15"/>
                    <a:pt x="42" y="15"/>
                  </a:cubicBezTo>
                  <a:cubicBezTo>
                    <a:pt x="42" y="16"/>
                    <a:pt x="42" y="16"/>
                    <a:pt x="43" y="16"/>
                  </a:cubicBezTo>
                  <a:cubicBezTo>
                    <a:pt x="43" y="15"/>
                    <a:pt x="43" y="15"/>
                    <a:pt x="43" y="15"/>
                  </a:cubicBezTo>
                  <a:cubicBezTo>
                    <a:pt x="43" y="15"/>
                    <a:pt x="44" y="15"/>
                    <a:pt x="44" y="15"/>
                  </a:cubicBezTo>
                  <a:cubicBezTo>
                    <a:pt x="44" y="15"/>
                    <a:pt x="44" y="15"/>
                    <a:pt x="44" y="15"/>
                  </a:cubicBezTo>
                  <a:cubicBezTo>
                    <a:pt x="44" y="15"/>
                    <a:pt x="44" y="15"/>
                    <a:pt x="44" y="15"/>
                  </a:cubicBezTo>
                  <a:cubicBezTo>
                    <a:pt x="45" y="15"/>
                    <a:pt x="45" y="15"/>
                    <a:pt x="46" y="15"/>
                  </a:cubicBezTo>
                  <a:cubicBezTo>
                    <a:pt x="46" y="14"/>
                    <a:pt x="47" y="14"/>
                    <a:pt x="47" y="12"/>
                  </a:cubicBezTo>
                  <a:cubicBezTo>
                    <a:pt x="47" y="12"/>
                    <a:pt x="47" y="12"/>
                    <a:pt x="48" y="12"/>
                  </a:cubicBezTo>
                  <a:cubicBezTo>
                    <a:pt x="48" y="13"/>
                    <a:pt x="47" y="14"/>
                    <a:pt x="48" y="14"/>
                  </a:cubicBezTo>
                  <a:cubicBezTo>
                    <a:pt x="48" y="14"/>
                    <a:pt x="48" y="15"/>
                    <a:pt x="49" y="15"/>
                  </a:cubicBezTo>
                  <a:cubicBezTo>
                    <a:pt x="50" y="15"/>
                    <a:pt x="50" y="15"/>
                    <a:pt x="50" y="16"/>
                  </a:cubicBezTo>
                  <a:cubicBezTo>
                    <a:pt x="50" y="17"/>
                    <a:pt x="52" y="15"/>
                    <a:pt x="52" y="17"/>
                  </a:cubicBezTo>
                  <a:cubicBezTo>
                    <a:pt x="53" y="17"/>
                    <a:pt x="53" y="16"/>
                    <a:pt x="54" y="16"/>
                  </a:cubicBezTo>
                  <a:cubicBezTo>
                    <a:pt x="55" y="16"/>
                    <a:pt x="57" y="17"/>
                    <a:pt x="57" y="15"/>
                  </a:cubicBezTo>
                  <a:cubicBezTo>
                    <a:pt x="58" y="16"/>
                    <a:pt x="59" y="17"/>
                    <a:pt x="60" y="15"/>
                  </a:cubicBezTo>
                  <a:cubicBezTo>
                    <a:pt x="61" y="15"/>
                    <a:pt x="59" y="16"/>
                    <a:pt x="60" y="17"/>
                  </a:cubicBezTo>
                  <a:cubicBezTo>
                    <a:pt x="61" y="17"/>
                    <a:pt x="61" y="17"/>
                    <a:pt x="61" y="16"/>
                  </a:cubicBezTo>
                  <a:cubicBezTo>
                    <a:pt x="61" y="15"/>
                    <a:pt x="61" y="15"/>
                    <a:pt x="61" y="15"/>
                  </a:cubicBezTo>
                  <a:cubicBezTo>
                    <a:pt x="62" y="14"/>
                    <a:pt x="59" y="13"/>
                    <a:pt x="61" y="13"/>
                  </a:cubicBezTo>
                  <a:cubicBezTo>
                    <a:pt x="61" y="13"/>
                    <a:pt x="61" y="13"/>
                    <a:pt x="61" y="13"/>
                  </a:cubicBezTo>
                  <a:cubicBezTo>
                    <a:pt x="61" y="12"/>
                    <a:pt x="61" y="12"/>
                    <a:pt x="62" y="12"/>
                  </a:cubicBezTo>
                  <a:cubicBezTo>
                    <a:pt x="62" y="13"/>
                    <a:pt x="63" y="13"/>
                    <a:pt x="64" y="14"/>
                  </a:cubicBezTo>
                  <a:cubicBezTo>
                    <a:pt x="64" y="14"/>
                    <a:pt x="65" y="14"/>
                    <a:pt x="65" y="14"/>
                  </a:cubicBezTo>
                  <a:cubicBezTo>
                    <a:pt x="65" y="14"/>
                    <a:pt x="65" y="14"/>
                    <a:pt x="65" y="14"/>
                  </a:cubicBezTo>
                  <a:cubicBezTo>
                    <a:pt x="66" y="14"/>
                    <a:pt x="66" y="15"/>
                    <a:pt x="67" y="15"/>
                  </a:cubicBezTo>
                  <a:cubicBezTo>
                    <a:pt x="67" y="14"/>
                    <a:pt x="67" y="14"/>
                    <a:pt x="67" y="14"/>
                  </a:cubicBezTo>
                  <a:cubicBezTo>
                    <a:pt x="67" y="14"/>
                    <a:pt x="67" y="14"/>
                    <a:pt x="67" y="14"/>
                  </a:cubicBezTo>
                  <a:cubicBezTo>
                    <a:pt x="67" y="14"/>
                    <a:pt x="67" y="14"/>
                    <a:pt x="67" y="14"/>
                  </a:cubicBezTo>
                  <a:cubicBezTo>
                    <a:pt x="67" y="13"/>
                    <a:pt x="67" y="13"/>
                    <a:pt x="68" y="13"/>
                  </a:cubicBezTo>
                  <a:cubicBezTo>
                    <a:pt x="68" y="14"/>
                    <a:pt x="67" y="14"/>
                    <a:pt x="67" y="14"/>
                  </a:cubicBezTo>
                  <a:cubicBezTo>
                    <a:pt x="68" y="14"/>
                    <a:pt x="69" y="14"/>
                    <a:pt x="69" y="14"/>
                  </a:cubicBezTo>
                  <a:cubicBezTo>
                    <a:pt x="69" y="13"/>
                    <a:pt x="69" y="12"/>
                    <a:pt x="69" y="12"/>
                  </a:cubicBezTo>
                  <a:cubicBezTo>
                    <a:pt x="69" y="12"/>
                    <a:pt x="70" y="12"/>
                    <a:pt x="70" y="11"/>
                  </a:cubicBezTo>
                  <a:cubicBezTo>
                    <a:pt x="70" y="11"/>
                    <a:pt x="70" y="11"/>
                    <a:pt x="70" y="11"/>
                  </a:cubicBezTo>
                  <a:cubicBezTo>
                    <a:pt x="69" y="10"/>
                    <a:pt x="70" y="10"/>
                    <a:pt x="70" y="9"/>
                  </a:cubicBezTo>
                  <a:cubicBezTo>
                    <a:pt x="72" y="10"/>
                    <a:pt x="69" y="12"/>
                    <a:pt x="71" y="13"/>
                  </a:cubicBezTo>
                  <a:cubicBezTo>
                    <a:pt x="71" y="15"/>
                    <a:pt x="70" y="15"/>
                    <a:pt x="70" y="17"/>
                  </a:cubicBezTo>
                  <a:cubicBezTo>
                    <a:pt x="71" y="16"/>
                    <a:pt x="71" y="15"/>
                    <a:pt x="73" y="16"/>
                  </a:cubicBezTo>
                  <a:cubicBezTo>
                    <a:pt x="73" y="14"/>
                    <a:pt x="73" y="14"/>
                    <a:pt x="73" y="14"/>
                  </a:cubicBezTo>
                  <a:cubicBezTo>
                    <a:pt x="75" y="15"/>
                    <a:pt x="74" y="13"/>
                    <a:pt x="75" y="13"/>
                  </a:cubicBezTo>
                  <a:cubicBezTo>
                    <a:pt x="76" y="13"/>
                    <a:pt x="76" y="14"/>
                    <a:pt x="76" y="14"/>
                  </a:cubicBezTo>
                  <a:cubicBezTo>
                    <a:pt x="76" y="14"/>
                    <a:pt x="76" y="14"/>
                    <a:pt x="76" y="14"/>
                  </a:cubicBezTo>
                  <a:cubicBezTo>
                    <a:pt x="77" y="15"/>
                    <a:pt x="78" y="15"/>
                    <a:pt x="79" y="16"/>
                  </a:cubicBezTo>
                  <a:cubicBezTo>
                    <a:pt x="80" y="16"/>
                    <a:pt x="79" y="14"/>
                    <a:pt x="80" y="15"/>
                  </a:cubicBezTo>
                  <a:cubicBezTo>
                    <a:pt x="81" y="15"/>
                    <a:pt x="80" y="17"/>
                    <a:pt x="82" y="16"/>
                  </a:cubicBezTo>
                  <a:cubicBezTo>
                    <a:pt x="82" y="16"/>
                    <a:pt x="82" y="14"/>
                    <a:pt x="82" y="14"/>
                  </a:cubicBezTo>
                  <a:cubicBezTo>
                    <a:pt x="82" y="14"/>
                    <a:pt x="82" y="14"/>
                    <a:pt x="82" y="14"/>
                  </a:cubicBezTo>
                  <a:cubicBezTo>
                    <a:pt x="84" y="14"/>
                    <a:pt x="84" y="14"/>
                    <a:pt x="86" y="15"/>
                  </a:cubicBezTo>
                  <a:cubicBezTo>
                    <a:pt x="86" y="13"/>
                    <a:pt x="84" y="13"/>
                    <a:pt x="84" y="11"/>
                  </a:cubicBezTo>
                  <a:cubicBezTo>
                    <a:pt x="85" y="11"/>
                    <a:pt x="85" y="10"/>
                    <a:pt x="85" y="10"/>
                  </a:cubicBezTo>
                  <a:cubicBezTo>
                    <a:pt x="85" y="10"/>
                    <a:pt x="85" y="9"/>
                    <a:pt x="85" y="9"/>
                  </a:cubicBezTo>
                  <a:cubicBezTo>
                    <a:pt x="86" y="9"/>
                    <a:pt x="85" y="12"/>
                    <a:pt x="87" y="12"/>
                  </a:cubicBezTo>
                  <a:cubicBezTo>
                    <a:pt x="87" y="13"/>
                    <a:pt x="87" y="15"/>
                    <a:pt x="86" y="16"/>
                  </a:cubicBezTo>
                  <a:cubicBezTo>
                    <a:pt x="86" y="16"/>
                    <a:pt x="87" y="16"/>
                    <a:pt x="88" y="16"/>
                  </a:cubicBezTo>
                  <a:cubicBezTo>
                    <a:pt x="88" y="15"/>
                    <a:pt x="87" y="15"/>
                    <a:pt x="87" y="15"/>
                  </a:cubicBezTo>
                  <a:cubicBezTo>
                    <a:pt x="87" y="14"/>
                    <a:pt x="89" y="14"/>
                    <a:pt x="90" y="14"/>
                  </a:cubicBezTo>
                  <a:cubicBezTo>
                    <a:pt x="90" y="14"/>
                    <a:pt x="90" y="13"/>
                    <a:pt x="90" y="12"/>
                  </a:cubicBezTo>
                  <a:cubicBezTo>
                    <a:pt x="90" y="12"/>
                    <a:pt x="90" y="12"/>
                    <a:pt x="90" y="12"/>
                  </a:cubicBezTo>
                  <a:cubicBezTo>
                    <a:pt x="91" y="12"/>
                    <a:pt x="91" y="13"/>
                    <a:pt x="91" y="13"/>
                  </a:cubicBezTo>
                  <a:cubicBezTo>
                    <a:pt x="92" y="13"/>
                    <a:pt x="93" y="13"/>
                    <a:pt x="93" y="13"/>
                  </a:cubicBezTo>
                  <a:cubicBezTo>
                    <a:pt x="93" y="13"/>
                    <a:pt x="94" y="14"/>
                    <a:pt x="94" y="14"/>
                  </a:cubicBezTo>
                  <a:cubicBezTo>
                    <a:pt x="94" y="15"/>
                    <a:pt x="94" y="15"/>
                    <a:pt x="96" y="15"/>
                  </a:cubicBezTo>
                  <a:cubicBezTo>
                    <a:pt x="96" y="15"/>
                    <a:pt x="96" y="15"/>
                    <a:pt x="96" y="15"/>
                  </a:cubicBezTo>
                  <a:cubicBezTo>
                    <a:pt x="96" y="15"/>
                    <a:pt x="96" y="14"/>
                    <a:pt x="96" y="14"/>
                  </a:cubicBezTo>
                  <a:cubicBezTo>
                    <a:pt x="96" y="14"/>
                    <a:pt x="96" y="14"/>
                    <a:pt x="95" y="14"/>
                  </a:cubicBezTo>
                  <a:cubicBezTo>
                    <a:pt x="95" y="14"/>
                    <a:pt x="95" y="13"/>
                    <a:pt x="96" y="13"/>
                  </a:cubicBezTo>
                  <a:cubicBezTo>
                    <a:pt x="96" y="15"/>
                    <a:pt x="97" y="14"/>
                    <a:pt x="98" y="13"/>
                  </a:cubicBezTo>
                  <a:cubicBezTo>
                    <a:pt x="99" y="14"/>
                    <a:pt x="99" y="14"/>
                    <a:pt x="100" y="14"/>
                  </a:cubicBezTo>
                  <a:cubicBezTo>
                    <a:pt x="100" y="14"/>
                    <a:pt x="99" y="15"/>
                    <a:pt x="99" y="16"/>
                  </a:cubicBezTo>
                  <a:cubicBezTo>
                    <a:pt x="98" y="15"/>
                    <a:pt x="98" y="15"/>
                    <a:pt x="97" y="16"/>
                  </a:cubicBezTo>
                  <a:cubicBezTo>
                    <a:pt x="98" y="17"/>
                    <a:pt x="101" y="16"/>
                    <a:pt x="102" y="15"/>
                  </a:cubicBezTo>
                  <a:cubicBezTo>
                    <a:pt x="102" y="15"/>
                    <a:pt x="102" y="15"/>
                    <a:pt x="103" y="15"/>
                  </a:cubicBezTo>
                  <a:cubicBezTo>
                    <a:pt x="103" y="15"/>
                    <a:pt x="103" y="15"/>
                    <a:pt x="103" y="15"/>
                  </a:cubicBezTo>
                  <a:cubicBezTo>
                    <a:pt x="103" y="15"/>
                    <a:pt x="103" y="16"/>
                    <a:pt x="103" y="16"/>
                  </a:cubicBezTo>
                  <a:cubicBezTo>
                    <a:pt x="103" y="16"/>
                    <a:pt x="103" y="16"/>
                    <a:pt x="102" y="17"/>
                  </a:cubicBezTo>
                  <a:cubicBezTo>
                    <a:pt x="103" y="18"/>
                    <a:pt x="103" y="16"/>
                    <a:pt x="104" y="16"/>
                  </a:cubicBezTo>
                  <a:cubicBezTo>
                    <a:pt x="104" y="16"/>
                    <a:pt x="104" y="15"/>
                    <a:pt x="104" y="14"/>
                  </a:cubicBezTo>
                  <a:cubicBezTo>
                    <a:pt x="105" y="14"/>
                    <a:pt x="105" y="14"/>
                    <a:pt x="105" y="14"/>
                  </a:cubicBezTo>
                  <a:cubicBezTo>
                    <a:pt x="105" y="13"/>
                    <a:pt x="106" y="13"/>
                    <a:pt x="106" y="13"/>
                  </a:cubicBezTo>
                  <a:cubicBezTo>
                    <a:pt x="107" y="13"/>
                    <a:pt x="107" y="12"/>
                    <a:pt x="108" y="12"/>
                  </a:cubicBezTo>
                  <a:cubicBezTo>
                    <a:pt x="108" y="12"/>
                    <a:pt x="108" y="12"/>
                    <a:pt x="108" y="11"/>
                  </a:cubicBezTo>
                  <a:cubicBezTo>
                    <a:pt x="108" y="11"/>
                    <a:pt x="108" y="11"/>
                    <a:pt x="108" y="11"/>
                  </a:cubicBezTo>
                  <a:cubicBezTo>
                    <a:pt x="108" y="13"/>
                    <a:pt x="107" y="13"/>
                    <a:pt x="107" y="14"/>
                  </a:cubicBezTo>
                  <a:cubicBezTo>
                    <a:pt x="107" y="14"/>
                    <a:pt x="108" y="14"/>
                    <a:pt x="108" y="14"/>
                  </a:cubicBezTo>
                  <a:cubicBezTo>
                    <a:pt x="108" y="14"/>
                    <a:pt x="108" y="15"/>
                    <a:pt x="109" y="15"/>
                  </a:cubicBezTo>
                  <a:cubicBezTo>
                    <a:pt x="109" y="14"/>
                    <a:pt x="109" y="14"/>
                    <a:pt x="109" y="14"/>
                  </a:cubicBezTo>
                  <a:cubicBezTo>
                    <a:pt x="110" y="14"/>
                    <a:pt x="110" y="14"/>
                    <a:pt x="112" y="14"/>
                  </a:cubicBezTo>
                  <a:cubicBezTo>
                    <a:pt x="111" y="13"/>
                    <a:pt x="112" y="13"/>
                    <a:pt x="112" y="13"/>
                  </a:cubicBezTo>
                  <a:cubicBezTo>
                    <a:pt x="113" y="13"/>
                    <a:pt x="113" y="13"/>
                    <a:pt x="114" y="13"/>
                  </a:cubicBezTo>
                  <a:cubicBezTo>
                    <a:pt x="114" y="14"/>
                    <a:pt x="114" y="14"/>
                    <a:pt x="114" y="14"/>
                  </a:cubicBezTo>
                  <a:cubicBezTo>
                    <a:pt x="114" y="15"/>
                    <a:pt x="114" y="15"/>
                    <a:pt x="112" y="15"/>
                  </a:cubicBezTo>
                  <a:cubicBezTo>
                    <a:pt x="112" y="17"/>
                    <a:pt x="112" y="17"/>
                    <a:pt x="112" y="17"/>
                  </a:cubicBezTo>
                  <a:cubicBezTo>
                    <a:pt x="114" y="18"/>
                    <a:pt x="114" y="16"/>
                    <a:pt x="114" y="16"/>
                  </a:cubicBezTo>
                  <a:cubicBezTo>
                    <a:pt x="114" y="16"/>
                    <a:pt x="115" y="16"/>
                    <a:pt x="115" y="16"/>
                  </a:cubicBezTo>
                  <a:cubicBezTo>
                    <a:pt x="115" y="16"/>
                    <a:pt x="115" y="15"/>
                    <a:pt x="115" y="15"/>
                  </a:cubicBezTo>
                  <a:cubicBezTo>
                    <a:pt x="115" y="15"/>
                    <a:pt x="116" y="15"/>
                    <a:pt x="116" y="15"/>
                  </a:cubicBezTo>
                  <a:cubicBezTo>
                    <a:pt x="117" y="15"/>
                    <a:pt x="117" y="14"/>
                    <a:pt x="117" y="13"/>
                  </a:cubicBezTo>
                  <a:cubicBezTo>
                    <a:pt x="118" y="13"/>
                    <a:pt x="118" y="14"/>
                    <a:pt x="120" y="14"/>
                  </a:cubicBezTo>
                  <a:cubicBezTo>
                    <a:pt x="118" y="15"/>
                    <a:pt x="118" y="14"/>
                    <a:pt x="119" y="16"/>
                  </a:cubicBezTo>
                  <a:cubicBezTo>
                    <a:pt x="119" y="16"/>
                    <a:pt x="118" y="16"/>
                    <a:pt x="118" y="17"/>
                  </a:cubicBezTo>
                  <a:cubicBezTo>
                    <a:pt x="118" y="17"/>
                    <a:pt x="119" y="17"/>
                    <a:pt x="119" y="17"/>
                  </a:cubicBezTo>
                  <a:cubicBezTo>
                    <a:pt x="120" y="16"/>
                    <a:pt x="122" y="17"/>
                    <a:pt x="124" y="17"/>
                  </a:cubicBezTo>
                  <a:cubicBezTo>
                    <a:pt x="124" y="16"/>
                    <a:pt x="125" y="15"/>
                    <a:pt x="126" y="16"/>
                  </a:cubicBezTo>
                  <a:cubicBezTo>
                    <a:pt x="126" y="16"/>
                    <a:pt x="126" y="16"/>
                    <a:pt x="126" y="16"/>
                  </a:cubicBezTo>
                  <a:cubicBezTo>
                    <a:pt x="127" y="16"/>
                    <a:pt x="128" y="15"/>
                    <a:pt x="128" y="15"/>
                  </a:cubicBezTo>
                  <a:cubicBezTo>
                    <a:pt x="128" y="15"/>
                    <a:pt x="128" y="15"/>
                    <a:pt x="128" y="15"/>
                  </a:cubicBezTo>
                  <a:cubicBezTo>
                    <a:pt x="128" y="15"/>
                    <a:pt x="128" y="16"/>
                    <a:pt x="127" y="16"/>
                  </a:cubicBezTo>
                  <a:cubicBezTo>
                    <a:pt x="127" y="16"/>
                    <a:pt x="129" y="16"/>
                    <a:pt x="128" y="17"/>
                  </a:cubicBezTo>
                  <a:cubicBezTo>
                    <a:pt x="129" y="17"/>
                    <a:pt x="131" y="15"/>
                    <a:pt x="132" y="17"/>
                  </a:cubicBezTo>
                  <a:cubicBezTo>
                    <a:pt x="132" y="17"/>
                    <a:pt x="132" y="17"/>
                    <a:pt x="133" y="16"/>
                  </a:cubicBezTo>
                  <a:cubicBezTo>
                    <a:pt x="133" y="17"/>
                    <a:pt x="133" y="17"/>
                    <a:pt x="133" y="17"/>
                  </a:cubicBezTo>
                  <a:cubicBezTo>
                    <a:pt x="133" y="17"/>
                    <a:pt x="134" y="18"/>
                    <a:pt x="134" y="17"/>
                  </a:cubicBezTo>
                  <a:cubicBezTo>
                    <a:pt x="134" y="17"/>
                    <a:pt x="134" y="17"/>
                    <a:pt x="134" y="17"/>
                  </a:cubicBezTo>
                  <a:cubicBezTo>
                    <a:pt x="135" y="17"/>
                    <a:pt x="135" y="17"/>
                    <a:pt x="135" y="17"/>
                  </a:cubicBezTo>
                  <a:cubicBezTo>
                    <a:pt x="135" y="16"/>
                    <a:pt x="135" y="16"/>
                    <a:pt x="134" y="16"/>
                  </a:cubicBezTo>
                  <a:cubicBezTo>
                    <a:pt x="134" y="16"/>
                    <a:pt x="134" y="16"/>
                    <a:pt x="134" y="16"/>
                  </a:cubicBezTo>
                  <a:cubicBezTo>
                    <a:pt x="134" y="16"/>
                    <a:pt x="134" y="16"/>
                    <a:pt x="134" y="16"/>
                  </a:cubicBezTo>
                  <a:cubicBezTo>
                    <a:pt x="134" y="16"/>
                    <a:pt x="134" y="16"/>
                    <a:pt x="134" y="16"/>
                  </a:cubicBezTo>
                  <a:cubicBezTo>
                    <a:pt x="134" y="15"/>
                    <a:pt x="135" y="15"/>
                    <a:pt x="135" y="15"/>
                  </a:cubicBezTo>
                  <a:cubicBezTo>
                    <a:pt x="135" y="14"/>
                    <a:pt x="134" y="13"/>
                    <a:pt x="132" y="13"/>
                  </a:cubicBezTo>
                  <a:cubicBezTo>
                    <a:pt x="133" y="12"/>
                    <a:pt x="132" y="13"/>
                    <a:pt x="130" y="12"/>
                  </a:cubicBezTo>
                  <a:cubicBezTo>
                    <a:pt x="130" y="13"/>
                    <a:pt x="130" y="13"/>
                    <a:pt x="130" y="13"/>
                  </a:cubicBezTo>
                  <a:cubicBezTo>
                    <a:pt x="129" y="13"/>
                    <a:pt x="129" y="13"/>
                    <a:pt x="129" y="13"/>
                  </a:cubicBezTo>
                  <a:cubicBezTo>
                    <a:pt x="129" y="15"/>
                    <a:pt x="126" y="14"/>
                    <a:pt x="125" y="14"/>
                  </a:cubicBezTo>
                  <a:cubicBezTo>
                    <a:pt x="125" y="14"/>
                    <a:pt x="125" y="14"/>
                    <a:pt x="125" y="14"/>
                  </a:cubicBezTo>
                  <a:cubicBezTo>
                    <a:pt x="124" y="14"/>
                    <a:pt x="124" y="14"/>
                    <a:pt x="124" y="14"/>
                  </a:cubicBezTo>
                  <a:cubicBezTo>
                    <a:pt x="125" y="13"/>
                    <a:pt x="125" y="13"/>
                    <a:pt x="125" y="13"/>
                  </a:cubicBezTo>
                  <a:cubicBezTo>
                    <a:pt x="126" y="13"/>
                    <a:pt x="126" y="13"/>
                    <a:pt x="126" y="13"/>
                  </a:cubicBezTo>
                  <a:cubicBezTo>
                    <a:pt x="126" y="13"/>
                    <a:pt x="126" y="12"/>
                    <a:pt x="127" y="12"/>
                  </a:cubicBezTo>
                  <a:cubicBezTo>
                    <a:pt x="127" y="12"/>
                    <a:pt x="128" y="11"/>
                    <a:pt x="128" y="11"/>
                  </a:cubicBezTo>
                  <a:cubicBezTo>
                    <a:pt x="128" y="11"/>
                    <a:pt x="128" y="10"/>
                    <a:pt x="128" y="10"/>
                  </a:cubicBezTo>
                  <a:cubicBezTo>
                    <a:pt x="128" y="10"/>
                    <a:pt x="128" y="10"/>
                    <a:pt x="128" y="10"/>
                  </a:cubicBezTo>
                  <a:cubicBezTo>
                    <a:pt x="128" y="10"/>
                    <a:pt x="129" y="10"/>
                    <a:pt x="129" y="10"/>
                  </a:cubicBezTo>
                  <a:cubicBezTo>
                    <a:pt x="129" y="10"/>
                    <a:pt x="129" y="10"/>
                    <a:pt x="129" y="10"/>
                  </a:cubicBezTo>
                  <a:cubicBezTo>
                    <a:pt x="129" y="10"/>
                    <a:pt x="129" y="10"/>
                    <a:pt x="129" y="10"/>
                  </a:cubicBezTo>
                  <a:cubicBezTo>
                    <a:pt x="130" y="10"/>
                    <a:pt x="130" y="10"/>
                    <a:pt x="130" y="9"/>
                  </a:cubicBezTo>
                  <a:cubicBezTo>
                    <a:pt x="130" y="10"/>
                    <a:pt x="130" y="10"/>
                    <a:pt x="130" y="10"/>
                  </a:cubicBezTo>
                  <a:cubicBezTo>
                    <a:pt x="130" y="10"/>
                    <a:pt x="129" y="10"/>
                    <a:pt x="130" y="10"/>
                  </a:cubicBezTo>
                  <a:cubicBezTo>
                    <a:pt x="130" y="10"/>
                    <a:pt x="130" y="10"/>
                    <a:pt x="130" y="10"/>
                  </a:cubicBezTo>
                  <a:cubicBezTo>
                    <a:pt x="131" y="11"/>
                    <a:pt x="132" y="11"/>
                    <a:pt x="132" y="12"/>
                  </a:cubicBezTo>
                  <a:cubicBezTo>
                    <a:pt x="133" y="11"/>
                    <a:pt x="134" y="11"/>
                    <a:pt x="133" y="10"/>
                  </a:cubicBezTo>
                  <a:cubicBezTo>
                    <a:pt x="133" y="10"/>
                    <a:pt x="134" y="10"/>
                    <a:pt x="134" y="10"/>
                  </a:cubicBezTo>
                  <a:cubicBezTo>
                    <a:pt x="134" y="10"/>
                    <a:pt x="134" y="10"/>
                    <a:pt x="133" y="10"/>
                  </a:cubicBezTo>
                  <a:cubicBezTo>
                    <a:pt x="133" y="11"/>
                    <a:pt x="133" y="12"/>
                    <a:pt x="134" y="12"/>
                  </a:cubicBezTo>
                  <a:cubicBezTo>
                    <a:pt x="135" y="12"/>
                    <a:pt x="134" y="14"/>
                    <a:pt x="135" y="14"/>
                  </a:cubicBezTo>
                  <a:cubicBezTo>
                    <a:pt x="135" y="13"/>
                    <a:pt x="136" y="13"/>
                    <a:pt x="137" y="13"/>
                  </a:cubicBezTo>
                  <a:cubicBezTo>
                    <a:pt x="137" y="13"/>
                    <a:pt x="137" y="12"/>
                    <a:pt x="137" y="11"/>
                  </a:cubicBezTo>
                  <a:cubicBezTo>
                    <a:pt x="138" y="11"/>
                    <a:pt x="138" y="11"/>
                    <a:pt x="138" y="11"/>
                  </a:cubicBezTo>
                  <a:cubicBezTo>
                    <a:pt x="138" y="12"/>
                    <a:pt x="138" y="12"/>
                    <a:pt x="139" y="12"/>
                  </a:cubicBezTo>
                  <a:cubicBezTo>
                    <a:pt x="138" y="13"/>
                    <a:pt x="138" y="13"/>
                    <a:pt x="138" y="14"/>
                  </a:cubicBezTo>
                  <a:cubicBezTo>
                    <a:pt x="139" y="13"/>
                    <a:pt x="141" y="13"/>
                    <a:pt x="141" y="11"/>
                  </a:cubicBezTo>
                  <a:cubicBezTo>
                    <a:pt x="141" y="10"/>
                    <a:pt x="141" y="10"/>
                    <a:pt x="140" y="10"/>
                  </a:cubicBezTo>
                  <a:cubicBezTo>
                    <a:pt x="140" y="10"/>
                    <a:pt x="140" y="10"/>
                    <a:pt x="141" y="10"/>
                  </a:cubicBezTo>
                  <a:cubicBezTo>
                    <a:pt x="141" y="10"/>
                    <a:pt x="141" y="10"/>
                    <a:pt x="141" y="10"/>
                  </a:cubicBezTo>
                  <a:cubicBezTo>
                    <a:pt x="141" y="10"/>
                    <a:pt x="141" y="10"/>
                    <a:pt x="141" y="10"/>
                  </a:cubicBezTo>
                  <a:cubicBezTo>
                    <a:pt x="141" y="10"/>
                    <a:pt x="141" y="9"/>
                    <a:pt x="142" y="9"/>
                  </a:cubicBezTo>
                  <a:cubicBezTo>
                    <a:pt x="144" y="10"/>
                    <a:pt x="142" y="12"/>
                    <a:pt x="145" y="11"/>
                  </a:cubicBezTo>
                  <a:cubicBezTo>
                    <a:pt x="145" y="13"/>
                    <a:pt x="144" y="13"/>
                    <a:pt x="142" y="13"/>
                  </a:cubicBezTo>
                  <a:cubicBezTo>
                    <a:pt x="142" y="13"/>
                    <a:pt x="142" y="13"/>
                    <a:pt x="142" y="13"/>
                  </a:cubicBezTo>
                  <a:cubicBezTo>
                    <a:pt x="142" y="13"/>
                    <a:pt x="142" y="13"/>
                    <a:pt x="142" y="13"/>
                  </a:cubicBezTo>
                  <a:cubicBezTo>
                    <a:pt x="142" y="14"/>
                    <a:pt x="141" y="14"/>
                    <a:pt x="140" y="15"/>
                  </a:cubicBezTo>
                  <a:cubicBezTo>
                    <a:pt x="140" y="15"/>
                    <a:pt x="140" y="15"/>
                    <a:pt x="140" y="15"/>
                  </a:cubicBezTo>
                  <a:cubicBezTo>
                    <a:pt x="140" y="16"/>
                    <a:pt x="139" y="15"/>
                    <a:pt x="139" y="15"/>
                  </a:cubicBezTo>
                  <a:cubicBezTo>
                    <a:pt x="138" y="15"/>
                    <a:pt x="138" y="16"/>
                    <a:pt x="138" y="16"/>
                  </a:cubicBezTo>
                  <a:cubicBezTo>
                    <a:pt x="139" y="16"/>
                    <a:pt x="138" y="17"/>
                    <a:pt x="139" y="17"/>
                  </a:cubicBezTo>
                  <a:cubicBezTo>
                    <a:pt x="140" y="18"/>
                    <a:pt x="139" y="16"/>
                    <a:pt x="141" y="16"/>
                  </a:cubicBezTo>
                  <a:cubicBezTo>
                    <a:pt x="141" y="16"/>
                    <a:pt x="141" y="17"/>
                    <a:pt x="141" y="18"/>
                  </a:cubicBezTo>
                  <a:cubicBezTo>
                    <a:pt x="142" y="18"/>
                    <a:pt x="142" y="17"/>
                    <a:pt x="143" y="17"/>
                  </a:cubicBezTo>
                  <a:cubicBezTo>
                    <a:pt x="143" y="17"/>
                    <a:pt x="143" y="17"/>
                    <a:pt x="143" y="17"/>
                  </a:cubicBezTo>
                  <a:cubicBezTo>
                    <a:pt x="143" y="17"/>
                    <a:pt x="144" y="17"/>
                    <a:pt x="144" y="17"/>
                  </a:cubicBezTo>
                  <a:cubicBezTo>
                    <a:pt x="144" y="17"/>
                    <a:pt x="144" y="17"/>
                    <a:pt x="144" y="17"/>
                  </a:cubicBezTo>
                  <a:cubicBezTo>
                    <a:pt x="144" y="17"/>
                    <a:pt x="144" y="17"/>
                    <a:pt x="144" y="17"/>
                  </a:cubicBezTo>
                  <a:cubicBezTo>
                    <a:pt x="145" y="17"/>
                    <a:pt x="145" y="17"/>
                    <a:pt x="145" y="17"/>
                  </a:cubicBezTo>
                  <a:cubicBezTo>
                    <a:pt x="145" y="17"/>
                    <a:pt x="145" y="17"/>
                    <a:pt x="145" y="17"/>
                  </a:cubicBezTo>
                  <a:cubicBezTo>
                    <a:pt x="146" y="17"/>
                    <a:pt x="147" y="16"/>
                    <a:pt x="147" y="16"/>
                  </a:cubicBezTo>
                  <a:cubicBezTo>
                    <a:pt x="148" y="17"/>
                    <a:pt x="146" y="17"/>
                    <a:pt x="149" y="17"/>
                  </a:cubicBezTo>
                  <a:cubicBezTo>
                    <a:pt x="150" y="17"/>
                    <a:pt x="151" y="17"/>
                    <a:pt x="152" y="16"/>
                  </a:cubicBezTo>
                  <a:cubicBezTo>
                    <a:pt x="152" y="16"/>
                    <a:pt x="152" y="15"/>
                    <a:pt x="152" y="15"/>
                  </a:cubicBezTo>
                  <a:cubicBezTo>
                    <a:pt x="151" y="14"/>
                    <a:pt x="151" y="16"/>
                    <a:pt x="150" y="16"/>
                  </a:cubicBezTo>
                  <a:cubicBezTo>
                    <a:pt x="149" y="15"/>
                    <a:pt x="149" y="15"/>
                    <a:pt x="149" y="15"/>
                  </a:cubicBezTo>
                  <a:cubicBezTo>
                    <a:pt x="149" y="14"/>
                    <a:pt x="150" y="14"/>
                    <a:pt x="150" y="14"/>
                  </a:cubicBezTo>
                  <a:cubicBezTo>
                    <a:pt x="150" y="13"/>
                    <a:pt x="149" y="13"/>
                    <a:pt x="149" y="13"/>
                  </a:cubicBezTo>
                  <a:cubicBezTo>
                    <a:pt x="148" y="11"/>
                    <a:pt x="151" y="11"/>
                    <a:pt x="150" y="9"/>
                  </a:cubicBezTo>
                  <a:cubicBezTo>
                    <a:pt x="151" y="9"/>
                    <a:pt x="151" y="11"/>
                    <a:pt x="152" y="11"/>
                  </a:cubicBezTo>
                  <a:cubicBezTo>
                    <a:pt x="151" y="13"/>
                    <a:pt x="153" y="13"/>
                    <a:pt x="155" y="13"/>
                  </a:cubicBezTo>
                  <a:cubicBezTo>
                    <a:pt x="154" y="12"/>
                    <a:pt x="153" y="11"/>
                    <a:pt x="153" y="9"/>
                  </a:cubicBezTo>
                  <a:cubicBezTo>
                    <a:pt x="152" y="9"/>
                    <a:pt x="152" y="9"/>
                    <a:pt x="152" y="9"/>
                  </a:cubicBezTo>
                  <a:cubicBezTo>
                    <a:pt x="152" y="8"/>
                    <a:pt x="152" y="8"/>
                    <a:pt x="152" y="8"/>
                  </a:cubicBezTo>
                  <a:cubicBezTo>
                    <a:pt x="152" y="8"/>
                    <a:pt x="151" y="7"/>
                    <a:pt x="151" y="7"/>
                  </a:cubicBezTo>
                  <a:cubicBezTo>
                    <a:pt x="150" y="7"/>
                    <a:pt x="149" y="7"/>
                    <a:pt x="147" y="7"/>
                  </a:cubicBezTo>
                  <a:cubicBezTo>
                    <a:pt x="147" y="6"/>
                    <a:pt x="147" y="6"/>
                    <a:pt x="147" y="5"/>
                  </a:cubicBezTo>
                  <a:cubicBezTo>
                    <a:pt x="146" y="6"/>
                    <a:pt x="146" y="5"/>
                    <a:pt x="144" y="5"/>
                  </a:cubicBezTo>
                  <a:cubicBezTo>
                    <a:pt x="144" y="5"/>
                    <a:pt x="146" y="4"/>
                    <a:pt x="146" y="5"/>
                  </a:cubicBezTo>
                  <a:cubicBezTo>
                    <a:pt x="147" y="4"/>
                    <a:pt x="145" y="3"/>
                    <a:pt x="144" y="4"/>
                  </a:cubicBezTo>
                  <a:cubicBezTo>
                    <a:pt x="144" y="5"/>
                    <a:pt x="143" y="5"/>
                    <a:pt x="143" y="6"/>
                  </a:cubicBezTo>
                  <a:cubicBezTo>
                    <a:pt x="142" y="5"/>
                    <a:pt x="142" y="5"/>
                    <a:pt x="141" y="4"/>
                  </a:cubicBezTo>
                  <a:cubicBezTo>
                    <a:pt x="140" y="4"/>
                    <a:pt x="141" y="6"/>
                    <a:pt x="140" y="6"/>
                  </a:cubicBezTo>
                  <a:cubicBezTo>
                    <a:pt x="139" y="5"/>
                    <a:pt x="137" y="5"/>
                    <a:pt x="136" y="6"/>
                  </a:cubicBezTo>
                  <a:cubicBezTo>
                    <a:pt x="136" y="6"/>
                    <a:pt x="136" y="6"/>
                    <a:pt x="136" y="6"/>
                  </a:cubicBezTo>
                  <a:cubicBezTo>
                    <a:pt x="136" y="6"/>
                    <a:pt x="137" y="5"/>
                    <a:pt x="137" y="5"/>
                  </a:cubicBezTo>
                  <a:cubicBezTo>
                    <a:pt x="135" y="4"/>
                    <a:pt x="134" y="5"/>
                    <a:pt x="133" y="5"/>
                  </a:cubicBezTo>
                  <a:cubicBezTo>
                    <a:pt x="133" y="5"/>
                    <a:pt x="133" y="5"/>
                    <a:pt x="132" y="5"/>
                  </a:cubicBezTo>
                  <a:cubicBezTo>
                    <a:pt x="132" y="5"/>
                    <a:pt x="132" y="6"/>
                    <a:pt x="131" y="6"/>
                  </a:cubicBezTo>
                  <a:cubicBezTo>
                    <a:pt x="131" y="6"/>
                    <a:pt x="131" y="6"/>
                    <a:pt x="131" y="6"/>
                  </a:cubicBezTo>
                  <a:cubicBezTo>
                    <a:pt x="131" y="5"/>
                    <a:pt x="131" y="5"/>
                    <a:pt x="131" y="5"/>
                  </a:cubicBezTo>
                  <a:cubicBezTo>
                    <a:pt x="131" y="5"/>
                    <a:pt x="131" y="5"/>
                    <a:pt x="131" y="5"/>
                  </a:cubicBezTo>
                  <a:cubicBezTo>
                    <a:pt x="132" y="5"/>
                    <a:pt x="132" y="4"/>
                    <a:pt x="132" y="4"/>
                  </a:cubicBezTo>
                  <a:cubicBezTo>
                    <a:pt x="133" y="4"/>
                    <a:pt x="134" y="4"/>
                    <a:pt x="135" y="4"/>
                  </a:cubicBezTo>
                  <a:cubicBezTo>
                    <a:pt x="135" y="3"/>
                    <a:pt x="133" y="4"/>
                    <a:pt x="133" y="2"/>
                  </a:cubicBezTo>
                  <a:cubicBezTo>
                    <a:pt x="132" y="2"/>
                    <a:pt x="131" y="2"/>
                    <a:pt x="130" y="2"/>
                  </a:cubicBezTo>
                  <a:cubicBezTo>
                    <a:pt x="130" y="2"/>
                    <a:pt x="130" y="2"/>
                    <a:pt x="130" y="2"/>
                  </a:cubicBezTo>
                  <a:cubicBezTo>
                    <a:pt x="130" y="2"/>
                    <a:pt x="129" y="1"/>
                    <a:pt x="129" y="0"/>
                  </a:cubicBezTo>
                  <a:cubicBezTo>
                    <a:pt x="129" y="0"/>
                    <a:pt x="129" y="1"/>
                    <a:pt x="129" y="1"/>
                  </a:cubicBezTo>
                  <a:cubicBezTo>
                    <a:pt x="128" y="1"/>
                    <a:pt x="128" y="1"/>
                    <a:pt x="128" y="1"/>
                  </a:cubicBezTo>
                  <a:cubicBezTo>
                    <a:pt x="127" y="2"/>
                    <a:pt x="128" y="2"/>
                    <a:pt x="128" y="3"/>
                  </a:cubicBezTo>
                  <a:cubicBezTo>
                    <a:pt x="127" y="3"/>
                    <a:pt x="127" y="3"/>
                    <a:pt x="127" y="3"/>
                  </a:cubicBezTo>
                  <a:cubicBezTo>
                    <a:pt x="126" y="3"/>
                    <a:pt x="126" y="4"/>
                    <a:pt x="126" y="5"/>
                  </a:cubicBezTo>
                  <a:cubicBezTo>
                    <a:pt x="125" y="5"/>
                    <a:pt x="125" y="5"/>
                    <a:pt x="124" y="5"/>
                  </a:cubicBezTo>
                  <a:cubicBezTo>
                    <a:pt x="124" y="5"/>
                    <a:pt x="124" y="5"/>
                    <a:pt x="124" y="6"/>
                  </a:cubicBezTo>
                  <a:cubicBezTo>
                    <a:pt x="124" y="6"/>
                    <a:pt x="124" y="6"/>
                    <a:pt x="124" y="6"/>
                  </a:cubicBezTo>
                  <a:cubicBezTo>
                    <a:pt x="124" y="4"/>
                    <a:pt x="122" y="5"/>
                    <a:pt x="121" y="4"/>
                  </a:cubicBezTo>
                  <a:cubicBezTo>
                    <a:pt x="121" y="4"/>
                    <a:pt x="121" y="4"/>
                    <a:pt x="121" y="4"/>
                  </a:cubicBezTo>
                  <a:cubicBezTo>
                    <a:pt x="121" y="4"/>
                    <a:pt x="121" y="4"/>
                    <a:pt x="121" y="4"/>
                  </a:cubicBezTo>
                  <a:cubicBezTo>
                    <a:pt x="121" y="3"/>
                    <a:pt x="122" y="3"/>
                    <a:pt x="123" y="3"/>
                  </a:cubicBezTo>
                  <a:cubicBezTo>
                    <a:pt x="123" y="2"/>
                    <a:pt x="123" y="2"/>
                    <a:pt x="122" y="2"/>
                  </a:cubicBezTo>
                  <a:cubicBezTo>
                    <a:pt x="121" y="2"/>
                    <a:pt x="121" y="2"/>
                    <a:pt x="120" y="2"/>
                  </a:cubicBezTo>
                  <a:cubicBezTo>
                    <a:pt x="120" y="2"/>
                    <a:pt x="120" y="2"/>
                    <a:pt x="120" y="2"/>
                  </a:cubicBezTo>
                  <a:cubicBezTo>
                    <a:pt x="120" y="2"/>
                    <a:pt x="119" y="2"/>
                    <a:pt x="119" y="2"/>
                  </a:cubicBezTo>
                  <a:cubicBezTo>
                    <a:pt x="119" y="2"/>
                    <a:pt x="118" y="2"/>
                    <a:pt x="118" y="2"/>
                  </a:cubicBezTo>
                  <a:cubicBezTo>
                    <a:pt x="118" y="2"/>
                    <a:pt x="118" y="2"/>
                    <a:pt x="117" y="2"/>
                  </a:cubicBezTo>
                  <a:cubicBezTo>
                    <a:pt x="117" y="2"/>
                    <a:pt x="117" y="2"/>
                    <a:pt x="117" y="2"/>
                  </a:cubicBezTo>
                  <a:cubicBezTo>
                    <a:pt x="116" y="2"/>
                    <a:pt x="116" y="2"/>
                    <a:pt x="116" y="2"/>
                  </a:cubicBezTo>
                  <a:cubicBezTo>
                    <a:pt x="116" y="3"/>
                    <a:pt x="116" y="3"/>
                    <a:pt x="114" y="2"/>
                  </a:cubicBezTo>
                  <a:cubicBezTo>
                    <a:pt x="114" y="2"/>
                    <a:pt x="114" y="2"/>
                    <a:pt x="114" y="2"/>
                  </a:cubicBezTo>
                  <a:cubicBezTo>
                    <a:pt x="114" y="2"/>
                    <a:pt x="113" y="2"/>
                    <a:pt x="112" y="2"/>
                  </a:cubicBezTo>
                  <a:cubicBezTo>
                    <a:pt x="112" y="2"/>
                    <a:pt x="112" y="2"/>
                    <a:pt x="112" y="2"/>
                  </a:cubicBezTo>
                  <a:cubicBezTo>
                    <a:pt x="112" y="2"/>
                    <a:pt x="113" y="0"/>
                    <a:pt x="112" y="0"/>
                  </a:cubicBezTo>
                  <a:cubicBezTo>
                    <a:pt x="112" y="1"/>
                    <a:pt x="111" y="1"/>
                    <a:pt x="111" y="2"/>
                  </a:cubicBezTo>
                  <a:cubicBezTo>
                    <a:pt x="110" y="2"/>
                    <a:pt x="112" y="3"/>
                    <a:pt x="111" y="3"/>
                  </a:cubicBezTo>
                  <a:cubicBezTo>
                    <a:pt x="111" y="2"/>
                    <a:pt x="110" y="2"/>
                    <a:pt x="110" y="2"/>
                  </a:cubicBezTo>
                  <a:cubicBezTo>
                    <a:pt x="110" y="3"/>
                    <a:pt x="110" y="3"/>
                    <a:pt x="110" y="4"/>
                  </a:cubicBezTo>
                  <a:cubicBezTo>
                    <a:pt x="109" y="4"/>
                    <a:pt x="109" y="5"/>
                    <a:pt x="109" y="6"/>
                  </a:cubicBezTo>
                  <a:cubicBezTo>
                    <a:pt x="109" y="5"/>
                    <a:pt x="109" y="5"/>
                    <a:pt x="108" y="6"/>
                  </a:cubicBezTo>
                  <a:cubicBezTo>
                    <a:pt x="108" y="5"/>
                    <a:pt x="108" y="5"/>
                    <a:pt x="108" y="5"/>
                  </a:cubicBezTo>
                  <a:cubicBezTo>
                    <a:pt x="108" y="5"/>
                    <a:pt x="107" y="6"/>
                    <a:pt x="107" y="7"/>
                  </a:cubicBezTo>
                  <a:cubicBezTo>
                    <a:pt x="107" y="6"/>
                    <a:pt x="107" y="6"/>
                    <a:pt x="107" y="6"/>
                  </a:cubicBezTo>
                  <a:cubicBezTo>
                    <a:pt x="107" y="6"/>
                    <a:pt x="107" y="6"/>
                    <a:pt x="107" y="6"/>
                  </a:cubicBezTo>
                  <a:cubicBezTo>
                    <a:pt x="105" y="6"/>
                    <a:pt x="106" y="3"/>
                    <a:pt x="103" y="4"/>
                  </a:cubicBezTo>
                  <a:cubicBezTo>
                    <a:pt x="103" y="4"/>
                    <a:pt x="103" y="5"/>
                    <a:pt x="103" y="5"/>
                  </a:cubicBezTo>
                  <a:cubicBezTo>
                    <a:pt x="103" y="4"/>
                    <a:pt x="102" y="4"/>
                    <a:pt x="101" y="5"/>
                  </a:cubicBezTo>
                  <a:cubicBezTo>
                    <a:pt x="101" y="4"/>
                    <a:pt x="101" y="4"/>
                    <a:pt x="101" y="4"/>
                  </a:cubicBezTo>
                  <a:cubicBezTo>
                    <a:pt x="101" y="4"/>
                    <a:pt x="101" y="4"/>
                    <a:pt x="101" y="4"/>
                  </a:cubicBezTo>
                  <a:cubicBezTo>
                    <a:pt x="101" y="4"/>
                    <a:pt x="101" y="3"/>
                    <a:pt x="101" y="3"/>
                  </a:cubicBezTo>
                  <a:cubicBezTo>
                    <a:pt x="102" y="3"/>
                    <a:pt x="102" y="3"/>
                    <a:pt x="102" y="3"/>
                  </a:cubicBezTo>
                  <a:cubicBezTo>
                    <a:pt x="103" y="3"/>
                    <a:pt x="102" y="2"/>
                    <a:pt x="102" y="2"/>
                  </a:cubicBezTo>
                  <a:cubicBezTo>
                    <a:pt x="102" y="2"/>
                    <a:pt x="102" y="2"/>
                    <a:pt x="102" y="2"/>
                  </a:cubicBezTo>
                  <a:cubicBezTo>
                    <a:pt x="102" y="2"/>
                    <a:pt x="102" y="2"/>
                    <a:pt x="102" y="2"/>
                  </a:cubicBezTo>
                  <a:cubicBezTo>
                    <a:pt x="102" y="2"/>
                    <a:pt x="102" y="2"/>
                    <a:pt x="102" y="2"/>
                  </a:cubicBezTo>
                  <a:cubicBezTo>
                    <a:pt x="102" y="2"/>
                    <a:pt x="102" y="2"/>
                    <a:pt x="102" y="2"/>
                  </a:cubicBezTo>
                  <a:cubicBezTo>
                    <a:pt x="102" y="2"/>
                    <a:pt x="102" y="1"/>
                    <a:pt x="101" y="1"/>
                  </a:cubicBezTo>
                  <a:cubicBezTo>
                    <a:pt x="100" y="1"/>
                    <a:pt x="97" y="0"/>
                    <a:pt x="95" y="2"/>
                  </a:cubicBezTo>
                  <a:cubicBezTo>
                    <a:pt x="95" y="3"/>
                    <a:pt x="96" y="3"/>
                    <a:pt x="96" y="4"/>
                  </a:cubicBezTo>
                  <a:cubicBezTo>
                    <a:pt x="95" y="4"/>
                    <a:pt x="95" y="4"/>
                    <a:pt x="95" y="5"/>
                  </a:cubicBezTo>
                  <a:cubicBezTo>
                    <a:pt x="95" y="5"/>
                    <a:pt x="94" y="5"/>
                    <a:pt x="94" y="6"/>
                  </a:cubicBezTo>
                  <a:cubicBezTo>
                    <a:pt x="94" y="6"/>
                    <a:pt x="94" y="6"/>
                    <a:pt x="94" y="6"/>
                  </a:cubicBezTo>
                  <a:cubicBezTo>
                    <a:pt x="94" y="6"/>
                    <a:pt x="94" y="7"/>
                    <a:pt x="94" y="7"/>
                  </a:cubicBezTo>
                  <a:cubicBezTo>
                    <a:pt x="94" y="7"/>
                    <a:pt x="93" y="7"/>
                    <a:pt x="93" y="7"/>
                  </a:cubicBezTo>
                  <a:cubicBezTo>
                    <a:pt x="92" y="6"/>
                    <a:pt x="92" y="6"/>
                    <a:pt x="92" y="6"/>
                  </a:cubicBezTo>
                  <a:cubicBezTo>
                    <a:pt x="92" y="5"/>
                    <a:pt x="93" y="5"/>
                    <a:pt x="92" y="5"/>
                  </a:cubicBezTo>
                  <a:cubicBezTo>
                    <a:pt x="92" y="5"/>
                    <a:pt x="92" y="5"/>
                    <a:pt x="91" y="5"/>
                  </a:cubicBezTo>
                  <a:cubicBezTo>
                    <a:pt x="92" y="4"/>
                    <a:pt x="91" y="4"/>
                    <a:pt x="91" y="3"/>
                  </a:cubicBezTo>
                  <a:cubicBezTo>
                    <a:pt x="91" y="3"/>
                    <a:pt x="91" y="2"/>
                    <a:pt x="91" y="1"/>
                  </a:cubicBezTo>
                  <a:cubicBezTo>
                    <a:pt x="89" y="1"/>
                    <a:pt x="89" y="1"/>
                    <a:pt x="89" y="1"/>
                  </a:cubicBezTo>
                  <a:cubicBezTo>
                    <a:pt x="89" y="2"/>
                    <a:pt x="91" y="1"/>
                    <a:pt x="90" y="3"/>
                  </a:cubicBezTo>
                  <a:cubicBezTo>
                    <a:pt x="89" y="2"/>
                    <a:pt x="90" y="4"/>
                    <a:pt x="89" y="4"/>
                  </a:cubicBezTo>
                  <a:cubicBezTo>
                    <a:pt x="88" y="4"/>
                    <a:pt x="89" y="2"/>
                    <a:pt x="88" y="3"/>
                  </a:cubicBezTo>
                  <a:cubicBezTo>
                    <a:pt x="88" y="3"/>
                    <a:pt x="88" y="4"/>
                    <a:pt x="88" y="4"/>
                  </a:cubicBezTo>
                  <a:cubicBezTo>
                    <a:pt x="86" y="4"/>
                    <a:pt x="86" y="5"/>
                    <a:pt x="85" y="6"/>
                  </a:cubicBezTo>
                  <a:cubicBezTo>
                    <a:pt x="84" y="5"/>
                    <a:pt x="84" y="5"/>
                    <a:pt x="83" y="5"/>
                  </a:cubicBezTo>
                  <a:cubicBezTo>
                    <a:pt x="83" y="5"/>
                    <a:pt x="83" y="5"/>
                    <a:pt x="82" y="5"/>
                  </a:cubicBezTo>
                  <a:cubicBezTo>
                    <a:pt x="81" y="5"/>
                    <a:pt x="81" y="5"/>
                    <a:pt x="80" y="4"/>
                  </a:cubicBezTo>
                  <a:cubicBezTo>
                    <a:pt x="80" y="3"/>
                    <a:pt x="81" y="3"/>
                    <a:pt x="81" y="2"/>
                  </a:cubicBezTo>
                  <a:cubicBezTo>
                    <a:pt x="81" y="2"/>
                    <a:pt x="80" y="2"/>
                    <a:pt x="80" y="2"/>
                  </a:cubicBezTo>
                  <a:cubicBezTo>
                    <a:pt x="80" y="2"/>
                    <a:pt x="80" y="3"/>
                    <a:pt x="80" y="3"/>
                  </a:cubicBezTo>
                  <a:cubicBezTo>
                    <a:pt x="78" y="3"/>
                    <a:pt x="78" y="3"/>
                    <a:pt x="78" y="3"/>
                  </a:cubicBezTo>
                  <a:cubicBezTo>
                    <a:pt x="78" y="2"/>
                    <a:pt x="78" y="2"/>
                    <a:pt x="78" y="1"/>
                  </a:cubicBezTo>
                  <a:cubicBezTo>
                    <a:pt x="75" y="1"/>
                    <a:pt x="75" y="1"/>
                    <a:pt x="75" y="1"/>
                  </a:cubicBezTo>
                  <a:cubicBezTo>
                    <a:pt x="75" y="1"/>
                    <a:pt x="75" y="1"/>
                    <a:pt x="75" y="0"/>
                  </a:cubicBezTo>
                  <a:cubicBezTo>
                    <a:pt x="75" y="0"/>
                    <a:pt x="75" y="0"/>
                    <a:pt x="74" y="0"/>
                  </a:cubicBezTo>
                  <a:cubicBezTo>
                    <a:pt x="74" y="1"/>
                    <a:pt x="75" y="1"/>
                    <a:pt x="75" y="2"/>
                  </a:cubicBezTo>
                  <a:cubicBezTo>
                    <a:pt x="75" y="3"/>
                    <a:pt x="74" y="3"/>
                    <a:pt x="73" y="3"/>
                  </a:cubicBezTo>
                  <a:cubicBezTo>
                    <a:pt x="73" y="3"/>
                    <a:pt x="72" y="4"/>
                    <a:pt x="71" y="4"/>
                  </a:cubicBezTo>
                  <a:cubicBezTo>
                    <a:pt x="71" y="5"/>
                    <a:pt x="71" y="6"/>
                    <a:pt x="69" y="6"/>
                  </a:cubicBezTo>
                  <a:cubicBezTo>
                    <a:pt x="69" y="5"/>
                    <a:pt x="70" y="5"/>
                    <a:pt x="69" y="5"/>
                  </a:cubicBezTo>
                  <a:cubicBezTo>
                    <a:pt x="68" y="4"/>
                    <a:pt x="69" y="6"/>
                    <a:pt x="67" y="6"/>
                  </a:cubicBezTo>
                  <a:cubicBezTo>
                    <a:pt x="67" y="6"/>
                    <a:pt x="67" y="5"/>
                    <a:pt x="67" y="5"/>
                  </a:cubicBezTo>
                  <a:cubicBezTo>
                    <a:pt x="68" y="5"/>
                    <a:pt x="68" y="5"/>
                    <a:pt x="68" y="5"/>
                  </a:cubicBezTo>
                  <a:cubicBezTo>
                    <a:pt x="67" y="4"/>
                    <a:pt x="67" y="4"/>
                    <a:pt x="67" y="5"/>
                  </a:cubicBezTo>
                  <a:cubicBezTo>
                    <a:pt x="67" y="4"/>
                    <a:pt x="66" y="5"/>
                    <a:pt x="66" y="5"/>
                  </a:cubicBezTo>
                  <a:cubicBezTo>
                    <a:pt x="66" y="4"/>
                    <a:pt x="65" y="4"/>
                    <a:pt x="65" y="5"/>
                  </a:cubicBezTo>
                  <a:cubicBezTo>
                    <a:pt x="64" y="3"/>
                    <a:pt x="66" y="4"/>
                    <a:pt x="66" y="3"/>
                  </a:cubicBezTo>
                  <a:cubicBezTo>
                    <a:pt x="64" y="3"/>
                    <a:pt x="64" y="3"/>
                    <a:pt x="64" y="3"/>
                  </a:cubicBezTo>
                  <a:cubicBezTo>
                    <a:pt x="64" y="4"/>
                    <a:pt x="64" y="5"/>
                    <a:pt x="64" y="5"/>
                  </a:cubicBezTo>
                  <a:cubicBezTo>
                    <a:pt x="64" y="5"/>
                    <a:pt x="64" y="5"/>
                    <a:pt x="64" y="5"/>
                  </a:cubicBezTo>
                  <a:cubicBezTo>
                    <a:pt x="63" y="5"/>
                    <a:pt x="62" y="4"/>
                    <a:pt x="61" y="5"/>
                  </a:cubicBezTo>
                  <a:cubicBezTo>
                    <a:pt x="61" y="4"/>
                    <a:pt x="61" y="3"/>
                    <a:pt x="59" y="3"/>
                  </a:cubicBezTo>
                  <a:cubicBezTo>
                    <a:pt x="59" y="3"/>
                    <a:pt x="59" y="3"/>
                    <a:pt x="59" y="3"/>
                  </a:cubicBezTo>
                  <a:cubicBezTo>
                    <a:pt x="58" y="3"/>
                    <a:pt x="57" y="3"/>
                    <a:pt x="56" y="3"/>
                  </a:cubicBezTo>
                  <a:cubicBezTo>
                    <a:pt x="56" y="3"/>
                    <a:pt x="56" y="2"/>
                    <a:pt x="57" y="2"/>
                  </a:cubicBezTo>
                  <a:cubicBezTo>
                    <a:pt x="57" y="1"/>
                    <a:pt x="56" y="1"/>
                    <a:pt x="56" y="0"/>
                  </a:cubicBezTo>
                  <a:cubicBezTo>
                    <a:pt x="56" y="0"/>
                    <a:pt x="56" y="0"/>
                    <a:pt x="56" y="0"/>
                  </a:cubicBezTo>
                  <a:cubicBezTo>
                    <a:pt x="55" y="0"/>
                    <a:pt x="54" y="0"/>
                    <a:pt x="53" y="0"/>
                  </a:cubicBezTo>
                  <a:cubicBezTo>
                    <a:pt x="53" y="0"/>
                    <a:pt x="53" y="1"/>
                    <a:pt x="53" y="1"/>
                  </a:cubicBezTo>
                  <a:cubicBezTo>
                    <a:pt x="53" y="1"/>
                    <a:pt x="54" y="1"/>
                    <a:pt x="54" y="1"/>
                  </a:cubicBezTo>
                  <a:cubicBezTo>
                    <a:pt x="54" y="2"/>
                    <a:pt x="54" y="2"/>
                    <a:pt x="54" y="3"/>
                  </a:cubicBezTo>
                  <a:cubicBezTo>
                    <a:pt x="52" y="1"/>
                    <a:pt x="52" y="4"/>
                    <a:pt x="50" y="5"/>
                  </a:cubicBezTo>
                  <a:cubicBezTo>
                    <a:pt x="50" y="4"/>
                    <a:pt x="49" y="4"/>
                    <a:pt x="48" y="5"/>
                  </a:cubicBezTo>
                  <a:cubicBezTo>
                    <a:pt x="48" y="4"/>
                    <a:pt x="47" y="4"/>
                    <a:pt x="47" y="3"/>
                  </a:cubicBezTo>
                  <a:cubicBezTo>
                    <a:pt x="47" y="4"/>
                    <a:pt x="46" y="4"/>
                    <a:pt x="46" y="5"/>
                  </a:cubicBezTo>
                  <a:cubicBezTo>
                    <a:pt x="46" y="4"/>
                    <a:pt x="45" y="4"/>
                    <a:pt x="45" y="4"/>
                  </a:cubicBezTo>
                  <a:cubicBezTo>
                    <a:pt x="45" y="2"/>
                    <a:pt x="43" y="2"/>
                    <a:pt x="43" y="1"/>
                  </a:cubicBezTo>
                  <a:cubicBezTo>
                    <a:pt x="43" y="1"/>
                    <a:pt x="44" y="1"/>
                    <a:pt x="44" y="0"/>
                  </a:cubicBezTo>
                  <a:cubicBezTo>
                    <a:pt x="43" y="0"/>
                    <a:pt x="42" y="0"/>
                    <a:pt x="41" y="0"/>
                  </a:cubicBezTo>
                  <a:cubicBezTo>
                    <a:pt x="41" y="0"/>
                    <a:pt x="41" y="0"/>
                    <a:pt x="41" y="0"/>
                  </a:cubicBezTo>
                  <a:cubicBezTo>
                    <a:pt x="40" y="1"/>
                    <a:pt x="40" y="1"/>
                    <a:pt x="39" y="0"/>
                  </a:cubicBezTo>
                  <a:cubicBezTo>
                    <a:pt x="39" y="0"/>
                    <a:pt x="39" y="0"/>
                    <a:pt x="39" y="0"/>
                  </a:cubicBezTo>
                  <a:cubicBezTo>
                    <a:pt x="38" y="0"/>
                    <a:pt x="38" y="0"/>
                    <a:pt x="38" y="0"/>
                  </a:cubicBezTo>
                  <a:cubicBezTo>
                    <a:pt x="38" y="0"/>
                    <a:pt x="37" y="0"/>
                    <a:pt x="37" y="0"/>
                  </a:cubicBezTo>
                  <a:cubicBezTo>
                    <a:pt x="37" y="0"/>
                    <a:pt x="36" y="0"/>
                    <a:pt x="36" y="0"/>
                  </a:cubicBezTo>
                  <a:cubicBezTo>
                    <a:pt x="36" y="0"/>
                    <a:pt x="36" y="0"/>
                    <a:pt x="36" y="0"/>
                  </a:cubicBezTo>
                  <a:cubicBezTo>
                    <a:pt x="36" y="0"/>
                    <a:pt x="35" y="0"/>
                    <a:pt x="35" y="0"/>
                  </a:cubicBezTo>
                  <a:cubicBezTo>
                    <a:pt x="35" y="0"/>
                    <a:pt x="34" y="0"/>
                    <a:pt x="33" y="0"/>
                  </a:cubicBezTo>
                  <a:cubicBezTo>
                    <a:pt x="33" y="0"/>
                    <a:pt x="32" y="1"/>
                    <a:pt x="32" y="1"/>
                  </a:cubicBezTo>
                  <a:cubicBezTo>
                    <a:pt x="33" y="1"/>
                    <a:pt x="34" y="1"/>
                    <a:pt x="35" y="2"/>
                  </a:cubicBezTo>
                  <a:cubicBezTo>
                    <a:pt x="34" y="1"/>
                    <a:pt x="37" y="0"/>
                    <a:pt x="37" y="1"/>
                  </a:cubicBezTo>
                  <a:cubicBezTo>
                    <a:pt x="37" y="2"/>
                    <a:pt x="35" y="3"/>
                    <a:pt x="36" y="3"/>
                  </a:cubicBezTo>
                  <a:cubicBezTo>
                    <a:pt x="36" y="2"/>
                    <a:pt x="38" y="1"/>
                    <a:pt x="39" y="2"/>
                  </a:cubicBezTo>
                  <a:cubicBezTo>
                    <a:pt x="38" y="3"/>
                    <a:pt x="38" y="3"/>
                    <a:pt x="39" y="4"/>
                  </a:cubicBezTo>
                  <a:cubicBezTo>
                    <a:pt x="38" y="4"/>
                    <a:pt x="38" y="5"/>
                    <a:pt x="37" y="5"/>
                  </a:cubicBezTo>
                  <a:cubicBezTo>
                    <a:pt x="37" y="5"/>
                    <a:pt x="36" y="4"/>
                    <a:pt x="36" y="4"/>
                  </a:cubicBezTo>
                  <a:cubicBezTo>
                    <a:pt x="35" y="4"/>
                    <a:pt x="35" y="6"/>
                    <a:pt x="33" y="6"/>
                  </a:cubicBezTo>
                  <a:cubicBezTo>
                    <a:pt x="33" y="4"/>
                    <a:pt x="32" y="4"/>
                    <a:pt x="31" y="5"/>
                  </a:cubicBezTo>
                  <a:cubicBezTo>
                    <a:pt x="31" y="4"/>
                    <a:pt x="32" y="3"/>
                    <a:pt x="31" y="3"/>
                  </a:cubicBezTo>
                  <a:cubicBezTo>
                    <a:pt x="30" y="3"/>
                    <a:pt x="29" y="3"/>
                    <a:pt x="28" y="2"/>
                  </a:cubicBezTo>
                  <a:cubicBezTo>
                    <a:pt x="28" y="1"/>
                    <a:pt x="28" y="1"/>
                    <a:pt x="27" y="1"/>
                  </a:cubicBezTo>
                  <a:cubicBezTo>
                    <a:pt x="27" y="1"/>
                    <a:pt x="28" y="3"/>
                    <a:pt x="26" y="2"/>
                  </a:cubicBezTo>
                  <a:cubicBezTo>
                    <a:pt x="26" y="1"/>
                    <a:pt x="27" y="0"/>
                    <a:pt x="27" y="0"/>
                  </a:cubicBezTo>
                  <a:cubicBezTo>
                    <a:pt x="27" y="0"/>
                    <a:pt x="27" y="0"/>
                    <a:pt x="27" y="0"/>
                  </a:cubicBezTo>
                  <a:cubicBezTo>
                    <a:pt x="26" y="0"/>
                    <a:pt x="26" y="1"/>
                    <a:pt x="26" y="1"/>
                  </a:cubicBezTo>
                  <a:cubicBezTo>
                    <a:pt x="25" y="2"/>
                    <a:pt x="26" y="2"/>
                    <a:pt x="26" y="2"/>
                  </a:cubicBezTo>
                  <a:cubicBezTo>
                    <a:pt x="26" y="2"/>
                    <a:pt x="25" y="2"/>
                    <a:pt x="25" y="1"/>
                  </a:cubicBezTo>
                  <a:cubicBezTo>
                    <a:pt x="25" y="1"/>
                    <a:pt x="25" y="0"/>
                    <a:pt x="25" y="0"/>
                  </a:cubicBezTo>
                  <a:cubicBezTo>
                    <a:pt x="24" y="0"/>
                    <a:pt x="23" y="0"/>
                    <a:pt x="22" y="0"/>
                  </a:cubicBezTo>
                  <a:cubicBezTo>
                    <a:pt x="22" y="2"/>
                    <a:pt x="20" y="1"/>
                    <a:pt x="20" y="2"/>
                  </a:cubicBezTo>
                  <a:cubicBezTo>
                    <a:pt x="22" y="2"/>
                    <a:pt x="22" y="2"/>
                    <a:pt x="24" y="2"/>
                  </a:cubicBezTo>
                  <a:cubicBezTo>
                    <a:pt x="23" y="3"/>
                    <a:pt x="25" y="3"/>
                    <a:pt x="24" y="4"/>
                  </a:cubicBezTo>
                  <a:cubicBezTo>
                    <a:pt x="23" y="4"/>
                    <a:pt x="23" y="3"/>
                    <a:pt x="23" y="3"/>
                  </a:cubicBezTo>
                  <a:cubicBezTo>
                    <a:pt x="22" y="3"/>
                    <a:pt x="23" y="5"/>
                    <a:pt x="22" y="5"/>
                  </a:cubicBezTo>
                  <a:cubicBezTo>
                    <a:pt x="22" y="4"/>
                    <a:pt x="21" y="4"/>
                    <a:pt x="20" y="4"/>
                  </a:cubicBezTo>
                  <a:cubicBezTo>
                    <a:pt x="20" y="5"/>
                    <a:pt x="20" y="5"/>
                    <a:pt x="19" y="6"/>
                  </a:cubicBezTo>
                  <a:cubicBezTo>
                    <a:pt x="20" y="3"/>
                    <a:pt x="17" y="3"/>
                    <a:pt x="16" y="4"/>
                  </a:cubicBezTo>
                  <a:cubicBezTo>
                    <a:pt x="14" y="4"/>
                    <a:pt x="15" y="2"/>
                    <a:pt x="14" y="2"/>
                  </a:cubicBezTo>
                  <a:cubicBezTo>
                    <a:pt x="14" y="3"/>
                    <a:pt x="13" y="3"/>
                    <a:pt x="13" y="4"/>
                  </a:cubicBezTo>
                  <a:cubicBezTo>
                    <a:pt x="12" y="3"/>
                    <a:pt x="11" y="3"/>
                    <a:pt x="11" y="2"/>
                  </a:cubicBezTo>
                  <a:cubicBezTo>
                    <a:pt x="10" y="1"/>
                    <a:pt x="8" y="2"/>
                    <a:pt x="9" y="3"/>
                  </a:cubicBezTo>
                  <a:cubicBezTo>
                    <a:pt x="9" y="2"/>
                    <a:pt x="11" y="3"/>
                    <a:pt x="11" y="3"/>
                  </a:cubicBezTo>
                  <a:cubicBezTo>
                    <a:pt x="10" y="3"/>
                    <a:pt x="9" y="4"/>
                    <a:pt x="8" y="3"/>
                  </a:cubicBezTo>
                  <a:cubicBezTo>
                    <a:pt x="8" y="4"/>
                    <a:pt x="8" y="5"/>
                    <a:pt x="8" y="5"/>
                  </a:cubicBezTo>
                  <a:cubicBezTo>
                    <a:pt x="6" y="5"/>
                    <a:pt x="5" y="5"/>
                    <a:pt x="4" y="5"/>
                  </a:cubicBezTo>
                  <a:cubicBezTo>
                    <a:pt x="4" y="5"/>
                    <a:pt x="3" y="6"/>
                    <a:pt x="3" y="6"/>
                  </a:cubicBezTo>
                  <a:cubicBezTo>
                    <a:pt x="3" y="6"/>
                    <a:pt x="3" y="7"/>
                    <a:pt x="4" y="7"/>
                  </a:cubicBezTo>
                  <a:cubicBezTo>
                    <a:pt x="3" y="7"/>
                    <a:pt x="3" y="7"/>
                    <a:pt x="3" y="7"/>
                  </a:cubicBezTo>
                  <a:cubicBezTo>
                    <a:pt x="2" y="9"/>
                    <a:pt x="1" y="10"/>
                    <a:pt x="0" y="12"/>
                  </a:cubicBezTo>
                  <a:cubicBezTo>
                    <a:pt x="1" y="12"/>
                    <a:pt x="1" y="11"/>
                    <a:pt x="2" y="11"/>
                  </a:cubicBezTo>
                  <a:cubicBezTo>
                    <a:pt x="2" y="11"/>
                    <a:pt x="3" y="12"/>
                    <a:pt x="3" y="13"/>
                  </a:cubicBezTo>
                  <a:close/>
                  <a:moveTo>
                    <a:pt x="132" y="15"/>
                  </a:moveTo>
                  <a:cubicBezTo>
                    <a:pt x="132" y="14"/>
                    <a:pt x="132" y="14"/>
                    <a:pt x="132" y="14"/>
                  </a:cubicBezTo>
                  <a:cubicBezTo>
                    <a:pt x="133" y="15"/>
                    <a:pt x="132" y="15"/>
                    <a:pt x="132" y="16"/>
                  </a:cubicBezTo>
                  <a:cubicBezTo>
                    <a:pt x="132" y="16"/>
                    <a:pt x="131" y="16"/>
                    <a:pt x="131" y="16"/>
                  </a:cubicBezTo>
                  <a:cubicBezTo>
                    <a:pt x="130" y="14"/>
                    <a:pt x="132" y="16"/>
                    <a:pt x="132" y="15"/>
                  </a:cubicBezTo>
                  <a:close/>
                  <a:moveTo>
                    <a:pt x="143" y="15"/>
                  </a:moveTo>
                  <a:cubicBezTo>
                    <a:pt x="143" y="15"/>
                    <a:pt x="143" y="15"/>
                    <a:pt x="143" y="15"/>
                  </a:cubicBezTo>
                  <a:cubicBezTo>
                    <a:pt x="144" y="15"/>
                    <a:pt x="144" y="16"/>
                    <a:pt x="144" y="16"/>
                  </a:cubicBezTo>
                  <a:cubicBezTo>
                    <a:pt x="144" y="16"/>
                    <a:pt x="144" y="16"/>
                    <a:pt x="144" y="16"/>
                  </a:cubicBezTo>
                  <a:cubicBezTo>
                    <a:pt x="143" y="16"/>
                    <a:pt x="143" y="16"/>
                    <a:pt x="143" y="15"/>
                  </a:cubicBezTo>
                  <a:close/>
                  <a:moveTo>
                    <a:pt x="6" y="11"/>
                  </a:moveTo>
                  <a:cubicBezTo>
                    <a:pt x="6" y="11"/>
                    <a:pt x="6" y="11"/>
                    <a:pt x="7" y="11"/>
                  </a:cubicBezTo>
                  <a:cubicBezTo>
                    <a:pt x="7" y="11"/>
                    <a:pt x="6" y="11"/>
                    <a:pt x="6" y="11"/>
                  </a:cubicBezTo>
                  <a:cubicBezTo>
                    <a:pt x="6" y="11"/>
                    <a:pt x="6" y="11"/>
                    <a:pt x="6" y="11"/>
                  </a:cubicBezTo>
                  <a:cubicBezTo>
                    <a:pt x="6" y="11"/>
                    <a:pt x="6" y="11"/>
                    <a:pt x="6" y="11"/>
                  </a:cubicBezTo>
                  <a:close/>
                  <a:moveTo>
                    <a:pt x="10" y="10"/>
                  </a:moveTo>
                  <a:cubicBezTo>
                    <a:pt x="11" y="10"/>
                    <a:pt x="11" y="11"/>
                    <a:pt x="11" y="11"/>
                  </a:cubicBezTo>
                  <a:cubicBezTo>
                    <a:pt x="11" y="11"/>
                    <a:pt x="10" y="11"/>
                    <a:pt x="10" y="10"/>
                  </a:cubicBezTo>
                  <a:close/>
                  <a:moveTo>
                    <a:pt x="13" y="8"/>
                  </a:moveTo>
                  <a:cubicBezTo>
                    <a:pt x="14" y="8"/>
                    <a:pt x="14" y="8"/>
                    <a:pt x="14" y="8"/>
                  </a:cubicBezTo>
                  <a:cubicBezTo>
                    <a:pt x="14" y="9"/>
                    <a:pt x="14" y="9"/>
                    <a:pt x="13" y="10"/>
                  </a:cubicBezTo>
                  <a:cubicBezTo>
                    <a:pt x="13" y="10"/>
                    <a:pt x="13" y="9"/>
                    <a:pt x="12" y="9"/>
                  </a:cubicBezTo>
                  <a:cubicBezTo>
                    <a:pt x="12" y="9"/>
                    <a:pt x="13" y="8"/>
                    <a:pt x="13" y="8"/>
                  </a:cubicBezTo>
                  <a:close/>
                  <a:moveTo>
                    <a:pt x="15" y="13"/>
                  </a:moveTo>
                  <a:cubicBezTo>
                    <a:pt x="15" y="13"/>
                    <a:pt x="14" y="13"/>
                    <a:pt x="14" y="13"/>
                  </a:cubicBezTo>
                  <a:cubicBezTo>
                    <a:pt x="13" y="13"/>
                    <a:pt x="13" y="13"/>
                    <a:pt x="13" y="13"/>
                  </a:cubicBezTo>
                  <a:cubicBezTo>
                    <a:pt x="12" y="12"/>
                    <a:pt x="14" y="12"/>
                    <a:pt x="13" y="11"/>
                  </a:cubicBezTo>
                  <a:cubicBezTo>
                    <a:pt x="13" y="11"/>
                    <a:pt x="13" y="11"/>
                    <a:pt x="13" y="11"/>
                  </a:cubicBezTo>
                  <a:cubicBezTo>
                    <a:pt x="13" y="11"/>
                    <a:pt x="13" y="11"/>
                    <a:pt x="13" y="10"/>
                  </a:cubicBezTo>
                  <a:cubicBezTo>
                    <a:pt x="14" y="11"/>
                    <a:pt x="14" y="10"/>
                    <a:pt x="14" y="10"/>
                  </a:cubicBezTo>
                  <a:cubicBezTo>
                    <a:pt x="15" y="11"/>
                    <a:pt x="16" y="11"/>
                    <a:pt x="17" y="12"/>
                  </a:cubicBezTo>
                  <a:cubicBezTo>
                    <a:pt x="16" y="12"/>
                    <a:pt x="16" y="13"/>
                    <a:pt x="16" y="13"/>
                  </a:cubicBezTo>
                  <a:cubicBezTo>
                    <a:pt x="16" y="14"/>
                    <a:pt x="16" y="14"/>
                    <a:pt x="15" y="13"/>
                  </a:cubicBezTo>
                  <a:close/>
                  <a:moveTo>
                    <a:pt x="24" y="10"/>
                  </a:moveTo>
                  <a:cubicBezTo>
                    <a:pt x="23" y="10"/>
                    <a:pt x="23" y="10"/>
                    <a:pt x="23" y="9"/>
                  </a:cubicBezTo>
                  <a:cubicBezTo>
                    <a:pt x="23" y="9"/>
                    <a:pt x="24" y="9"/>
                    <a:pt x="24" y="9"/>
                  </a:cubicBezTo>
                  <a:cubicBezTo>
                    <a:pt x="24" y="9"/>
                    <a:pt x="24" y="9"/>
                    <a:pt x="24" y="10"/>
                  </a:cubicBezTo>
                  <a:close/>
                  <a:moveTo>
                    <a:pt x="23" y="10"/>
                  </a:moveTo>
                  <a:cubicBezTo>
                    <a:pt x="23" y="10"/>
                    <a:pt x="23" y="10"/>
                    <a:pt x="23" y="10"/>
                  </a:cubicBezTo>
                  <a:cubicBezTo>
                    <a:pt x="24" y="10"/>
                    <a:pt x="24" y="10"/>
                    <a:pt x="24" y="10"/>
                  </a:cubicBezTo>
                  <a:cubicBezTo>
                    <a:pt x="24" y="10"/>
                    <a:pt x="23" y="10"/>
                    <a:pt x="23" y="10"/>
                  </a:cubicBezTo>
                  <a:close/>
                  <a:moveTo>
                    <a:pt x="20" y="12"/>
                  </a:moveTo>
                  <a:cubicBezTo>
                    <a:pt x="21" y="11"/>
                    <a:pt x="21" y="11"/>
                    <a:pt x="21" y="12"/>
                  </a:cubicBezTo>
                  <a:cubicBezTo>
                    <a:pt x="21" y="12"/>
                    <a:pt x="21" y="12"/>
                    <a:pt x="21" y="12"/>
                  </a:cubicBezTo>
                  <a:cubicBezTo>
                    <a:pt x="21" y="12"/>
                    <a:pt x="20" y="12"/>
                    <a:pt x="20" y="12"/>
                  </a:cubicBezTo>
                  <a:close/>
                  <a:moveTo>
                    <a:pt x="25" y="14"/>
                  </a:moveTo>
                  <a:cubicBezTo>
                    <a:pt x="24" y="14"/>
                    <a:pt x="24" y="14"/>
                    <a:pt x="23" y="14"/>
                  </a:cubicBezTo>
                  <a:cubicBezTo>
                    <a:pt x="23" y="13"/>
                    <a:pt x="23" y="13"/>
                    <a:pt x="23" y="12"/>
                  </a:cubicBezTo>
                  <a:cubicBezTo>
                    <a:pt x="23" y="12"/>
                    <a:pt x="23" y="12"/>
                    <a:pt x="23" y="13"/>
                  </a:cubicBezTo>
                  <a:cubicBezTo>
                    <a:pt x="23" y="14"/>
                    <a:pt x="25" y="12"/>
                    <a:pt x="25" y="14"/>
                  </a:cubicBezTo>
                  <a:close/>
                  <a:moveTo>
                    <a:pt x="32" y="10"/>
                  </a:moveTo>
                  <a:cubicBezTo>
                    <a:pt x="32" y="10"/>
                    <a:pt x="32" y="10"/>
                    <a:pt x="32" y="10"/>
                  </a:cubicBezTo>
                  <a:cubicBezTo>
                    <a:pt x="32" y="10"/>
                    <a:pt x="32" y="10"/>
                    <a:pt x="32" y="10"/>
                  </a:cubicBezTo>
                  <a:cubicBezTo>
                    <a:pt x="32" y="10"/>
                    <a:pt x="32" y="10"/>
                    <a:pt x="32" y="10"/>
                  </a:cubicBezTo>
                  <a:close/>
                  <a:moveTo>
                    <a:pt x="27" y="8"/>
                  </a:moveTo>
                  <a:cubicBezTo>
                    <a:pt x="27" y="8"/>
                    <a:pt x="27" y="8"/>
                    <a:pt x="27" y="8"/>
                  </a:cubicBezTo>
                  <a:cubicBezTo>
                    <a:pt x="27" y="8"/>
                    <a:pt x="27" y="8"/>
                    <a:pt x="27" y="8"/>
                  </a:cubicBezTo>
                  <a:cubicBezTo>
                    <a:pt x="27" y="8"/>
                    <a:pt x="27" y="8"/>
                    <a:pt x="27" y="8"/>
                  </a:cubicBezTo>
                  <a:cubicBezTo>
                    <a:pt x="27" y="8"/>
                    <a:pt x="27" y="8"/>
                    <a:pt x="27" y="8"/>
                  </a:cubicBezTo>
                  <a:close/>
                  <a:moveTo>
                    <a:pt x="57" y="9"/>
                  </a:moveTo>
                  <a:cubicBezTo>
                    <a:pt x="57" y="9"/>
                    <a:pt x="57" y="9"/>
                    <a:pt x="57" y="9"/>
                  </a:cubicBezTo>
                  <a:cubicBezTo>
                    <a:pt x="57" y="9"/>
                    <a:pt x="57" y="9"/>
                    <a:pt x="57" y="9"/>
                  </a:cubicBezTo>
                  <a:close/>
                  <a:moveTo>
                    <a:pt x="56" y="11"/>
                  </a:moveTo>
                  <a:cubicBezTo>
                    <a:pt x="56" y="13"/>
                    <a:pt x="57" y="12"/>
                    <a:pt x="58" y="12"/>
                  </a:cubicBezTo>
                  <a:cubicBezTo>
                    <a:pt x="58" y="12"/>
                    <a:pt x="58" y="12"/>
                    <a:pt x="58" y="13"/>
                  </a:cubicBezTo>
                  <a:cubicBezTo>
                    <a:pt x="57" y="13"/>
                    <a:pt x="57" y="14"/>
                    <a:pt x="56" y="14"/>
                  </a:cubicBezTo>
                  <a:cubicBezTo>
                    <a:pt x="56" y="12"/>
                    <a:pt x="55" y="13"/>
                    <a:pt x="55" y="12"/>
                  </a:cubicBezTo>
                  <a:cubicBezTo>
                    <a:pt x="55" y="12"/>
                    <a:pt x="55" y="11"/>
                    <a:pt x="55" y="11"/>
                  </a:cubicBezTo>
                  <a:cubicBezTo>
                    <a:pt x="55" y="11"/>
                    <a:pt x="55" y="11"/>
                    <a:pt x="55" y="11"/>
                  </a:cubicBezTo>
                  <a:cubicBezTo>
                    <a:pt x="56" y="11"/>
                    <a:pt x="56" y="11"/>
                    <a:pt x="56" y="11"/>
                  </a:cubicBezTo>
                  <a:cubicBezTo>
                    <a:pt x="56" y="11"/>
                    <a:pt x="56" y="11"/>
                    <a:pt x="56" y="11"/>
                  </a:cubicBezTo>
                  <a:close/>
                  <a:moveTo>
                    <a:pt x="52" y="14"/>
                  </a:moveTo>
                  <a:cubicBezTo>
                    <a:pt x="52" y="14"/>
                    <a:pt x="52" y="14"/>
                    <a:pt x="52" y="14"/>
                  </a:cubicBezTo>
                  <a:cubicBezTo>
                    <a:pt x="52" y="14"/>
                    <a:pt x="52" y="14"/>
                    <a:pt x="52" y="14"/>
                  </a:cubicBezTo>
                  <a:cubicBezTo>
                    <a:pt x="52" y="14"/>
                    <a:pt x="52" y="14"/>
                    <a:pt x="52" y="14"/>
                  </a:cubicBezTo>
                  <a:cubicBezTo>
                    <a:pt x="52" y="14"/>
                    <a:pt x="52" y="14"/>
                    <a:pt x="52" y="14"/>
                  </a:cubicBezTo>
                  <a:close/>
                  <a:moveTo>
                    <a:pt x="51" y="11"/>
                  </a:moveTo>
                  <a:cubicBezTo>
                    <a:pt x="51" y="11"/>
                    <a:pt x="51" y="11"/>
                    <a:pt x="51" y="11"/>
                  </a:cubicBezTo>
                  <a:cubicBezTo>
                    <a:pt x="51" y="10"/>
                    <a:pt x="52" y="10"/>
                    <a:pt x="52" y="10"/>
                  </a:cubicBezTo>
                  <a:cubicBezTo>
                    <a:pt x="52" y="10"/>
                    <a:pt x="52" y="11"/>
                    <a:pt x="51" y="11"/>
                  </a:cubicBezTo>
                  <a:close/>
                  <a:moveTo>
                    <a:pt x="41" y="12"/>
                  </a:moveTo>
                  <a:cubicBezTo>
                    <a:pt x="41" y="12"/>
                    <a:pt x="41" y="12"/>
                    <a:pt x="41" y="12"/>
                  </a:cubicBezTo>
                  <a:cubicBezTo>
                    <a:pt x="41" y="12"/>
                    <a:pt x="41" y="12"/>
                    <a:pt x="41" y="13"/>
                  </a:cubicBezTo>
                  <a:cubicBezTo>
                    <a:pt x="41" y="12"/>
                    <a:pt x="41" y="12"/>
                    <a:pt x="41" y="12"/>
                  </a:cubicBezTo>
                  <a:close/>
                  <a:moveTo>
                    <a:pt x="42" y="9"/>
                  </a:moveTo>
                  <a:cubicBezTo>
                    <a:pt x="41" y="9"/>
                    <a:pt x="41" y="9"/>
                    <a:pt x="41" y="9"/>
                  </a:cubicBezTo>
                  <a:cubicBezTo>
                    <a:pt x="41" y="9"/>
                    <a:pt x="40" y="8"/>
                    <a:pt x="40" y="8"/>
                  </a:cubicBezTo>
                  <a:cubicBezTo>
                    <a:pt x="41" y="9"/>
                    <a:pt x="41" y="9"/>
                    <a:pt x="41" y="8"/>
                  </a:cubicBezTo>
                  <a:cubicBezTo>
                    <a:pt x="41" y="8"/>
                    <a:pt x="41" y="8"/>
                    <a:pt x="41" y="8"/>
                  </a:cubicBezTo>
                  <a:cubicBezTo>
                    <a:pt x="41" y="8"/>
                    <a:pt x="42" y="8"/>
                    <a:pt x="42" y="9"/>
                  </a:cubicBezTo>
                  <a:close/>
                  <a:moveTo>
                    <a:pt x="40" y="8"/>
                  </a:moveTo>
                  <a:cubicBezTo>
                    <a:pt x="40" y="8"/>
                    <a:pt x="40" y="8"/>
                    <a:pt x="39" y="8"/>
                  </a:cubicBezTo>
                  <a:cubicBezTo>
                    <a:pt x="39" y="8"/>
                    <a:pt x="39" y="8"/>
                    <a:pt x="40" y="8"/>
                  </a:cubicBezTo>
                  <a:cubicBezTo>
                    <a:pt x="40" y="8"/>
                    <a:pt x="40" y="8"/>
                    <a:pt x="40" y="8"/>
                  </a:cubicBezTo>
                  <a:close/>
                  <a:moveTo>
                    <a:pt x="46" y="13"/>
                  </a:moveTo>
                  <a:cubicBezTo>
                    <a:pt x="46" y="13"/>
                    <a:pt x="45" y="13"/>
                    <a:pt x="45" y="12"/>
                  </a:cubicBezTo>
                  <a:cubicBezTo>
                    <a:pt x="45" y="12"/>
                    <a:pt x="46" y="12"/>
                    <a:pt x="46" y="12"/>
                  </a:cubicBezTo>
                  <a:cubicBezTo>
                    <a:pt x="46" y="13"/>
                    <a:pt x="46" y="13"/>
                    <a:pt x="46" y="13"/>
                  </a:cubicBezTo>
                  <a:close/>
                  <a:moveTo>
                    <a:pt x="49" y="13"/>
                  </a:moveTo>
                  <a:cubicBezTo>
                    <a:pt x="49" y="14"/>
                    <a:pt x="50" y="13"/>
                    <a:pt x="51" y="13"/>
                  </a:cubicBezTo>
                  <a:cubicBezTo>
                    <a:pt x="51" y="14"/>
                    <a:pt x="51" y="14"/>
                    <a:pt x="51" y="14"/>
                  </a:cubicBezTo>
                  <a:cubicBezTo>
                    <a:pt x="50" y="14"/>
                    <a:pt x="49" y="14"/>
                    <a:pt x="49" y="13"/>
                  </a:cubicBezTo>
                  <a:close/>
                  <a:moveTo>
                    <a:pt x="65" y="13"/>
                  </a:moveTo>
                  <a:cubicBezTo>
                    <a:pt x="65" y="13"/>
                    <a:pt x="65" y="13"/>
                    <a:pt x="65" y="13"/>
                  </a:cubicBezTo>
                  <a:cubicBezTo>
                    <a:pt x="65" y="13"/>
                    <a:pt x="65" y="13"/>
                    <a:pt x="65" y="13"/>
                  </a:cubicBezTo>
                  <a:cubicBezTo>
                    <a:pt x="65" y="13"/>
                    <a:pt x="65" y="13"/>
                    <a:pt x="65" y="13"/>
                  </a:cubicBezTo>
                  <a:close/>
                  <a:moveTo>
                    <a:pt x="68" y="13"/>
                  </a:moveTo>
                  <a:cubicBezTo>
                    <a:pt x="68" y="13"/>
                    <a:pt x="68" y="13"/>
                    <a:pt x="68" y="13"/>
                  </a:cubicBezTo>
                  <a:cubicBezTo>
                    <a:pt x="68" y="13"/>
                    <a:pt x="68" y="13"/>
                    <a:pt x="68" y="13"/>
                  </a:cubicBezTo>
                  <a:cubicBezTo>
                    <a:pt x="68" y="13"/>
                    <a:pt x="68" y="13"/>
                    <a:pt x="68" y="13"/>
                  </a:cubicBezTo>
                  <a:close/>
                  <a:moveTo>
                    <a:pt x="73" y="11"/>
                  </a:moveTo>
                  <a:cubicBezTo>
                    <a:pt x="73" y="11"/>
                    <a:pt x="73" y="11"/>
                    <a:pt x="73" y="11"/>
                  </a:cubicBezTo>
                  <a:cubicBezTo>
                    <a:pt x="73" y="11"/>
                    <a:pt x="73" y="11"/>
                    <a:pt x="73" y="11"/>
                  </a:cubicBezTo>
                  <a:cubicBezTo>
                    <a:pt x="73" y="11"/>
                    <a:pt x="73" y="11"/>
                    <a:pt x="73" y="11"/>
                  </a:cubicBezTo>
                  <a:close/>
                  <a:moveTo>
                    <a:pt x="73" y="12"/>
                  </a:moveTo>
                  <a:cubicBezTo>
                    <a:pt x="73" y="12"/>
                    <a:pt x="73" y="13"/>
                    <a:pt x="73" y="14"/>
                  </a:cubicBezTo>
                  <a:cubicBezTo>
                    <a:pt x="72" y="14"/>
                    <a:pt x="72" y="14"/>
                    <a:pt x="72" y="14"/>
                  </a:cubicBezTo>
                  <a:cubicBezTo>
                    <a:pt x="72" y="13"/>
                    <a:pt x="73" y="13"/>
                    <a:pt x="73" y="11"/>
                  </a:cubicBezTo>
                  <a:cubicBezTo>
                    <a:pt x="73" y="12"/>
                    <a:pt x="74" y="12"/>
                    <a:pt x="73" y="12"/>
                  </a:cubicBezTo>
                  <a:close/>
                  <a:moveTo>
                    <a:pt x="81" y="10"/>
                  </a:moveTo>
                  <a:cubicBezTo>
                    <a:pt x="81" y="10"/>
                    <a:pt x="82" y="10"/>
                    <a:pt x="82" y="10"/>
                  </a:cubicBezTo>
                  <a:cubicBezTo>
                    <a:pt x="82" y="10"/>
                    <a:pt x="82" y="11"/>
                    <a:pt x="83" y="11"/>
                  </a:cubicBezTo>
                  <a:cubicBezTo>
                    <a:pt x="83" y="11"/>
                    <a:pt x="82" y="12"/>
                    <a:pt x="82" y="12"/>
                  </a:cubicBezTo>
                  <a:cubicBezTo>
                    <a:pt x="82" y="11"/>
                    <a:pt x="81" y="11"/>
                    <a:pt x="81" y="10"/>
                  </a:cubicBezTo>
                  <a:close/>
                  <a:moveTo>
                    <a:pt x="82" y="12"/>
                  </a:moveTo>
                  <a:cubicBezTo>
                    <a:pt x="82" y="13"/>
                    <a:pt x="82" y="13"/>
                    <a:pt x="82" y="13"/>
                  </a:cubicBezTo>
                  <a:cubicBezTo>
                    <a:pt x="82" y="13"/>
                    <a:pt x="82" y="13"/>
                    <a:pt x="81" y="13"/>
                  </a:cubicBezTo>
                  <a:cubicBezTo>
                    <a:pt x="81" y="13"/>
                    <a:pt x="82" y="12"/>
                    <a:pt x="82" y="12"/>
                  </a:cubicBezTo>
                  <a:close/>
                  <a:moveTo>
                    <a:pt x="82" y="14"/>
                  </a:moveTo>
                  <a:cubicBezTo>
                    <a:pt x="82" y="14"/>
                    <a:pt x="82" y="14"/>
                    <a:pt x="82" y="14"/>
                  </a:cubicBezTo>
                  <a:cubicBezTo>
                    <a:pt x="82" y="14"/>
                    <a:pt x="82" y="14"/>
                    <a:pt x="82" y="14"/>
                  </a:cubicBezTo>
                  <a:close/>
                  <a:moveTo>
                    <a:pt x="83" y="12"/>
                  </a:moveTo>
                  <a:cubicBezTo>
                    <a:pt x="83" y="12"/>
                    <a:pt x="83" y="12"/>
                    <a:pt x="83" y="12"/>
                  </a:cubicBezTo>
                  <a:cubicBezTo>
                    <a:pt x="83" y="12"/>
                    <a:pt x="83" y="12"/>
                    <a:pt x="83" y="12"/>
                  </a:cubicBezTo>
                  <a:close/>
                  <a:moveTo>
                    <a:pt x="87" y="10"/>
                  </a:moveTo>
                  <a:cubicBezTo>
                    <a:pt x="87" y="10"/>
                    <a:pt x="87" y="10"/>
                    <a:pt x="87" y="10"/>
                  </a:cubicBezTo>
                  <a:cubicBezTo>
                    <a:pt x="87" y="10"/>
                    <a:pt x="87" y="10"/>
                    <a:pt x="87" y="11"/>
                  </a:cubicBezTo>
                  <a:cubicBezTo>
                    <a:pt x="87" y="10"/>
                    <a:pt x="87" y="10"/>
                    <a:pt x="87" y="10"/>
                  </a:cubicBezTo>
                  <a:close/>
                  <a:moveTo>
                    <a:pt x="88" y="11"/>
                  </a:moveTo>
                  <a:cubicBezTo>
                    <a:pt x="88" y="12"/>
                    <a:pt x="88" y="12"/>
                    <a:pt x="88" y="12"/>
                  </a:cubicBezTo>
                  <a:cubicBezTo>
                    <a:pt x="88" y="12"/>
                    <a:pt x="88" y="12"/>
                    <a:pt x="88" y="11"/>
                  </a:cubicBezTo>
                  <a:close/>
                  <a:moveTo>
                    <a:pt x="94" y="13"/>
                  </a:moveTo>
                  <a:cubicBezTo>
                    <a:pt x="94" y="13"/>
                    <a:pt x="94" y="13"/>
                    <a:pt x="94" y="13"/>
                  </a:cubicBezTo>
                  <a:cubicBezTo>
                    <a:pt x="94" y="13"/>
                    <a:pt x="94" y="13"/>
                    <a:pt x="93" y="13"/>
                  </a:cubicBezTo>
                  <a:cubicBezTo>
                    <a:pt x="93" y="12"/>
                    <a:pt x="94" y="12"/>
                    <a:pt x="94" y="13"/>
                  </a:cubicBezTo>
                  <a:close/>
                  <a:moveTo>
                    <a:pt x="98" y="11"/>
                  </a:moveTo>
                  <a:cubicBezTo>
                    <a:pt x="98" y="11"/>
                    <a:pt x="98" y="11"/>
                    <a:pt x="99" y="11"/>
                  </a:cubicBezTo>
                  <a:cubicBezTo>
                    <a:pt x="99" y="11"/>
                    <a:pt x="99" y="11"/>
                    <a:pt x="99" y="12"/>
                  </a:cubicBezTo>
                  <a:cubicBezTo>
                    <a:pt x="99" y="12"/>
                    <a:pt x="98" y="12"/>
                    <a:pt x="98" y="11"/>
                  </a:cubicBezTo>
                  <a:close/>
                  <a:moveTo>
                    <a:pt x="103" y="12"/>
                  </a:moveTo>
                  <a:cubicBezTo>
                    <a:pt x="104" y="12"/>
                    <a:pt x="104" y="11"/>
                    <a:pt x="105" y="11"/>
                  </a:cubicBezTo>
                  <a:cubicBezTo>
                    <a:pt x="105" y="12"/>
                    <a:pt x="106" y="12"/>
                    <a:pt x="106" y="12"/>
                  </a:cubicBezTo>
                  <a:cubicBezTo>
                    <a:pt x="106" y="12"/>
                    <a:pt x="106" y="12"/>
                    <a:pt x="107" y="12"/>
                  </a:cubicBezTo>
                  <a:cubicBezTo>
                    <a:pt x="106" y="13"/>
                    <a:pt x="104" y="12"/>
                    <a:pt x="103" y="12"/>
                  </a:cubicBezTo>
                  <a:close/>
                  <a:moveTo>
                    <a:pt x="128" y="3"/>
                  </a:moveTo>
                  <a:cubicBezTo>
                    <a:pt x="128" y="3"/>
                    <a:pt x="128" y="3"/>
                    <a:pt x="129" y="3"/>
                  </a:cubicBezTo>
                  <a:cubicBezTo>
                    <a:pt x="129" y="3"/>
                    <a:pt x="129" y="3"/>
                    <a:pt x="129" y="4"/>
                  </a:cubicBezTo>
                  <a:cubicBezTo>
                    <a:pt x="128" y="4"/>
                    <a:pt x="128" y="4"/>
                    <a:pt x="128" y="3"/>
                  </a:cubicBezTo>
                  <a:close/>
                  <a:moveTo>
                    <a:pt x="122" y="11"/>
                  </a:moveTo>
                  <a:cubicBezTo>
                    <a:pt x="122" y="11"/>
                    <a:pt x="122" y="11"/>
                    <a:pt x="123" y="11"/>
                  </a:cubicBezTo>
                  <a:cubicBezTo>
                    <a:pt x="122" y="11"/>
                    <a:pt x="122" y="11"/>
                    <a:pt x="122" y="11"/>
                  </a:cubicBezTo>
                  <a:cubicBezTo>
                    <a:pt x="122" y="11"/>
                    <a:pt x="122" y="11"/>
                    <a:pt x="122" y="11"/>
                  </a:cubicBezTo>
                  <a:close/>
                  <a:moveTo>
                    <a:pt x="118" y="7"/>
                  </a:moveTo>
                  <a:cubicBezTo>
                    <a:pt x="118" y="7"/>
                    <a:pt x="118" y="7"/>
                    <a:pt x="118" y="7"/>
                  </a:cubicBezTo>
                  <a:cubicBezTo>
                    <a:pt x="118" y="7"/>
                    <a:pt x="118" y="7"/>
                    <a:pt x="117" y="6"/>
                  </a:cubicBezTo>
                  <a:cubicBezTo>
                    <a:pt x="118" y="6"/>
                    <a:pt x="118" y="7"/>
                    <a:pt x="118" y="7"/>
                  </a:cubicBezTo>
                  <a:close/>
                  <a:moveTo>
                    <a:pt x="116" y="10"/>
                  </a:moveTo>
                  <a:cubicBezTo>
                    <a:pt x="115" y="10"/>
                    <a:pt x="115" y="11"/>
                    <a:pt x="114" y="11"/>
                  </a:cubicBezTo>
                  <a:cubicBezTo>
                    <a:pt x="114" y="11"/>
                    <a:pt x="114" y="11"/>
                    <a:pt x="114" y="11"/>
                  </a:cubicBezTo>
                  <a:cubicBezTo>
                    <a:pt x="114" y="10"/>
                    <a:pt x="114" y="10"/>
                    <a:pt x="114" y="9"/>
                  </a:cubicBezTo>
                  <a:cubicBezTo>
                    <a:pt x="115" y="9"/>
                    <a:pt x="115" y="9"/>
                    <a:pt x="115" y="9"/>
                  </a:cubicBezTo>
                  <a:cubicBezTo>
                    <a:pt x="115" y="10"/>
                    <a:pt x="116" y="10"/>
                    <a:pt x="116" y="10"/>
                  </a:cubicBezTo>
                  <a:cubicBezTo>
                    <a:pt x="116" y="10"/>
                    <a:pt x="116" y="10"/>
                    <a:pt x="116" y="10"/>
                  </a:cubicBezTo>
                  <a:close/>
                  <a:moveTo>
                    <a:pt x="123" y="13"/>
                  </a:moveTo>
                  <a:cubicBezTo>
                    <a:pt x="123" y="13"/>
                    <a:pt x="123" y="13"/>
                    <a:pt x="123" y="13"/>
                  </a:cubicBezTo>
                  <a:cubicBezTo>
                    <a:pt x="123" y="13"/>
                    <a:pt x="123" y="13"/>
                    <a:pt x="122" y="13"/>
                  </a:cubicBezTo>
                  <a:cubicBezTo>
                    <a:pt x="122" y="13"/>
                    <a:pt x="122" y="13"/>
                    <a:pt x="122" y="12"/>
                  </a:cubicBezTo>
                  <a:cubicBezTo>
                    <a:pt x="122" y="13"/>
                    <a:pt x="122" y="13"/>
                    <a:pt x="123" y="13"/>
                  </a:cubicBezTo>
                  <a:cubicBezTo>
                    <a:pt x="123" y="12"/>
                    <a:pt x="123" y="12"/>
                    <a:pt x="123" y="12"/>
                  </a:cubicBezTo>
                  <a:cubicBezTo>
                    <a:pt x="123" y="12"/>
                    <a:pt x="123" y="13"/>
                    <a:pt x="123" y="13"/>
                  </a:cubicBezTo>
                  <a:cubicBezTo>
                    <a:pt x="123" y="13"/>
                    <a:pt x="124" y="13"/>
                    <a:pt x="124" y="13"/>
                  </a:cubicBezTo>
                  <a:cubicBezTo>
                    <a:pt x="124" y="13"/>
                    <a:pt x="124" y="13"/>
                    <a:pt x="123" y="13"/>
                  </a:cubicBezTo>
                  <a:close/>
                  <a:moveTo>
                    <a:pt x="131" y="8"/>
                  </a:moveTo>
                  <a:cubicBezTo>
                    <a:pt x="131" y="8"/>
                    <a:pt x="131" y="8"/>
                    <a:pt x="131" y="8"/>
                  </a:cubicBezTo>
                  <a:cubicBezTo>
                    <a:pt x="131" y="8"/>
                    <a:pt x="131" y="8"/>
                    <a:pt x="131" y="7"/>
                  </a:cubicBezTo>
                  <a:cubicBezTo>
                    <a:pt x="131" y="7"/>
                    <a:pt x="131" y="7"/>
                    <a:pt x="132" y="7"/>
                  </a:cubicBezTo>
                  <a:cubicBezTo>
                    <a:pt x="132" y="8"/>
                    <a:pt x="131" y="8"/>
                    <a:pt x="131" y="8"/>
                  </a:cubicBezTo>
                  <a:close/>
                  <a:moveTo>
                    <a:pt x="130" y="3"/>
                  </a:moveTo>
                  <a:cubicBezTo>
                    <a:pt x="130" y="3"/>
                    <a:pt x="130" y="3"/>
                    <a:pt x="130" y="3"/>
                  </a:cubicBezTo>
                  <a:cubicBezTo>
                    <a:pt x="130" y="3"/>
                    <a:pt x="131" y="3"/>
                    <a:pt x="131" y="3"/>
                  </a:cubicBezTo>
                  <a:cubicBezTo>
                    <a:pt x="130" y="4"/>
                    <a:pt x="130" y="4"/>
                    <a:pt x="130" y="4"/>
                  </a:cubicBezTo>
                  <a:cubicBezTo>
                    <a:pt x="130" y="4"/>
                    <a:pt x="130" y="4"/>
                    <a:pt x="129" y="4"/>
                  </a:cubicBezTo>
                  <a:cubicBezTo>
                    <a:pt x="129" y="4"/>
                    <a:pt x="129" y="4"/>
                    <a:pt x="129" y="4"/>
                  </a:cubicBezTo>
                  <a:cubicBezTo>
                    <a:pt x="129" y="4"/>
                    <a:pt x="129" y="4"/>
                    <a:pt x="130" y="3"/>
                  </a:cubicBezTo>
                  <a:cubicBezTo>
                    <a:pt x="130" y="4"/>
                    <a:pt x="130" y="4"/>
                    <a:pt x="130" y="3"/>
                  </a:cubicBezTo>
                  <a:close/>
                  <a:moveTo>
                    <a:pt x="121" y="3"/>
                  </a:moveTo>
                  <a:cubicBezTo>
                    <a:pt x="120" y="3"/>
                    <a:pt x="119" y="3"/>
                    <a:pt x="118" y="3"/>
                  </a:cubicBezTo>
                  <a:cubicBezTo>
                    <a:pt x="118" y="3"/>
                    <a:pt x="118" y="3"/>
                    <a:pt x="118" y="3"/>
                  </a:cubicBezTo>
                  <a:cubicBezTo>
                    <a:pt x="118" y="2"/>
                    <a:pt x="120" y="3"/>
                    <a:pt x="121" y="3"/>
                  </a:cubicBezTo>
                  <a:close/>
                  <a:moveTo>
                    <a:pt x="118" y="4"/>
                  </a:moveTo>
                  <a:cubicBezTo>
                    <a:pt x="117" y="4"/>
                    <a:pt x="117" y="4"/>
                    <a:pt x="117" y="4"/>
                  </a:cubicBezTo>
                  <a:cubicBezTo>
                    <a:pt x="117" y="4"/>
                    <a:pt x="117" y="4"/>
                    <a:pt x="118" y="4"/>
                  </a:cubicBezTo>
                  <a:close/>
                  <a:moveTo>
                    <a:pt x="111" y="5"/>
                  </a:moveTo>
                  <a:cubicBezTo>
                    <a:pt x="111" y="5"/>
                    <a:pt x="111" y="5"/>
                    <a:pt x="111" y="6"/>
                  </a:cubicBezTo>
                  <a:cubicBezTo>
                    <a:pt x="111" y="6"/>
                    <a:pt x="111" y="6"/>
                    <a:pt x="110" y="6"/>
                  </a:cubicBezTo>
                  <a:cubicBezTo>
                    <a:pt x="111" y="5"/>
                    <a:pt x="111" y="5"/>
                    <a:pt x="111" y="5"/>
                  </a:cubicBezTo>
                  <a:close/>
                  <a:moveTo>
                    <a:pt x="98" y="7"/>
                  </a:moveTo>
                  <a:cubicBezTo>
                    <a:pt x="99" y="7"/>
                    <a:pt x="99" y="7"/>
                    <a:pt x="99" y="7"/>
                  </a:cubicBezTo>
                  <a:cubicBezTo>
                    <a:pt x="99" y="7"/>
                    <a:pt x="99" y="7"/>
                    <a:pt x="99" y="7"/>
                  </a:cubicBezTo>
                  <a:cubicBezTo>
                    <a:pt x="98" y="7"/>
                    <a:pt x="98" y="7"/>
                    <a:pt x="98" y="7"/>
                  </a:cubicBezTo>
                  <a:cubicBezTo>
                    <a:pt x="98" y="7"/>
                    <a:pt x="98" y="7"/>
                    <a:pt x="98" y="7"/>
                  </a:cubicBezTo>
                  <a:close/>
                  <a:moveTo>
                    <a:pt x="86" y="7"/>
                  </a:moveTo>
                  <a:cubicBezTo>
                    <a:pt x="85" y="8"/>
                    <a:pt x="85" y="8"/>
                    <a:pt x="85" y="8"/>
                  </a:cubicBezTo>
                  <a:cubicBezTo>
                    <a:pt x="85" y="8"/>
                    <a:pt x="85" y="8"/>
                    <a:pt x="85" y="8"/>
                  </a:cubicBezTo>
                  <a:cubicBezTo>
                    <a:pt x="85" y="8"/>
                    <a:pt x="85" y="8"/>
                    <a:pt x="86" y="7"/>
                  </a:cubicBezTo>
                  <a:close/>
                  <a:moveTo>
                    <a:pt x="74" y="7"/>
                  </a:moveTo>
                  <a:cubicBezTo>
                    <a:pt x="74" y="8"/>
                    <a:pt x="73" y="8"/>
                    <a:pt x="73" y="6"/>
                  </a:cubicBezTo>
                  <a:cubicBezTo>
                    <a:pt x="73" y="6"/>
                    <a:pt x="74" y="7"/>
                    <a:pt x="74" y="7"/>
                  </a:cubicBezTo>
                  <a:close/>
                  <a:moveTo>
                    <a:pt x="66" y="6"/>
                  </a:moveTo>
                  <a:cubicBezTo>
                    <a:pt x="66" y="6"/>
                    <a:pt x="66" y="6"/>
                    <a:pt x="66" y="6"/>
                  </a:cubicBezTo>
                  <a:cubicBezTo>
                    <a:pt x="66" y="6"/>
                    <a:pt x="66" y="6"/>
                    <a:pt x="66" y="6"/>
                  </a:cubicBezTo>
                  <a:close/>
                  <a:moveTo>
                    <a:pt x="62" y="11"/>
                  </a:moveTo>
                  <a:cubicBezTo>
                    <a:pt x="62" y="11"/>
                    <a:pt x="62" y="11"/>
                    <a:pt x="62" y="11"/>
                  </a:cubicBezTo>
                  <a:cubicBezTo>
                    <a:pt x="61" y="11"/>
                    <a:pt x="61" y="12"/>
                    <a:pt x="60" y="12"/>
                  </a:cubicBezTo>
                  <a:cubicBezTo>
                    <a:pt x="60" y="12"/>
                    <a:pt x="60" y="12"/>
                    <a:pt x="60" y="12"/>
                  </a:cubicBezTo>
                  <a:cubicBezTo>
                    <a:pt x="59" y="11"/>
                    <a:pt x="57" y="11"/>
                    <a:pt x="56" y="11"/>
                  </a:cubicBezTo>
                  <a:cubicBezTo>
                    <a:pt x="56" y="11"/>
                    <a:pt x="56" y="10"/>
                    <a:pt x="56" y="10"/>
                  </a:cubicBezTo>
                  <a:cubicBezTo>
                    <a:pt x="56" y="10"/>
                    <a:pt x="56" y="10"/>
                    <a:pt x="56" y="10"/>
                  </a:cubicBezTo>
                  <a:cubicBezTo>
                    <a:pt x="56" y="9"/>
                    <a:pt x="56" y="9"/>
                    <a:pt x="57" y="9"/>
                  </a:cubicBezTo>
                  <a:cubicBezTo>
                    <a:pt x="57" y="9"/>
                    <a:pt x="57" y="9"/>
                    <a:pt x="57" y="9"/>
                  </a:cubicBezTo>
                  <a:cubicBezTo>
                    <a:pt x="57" y="10"/>
                    <a:pt x="58" y="11"/>
                    <a:pt x="58" y="10"/>
                  </a:cubicBezTo>
                  <a:cubicBezTo>
                    <a:pt x="58" y="10"/>
                    <a:pt x="59" y="10"/>
                    <a:pt x="59" y="10"/>
                  </a:cubicBezTo>
                  <a:cubicBezTo>
                    <a:pt x="59" y="10"/>
                    <a:pt x="59" y="10"/>
                    <a:pt x="59" y="11"/>
                  </a:cubicBezTo>
                  <a:cubicBezTo>
                    <a:pt x="59" y="11"/>
                    <a:pt x="60" y="11"/>
                    <a:pt x="60" y="11"/>
                  </a:cubicBezTo>
                  <a:cubicBezTo>
                    <a:pt x="60" y="11"/>
                    <a:pt x="60" y="11"/>
                    <a:pt x="60" y="11"/>
                  </a:cubicBezTo>
                  <a:cubicBezTo>
                    <a:pt x="61" y="11"/>
                    <a:pt x="62" y="10"/>
                    <a:pt x="62" y="11"/>
                  </a:cubicBezTo>
                  <a:close/>
                  <a:moveTo>
                    <a:pt x="55" y="3"/>
                  </a:moveTo>
                  <a:cubicBezTo>
                    <a:pt x="55" y="3"/>
                    <a:pt x="55" y="3"/>
                    <a:pt x="55" y="3"/>
                  </a:cubicBezTo>
                  <a:cubicBezTo>
                    <a:pt x="55" y="3"/>
                    <a:pt x="55" y="3"/>
                    <a:pt x="55" y="3"/>
                  </a:cubicBezTo>
                  <a:cubicBezTo>
                    <a:pt x="55" y="3"/>
                    <a:pt x="55" y="3"/>
                    <a:pt x="55" y="3"/>
                  </a:cubicBezTo>
                  <a:close/>
                  <a:moveTo>
                    <a:pt x="25" y="6"/>
                  </a:moveTo>
                  <a:cubicBezTo>
                    <a:pt x="25" y="6"/>
                    <a:pt x="25" y="6"/>
                    <a:pt x="25" y="6"/>
                  </a:cubicBezTo>
                  <a:cubicBezTo>
                    <a:pt x="25" y="6"/>
                    <a:pt x="25" y="6"/>
                    <a:pt x="25" y="6"/>
                  </a:cubicBezTo>
                  <a:cubicBezTo>
                    <a:pt x="25" y="7"/>
                    <a:pt x="25" y="7"/>
                    <a:pt x="25" y="7"/>
                  </a:cubicBezTo>
                  <a:cubicBezTo>
                    <a:pt x="25" y="7"/>
                    <a:pt x="25" y="7"/>
                    <a:pt x="25" y="7"/>
                  </a:cubicBezTo>
                  <a:cubicBezTo>
                    <a:pt x="24" y="7"/>
                    <a:pt x="24" y="7"/>
                    <a:pt x="24" y="6"/>
                  </a:cubicBezTo>
                  <a:cubicBezTo>
                    <a:pt x="24" y="6"/>
                    <a:pt x="24" y="6"/>
                    <a:pt x="24" y="6"/>
                  </a:cubicBezTo>
                  <a:cubicBezTo>
                    <a:pt x="24" y="6"/>
                    <a:pt x="25" y="5"/>
                    <a:pt x="25" y="6"/>
                  </a:cubicBezTo>
                  <a:close/>
                  <a:moveTo>
                    <a:pt x="17" y="9"/>
                  </a:moveTo>
                  <a:cubicBezTo>
                    <a:pt x="16" y="10"/>
                    <a:pt x="18" y="10"/>
                    <a:pt x="18" y="10"/>
                  </a:cubicBezTo>
                  <a:cubicBezTo>
                    <a:pt x="18" y="10"/>
                    <a:pt x="17" y="11"/>
                    <a:pt x="17" y="11"/>
                  </a:cubicBezTo>
                  <a:cubicBezTo>
                    <a:pt x="17" y="11"/>
                    <a:pt x="16" y="10"/>
                    <a:pt x="16" y="9"/>
                  </a:cubicBezTo>
                  <a:cubicBezTo>
                    <a:pt x="17" y="9"/>
                    <a:pt x="17" y="9"/>
                    <a:pt x="17" y="9"/>
                  </a:cubicBezTo>
                  <a:close/>
                  <a:moveTo>
                    <a:pt x="12" y="10"/>
                  </a:moveTo>
                  <a:cubicBezTo>
                    <a:pt x="12" y="10"/>
                    <a:pt x="12" y="10"/>
                    <a:pt x="12" y="10"/>
                  </a:cubicBezTo>
                  <a:cubicBezTo>
                    <a:pt x="12" y="10"/>
                    <a:pt x="11" y="10"/>
                    <a:pt x="10" y="9"/>
                  </a:cubicBezTo>
                  <a:cubicBezTo>
                    <a:pt x="11" y="10"/>
                    <a:pt x="12" y="10"/>
                    <a:pt x="12" y="10"/>
                  </a:cubicBezTo>
                  <a:close/>
                  <a:moveTo>
                    <a:pt x="5" y="7"/>
                  </a:moveTo>
                  <a:cubicBezTo>
                    <a:pt x="5" y="8"/>
                    <a:pt x="5" y="9"/>
                    <a:pt x="6" y="9"/>
                  </a:cubicBezTo>
                  <a:cubicBezTo>
                    <a:pt x="6" y="10"/>
                    <a:pt x="5" y="11"/>
                    <a:pt x="5" y="12"/>
                  </a:cubicBezTo>
                  <a:cubicBezTo>
                    <a:pt x="4" y="12"/>
                    <a:pt x="4" y="11"/>
                    <a:pt x="4" y="11"/>
                  </a:cubicBezTo>
                  <a:cubicBezTo>
                    <a:pt x="3" y="10"/>
                    <a:pt x="5" y="10"/>
                    <a:pt x="5" y="10"/>
                  </a:cubicBezTo>
                  <a:cubicBezTo>
                    <a:pt x="5" y="9"/>
                    <a:pt x="4" y="9"/>
                    <a:pt x="3" y="10"/>
                  </a:cubicBezTo>
                  <a:cubicBezTo>
                    <a:pt x="3" y="9"/>
                    <a:pt x="3" y="9"/>
                    <a:pt x="3" y="9"/>
                  </a:cubicBezTo>
                  <a:cubicBezTo>
                    <a:pt x="4" y="9"/>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336"/>
            <p:cNvSpPr>
              <a:spLocks/>
            </p:cNvSpPr>
            <p:nvPr/>
          </p:nvSpPr>
          <p:spPr bwMode="auto">
            <a:xfrm>
              <a:off x="9194801" y="4924425"/>
              <a:ext cx="6350" cy="6350"/>
            </a:xfrm>
            <a:custGeom>
              <a:avLst/>
              <a:gdLst>
                <a:gd name="T0" fmla="*/ 0 w 2"/>
                <a:gd name="T1" fmla="*/ 2 h 2"/>
                <a:gd name="T2" fmla="*/ 2 w 2"/>
                <a:gd name="T3" fmla="*/ 1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337"/>
            <p:cNvSpPr>
              <a:spLocks/>
            </p:cNvSpPr>
            <p:nvPr/>
          </p:nvSpPr>
          <p:spPr bwMode="auto">
            <a:xfrm>
              <a:off x="9217026" y="4914900"/>
              <a:ext cx="20638" cy="15875"/>
            </a:xfrm>
            <a:custGeom>
              <a:avLst/>
              <a:gdLst>
                <a:gd name="T0" fmla="*/ 5 w 6"/>
                <a:gd name="T1" fmla="*/ 1 h 5"/>
                <a:gd name="T2" fmla="*/ 5 w 6"/>
                <a:gd name="T3" fmla="*/ 0 h 5"/>
                <a:gd name="T4" fmla="*/ 4 w 6"/>
                <a:gd name="T5" fmla="*/ 1 h 5"/>
                <a:gd name="T6" fmla="*/ 3 w 6"/>
                <a:gd name="T7" fmla="*/ 0 h 5"/>
                <a:gd name="T8" fmla="*/ 3 w 6"/>
                <a:gd name="T9" fmla="*/ 1 h 5"/>
                <a:gd name="T10" fmla="*/ 0 w 6"/>
                <a:gd name="T11" fmla="*/ 3 h 5"/>
                <a:gd name="T12" fmla="*/ 2 w 6"/>
                <a:gd name="T13" fmla="*/ 5 h 5"/>
                <a:gd name="T14" fmla="*/ 1 w 6"/>
                <a:gd name="T15" fmla="*/ 3 h 5"/>
                <a:gd name="T16" fmla="*/ 3 w 6"/>
                <a:gd name="T17" fmla="*/ 2 h 5"/>
                <a:gd name="T18" fmla="*/ 6 w 6"/>
                <a:gd name="T19" fmla="*/ 5 h 5"/>
                <a:gd name="T20" fmla="*/ 5 w 6"/>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5" y="1"/>
                  </a:moveTo>
                  <a:cubicBezTo>
                    <a:pt x="5" y="1"/>
                    <a:pt x="6" y="1"/>
                    <a:pt x="5" y="0"/>
                  </a:cubicBezTo>
                  <a:cubicBezTo>
                    <a:pt x="5" y="0"/>
                    <a:pt x="4" y="0"/>
                    <a:pt x="4" y="1"/>
                  </a:cubicBezTo>
                  <a:cubicBezTo>
                    <a:pt x="3" y="1"/>
                    <a:pt x="3" y="1"/>
                    <a:pt x="3" y="0"/>
                  </a:cubicBezTo>
                  <a:cubicBezTo>
                    <a:pt x="2" y="0"/>
                    <a:pt x="3" y="1"/>
                    <a:pt x="3" y="1"/>
                  </a:cubicBezTo>
                  <a:cubicBezTo>
                    <a:pt x="3" y="2"/>
                    <a:pt x="1" y="2"/>
                    <a:pt x="0" y="3"/>
                  </a:cubicBezTo>
                  <a:cubicBezTo>
                    <a:pt x="1" y="4"/>
                    <a:pt x="1" y="5"/>
                    <a:pt x="2" y="5"/>
                  </a:cubicBezTo>
                  <a:cubicBezTo>
                    <a:pt x="2" y="4"/>
                    <a:pt x="1" y="4"/>
                    <a:pt x="1" y="3"/>
                  </a:cubicBezTo>
                  <a:cubicBezTo>
                    <a:pt x="1" y="3"/>
                    <a:pt x="2" y="2"/>
                    <a:pt x="3" y="2"/>
                  </a:cubicBezTo>
                  <a:cubicBezTo>
                    <a:pt x="4" y="3"/>
                    <a:pt x="4" y="5"/>
                    <a:pt x="6" y="5"/>
                  </a:cubicBezTo>
                  <a:cubicBezTo>
                    <a:pt x="5" y="4"/>
                    <a:pt x="4" y="3"/>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338"/>
            <p:cNvSpPr>
              <a:spLocks/>
            </p:cNvSpPr>
            <p:nvPr/>
          </p:nvSpPr>
          <p:spPr bwMode="auto">
            <a:xfrm>
              <a:off x="9086851" y="4927600"/>
              <a:ext cx="6350" cy="3175"/>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0" y="0"/>
                  </a:cubicBezTo>
                  <a:cubicBezTo>
                    <a:pt x="0" y="1"/>
                    <a:pt x="1"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3339"/>
            <p:cNvSpPr>
              <a:spLocks/>
            </p:cNvSpPr>
            <p:nvPr/>
          </p:nvSpPr>
          <p:spPr bwMode="auto">
            <a:xfrm>
              <a:off x="8731251" y="4856163"/>
              <a:ext cx="6350" cy="6350"/>
            </a:xfrm>
            <a:custGeom>
              <a:avLst/>
              <a:gdLst>
                <a:gd name="T0" fmla="*/ 2 w 2"/>
                <a:gd name="T1" fmla="*/ 2 h 2"/>
                <a:gd name="T2" fmla="*/ 2 w 2"/>
                <a:gd name="T3" fmla="*/ 0 h 2"/>
                <a:gd name="T4" fmla="*/ 2 w 2"/>
                <a:gd name="T5" fmla="*/ 2 h 2"/>
              </a:gdLst>
              <a:ahLst/>
              <a:cxnLst>
                <a:cxn ang="0">
                  <a:pos x="T0" y="T1"/>
                </a:cxn>
                <a:cxn ang="0">
                  <a:pos x="T2" y="T3"/>
                </a:cxn>
                <a:cxn ang="0">
                  <a:pos x="T4" y="T5"/>
                </a:cxn>
              </a:cxnLst>
              <a:rect l="0" t="0" r="r" b="b"/>
              <a:pathLst>
                <a:path w="2" h="2">
                  <a:moveTo>
                    <a:pt x="2" y="2"/>
                  </a:moveTo>
                  <a:cubicBezTo>
                    <a:pt x="2" y="1"/>
                    <a:pt x="2" y="1"/>
                    <a:pt x="2" y="0"/>
                  </a:cubicBezTo>
                  <a:cubicBezTo>
                    <a:pt x="0" y="0"/>
                    <a:pt x="0"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3340"/>
            <p:cNvSpPr>
              <a:spLocks/>
            </p:cNvSpPr>
            <p:nvPr/>
          </p:nvSpPr>
          <p:spPr bwMode="auto">
            <a:xfrm>
              <a:off x="8696326" y="4845050"/>
              <a:ext cx="9525" cy="6350"/>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0" y="1"/>
                    <a:pt x="2" y="1"/>
                    <a:pt x="2" y="2"/>
                  </a:cubicBezTo>
                  <a:cubicBezTo>
                    <a:pt x="3" y="2"/>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341"/>
            <p:cNvSpPr>
              <a:spLocks/>
            </p:cNvSpPr>
            <p:nvPr/>
          </p:nvSpPr>
          <p:spPr bwMode="auto">
            <a:xfrm>
              <a:off x="8728076" y="4848225"/>
              <a:ext cx="9525" cy="7937"/>
            </a:xfrm>
            <a:custGeom>
              <a:avLst/>
              <a:gdLst>
                <a:gd name="T0" fmla="*/ 0 w 3"/>
                <a:gd name="T1" fmla="*/ 0 h 2"/>
                <a:gd name="T2" fmla="*/ 1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0" y="1"/>
                    <a:pt x="2" y="0"/>
                    <a:pt x="1" y="2"/>
                  </a:cubicBezTo>
                  <a:cubicBezTo>
                    <a:pt x="2" y="2"/>
                    <a:pt x="2" y="2"/>
                    <a:pt x="3" y="2"/>
                  </a:cubicBezTo>
                  <a:cubicBezTo>
                    <a:pt x="3"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342"/>
            <p:cNvSpPr>
              <a:spLocks/>
            </p:cNvSpPr>
            <p:nvPr/>
          </p:nvSpPr>
          <p:spPr bwMode="auto">
            <a:xfrm>
              <a:off x="8943976" y="4845050"/>
              <a:ext cx="6350" cy="11112"/>
            </a:xfrm>
            <a:custGeom>
              <a:avLst/>
              <a:gdLst>
                <a:gd name="T0" fmla="*/ 0 w 2"/>
                <a:gd name="T1" fmla="*/ 2 h 3"/>
                <a:gd name="T2" fmla="*/ 1 w 2"/>
                <a:gd name="T3" fmla="*/ 3 h 3"/>
                <a:gd name="T4" fmla="*/ 2 w 2"/>
                <a:gd name="T5" fmla="*/ 3 h 3"/>
                <a:gd name="T6" fmla="*/ 2 w 2"/>
                <a:gd name="T7" fmla="*/ 1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2"/>
                    <a:pt x="1" y="2"/>
                    <a:pt x="1" y="3"/>
                  </a:cubicBezTo>
                  <a:cubicBezTo>
                    <a:pt x="1" y="3"/>
                    <a:pt x="2" y="3"/>
                    <a:pt x="2" y="3"/>
                  </a:cubicBezTo>
                  <a:cubicBezTo>
                    <a:pt x="2" y="2"/>
                    <a:pt x="2" y="1"/>
                    <a:pt x="2" y="1"/>
                  </a:cubicBezTo>
                  <a:cubicBezTo>
                    <a:pt x="2" y="0"/>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343"/>
            <p:cNvSpPr>
              <a:spLocks/>
            </p:cNvSpPr>
            <p:nvPr/>
          </p:nvSpPr>
          <p:spPr bwMode="auto">
            <a:xfrm>
              <a:off x="9021763" y="4797425"/>
              <a:ext cx="6350" cy="6350"/>
            </a:xfrm>
            <a:custGeom>
              <a:avLst/>
              <a:gdLst>
                <a:gd name="T0" fmla="*/ 0 w 2"/>
                <a:gd name="T1" fmla="*/ 2 h 2"/>
                <a:gd name="T2" fmla="*/ 2 w 2"/>
                <a:gd name="T3" fmla="*/ 2 h 2"/>
                <a:gd name="T4" fmla="*/ 1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2" y="2"/>
                  </a:cubicBezTo>
                  <a:cubicBezTo>
                    <a:pt x="1" y="1"/>
                    <a:pt x="1" y="1"/>
                    <a:pt x="1"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344"/>
            <p:cNvSpPr>
              <a:spLocks/>
            </p:cNvSpPr>
            <p:nvPr/>
          </p:nvSpPr>
          <p:spPr bwMode="auto">
            <a:xfrm>
              <a:off x="9232901" y="4914900"/>
              <a:ext cx="11113" cy="9525"/>
            </a:xfrm>
            <a:custGeom>
              <a:avLst/>
              <a:gdLst>
                <a:gd name="T0" fmla="*/ 0 w 3"/>
                <a:gd name="T1" fmla="*/ 1 h 3"/>
                <a:gd name="T2" fmla="*/ 2 w 3"/>
                <a:gd name="T3" fmla="*/ 3 h 3"/>
                <a:gd name="T4" fmla="*/ 0 w 3"/>
                <a:gd name="T5" fmla="*/ 1 h 3"/>
              </a:gdLst>
              <a:ahLst/>
              <a:cxnLst>
                <a:cxn ang="0">
                  <a:pos x="T0" y="T1"/>
                </a:cxn>
                <a:cxn ang="0">
                  <a:pos x="T2" y="T3"/>
                </a:cxn>
                <a:cxn ang="0">
                  <a:pos x="T4" y="T5"/>
                </a:cxn>
              </a:cxnLst>
              <a:rect l="0" t="0" r="r" b="b"/>
              <a:pathLst>
                <a:path w="3" h="3">
                  <a:moveTo>
                    <a:pt x="0" y="1"/>
                  </a:moveTo>
                  <a:cubicBezTo>
                    <a:pt x="0" y="2"/>
                    <a:pt x="2" y="1"/>
                    <a:pt x="2" y="3"/>
                  </a:cubicBezTo>
                  <a:cubicBezTo>
                    <a:pt x="3" y="2"/>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345"/>
            <p:cNvSpPr>
              <a:spLocks/>
            </p:cNvSpPr>
            <p:nvPr/>
          </p:nvSpPr>
          <p:spPr bwMode="auto">
            <a:xfrm>
              <a:off x="9240838" y="4924425"/>
              <a:ext cx="3175" cy="6350"/>
            </a:xfrm>
            <a:custGeom>
              <a:avLst/>
              <a:gdLst>
                <a:gd name="T0" fmla="*/ 1 w 1"/>
                <a:gd name="T1" fmla="*/ 2 h 2"/>
                <a:gd name="T2" fmla="*/ 1 w 1"/>
                <a:gd name="T3" fmla="*/ 2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1" y="2"/>
                    <a:pt x="1" y="2"/>
                  </a:cubicBezTo>
                  <a:cubicBezTo>
                    <a:pt x="1" y="1"/>
                    <a:pt x="1" y="1"/>
                    <a:pt x="1"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346"/>
            <p:cNvSpPr>
              <a:spLocks/>
            </p:cNvSpPr>
            <p:nvPr/>
          </p:nvSpPr>
          <p:spPr bwMode="auto">
            <a:xfrm>
              <a:off x="9263063" y="4797425"/>
              <a:ext cx="12700" cy="6350"/>
            </a:xfrm>
            <a:custGeom>
              <a:avLst/>
              <a:gdLst>
                <a:gd name="T0" fmla="*/ 3 w 4"/>
                <a:gd name="T1" fmla="*/ 0 h 2"/>
                <a:gd name="T2" fmla="*/ 3 w 4"/>
                <a:gd name="T3" fmla="*/ 0 h 2"/>
              </a:gdLst>
              <a:ahLst/>
              <a:cxnLst>
                <a:cxn ang="0">
                  <a:pos x="T0" y="T1"/>
                </a:cxn>
                <a:cxn ang="0">
                  <a:pos x="T2" y="T3"/>
                </a:cxn>
              </a:cxnLst>
              <a:rect l="0" t="0" r="r" b="b"/>
              <a:pathLst>
                <a:path w="4" h="2">
                  <a:moveTo>
                    <a:pt x="3" y="0"/>
                  </a:moveTo>
                  <a:cubicBezTo>
                    <a:pt x="0" y="0"/>
                    <a:pt x="4"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347"/>
            <p:cNvSpPr>
              <a:spLocks/>
            </p:cNvSpPr>
            <p:nvPr/>
          </p:nvSpPr>
          <p:spPr bwMode="auto">
            <a:xfrm>
              <a:off x="9282113" y="4786313"/>
              <a:ext cx="9525" cy="14287"/>
            </a:xfrm>
            <a:custGeom>
              <a:avLst/>
              <a:gdLst>
                <a:gd name="T0" fmla="*/ 1 w 3"/>
                <a:gd name="T1" fmla="*/ 0 h 4"/>
                <a:gd name="T2" fmla="*/ 1 w 3"/>
                <a:gd name="T3" fmla="*/ 4 h 4"/>
                <a:gd name="T4" fmla="*/ 3 w 3"/>
                <a:gd name="T5" fmla="*/ 2 h 4"/>
                <a:gd name="T6" fmla="*/ 1 w 3"/>
                <a:gd name="T7" fmla="*/ 0 h 4"/>
              </a:gdLst>
              <a:ahLst/>
              <a:cxnLst>
                <a:cxn ang="0">
                  <a:pos x="T0" y="T1"/>
                </a:cxn>
                <a:cxn ang="0">
                  <a:pos x="T2" y="T3"/>
                </a:cxn>
                <a:cxn ang="0">
                  <a:pos x="T4" y="T5"/>
                </a:cxn>
                <a:cxn ang="0">
                  <a:pos x="T6" y="T7"/>
                </a:cxn>
              </a:cxnLst>
              <a:rect l="0" t="0" r="r" b="b"/>
              <a:pathLst>
                <a:path w="3" h="4">
                  <a:moveTo>
                    <a:pt x="1" y="0"/>
                  </a:moveTo>
                  <a:cubicBezTo>
                    <a:pt x="0" y="1"/>
                    <a:pt x="0" y="2"/>
                    <a:pt x="1" y="4"/>
                  </a:cubicBezTo>
                  <a:cubicBezTo>
                    <a:pt x="2" y="3"/>
                    <a:pt x="3" y="3"/>
                    <a:pt x="3"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348"/>
            <p:cNvSpPr>
              <a:spLocks/>
            </p:cNvSpPr>
            <p:nvPr/>
          </p:nvSpPr>
          <p:spPr bwMode="auto">
            <a:xfrm>
              <a:off x="9253538" y="4783138"/>
              <a:ext cx="12700" cy="20637"/>
            </a:xfrm>
            <a:custGeom>
              <a:avLst/>
              <a:gdLst>
                <a:gd name="T0" fmla="*/ 1 w 4"/>
                <a:gd name="T1" fmla="*/ 0 h 6"/>
                <a:gd name="T2" fmla="*/ 1 w 4"/>
                <a:gd name="T3" fmla="*/ 1 h 6"/>
                <a:gd name="T4" fmla="*/ 1 w 4"/>
                <a:gd name="T5" fmla="*/ 1 h 6"/>
                <a:gd name="T6" fmla="*/ 1 w 4"/>
                <a:gd name="T7" fmla="*/ 1 h 6"/>
                <a:gd name="T8" fmla="*/ 0 w 4"/>
                <a:gd name="T9" fmla="*/ 2 h 6"/>
                <a:gd name="T10" fmla="*/ 0 w 4"/>
                <a:gd name="T11" fmla="*/ 6 h 6"/>
                <a:gd name="T12" fmla="*/ 2 w 4"/>
                <a:gd name="T13" fmla="*/ 6 h 6"/>
                <a:gd name="T14" fmla="*/ 3 w 4"/>
                <a:gd name="T15" fmla="*/ 0 h 6"/>
                <a:gd name="T16" fmla="*/ 1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0"/>
                  </a:moveTo>
                  <a:cubicBezTo>
                    <a:pt x="1" y="1"/>
                    <a:pt x="1" y="1"/>
                    <a:pt x="1" y="1"/>
                  </a:cubicBezTo>
                  <a:cubicBezTo>
                    <a:pt x="1" y="1"/>
                    <a:pt x="1" y="1"/>
                    <a:pt x="1" y="1"/>
                  </a:cubicBezTo>
                  <a:cubicBezTo>
                    <a:pt x="1" y="1"/>
                    <a:pt x="1" y="1"/>
                    <a:pt x="1" y="1"/>
                  </a:cubicBezTo>
                  <a:cubicBezTo>
                    <a:pt x="0" y="2"/>
                    <a:pt x="0" y="2"/>
                    <a:pt x="0" y="2"/>
                  </a:cubicBezTo>
                  <a:cubicBezTo>
                    <a:pt x="0" y="3"/>
                    <a:pt x="1" y="4"/>
                    <a:pt x="0" y="6"/>
                  </a:cubicBezTo>
                  <a:cubicBezTo>
                    <a:pt x="1" y="5"/>
                    <a:pt x="2" y="3"/>
                    <a:pt x="2" y="6"/>
                  </a:cubicBezTo>
                  <a:cubicBezTo>
                    <a:pt x="4" y="4"/>
                    <a:pt x="2" y="2"/>
                    <a:pt x="3"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349"/>
            <p:cNvSpPr>
              <a:spLocks/>
            </p:cNvSpPr>
            <p:nvPr/>
          </p:nvSpPr>
          <p:spPr bwMode="auto">
            <a:xfrm>
              <a:off x="9240838" y="47863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350"/>
            <p:cNvSpPr>
              <a:spLocks/>
            </p:cNvSpPr>
            <p:nvPr/>
          </p:nvSpPr>
          <p:spPr bwMode="auto">
            <a:xfrm>
              <a:off x="9090026" y="4792663"/>
              <a:ext cx="6350" cy="7937"/>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2"/>
                  </a:cubicBezTo>
                  <a:cubicBezTo>
                    <a:pt x="2" y="1"/>
                    <a:pt x="1" y="0"/>
                    <a:pt x="1"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351"/>
            <p:cNvSpPr>
              <a:spLocks/>
            </p:cNvSpPr>
            <p:nvPr/>
          </p:nvSpPr>
          <p:spPr bwMode="auto">
            <a:xfrm>
              <a:off x="9197976" y="4792663"/>
              <a:ext cx="3175" cy="476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3352"/>
            <p:cNvSpPr>
              <a:spLocks/>
            </p:cNvSpPr>
            <p:nvPr/>
          </p:nvSpPr>
          <p:spPr bwMode="auto">
            <a:xfrm>
              <a:off x="9132888" y="4786313"/>
              <a:ext cx="12700" cy="3175"/>
            </a:xfrm>
            <a:custGeom>
              <a:avLst/>
              <a:gdLst>
                <a:gd name="T0" fmla="*/ 0 w 4"/>
                <a:gd name="T1" fmla="*/ 0 h 1"/>
                <a:gd name="T2" fmla="*/ 1 w 4"/>
                <a:gd name="T3" fmla="*/ 0 h 1"/>
                <a:gd name="T4" fmla="*/ 0 w 4"/>
                <a:gd name="T5" fmla="*/ 0 h 1"/>
              </a:gdLst>
              <a:ahLst/>
              <a:cxnLst>
                <a:cxn ang="0">
                  <a:pos x="T0" y="T1"/>
                </a:cxn>
                <a:cxn ang="0">
                  <a:pos x="T2" y="T3"/>
                </a:cxn>
                <a:cxn ang="0">
                  <a:pos x="T4" y="T5"/>
                </a:cxn>
              </a:cxnLst>
              <a:rect l="0" t="0" r="r" b="b"/>
              <a:pathLst>
                <a:path w="4" h="1">
                  <a:moveTo>
                    <a:pt x="0" y="0"/>
                  </a:moveTo>
                  <a:cubicBezTo>
                    <a:pt x="0" y="1"/>
                    <a:pt x="4"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3353"/>
            <p:cNvSpPr>
              <a:spLocks/>
            </p:cNvSpPr>
            <p:nvPr/>
          </p:nvSpPr>
          <p:spPr bwMode="auto">
            <a:xfrm>
              <a:off x="9464676" y="4927600"/>
              <a:ext cx="9525" cy="6350"/>
            </a:xfrm>
            <a:custGeom>
              <a:avLst/>
              <a:gdLst>
                <a:gd name="T0" fmla="*/ 0 w 3"/>
                <a:gd name="T1" fmla="*/ 0 h 2"/>
                <a:gd name="T2" fmla="*/ 3 w 3"/>
                <a:gd name="T3" fmla="*/ 0 h 2"/>
                <a:gd name="T4" fmla="*/ 0 w 3"/>
                <a:gd name="T5" fmla="*/ 0 h 2"/>
              </a:gdLst>
              <a:ahLst/>
              <a:cxnLst>
                <a:cxn ang="0">
                  <a:pos x="T0" y="T1"/>
                </a:cxn>
                <a:cxn ang="0">
                  <a:pos x="T2" y="T3"/>
                </a:cxn>
                <a:cxn ang="0">
                  <a:pos x="T4" y="T5"/>
                </a:cxn>
              </a:cxnLst>
              <a:rect l="0" t="0" r="r" b="b"/>
              <a:pathLst>
                <a:path w="3" h="2">
                  <a:moveTo>
                    <a:pt x="0" y="0"/>
                  </a:moveTo>
                  <a:cubicBezTo>
                    <a:pt x="0" y="1"/>
                    <a:pt x="3" y="2"/>
                    <a:pt x="3" y="0"/>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3354"/>
            <p:cNvSpPr>
              <a:spLocks/>
            </p:cNvSpPr>
            <p:nvPr/>
          </p:nvSpPr>
          <p:spPr bwMode="auto">
            <a:xfrm>
              <a:off x="9482138" y="4786313"/>
              <a:ext cx="6350" cy="3175"/>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1"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355"/>
            <p:cNvSpPr>
              <a:spLocks/>
            </p:cNvSpPr>
            <p:nvPr/>
          </p:nvSpPr>
          <p:spPr bwMode="auto">
            <a:xfrm>
              <a:off x="9390063" y="4797425"/>
              <a:ext cx="15875" cy="6350"/>
            </a:xfrm>
            <a:custGeom>
              <a:avLst/>
              <a:gdLst>
                <a:gd name="T0" fmla="*/ 3 w 5"/>
                <a:gd name="T1" fmla="*/ 0 h 2"/>
                <a:gd name="T2" fmla="*/ 3 w 5"/>
                <a:gd name="T3" fmla="*/ 0 h 2"/>
              </a:gdLst>
              <a:ahLst/>
              <a:cxnLst>
                <a:cxn ang="0">
                  <a:pos x="T0" y="T1"/>
                </a:cxn>
                <a:cxn ang="0">
                  <a:pos x="T2" y="T3"/>
                </a:cxn>
              </a:cxnLst>
              <a:rect l="0" t="0" r="r" b="b"/>
              <a:pathLst>
                <a:path w="5" h="2">
                  <a:moveTo>
                    <a:pt x="3" y="0"/>
                  </a:moveTo>
                  <a:cubicBezTo>
                    <a:pt x="0" y="0"/>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356"/>
            <p:cNvSpPr>
              <a:spLocks/>
            </p:cNvSpPr>
            <p:nvPr/>
          </p:nvSpPr>
          <p:spPr bwMode="auto">
            <a:xfrm>
              <a:off x="9683751" y="4284663"/>
              <a:ext cx="9525" cy="6350"/>
            </a:xfrm>
            <a:custGeom>
              <a:avLst/>
              <a:gdLst>
                <a:gd name="T0" fmla="*/ 2 w 3"/>
                <a:gd name="T1" fmla="*/ 0 h 2"/>
                <a:gd name="T2" fmla="*/ 0 w 3"/>
                <a:gd name="T3" fmla="*/ 1 h 2"/>
                <a:gd name="T4" fmla="*/ 2 w 3"/>
                <a:gd name="T5" fmla="*/ 0 h 2"/>
              </a:gdLst>
              <a:ahLst/>
              <a:cxnLst>
                <a:cxn ang="0">
                  <a:pos x="T0" y="T1"/>
                </a:cxn>
                <a:cxn ang="0">
                  <a:pos x="T2" y="T3"/>
                </a:cxn>
                <a:cxn ang="0">
                  <a:pos x="T4" y="T5"/>
                </a:cxn>
              </a:cxnLst>
              <a:rect l="0" t="0" r="r" b="b"/>
              <a:pathLst>
                <a:path w="3" h="2">
                  <a:moveTo>
                    <a:pt x="2" y="0"/>
                  </a:moveTo>
                  <a:cubicBezTo>
                    <a:pt x="1" y="0"/>
                    <a:pt x="1" y="1"/>
                    <a:pt x="0" y="1"/>
                  </a:cubicBezTo>
                  <a:cubicBezTo>
                    <a:pt x="0" y="2"/>
                    <a:pt x="3"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357"/>
            <p:cNvSpPr>
              <a:spLocks noEditPoints="1"/>
            </p:cNvSpPr>
            <p:nvPr/>
          </p:nvSpPr>
          <p:spPr bwMode="auto">
            <a:xfrm>
              <a:off x="9755188" y="4603750"/>
              <a:ext cx="101600" cy="79375"/>
            </a:xfrm>
            <a:custGeom>
              <a:avLst/>
              <a:gdLst>
                <a:gd name="T0" fmla="*/ 8 w 31"/>
                <a:gd name="T1" fmla="*/ 1 h 24"/>
                <a:gd name="T2" fmla="*/ 9 w 31"/>
                <a:gd name="T3" fmla="*/ 6 h 24"/>
                <a:gd name="T4" fmla="*/ 11 w 31"/>
                <a:gd name="T5" fmla="*/ 10 h 24"/>
                <a:gd name="T6" fmla="*/ 7 w 31"/>
                <a:gd name="T7" fmla="*/ 10 h 24"/>
                <a:gd name="T8" fmla="*/ 3 w 31"/>
                <a:gd name="T9" fmla="*/ 13 h 24"/>
                <a:gd name="T10" fmla="*/ 2 w 31"/>
                <a:gd name="T11" fmla="*/ 16 h 24"/>
                <a:gd name="T12" fmla="*/ 1 w 31"/>
                <a:gd name="T13" fmla="*/ 19 h 24"/>
                <a:gd name="T14" fmla="*/ 5 w 31"/>
                <a:gd name="T15" fmla="*/ 22 h 24"/>
                <a:gd name="T16" fmla="*/ 5 w 31"/>
                <a:gd name="T17" fmla="*/ 19 h 24"/>
                <a:gd name="T18" fmla="*/ 5 w 31"/>
                <a:gd name="T19" fmla="*/ 16 h 24"/>
                <a:gd name="T20" fmla="*/ 8 w 31"/>
                <a:gd name="T21" fmla="*/ 14 h 24"/>
                <a:gd name="T22" fmla="*/ 8 w 31"/>
                <a:gd name="T23" fmla="*/ 20 h 24"/>
                <a:gd name="T24" fmla="*/ 9 w 31"/>
                <a:gd name="T25" fmla="*/ 21 h 24"/>
                <a:gd name="T26" fmla="*/ 14 w 31"/>
                <a:gd name="T27" fmla="*/ 18 h 24"/>
                <a:gd name="T28" fmla="*/ 11 w 31"/>
                <a:gd name="T29" fmla="*/ 16 h 24"/>
                <a:gd name="T30" fmla="*/ 14 w 31"/>
                <a:gd name="T31" fmla="*/ 13 h 24"/>
                <a:gd name="T32" fmla="*/ 18 w 31"/>
                <a:gd name="T33" fmla="*/ 11 h 24"/>
                <a:gd name="T34" fmla="*/ 19 w 31"/>
                <a:gd name="T35" fmla="*/ 17 h 24"/>
                <a:gd name="T36" fmla="*/ 15 w 31"/>
                <a:gd name="T37" fmla="*/ 18 h 24"/>
                <a:gd name="T38" fmla="*/ 16 w 31"/>
                <a:gd name="T39" fmla="*/ 21 h 24"/>
                <a:gd name="T40" fmla="*/ 22 w 31"/>
                <a:gd name="T41" fmla="*/ 19 h 24"/>
                <a:gd name="T42" fmla="*/ 24 w 31"/>
                <a:gd name="T43" fmla="*/ 21 h 24"/>
                <a:gd name="T44" fmla="*/ 26 w 31"/>
                <a:gd name="T45" fmla="*/ 23 h 24"/>
                <a:gd name="T46" fmla="*/ 29 w 31"/>
                <a:gd name="T47" fmla="*/ 20 h 24"/>
                <a:gd name="T48" fmla="*/ 27 w 31"/>
                <a:gd name="T49" fmla="*/ 19 h 24"/>
                <a:gd name="T50" fmla="*/ 28 w 31"/>
                <a:gd name="T51" fmla="*/ 16 h 24"/>
                <a:gd name="T52" fmla="*/ 30 w 31"/>
                <a:gd name="T53" fmla="*/ 12 h 24"/>
                <a:gd name="T54" fmla="*/ 28 w 31"/>
                <a:gd name="T55" fmla="*/ 7 h 24"/>
                <a:gd name="T56" fmla="*/ 27 w 31"/>
                <a:gd name="T57" fmla="*/ 7 h 24"/>
                <a:gd name="T58" fmla="*/ 24 w 31"/>
                <a:gd name="T59" fmla="*/ 10 h 24"/>
                <a:gd name="T60" fmla="*/ 26 w 31"/>
                <a:gd name="T61" fmla="*/ 13 h 24"/>
                <a:gd name="T62" fmla="*/ 24 w 31"/>
                <a:gd name="T63" fmla="*/ 18 h 24"/>
                <a:gd name="T64" fmla="*/ 21 w 31"/>
                <a:gd name="T65" fmla="*/ 15 h 24"/>
                <a:gd name="T66" fmla="*/ 22 w 31"/>
                <a:gd name="T67" fmla="*/ 11 h 24"/>
                <a:gd name="T68" fmla="*/ 21 w 31"/>
                <a:gd name="T69" fmla="*/ 5 h 24"/>
                <a:gd name="T70" fmla="*/ 20 w 31"/>
                <a:gd name="T71" fmla="*/ 5 h 24"/>
                <a:gd name="T72" fmla="*/ 19 w 31"/>
                <a:gd name="T73" fmla="*/ 3 h 24"/>
                <a:gd name="T74" fmla="*/ 17 w 31"/>
                <a:gd name="T75" fmla="*/ 3 h 24"/>
                <a:gd name="T76" fmla="*/ 17 w 31"/>
                <a:gd name="T77" fmla="*/ 9 h 24"/>
                <a:gd name="T78" fmla="*/ 14 w 31"/>
                <a:gd name="T79" fmla="*/ 6 h 24"/>
                <a:gd name="T80" fmla="*/ 22 w 31"/>
                <a:gd name="T81" fmla="*/ 19 h 24"/>
                <a:gd name="T82" fmla="*/ 17 w 31"/>
                <a:gd name="T8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24">
                  <a:moveTo>
                    <a:pt x="12" y="4"/>
                  </a:moveTo>
                  <a:cubicBezTo>
                    <a:pt x="12" y="3"/>
                    <a:pt x="11" y="2"/>
                    <a:pt x="11" y="0"/>
                  </a:cubicBezTo>
                  <a:cubicBezTo>
                    <a:pt x="10" y="0"/>
                    <a:pt x="9" y="0"/>
                    <a:pt x="8" y="1"/>
                  </a:cubicBezTo>
                  <a:cubicBezTo>
                    <a:pt x="8" y="2"/>
                    <a:pt x="10" y="1"/>
                    <a:pt x="10" y="1"/>
                  </a:cubicBezTo>
                  <a:cubicBezTo>
                    <a:pt x="10" y="2"/>
                    <a:pt x="9" y="4"/>
                    <a:pt x="10" y="4"/>
                  </a:cubicBezTo>
                  <a:cubicBezTo>
                    <a:pt x="10" y="5"/>
                    <a:pt x="9" y="5"/>
                    <a:pt x="9" y="6"/>
                  </a:cubicBezTo>
                  <a:cubicBezTo>
                    <a:pt x="8" y="6"/>
                    <a:pt x="8" y="7"/>
                    <a:pt x="7" y="7"/>
                  </a:cubicBezTo>
                  <a:cubicBezTo>
                    <a:pt x="7" y="8"/>
                    <a:pt x="9" y="7"/>
                    <a:pt x="10" y="7"/>
                  </a:cubicBezTo>
                  <a:cubicBezTo>
                    <a:pt x="10" y="9"/>
                    <a:pt x="11" y="9"/>
                    <a:pt x="11" y="10"/>
                  </a:cubicBezTo>
                  <a:cubicBezTo>
                    <a:pt x="10" y="10"/>
                    <a:pt x="10" y="9"/>
                    <a:pt x="10" y="9"/>
                  </a:cubicBezTo>
                  <a:cubicBezTo>
                    <a:pt x="10" y="10"/>
                    <a:pt x="8" y="9"/>
                    <a:pt x="8" y="11"/>
                  </a:cubicBezTo>
                  <a:cubicBezTo>
                    <a:pt x="7" y="11"/>
                    <a:pt x="7" y="10"/>
                    <a:pt x="7" y="10"/>
                  </a:cubicBezTo>
                  <a:cubicBezTo>
                    <a:pt x="6" y="10"/>
                    <a:pt x="4" y="11"/>
                    <a:pt x="4" y="9"/>
                  </a:cubicBezTo>
                  <a:cubicBezTo>
                    <a:pt x="3" y="9"/>
                    <a:pt x="4" y="11"/>
                    <a:pt x="3" y="11"/>
                  </a:cubicBezTo>
                  <a:cubicBezTo>
                    <a:pt x="3" y="12"/>
                    <a:pt x="3" y="12"/>
                    <a:pt x="3" y="13"/>
                  </a:cubicBezTo>
                  <a:cubicBezTo>
                    <a:pt x="2" y="12"/>
                    <a:pt x="2" y="12"/>
                    <a:pt x="1" y="13"/>
                  </a:cubicBezTo>
                  <a:cubicBezTo>
                    <a:pt x="1" y="14"/>
                    <a:pt x="2" y="14"/>
                    <a:pt x="3" y="15"/>
                  </a:cubicBezTo>
                  <a:cubicBezTo>
                    <a:pt x="3" y="15"/>
                    <a:pt x="2" y="15"/>
                    <a:pt x="2" y="16"/>
                  </a:cubicBezTo>
                  <a:cubicBezTo>
                    <a:pt x="2" y="17"/>
                    <a:pt x="2" y="17"/>
                    <a:pt x="3" y="17"/>
                  </a:cubicBezTo>
                  <a:cubicBezTo>
                    <a:pt x="3" y="18"/>
                    <a:pt x="1" y="18"/>
                    <a:pt x="2" y="18"/>
                  </a:cubicBezTo>
                  <a:cubicBezTo>
                    <a:pt x="2" y="19"/>
                    <a:pt x="1" y="19"/>
                    <a:pt x="1" y="19"/>
                  </a:cubicBezTo>
                  <a:cubicBezTo>
                    <a:pt x="1" y="20"/>
                    <a:pt x="2" y="20"/>
                    <a:pt x="0" y="20"/>
                  </a:cubicBezTo>
                  <a:cubicBezTo>
                    <a:pt x="0" y="21"/>
                    <a:pt x="1" y="20"/>
                    <a:pt x="1" y="20"/>
                  </a:cubicBezTo>
                  <a:cubicBezTo>
                    <a:pt x="2" y="21"/>
                    <a:pt x="3" y="22"/>
                    <a:pt x="5" y="22"/>
                  </a:cubicBezTo>
                  <a:cubicBezTo>
                    <a:pt x="5" y="21"/>
                    <a:pt x="5" y="22"/>
                    <a:pt x="6" y="21"/>
                  </a:cubicBezTo>
                  <a:cubicBezTo>
                    <a:pt x="6" y="21"/>
                    <a:pt x="6" y="21"/>
                    <a:pt x="6" y="20"/>
                  </a:cubicBezTo>
                  <a:cubicBezTo>
                    <a:pt x="6" y="19"/>
                    <a:pt x="5" y="20"/>
                    <a:pt x="5" y="19"/>
                  </a:cubicBezTo>
                  <a:cubicBezTo>
                    <a:pt x="5" y="18"/>
                    <a:pt x="7" y="19"/>
                    <a:pt x="7" y="19"/>
                  </a:cubicBezTo>
                  <a:cubicBezTo>
                    <a:pt x="8" y="19"/>
                    <a:pt x="7" y="18"/>
                    <a:pt x="6" y="18"/>
                  </a:cubicBezTo>
                  <a:cubicBezTo>
                    <a:pt x="6" y="17"/>
                    <a:pt x="6" y="16"/>
                    <a:pt x="5" y="16"/>
                  </a:cubicBezTo>
                  <a:cubicBezTo>
                    <a:pt x="6" y="15"/>
                    <a:pt x="6" y="14"/>
                    <a:pt x="6" y="13"/>
                  </a:cubicBezTo>
                  <a:cubicBezTo>
                    <a:pt x="7" y="12"/>
                    <a:pt x="6" y="13"/>
                    <a:pt x="7" y="14"/>
                  </a:cubicBezTo>
                  <a:cubicBezTo>
                    <a:pt x="7" y="14"/>
                    <a:pt x="7" y="14"/>
                    <a:pt x="8" y="14"/>
                  </a:cubicBezTo>
                  <a:cubicBezTo>
                    <a:pt x="8" y="14"/>
                    <a:pt x="7" y="15"/>
                    <a:pt x="8" y="15"/>
                  </a:cubicBezTo>
                  <a:cubicBezTo>
                    <a:pt x="8" y="15"/>
                    <a:pt x="9" y="15"/>
                    <a:pt x="9" y="15"/>
                  </a:cubicBezTo>
                  <a:cubicBezTo>
                    <a:pt x="8" y="17"/>
                    <a:pt x="8" y="18"/>
                    <a:pt x="8" y="20"/>
                  </a:cubicBezTo>
                  <a:cubicBezTo>
                    <a:pt x="8" y="20"/>
                    <a:pt x="9" y="20"/>
                    <a:pt x="9" y="19"/>
                  </a:cubicBezTo>
                  <a:cubicBezTo>
                    <a:pt x="10" y="18"/>
                    <a:pt x="10" y="19"/>
                    <a:pt x="10" y="19"/>
                  </a:cubicBezTo>
                  <a:cubicBezTo>
                    <a:pt x="10" y="20"/>
                    <a:pt x="9" y="19"/>
                    <a:pt x="9" y="21"/>
                  </a:cubicBezTo>
                  <a:cubicBezTo>
                    <a:pt x="11" y="20"/>
                    <a:pt x="11" y="22"/>
                    <a:pt x="12" y="22"/>
                  </a:cubicBezTo>
                  <a:cubicBezTo>
                    <a:pt x="13" y="21"/>
                    <a:pt x="13" y="21"/>
                    <a:pt x="14" y="20"/>
                  </a:cubicBezTo>
                  <a:cubicBezTo>
                    <a:pt x="14" y="19"/>
                    <a:pt x="13" y="18"/>
                    <a:pt x="14" y="18"/>
                  </a:cubicBezTo>
                  <a:cubicBezTo>
                    <a:pt x="14" y="16"/>
                    <a:pt x="12" y="18"/>
                    <a:pt x="11" y="18"/>
                  </a:cubicBezTo>
                  <a:cubicBezTo>
                    <a:pt x="10" y="18"/>
                    <a:pt x="11" y="16"/>
                    <a:pt x="9" y="17"/>
                  </a:cubicBezTo>
                  <a:cubicBezTo>
                    <a:pt x="10" y="16"/>
                    <a:pt x="11" y="16"/>
                    <a:pt x="11" y="16"/>
                  </a:cubicBezTo>
                  <a:cubicBezTo>
                    <a:pt x="11" y="15"/>
                    <a:pt x="11" y="14"/>
                    <a:pt x="13" y="14"/>
                  </a:cubicBezTo>
                  <a:cubicBezTo>
                    <a:pt x="13" y="13"/>
                    <a:pt x="13" y="12"/>
                    <a:pt x="13" y="11"/>
                  </a:cubicBezTo>
                  <a:cubicBezTo>
                    <a:pt x="14" y="11"/>
                    <a:pt x="13" y="13"/>
                    <a:pt x="14" y="13"/>
                  </a:cubicBezTo>
                  <a:cubicBezTo>
                    <a:pt x="14" y="13"/>
                    <a:pt x="15" y="13"/>
                    <a:pt x="15" y="12"/>
                  </a:cubicBezTo>
                  <a:cubicBezTo>
                    <a:pt x="15" y="13"/>
                    <a:pt x="16" y="14"/>
                    <a:pt x="18" y="13"/>
                  </a:cubicBezTo>
                  <a:cubicBezTo>
                    <a:pt x="17" y="12"/>
                    <a:pt x="18" y="12"/>
                    <a:pt x="18" y="11"/>
                  </a:cubicBezTo>
                  <a:cubicBezTo>
                    <a:pt x="20" y="13"/>
                    <a:pt x="16" y="14"/>
                    <a:pt x="18" y="15"/>
                  </a:cubicBezTo>
                  <a:cubicBezTo>
                    <a:pt x="18" y="16"/>
                    <a:pt x="17" y="16"/>
                    <a:pt x="17" y="16"/>
                  </a:cubicBezTo>
                  <a:cubicBezTo>
                    <a:pt x="17" y="16"/>
                    <a:pt x="18" y="17"/>
                    <a:pt x="19" y="17"/>
                  </a:cubicBezTo>
                  <a:cubicBezTo>
                    <a:pt x="18" y="18"/>
                    <a:pt x="18" y="18"/>
                    <a:pt x="18" y="19"/>
                  </a:cubicBezTo>
                  <a:cubicBezTo>
                    <a:pt x="17" y="18"/>
                    <a:pt x="17" y="18"/>
                    <a:pt x="17" y="16"/>
                  </a:cubicBezTo>
                  <a:cubicBezTo>
                    <a:pt x="17" y="16"/>
                    <a:pt x="15" y="17"/>
                    <a:pt x="15" y="18"/>
                  </a:cubicBezTo>
                  <a:cubicBezTo>
                    <a:pt x="15" y="18"/>
                    <a:pt x="16" y="18"/>
                    <a:pt x="16" y="19"/>
                  </a:cubicBezTo>
                  <a:cubicBezTo>
                    <a:pt x="16" y="19"/>
                    <a:pt x="15" y="19"/>
                    <a:pt x="14" y="19"/>
                  </a:cubicBezTo>
                  <a:cubicBezTo>
                    <a:pt x="14" y="20"/>
                    <a:pt x="16" y="20"/>
                    <a:pt x="16" y="21"/>
                  </a:cubicBezTo>
                  <a:cubicBezTo>
                    <a:pt x="16" y="21"/>
                    <a:pt x="18" y="22"/>
                    <a:pt x="19" y="22"/>
                  </a:cubicBezTo>
                  <a:cubicBezTo>
                    <a:pt x="20" y="23"/>
                    <a:pt x="21" y="21"/>
                    <a:pt x="21" y="20"/>
                  </a:cubicBezTo>
                  <a:cubicBezTo>
                    <a:pt x="22" y="20"/>
                    <a:pt x="22" y="20"/>
                    <a:pt x="22" y="19"/>
                  </a:cubicBezTo>
                  <a:cubicBezTo>
                    <a:pt x="23" y="19"/>
                    <a:pt x="24" y="19"/>
                    <a:pt x="24" y="20"/>
                  </a:cubicBezTo>
                  <a:cubicBezTo>
                    <a:pt x="25" y="20"/>
                    <a:pt x="25" y="19"/>
                    <a:pt x="27" y="20"/>
                  </a:cubicBezTo>
                  <a:cubicBezTo>
                    <a:pt x="26" y="21"/>
                    <a:pt x="25" y="20"/>
                    <a:pt x="24" y="21"/>
                  </a:cubicBezTo>
                  <a:cubicBezTo>
                    <a:pt x="25" y="21"/>
                    <a:pt x="25" y="21"/>
                    <a:pt x="25" y="22"/>
                  </a:cubicBezTo>
                  <a:cubicBezTo>
                    <a:pt x="26" y="22"/>
                    <a:pt x="26" y="22"/>
                    <a:pt x="27" y="22"/>
                  </a:cubicBezTo>
                  <a:cubicBezTo>
                    <a:pt x="27" y="23"/>
                    <a:pt x="27" y="23"/>
                    <a:pt x="26" y="23"/>
                  </a:cubicBezTo>
                  <a:cubicBezTo>
                    <a:pt x="27" y="24"/>
                    <a:pt x="28" y="23"/>
                    <a:pt x="29" y="23"/>
                  </a:cubicBezTo>
                  <a:cubicBezTo>
                    <a:pt x="29" y="22"/>
                    <a:pt x="29" y="21"/>
                    <a:pt x="28" y="21"/>
                  </a:cubicBezTo>
                  <a:cubicBezTo>
                    <a:pt x="28" y="20"/>
                    <a:pt x="29" y="20"/>
                    <a:pt x="29" y="20"/>
                  </a:cubicBezTo>
                  <a:cubicBezTo>
                    <a:pt x="30" y="19"/>
                    <a:pt x="30" y="18"/>
                    <a:pt x="30" y="17"/>
                  </a:cubicBezTo>
                  <a:cubicBezTo>
                    <a:pt x="29" y="17"/>
                    <a:pt x="29" y="17"/>
                    <a:pt x="28" y="17"/>
                  </a:cubicBezTo>
                  <a:cubicBezTo>
                    <a:pt x="28" y="18"/>
                    <a:pt x="27" y="18"/>
                    <a:pt x="27" y="19"/>
                  </a:cubicBezTo>
                  <a:cubicBezTo>
                    <a:pt x="27" y="18"/>
                    <a:pt x="26" y="18"/>
                    <a:pt x="26" y="18"/>
                  </a:cubicBezTo>
                  <a:cubicBezTo>
                    <a:pt x="26" y="17"/>
                    <a:pt x="27" y="17"/>
                    <a:pt x="28" y="17"/>
                  </a:cubicBezTo>
                  <a:cubicBezTo>
                    <a:pt x="28" y="17"/>
                    <a:pt x="28" y="16"/>
                    <a:pt x="28" y="16"/>
                  </a:cubicBezTo>
                  <a:cubicBezTo>
                    <a:pt x="28" y="15"/>
                    <a:pt x="29" y="15"/>
                    <a:pt x="29" y="14"/>
                  </a:cubicBezTo>
                  <a:cubicBezTo>
                    <a:pt x="30" y="15"/>
                    <a:pt x="30" y="14"/>
                    <a:pt x="31" y="13"/>
                  </a:cubicBezTo>
                  <a:cubicBezTo>
                    <a:pt x="31" y="13"/>
                    <a:pt x="30" y="13"/>
                    <a:pt x="30" y="12"/>
                  </a:cubicBezTo>
                  <a:cubicBezTo>
                    <a:pt x="30" y="11"/>
                    <a:pt x="31" y="11"/>
                    <a:pt x="30" y="9"/>
                  </a:cubicBezTo>
                  <a:cubicBezTo>
                    <a:pt x="30" y="9"/>
                    <a:pt x="30" y="9"/>
                    <a:pt x="29" y="8"/>
                  </a:cubicBezTo>
                  <a:cubicBezTo>
                    <a:pt x="28" y="9"/>
                    <a:pt x="27" y="9"/>
                    <a:pt x="28" y="7"/>
                  </a:cubicBezTo>
                  <a:cubicBezTo>
                    <a:pt x="27" y="6"/>
                    <a:pt x="30" y="7"/>
                    <a:pt x="29" y="5"/>
                  </a:cubicBezTo>
                  <a:cubicBezTo>
                    <a:pt x="27" y="6"/>
                    <a:pt x="27" y="4"/>
                    <a:pt x="25" y="4"/>
                  </a:cubicBezTo>
                  <a:cubicBezTo>
                    <a:pt x="25" y="6"/>
                    <a:pt x="26" y="6"/>
                    <a:pt x="27" y="7"/>
                  </a:cubicBezTo>
                  <a:cubicBezTo>
                    <a:pt x="27" y="7"/>
                    <a:pt x="26" y="7"/>
                    <a:pt x="26" y="8"/>
                  </a:cubicBezTo>
                  <a:cubicBezTo>
                    <a:pt x="25" y="8"/>
                    <a:pt x="24" y="8"/>
                    <a:pt x="23" y="9"/>
                  </a:cubicBezTo>
                  <a:cubicBezTo>
                    <a:pt x="23" y="10"/>
                    <a:pt x="24" y="9"/>
                    <a:pt x="24" y="10"/>
                  </a:cubicBezTo>
                  <a:cubicBezTo>
                    <a:pt x="24" y="12"/>
                    <a:pt x="22" y="11"/>
                    <a:pt x="22" y="13"/>
                  </a:cubicBezTo>
                  <a:cubicBezTo>
                    <a:pt x="23" y="14"/>
                    <a:pt x="23" y="12"/>
                    <a:pt x="24" y="12"/>
                  </a:cubicBezTo>
                  <a:cubicBezTo>
                    <a:pt x="24" y="13"/>
                    <a:pt x="26" y="12"/>
                    <a:pt x="26" y="13"/>
                  </a:cubicBezTo>
                  <a:cubicBezTo>
                    <a:pt x="26" y="14"/>
                    <a:pt x="25" y="14"/>
                    <a:pt x="25" y="13"/>
                  </a:cubicBezTo>
                  <a:cubicBezTo>
                    <a:pt x="25" y="13"/>
                    <a:pt x="25" y="15"/>
                    <a:pt x="25" y="15"/>
                  </a:cubicBezTo>
                  <a:cubicBezTo>
                    <a:pt x="25" y="16"/>
                    <a:pt x="24" y="16"/>
                    <a:pt x="24" y="18"/>
                  </a:cubicBezTo>
                  <a:cubicBezTo>
                    <a:pt x="22" y="19"/>
                    <a:pt x="23" y="17"/>
                    <a:pt x="23" y="16"/>
                  </a:cubicBezTo>
                  <a:cubicBezTo>
                    <a:pt x="23" y="16"/>
                    <a:pt x="22" y="17"/>
                    <a:pt x="21" y="17"/>
                  </a:cubicBezTo>
                  <a:cubicBezTo>
                    <a:pt x="21" y="16"/>
                    <a:pt x="21" y="16"/>
                    <a:pt x="21" y="15"/>
                  </a:cubicBezTo>
                  <a:cubicBezTo>
                    <a:pt x="21" y="15"/>
                    <a:pt x="20" y="15"/>
                    <a:pt x="20" y="15"/>
                  </a:cubicBezTo>
                  <a:cubicBezTo>
                    <a:pt x="19" y="14"/>
                    <a:pt x="20" y="12"/>
                    <a:pt x="20" y="11"/>
                  </a:cubicBezTo>
                  <a:cubicBezTo>
                    <a:pt x="22" y="11"/>
                    <a:pt x="21" y="12"/>
                    <a:pt x="22" y="11"/>
                  </a:cubicBezTo>
                  <a:cubicBezTo>
                    <a:pt x="22" y="10"/>
                    <a:pt x="21" y="11"/>
                    <a:pt x="21" y="10"/>
                  </a:cubicBezTo>
                  <a:cubicBezTo>
                    <a:pt x="21" y="9"/>
                    <a:pt x="19" y="7"/>
                    <a:pt x="22" y="7"/>
                  </a:cubicBezTo>
                  <a:cubicBezTo>
                    <a:pt x="21" y="7"/>
                    <a:pt x="21" y="6"/>
                    <a:pt x="21" y="5"/>
                  </a:cubicBezTo>
                  <a:cubicBezTo>
                    <a:pt x="20" y="5"/>
                    <a:pt x="19" y="5"/>
                    <a:pt x="19" y="4"/>
                  </a:cubicBezTo>
                  <a:cubicBezTo>
                    <a:pt x="19" y="4"/>
                    <a:pt x="20" y="4"/>
                    <a:pt x="20" y="4"/>
                  </a:cubicBezTo>
                  <a:cubicBezTo>
                    <a:pt x="20" y="4"/>
                    <a:pt x="20" y="5"/>
                    <a:pt x="20" y="5"/>
                  </a:cubicBezTo>
                  <a:cubicBezTo>
                    <a:pt x="21" y="5"/>
                    <a:pt x="21" y="3"/>
                    <a:pt x="23" y="4"/>
                  </a:cubicBezTo>
                  <a:cubicBezTo>
                    <a:pt x="23" y="2"/>
                    <a:pt x="21" y="3"/>
                    <a:pt x="20" y="1"/>
                  </a:cubicBezTo>
                  <a:cubicBezTo>
                    <a:pt x="19" y="1"/>
                    <a:pt x="20" y="3"/>
                    <a:pt x="19" y="3"/>
                  </a:cubicBezTo>
                  <a:cubicBezTo>
                    <a:pt x="18" y="2"/>
                    <a:pt x="20" y="2"/>
                    <a:pt x="19" y="1"/>
                  </a:cubicBezTo>
                  <a:cubicBezTo>
                    <a:pt x="18" y="1"/>
                    <a:pt x="19" y="2"/>
                    <a:pt x="18" y="2"/>
                  </a:cubicBezTo>
                  <a:cubicBezTo>
                    <a:pt x="17" y="2"/>
                    <a:pt x="17" y="2"/>
                    <a:pt x="17" y="3"/>
                  </a:cubicBezTo>
                  <a:cubicBezTo>
                    <a:pt x="16" y="4"/>
                    <a:pt x="14" y="4"/>
                    <a:pt x="15" y="5"/>
                  </a:cubicBezTo>
                  <a:cubicBezTo>
                    <a:pt x="15" y="5"/>
                    <a:pt x="16" y="5"/>
                    <a:pt x="16" y="5"/>
                  </a:cubicBezTo>
                  <a:cubicBezTo>
                    <a:pt x="16" y="7"/>
                    <a:pt x="16" y="8"/>
                    <a:pt x="17" y="9"/>
                  </a:cubicBezTo>
                  <a:cubicBezTo>
                    <a:pt x="17" y="10"/>
                    <a:pt x="15" y="10"/>
                    <a:pt x="15" y="10"/>
                  </a:cubicBezTo>
                  <a:cubicBezTo>
                    <a:pt x="14" y="10"/>
                    <a:pt x="14" y="9"/>
                    <a:pt x="12" y="9"/>
                  </a:cubicBezTo>
                  <a:cubicBezTo>
                    <a:pt x="12" y="7"/>
                    <a:pt x="13" y="6"/>
                    <a:pt x="14" y="6"/>
                  </a:cubicBezTo>
                  <a:cubicBezTo>
                    <a:pt x="14" y="5"/>
                    <a:pt x="14" y="5"/>
                    <a:pt x="14" y="5"/>
                  </a:cubicBezTo>
                  <a:cubicBezTo>
                    <a:pt x="13" y="5"/>
                    <a:pt x="13" y="4"/>
                    <a:pt x="12" y="4"/>
                  </a:cubicBezTo>
                  <a:close/>
                  <a:moveTo>
                    <a:pt x="22" y="19"/>
                  </a:moveTo>
                  <a:cubicBezTo>
                    <a:pt x="21" y="18"/>
                    <a:pt x="19" y="19"/>
                    <a:pt x="19" y="18"/>
                  </a:cubicBezTo>
                  <a:cubicBezTo>
                    <a:pt x="20" y="17"/>
                    <a:pt x="22" y="17"/>
                    <a:pt x="22" y="19"/>
                  </a:cubicBezTo>
                  <a:close/>
                  <a:moveTo>
                    <a:pt x="17" y="6"/>
                  </a:moveTo>
                  <a:cubicBezTo>
                    <a:pt x="17" y="6"/>
                    <a:pt x="18" y="6"/>
                    <a:pt x="19" y="7"/>
                  </a:cubicBezTo>
                  <a:cubicBezTo>
                    <a:pt x="18" y="7"/>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358"/>
            <p:cNvSpPr>
              <a:spLocks/>
            </p:cNvSpPr>
            <p:nvPr/>
          </p:nvSpPr>
          <p:spPr bwMode="auto">
            <a:xfrm>
              <a:off x="9429751" y="3805238"/>
              <a:ext cx="31750" cy="41275"/>
            </a:xfrm>
            <a:custGeom>
              <a:avLst/>
              <a:gdLst>
                <a:gd name="T0" fmla="*/ 1 w 10"/>
                <a:gd name="T1" fmla="*/ 5 h 13"/>
                <a:gd name="T2" fmla="*/ 3 w 10"/>
                <a:gd name="T3" fmla="*/ 5 h 13"/>
                <a:gd name="T4" fmla="*/ 3 w 10"/>
                <a:gd name="T5" fmla="*/ 6 h 13"/>
                <a:gd name="T6" fmla="*/ 1 w 10"/>
                <a:gd name="T7" fmla="*/ 6 h 13"/>
                <a:gd name="T8" fmla="*/ 2 w 10"/>
                <a:gd name="T9" fmla="*/ 7 h 13"/>
                <a:gd name="T10" fmla="*/ 0 w 10"/>
                <a:gd name="T11" fmla="*/ 11 h 13"/>
                <a:gd name="T12" fmla="*/ 3 w 10"/>
                <a:gd name="T13" fmla="*/ 10 h 13"/>
                <a:gd name="T14" fmla="*/ 5 w 10"/>
                <a:gd name="T15" fmla="*/ 11 h 13"/>
                <a:gd name="T16" fmla="*/ 7 w 10"/>
                <a:gd name="T17" fmla="*/ 11 h 13"/>
                <a:gd name="T18" fmla="*/ 8 w 10"/>
                <a:gd name="T19" fmla="*/ 9 h 13"/>
                <a:gd name="T20" fmla="*/ 7 w 10"/>
                <a:gd name="T21" fmla="*/ 11 h 13"/>
                <a:gd name="T22" fmla="*/ 9 w 10"/>
                <a:gd name="T23" fmla="*/ 12 h 13"/>
                <a:gd name="T24" fmla="*/ 9 w 10"/>
                <a:gd name="T25" fmla="*/ 13 h 13"/>
                <a:gd name="T26" fmla="*/ 10 w 10"/>
                <a:gd name="T27" fmla="*/ 12 h 13"/>
                <a:gd name="T28" fmla="*/ 10 w 10"/>
                <a:gd name="T29" fmla="*/ 12 h 13"/>
                <a:gd name="T30" fmla="*/ 8 w 10"/>
                <a:gd name="T31" fmla="*/ 8 h 13"/>
                <a:gd name="T32" fmla="*/ 5 w 10"/>
                <a:gd name="T33" fmla="*/ 9 h 13"/>
                <a:gd name="T34" fmla="*/ 5 w 10"/>
                <a:gd name="T35" fmla="*/ 7 h 13"/>
                <a:gd name="T36" fmla="*/ 6 w 10"/>
                <a:gd name="T37" fmla="*/ 6 h 13"/>
                <a:gd name="T38" fmla="*/ 5 w 10"/>
                <a:gd name="T39" fmla="*/ 2 h 13"/>
                <a:gd name="T40" fmla="*/ 4 w 10"/>
                <a:gd name="T41" fmla="*/ 3 h 13"/>
                <a:gd name="T42" fmla="*/ 4 w 10"/>
                <a:gd name="T43" fmla="*/ 2 h 13"/>
                <a:gd name="T44" fmla="*/ 3 w 10"/>
                <a:gd name="T45" fmla="*/ 3 h 13"/>
                <a:gd name="T46" fmla="*/ 4 w 10"/>
                <a:gd name="T47" fmla="*/ 2 h 13"/>
                <a:gd name="T48" fmla="*/ 0 w 10"/>
                <a:gd name="T49" fmla="*/ 2 h 13"/>
                <a:gd name="T50" fmla="*/ 1 w 10"/>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1" y="5"/>
                  </a:moveTo>
                  <a:cubicBezTo>
                    <a:pt x="1" y="5"/>
                    <a:pt x="2" y="5"/>
                    <a:pt x="3" y="5"/>
                  </a:cubicBezTo>
                  <a:cubicBezTo>
                    <a:pt x="3" y="5"/>
                    <a:pt x="3" y="6"/>
                    <a:pt x="3" y="6"/>
                  </a:cubicBezTo>
                  <a:cubicBezTo>
                    <a:pt x="3" y="7"/>
                    <a:pt x="2" y="5"/>
                    <a:pt x="1" y="6"/>
                  </a:cubicBezTo>
                  <a:cubicBezTo>
                    <a:pt x="1" y="7"/>
                    <a:pt x="1" y="7"/>
                    <a:pt x="2" y="7"/>
                  </a:cubicBezTo>
                  <a:cubicBezTo>
                    <a:pt x="2" y="9"/>
                    <a:pt x="1" y="10"/>
                    <a:pt x="0" y="11"/>
                  </a:cubicBezTo>
                  <a:cubicBezTo>
                    <a:pt x="0" y="12"/>
                    <a:pt x="3" y="11"/>
                    <a:pt x="3" y="10"/>
                  </a:cubicBezTo>
                  <a:cubicBezTo>
                    <a:pt x="4" y="10"/>
                    <a:pt x="4" y="11"/>
                    <a:pt x="5" y="11"/>
                  </a:cubicBezTo>
                  <a:cubicBezTo>
                    <a:pt x="5" y="10"/>
                    <a:pt x="7" y="11"/>
                    <a:pt x="7" y="11"/>
                  </a:cubicBezTo>
                  <a:cubicBezTo>
                    <a:pt x="8" y="11"/>
                    <a:pt x="7" y="9"/>
                    <a:pt x="8" y="9"/>
                  </a:cubicBezTo>
                  <a:cubicBezTo>
                    <a:pt x="9" y="9"/>
                    <a:pt x="8" y="11"/>
                    <a:pt x="7" y="11"/>
                  </a:cubicBezTo>
                  <a:cubicBezTo>
                    <a:pt x="7" y="12"/>
                    <a:pt x="8" y="11"/>
                    <a:pt x="9" y="12"/>
                  </a:cubicBezTo>
                  <a:cubicBezTo>
                    <a:pt x="9" y="12"/>
                    <a:pt x="9" y="13"/>
                    <a:pt x="9" y="13"/>
                  </a:cubicBezTo>
                  <a:cubicBezTo>
                    <a:pt x="9" y="13"/>
                    <a:pt x="10" y="12"/>
                    <a:pt x="10" y="12"/>
                  </a:cubicBezTo>
                  <a:cubicBezTo>
                    <a:pt x="10" y="12"/>
                    <a:pt x="10" y="12"/>
                    <a:pt x="10" y="12"/>
                  </a:cubicBezTo>
                  <a:cubicBezTo>
                    <a:pt x="9" y="11"/>
                    <a:pt x="9" y="10"/>
                    <a:pt x="8" y="8"/>
                  </a:cubicBezTo>
                  <a:cubicBezTo>
                    <a:pt x="7" y="8"/>
                    <a:pt x="6" y="9"/>
                    <a:pt x="5" y="9"/>
                  </a:cubicBezTo>
                  <a:cubicBezTo>
                    <a:pt x="5" y="8"/>
                    <a:pt x="4" y="8"/>
                    <a:pt x="5" y="7"/>
                  </a:cubicBezTo>
                  <a:cubicBezTo>
                    <a:pt x="5" y="6"/>
                    <a:pt x="6" y="6"/>
                    <a:pt x="6" y="6"/>
                  </a:cubicBezTo>
                  <a:cubicBezTo>
                    <a:pt x="6" y="5"/>
                    <a:pt x="5" y="4"/>
                    <a:pt x="5" y="2"/>
                  </a:cubicBezTo>
                  <a:cubicBezTo>
                    <a:pt x="4" y="3"/>
                    <a:pt x="4" y="3"/>
                    <a:pt x="4" y="3"/>
                  </a:cubicBezTo>
                  <a:cubicBezTo>
                    <a:pt x="4" y="3"/>
                    <a:pt x="4" y="2"/>
                    <a:pt x="4" y="2"/>
                  </a:cubicBezTo>
                  <a:cubicBezTo>
                    <a:pt x="3" y="2"/>
                    <a:pt x="3" y="3"/>
                    <a:pt x="3" y="3"/>
                  </a:cubicBezTo>
                  <a:cubicBezTo>
                    <a:pt x="2" y="3"/>
                    <a:pt x="2" y="1"/>
                    <a:pt x="4" y="2"/>
                  </a:cubicBezTo>
                  <a:cubicBezTo>
                    <a:pt x="2" y="0"/>
                    <a:pt x="1" y="2"/>
                    <a:pt x="0" y="2"/>
                  </a:cubicBezTo>
                  <a:cubicBezTo>
                    <a:pt x="0" y="4"/>
                    <a:pt x="2" y="3"/>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359"/>
            <p:cNvSpPr>
              <a:spLocks/>
            </p:cNvSpPr>
            <p:nvPr/>
          </p:nvSpPr>
          <p:spPr bwMode="auto">
            <a:xfrm>
              <a:off x="9445626" y="3840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360"/>
            <p:cNvSpPr>
              <a:spLocks noEditPoints="1"/>
            </p:cNvSpPr>
            <p:nvPr/>
          </p:nvSpPr>
          <p:spPr bwMode="auto">
            <a:xfrm>
              <a:off x="9174163" y="3602038"/>
              <a:ext cx="179388" cy="49212"/>
            </a:xfrm>
            <a:custGeom>
              <a:avLst/>
              <a:gdLst>
                <a:gd name="T0" fmla="*/ 4 w 55"/>
                <a:gd name="T1" fmla="*/ 11 h 15"/>
                <a:gd name="T2" fmla="*/ 8 w 55"/>
                <a:gd name="T3" fmla="*/ 12 h 15"/>
                <a:gd name="T4" fmla="*/ 18 w 55"/>
                <a:gd name="T5" fmla="*/ 12 h 15"/>
                <a:gd name="T6" fmla="*/ 19 w 55"/>
                <a:gd name="T7" fmla="*/ 12 h 15"/>
                <a:gd name="T8" fmla="*/ 22 w 55"/>
                <a:gd name="T9" fmla="*/ 11 h 15"/>
                <a:gd name="T10" fmla="*/ 24 w 55"/>
                <a:gd name="T11" fmla="*/ 11 h 15"/>
                <a:gd name="T12" fmla="*/ 25 w 55"/>
                <a:gd name="T13" fmla="*/ 11 h 15"/>
                <a:gd name="T14" fmla="*/ 27 w 55"/>
                <a:gd name="T15" fmla="*/ 12 h 15"/>
                <a:gd name="T16" fmla="*/ 30 w 55"/>
                <a:gd name="T17" fmla="*/ 10 h 15"/>
                <a:gd name="T18" fmla="*/ 35 w 55"/>
                <a:gd name="T19" fmla="*/ 12 h 15"/>
                <a:gd name="T20" fmla="*/ 41 w 55"/>
                <a:gd name="T21" fmla="*/ 12 h 15"/>
                <a:gd name="T22" fmla="*/ 49 w 55"/>
                <a:gd name="T23" fmla="*/ 14 h 15"/>
                <a:gd name="T24" fmla="*/ 53 w 55"/>
                <a:gd name="T25" fmla="*/ 13 h 15"/>
                <a:gd name="T26" fmla="*/ 52 w 55"/>
                <a:gd name="T27" fmla="*/ 8 h 15"/>
                <a:gd name="T28" fmla="*/ 49 w 55"/>
                <a:gd name="T29" fmla="*/ 4 h 15"/>
                <a:gd name="T30" fmla="*/ 44 w 55"/>
                <a:gd name="T31" fmla="*/ 3 h 15"/>
                <a:gd name="T32" fmla="*/ 40 w 55"/>
                <a:gd name="T33" fmla="*/ 2 h 15"/>
                <a:gd name="T34" fmla="*/ 31 w 55"/>
                <a:gd name="T35" fmla="*/ 3 h 15"/>
                <a:gd name="T36" fmla="*/ 29 w 55"/>
                <a:gd name="T37" fmla="*/ 1 h 15"/>
                <a:gd name="T38" fmla="*/ 28 w 55"/>
                <a:gd name="T39" fmla="*/ 2 h 15"/>
                <a:gd name="T40" fmla="*/ 24 w 55"/>
                <a:gd name="T41" fmla="*/ 1 h 15"/>
                <a:gd name="T42" fmla="*/ 18 w 55"/>
                <a:gd name="T43" fmla="*/ 2 h 15"/>
                <a:gd name="T44" fmla="*/ 13 w 55"/>
                <a:gd name="T45" fmla="*/ 3 h 15"/>
                <a:gd name="T46" fmla="*/ 8 w 55"/>
                <a:gd name="T47" fmla="*/ 3 h 15"/>
                <a:gd name="T48" fmla="*/ 5 w 55"/>
                <a:gd name="T49" fmla="*/ 6 h 15"/>
                <a:gd name="T50" fmla="*/ 2 w 55"/>
                <a:gd name="T51" fmla="*/ 7 h 15"/>
                <a:gd name="T52" fmla="*/ 5 w 55"/>
                <a:gd name="T53" fmla="*/ 8 h 15"/>
                <a:gd name="T54" fmla="*/ 5 w 55"/>
                <a:gd name="T55" fmla="*/ 11 h 15"/>
                <a:gd name="T56" fmla="*/ 18 w 55"/>
                <a:gd name="T57" fmla="*/ 5 h 15"/>
                <a:gd name="T58" fmla="*/ 16 w 55"/>
                <a:gd name="T59" fmla="*/ 6 h 15"/>
                <a:gd name="T60" fmla="*/ 28 w 55"/>
                <a:gd name="T61" fmla="*/ 3 h 15"/>
                <a:gd name="T62" fmla="*/ 23 w 55"/>
                <a:gd name="T63" fmla="*/ 8 h 15"/>
                <a:gd name="T64" fmla="*/ 16 w 55"/>
                <a:gd name="T65" fmla="*/ 8 h 15"/>
                <a:gd name="T66" fmla="*/ 18 w 55"/>
                <a:gd name="T67" fmla="*/ 10 h 15"/>
                <a:gd name="T68" fmla="*/ 27 w 55"/>
                <a:gd name="T69" fmla="*/ 10 h 15"/>
                <a:gd name="T70" fmla="*/ 42 w 55"/>
                <a:gd name="T71" fmla="*/ 7 h 15"/>
                <a:gd name="T72" fmla="*/ 41 w 55"/>
                <a:gd name="T73" fmla="*/ 6 h 15"/>
                <a:gd name="T74" fmla="*/ 40 w 55"/>
                <a:gd name="T75" fmla="*/ 7 h 15"/>
                <a:gd name="T76" fmla="*/ 33 w 55"/>
                <a:gd name="T77" fmla="*/ 9 h 15"/>
                <a:gd name="T78" fmla="*/ 34 w 55"/>
                <a:gd name="T79" fmla="*/ 10 h 15"/>
                <a:gd name="T80" fmla="*/ 37 w 55"/>
                <a:gd name="T81" fmla="*/ 10 h 15"/>
                <a:gd name="T82" fmla="*/ 38 w 55"/>
                <a:gd name="T83" fmla="*/ 9 h 15"/>
                <a:gd name="T84" fmla="*/ 39 w 55"/>
                <a:gd name="T85" fmla="*/ 10 h 15"/>
                <a:gd name="T86" fmla="*/ 44 w 55"/>
                <a:gd name="T87" fmla="*/ 8 h 15"/>
                <a:gd name="T88" fmla="*/ 44 w 55"/>
                <a:gd name="T89" fmla="*/ 8 h 15"/>
                <a:gd name="T90" fmla="*/ 52 w 55"/>
                <a:gd name="T91" fmla="*/ 13 h 15"/>
                <a:gd name="T92" fmla="*/ 48 w 55"/>
                <a:gd name="T93" fmla="*/ 9 h 15"/>
                <a:gd name="T94" fmla="*/ 50 w 55"/>
                <a:gd name="T95" fmla="*/ 8 h 15"/>
                <a:gd name="T96" fmla="*/ 47 w 55"/>
                <a:gd name="T97" fmla="*/ 4 h 15"/>
                <a:gd name="T98" fmla="*/ 46 w 55"/>
                <a:gd name="T99" fmla="*/ 4 h 15"/>
                <a:gd name="T100" fmla="*/ 45 w 55"/>
                <a:gd name="T101" fmla="*/ 7 h 15"/>
                <a:gd name="T102" fmla="*/ 40 w 55"/>
                <a:gd name="T103" fmla="*/ 4 h 15"/>
                <a:gd name="T104" fmla="*/ 33 w 55"/>
                <a:gd name="T105" fmla="*/ 4 h 15"/>
                <a:gd name="T106" fmla="*/ 33 w 55"/>
                <a:gd name="T107" fmla="*/ 4 h 15"/>
                <a:gd name="T108" fmla="*/ 33 w 55"/>
                <a:gd name="T109" fmla="*/ 3 h 15"/>
                <a:gd name="T110" fmla="*/ 17 w 55"/>
                <a:gd name="T111" fmla="*/ 4 h 15"/>
                <a:gd name="T112" fmla="*/ 16 w 55"/>
                <a:gd name="T113" fmla="*/ 4 h 15"/>
                <a:gd name="T114" fmla="*/ 13 w 55"/>
                <a:gd name="T115" fmla="*/ 5 h 15"/>
                <a:gd name="T116" fmla="*/ 7 w 55"/>
                <a:gd name="T1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5">
                  <a:moveTo>
                    <a:pt x="1" y="8"/>
                  </a:moveTo>
                  <a:cubicBezTo>
                    <a:pt x="2" y="8"/>
                    <a:pt x="3" y="8"/>
                    <a:pt x="4" y="8"/>
                  </a:cubicBezTo>
                  <a:cubicBezTo>
                    <a:pt x="3" y="9"/>
                    <a:pt x="3" y="10"/>
                    <a:pt x="2" y="11"/>
                  </a:cubicBezTo>
                  <a:cubicBezTo>
                    <a:pt x="4" y="11"/>
                    <a:pt x="4" y="11"/>
                    <a:pt x="4" y="11"/>
                  </a:cubicBezTo>
                  <a:cubicBezTo>
                    <a:pt x="5" y="11"/>
                    <a:pt x="4" y="13"/>
                    <a:pt x="5" y="13"/>
                  </a:cubicBezTo>
                  <a:cubicBezTo>
                    <a:pt x="5" y="12"/>
                    <a:pt x="7" y="13"/>
                    <a:pt x="7" y="13"/>
                  </a:cubicBezTo>
                  <a:cubicBezTo>
                    <a:pt x="7" y="13"/>
                    <a:pt x="6" y="11"/>
                    <a:pt x="8" y="11"/>
                  </a:cubicBezTo>
                  <a:cubicBezTo>
                    <a:pt x="8" y="10"/>
                    <a:pt x="8" y="12"/>
                    <a:pt x="8" y="12"/>
                  </a:cubicBezTo>
                  <a:cubicBezTo>
                    <a:pt x="10" y="12"/>
                    <a:pt x="10" y="12"/>
                    <a:pt x="11" y="12"/>
                  </a:cubicBezTo>
                  <a:cubicBezTo>
                    <a:pt x="11" y="13"/>
                    <a:pt x="13" y="12"/>
                    <a:pt x="13" y="12"/>
                  </a:cubicBezTo>
                  <a:cubicBezTo>
                    <a:pt x="14" y="11"/>
                    <a:pt x="15" y="11"/>
                    <a:pt x="15" y="11"/>
                  </a:cubicBezTo>
                  <a:cubicBezTo>
                    <a:pt x="17" y="11"/>
                    <a:pt x="17" y="10"/>
                    <a:pt x="18" y="12"/>
                  </a:cubicBezTo>
                  <a:cubicBezTo>
                    <a:pt x="18" y="12"/>
                    <a:pt x="18" y="12"/>
                    <a:pt x="18" y="12"/>
                  </a:cubicBezTo>
                  <a:cubicBezTo>
                    <a:pt x="19" y="12"/>
                    <a:pt x="19" y="12"/>
                    <a:pt x="19" y="12"/>
                  </a:cubicBezTo>
                  <a:cubicBezTo>
                    <a:pt x="19" y="12"/>
                    <a:pt x="19" y="12"/>
                    <a:pt x="19" y="12"/>
                  </a:cubicBezTo>
                  <a:cubicBezTo>
                    <a:pt x="19" y="12"/>
                    <a:pt x="19" y="12"/>
                    <a:pt x="19" y="12"/>
                  </a:cubicBezTo>
                  <a:cubicBezTo>
                    <a:pt x="20" y="11"/>
                    <a:pt x="20" y="11"/>
                    <a:pt x="20" y="11"/>
                  </a:cubicBezTo>
                  <a:cubicBezTo>
                    <a:pt x="20" y="11"/>
                    <a:pt x="20" y="10"/>
                    <a:pt x="21" y="10"/>
                  </a:cubicBezTo>
                  <a:cubicBezTo>
                    <a:pt x="21" y="10"/>
                    <a:pt x="21" y="10"/>
                    <a:pt x="21" y="11"/>
                  </a:cubicBezTo>
                  <a:cubicBezTo>
                    <a:pt x="21" y="11"/>
                    <a:pt x="21" y="11"/>
                    <a:pt x="22" y="11"/>
                  </a:cubicBezTo>
                  <a:cubicBezTo>
                    <a:pt x="22" y="11"/>
                    <a:pt x="22" y="11"/>
                    <a:pt x="22" y="11"/>
                  </a:cubicBezTo>
                  <a:cubicBezTo>
                    <a:pt x="23" y="11"/>
                    <a:pt x="23" y="12"/>
                    <a:pt x="24" y="12"/>
                  </a:cubicBezTo>
                  <a:cubicBezTo>
                    <a:pt x="24" y="11"/>
                    <a:pt x="24" y="11"/>
                    <a:pt x="24" y="11"/>
                  </a:cubicBezTo>
                  <a:cubicBezTo>
                    <a:pt x="24" y="11"/>
                    <a:pt x="24" y="11"/>
                    <a:pt x="24" y="11"/>
                  </a:cubicBezTo>
                  <a:cubicBezTo>
                    <a:pt x="24" y="11"/>
                    <a:pt x="24" y="11"/>
                    <a:pt x="24" y="11"/>
                  </a:cubicBezTo>
                  <a:cubicBezTo>
                    <a:pt x="25" y="11"/>
                    <a:pt x="25" y="11"/>
                    <a:pt x="25" y="11"/>
                  </a:cubicBezTo>
                  <a:cubicBezTo>
                    <a:pt x="25" y="11"/>
                    <a:pt x="25" y="11"/>
                    <a:pt x="25" y="11"/>
                  </a:cubicBezTo>
                  <a:cubicBezTo>
                    <a:pt x="25" y="11"/>
                    <a:pt x="25" y="11"/>
                    <a:pt x="25" y="11"/>
                  </a:cubicBezTo>
                  <a:cubicBezTo>
                    <a:pt x="25" y="11"/>
                    <a:pt x="26" y="11"/>
                    <a:pt x="26" y="11"/>
                  </a:cubicBezTo>
                  <a:cubicBezTo>
                    <a:pt x="26" y="11"/>
                    <a:pt x="26" y="11"/>
                    <a:pt x="26" y="11"/>
                  </a:cubicBezTo>
                  <a:cubicBezTo>
                    <a:pt x="27" y="11"/>
                    <a:pt x="27" y="11"/>
                    <a:pt x="27" y="11"/>
                  </a:cubicBezTo>
                  <a:cubicBezTo>
                    <a:pt x="27" y="11"/>
                    <a:pt x="27" y="11"/>
                    <a:pt x="27" y="12"/>
                  </a:cubicBezTo>
                  <a:cubicBezTo>
                    <a:pt x="29" y="12"/>
                    <a:pt x="28" y="12"/>
                    <a:pt x="30" y="12"/>
                  </a:cubicBezTo>
                  <a:cubicBezTo>
                    <a:pt x="31" y="12"/>
                    <a:pt x="30" y="12"/>
                    <a:pt x="30" y="13"/>
                  </a:cubicBezTo>
                  <a:cubicBezTo>
                    <a:pt x="32" y="13"/>
                    <a:pt x="32" y="13"/>
                    <a:pt x="32" y="13"/>
                  </a:cubicBezTo>
                  <a:cubicBezTo>
                    <a:pt x="31" y="12"/>
                    <a:pt x="31" y="11"/>
                    <a:pt x="30" y="10"/>
                  </a:cubicBezTo>
                  <a:cubicBezTo>
                    <a:pt x="30" y="9"/>
                    <a:pt x="32" y="10"/>
                    <a:pt x="32" y="9"/>
                  </a:cubicBezTo>
                  <a:cubicBezTo>
                    <a:pt x="33" y="11"/>
                    <a:pt x="32" y="11"/>
                    <a:pt x="32" y="13"/>
                  </a:cubicBezTo>
                  <a:cubicBezTo>
                    <a:pt x="33" y="13"/>
                    <a:pt x="34" y="13"/>
                    <a:pt x="35" y="13"/>
                  </a:cubicBezTo>
                  <a:cubicBezTo>
                    <a:pt x="35" y="13"/>
                    <a:pt x="35" y="12"/>
                    <a:pt x="35" y="12"/>
                  </a:cubicBezTo>
                  <a:cubicBezTo>
                    <a:pt x="35" y="12"/>
                    <a:pt x="36" y="13"/>
                    <a:pt x="36" y="12"/>
                  </a:cubicBezTo>
                  <a:cubicBezTo>
                    <a:pt x="37" y="12"/>
                    <a:pt x="37" y="13"/>
                    <a:pt x="37" y="13"/>
                  </a:cubicBezTo>
                  <a:cubicBezTo>
                    <a:pt x="38" y="13"/>
                    <a:pt x="38" y="14"/>
                    <a:pt x="39" y="14"/>
                  </a:cubicBezTo>
                  <a:cubicBezTo>
                    <a:pt x="38" y="12"/>
                    <a:pt x="39" y="12"/>
                    <a:pt x="41" y="12"/>
                  </a:cubicBezTo>
                  <a:cubicBezTo>
                    <a:pt x="42" y="12"/>
                    <a:pt x="42" y="13"/>
                    <a:pt x="42" y="13"/>
                  </a:cubicBezTo>
                  <a:cubicBezTo>
                    <a:pt x="42" y="13"/>
                    <a:pt x="43" y="13"/>
                    <a:pt x="44" y="14"/>
                  </a:cubicBezTo>
                  <a:cubicBezTo>
                    <a:pt x="44" y="14"/>
                    <a:pt x="46" y="15"/>
                    <a:pt x="46" y="14"/>
                  </a:cubicBezTo>
                  <a:cubicBezTo>
                    <a:pt x="47" y="13"/>
                    <a:pt x="47" y="14"/>
                    <a:pt x="49" y="14"/>
                  </a:cubicBezTo>
                  <a:cubicBezTo>
                    <a:pt x="49" y="14"/>
                    <a:pt x="49" y="12"/>
                    <a:pt x="50" y="13"/>
                  </a:cubicBezTo>
                  <a:cubicBezTo>
                    <a:pt x="51" y="13"/>
                    <a:pt x="50" y="14"/>
                    <a:pt x="50" y="15"/>
                  </a:cubicBezTo>
                  <a:cubicBezTo>
                    <a:pt x="50" y="15"/>
                    <a:pt x="52" y="14"/>
                    <a:pt x="52" y="15"/>
                  </a:cubicBezTo>
                  <a:cubicBezTo>
                    <a:pt x="53" y="15"/>
                    <a:pt x="53" y="13"/>
                    <a:pt x="53" y="13"/>
                  </a:cubicBezTo>
                  <a:cubicBezTo>
                    <a:pt x="55" y="13"/>
                    <a:pt x="55" y="13"/>
                    <a:pt x="55" y="13"/>
                  </a:cubicBezTo>
                  <a:cubicBezTo>
                    <a:pt x="54" y="11"/>
                    <a:pt x="54" y="10"/>
                    <a:pt x="53" y="9"/>
                  </a:cubicBezTo>
                  <a:cubicBezTo>
                    <a:pt x="52" y="9"/>
                    <a:pt x="52" y="9"/>
                    <a:pt x="52" y="8"/>
                  </a:cubicBezTo>
                  <a:cubicBezTo>
                    <a:pt x="52" y="8"/>
                    <a:pt x="52" y="8"/>
                    <a:pt x="52" y="8"/>
                  </a:cubicBezTo>
                  <a:cubicBezTo>
                    <a:pt x="52" y="7"/>
                    <a:pt x="51" y="5"/>
                    <a:pt x="51" y="4"/>
                  </a:cubicBezTo>
                  <a:cubicBezTo>
                    <a:pt x="51" y="4"/>
                    <a:pt x="51" y="4"/>
                    <a:pt x="51" y="4"/>
                  </a:cubicBezTo>
                  <a:cubicBezTo>
                    <a:pt x="50" y="4"/>
                    <a:pt x="50" y="4"/>
                    <a:pt x="50" y="5"/>
                  </a:cubicBezTo>
                  <a:cubicBezTo>
                    <a:pt x="50" y="4"/>
                    <a:pt x="49" y="4"/>
                    <a:pt x="49" y="4"/>
                  </a:cubicBezTo>
                  <a:cubicBezTo>
                    <a:pt x="49" y="4"/>
                    <a:pt x="49" y="3"/>
                    <a:pt x="49" y="3"/>
                  </a:cubicBezTo>
                  <a:cubicBezTo>
                    <a:pt x="49" y="3"/>
                    <a:pt x="49" y="2"/>
                    <a:pt x="48" y="2"/>
                  </a:cubicBezTo>
                  <a:cubicBezTo>
                    <a:pt x="49" y="4"/>
                    <a:pt x="46" y="4"/>
                    <a:pt x="46" y="2"/>
                  </a:cubicBezTo>
                  <a:cubicBezTo>
                    <a:pt x="45" y="2"/>
                    <a:pt x="46" y="4"/>
                    <a:pt x="44" y="3"/>
                  </a:cubicBezTo>
                  <a:cubicBezTo>
                    <a:pt x="44" y="1"/>
                    <a:pt x="43" y="3"/>
                    <a:pt x="41" y="3"/>
                  </a:cubicBezTo>
                  <a:cubicBezTo>
                    <a:pt x="41" y="3"/>
                    <a:pt x="41" y="2"/>
                    <a:pt x="41" y="2"/>
                  </a:cubicBezTo>
                  <a:cubicBezTo>
                    <a:pt x="41" y="2"/>
                    <a:pt x="41" y="3"/>
                    <a:pt x="40" y="3"/>
                  </a:cubicBezTo>
                  <a:cubicBezTo>
                    <a:pt x="40" y="3"/>
                    <a:pt x="40" y="2"/>
                    <a:pt x="40" y="2"/>
                  </a:cubicBezTo>
                  <a:cubicBezTo>
                    <a:pt x="38" y="2"/>
                    <a:pt x="38" y="3"/>
                    <a:pt x="37" y="3"/>
                  </a:cubicBezTo>
                  <a:cubicBezTo>
                    <a:pt x="37" y="1"/>
                    <a:pt x="37" y="1"/>
                    <a:pt x="37" y="1"/>
                  </a:cubicBezTo>
                  <a:cubicBezTo>
                    <a:pt x="34" y="1"/>
                    <a:pt x="35" y="3"/>
                    <a:pt x="33" y="3"/>
                  </a:cubicBezTo>
                  <a:cubicBezTo>
                    <a:pt x="33" y="2"/>
                    <a:pt x="32" y="3"/>
                    <a:pt x="31" y="3"/>
                  </a:cubicBezTo>
                  <a:cubicBezTo>
                    <a:pt x="31" y="5"/>
                    <a:pt x="30" y="3"/>
                    <a:pt x="29" y="3"/>
                  </a:cubicBezTo>
                  <a:cubicBezTo>
                    <a:pt x="30" y="3"/>
                    <a:pt x="29" y="3"/>
                    <a:pt x="29" y="3"/>
                  </a:cubicBezTo>
                  <a:cubicBezTo>
                    <a:pt x="29" y="3"/>
                    <a:pt x="29" y="2"/>
                    <a:pt x="28" y="2"/>
                  </a:cubicBezTo>
                  <a:cubicBezTo>
                    <a:pt x="29" y="2"/>
                    <a:pt x="29" y="2"/>
                    <a:pt x="29" y="1"/>
                  </a:cubicBezTo>
                  <a:cubicBezTo>
                    <a:pt x="30" y="1"/>
                    <a:pt x="30" y="3"/>
                    <a:pt x="31" y="2"/>
                  </a:cubicBezTo>
                  <a:cubicBezTo>
                    <a:pt x="32" y="1"/>
                    <a:pt x="31" y="2"/>
                    <a:pt x="30" y="1"/>
                  </a:cubicBezTo>
                  <a:cubicBezTo>
                    <a:pt x="30" y="1"/>
                    <a:pt x="30" y="0"/>
                    <a:pt x="29" y="0"/>
                  </a:cubicBezTo>
                  <a:cubicBezTo>
                    <a:pt x="28" y="1"/>
                    <a:pt x="28" y="1"/>
                    <a:pt x="28" y="2"/>
                  </a:cubicBezTo>
                  <a:cubicBezTo>
                    <a:pt x="27" y="2"/>
                    <a:pt x="27" y="2"/>
                    <a:pt x="27" y="3"/>
                  </a:cubicBezTo>
                  <a:cubicBezTo>
                    <a:pt x="27" y="3"/>
                    <a:pt x="27" y="3"/>
                    <a:pt x="26" y="3"/>
                  </a:cubicBezTo>
                  <a:cubicBezTo>
                    <a:pt x="26" y="3"/>
                    <a:pt x="26" y="3"/>
                    <a:pt x="26" y="2"/>
                  </a:cubicBezTo>
                  <a:cubicBezTo>
                    <a:pt x="25" y="2"/>
                    <a:pt x="25" y="2"/>
                    <a:pt x="24" y="1"/>
                  </a:cubicBezTo>
                  <a:cubicBezTo>
                    <a:pt x="24" y="2"/>
                    <a:pt x="24" y="2"/>
                    <a:pt x="24" y="2"/>
                  </a:cubicBezTo>
                  <a:cubicBezTo>
                    <a:pt x="24" y="3"/>
                    <a:pt x="25" y="3"/>
                    <a:pt x="24" y="3"/>
                  </a:cubicBezTo>
                  <a:cubicBezTo>
                    <a:pt x="23" y="3"/>
                    <a:pt x="22" y="3"/>
                    <a:pt x="22" y="2"/>
                  </a:cubicBezTo>
                  <a:cubicBezTo>
                    <a:pt x="20" y="2"/>
                    <a:pt x="20" y="3"/>
                    <a:pt x="18" y="2"/>
                  </a:cubicBezTo>
                  <a:cubicBezTo>
                    <a:pt x="17" y="2"/>
                    <a:pt x="17" y="4"/>
                    <a:pt x="16" y="4"/>
                  </a:cubicBezTo>
                  <a:cubicBezTo>
                    <a:pt x="16" y="2"/>
                    <a:pt x="16" y="2"/>
                    <a:pt x="15" y="1"/>
                  </a:cubicBezTo>
                  <a:cubicBezTo>
                    <a:pt x="14" y="3"/>
                    <a:pt x="16" y="2"/>
                    <a:pt x="16" y="3"/>
                  </a:cubicBezTo>
                  <a:cubicBezTo>
                    <a:pt x="15" y="3"/>
                    <a:pt x="14" y="2"/>
                    <a:pt x="13" y="3"/>
                  </a:cubicBezTo>
                  <a:cubicBezTo>
                    <a:pt x="12" y="3"/>
                    <a:pt x="14" y="4"/>
                    <a:pt x="12" y="5"/>
                  </a:cubicBezTo>
                  <a:cubicBezTo>
                    <a:pt x="12" y="5"/>
                    <a:pt x="12" y="4"/>
                    <a:pt x="12" y="3"/>
                  </a:cubicBezTo>
                  <a:cubicBezTo>
                    <a:pt x="10" y="3"/>
                    <a:pt x="11" y="5"/>
                    <a:pt x="10" y="5"/>
                  </a:cubicBezTo>
                  <a:cubicBezTo>
                    <a:pt x="10" y="3"/>
                    <a:pt x="9" y="3"/>
                    <a:pt x="8" y="3"/>
                  </a:cubicBezTo>
                  <a:cubicBezTo>
                    <a:pt x="8" y="3"/>
                    <a:pt x="8" y="2"/>
                    <a:pt x="7" y="2"/>
                  </a:cubicBezTo>
                  <a:cubicBezTo>
                    <a:pt x="7" y="2"/>
                    <a:pt x="6" y="2"/>
                    <a:pt x="6" y="2"/>
                  </a:cubicBezTo>
                  <a:cubicBezTo>
                    <a:pt x="6" y="3"/>
                    <a:pt x="5" y="5"/>
                    <a:pt x="5" y="6"/>
                  </a:cubicBezTo>
                  <a:cubicBezTo>
                    <a:pt x="5" y="6"/>
                    <a:pt x="5" y="6"/>
                    <a:pt x="5" y="6"/>
                  </a:cubicBezTo>
                  <a:cubicBezTo>
                    <a:pt x="5" y="6"/>
                    <a:pt x="5" y="6"/>
                    <a:pt x="5" y="6"/>
                  </a:cubicBezTo>
                  <a:cubicBezTo>
                    <a:pt x="3" y="6"/>
                    <a:pt x="4" y="5"/>
                    <a:pt x="2" y="5"/>
                  </a:cubicBezTo>
                  <a:cubicBezTo>
                    <a:pt x="2" y="7"/>
                    <a:pt x="2" y="7"/>
                    <a:pt x="2" y="7"/>
                  </a:cubicBezTo>
                  <a:cubicBezTo>
                    <a:pt x="2" y="7"/>
                    <a:pt x="2" y="7"/>
                    <a:pt x="2" y="7"/>
                  </a:cubicBezTo>
                  <a:cubicBezTo>
                    <a:pt x="1" y="8"/>
                    <a:pt x="1" y="9"/>
                    <a:pt x="0" y="10"/>
                  </a:cubicBezTo>
                  <a:cubicBezTo>
                    <a:pt x="1" y="10"/>
                    <a:pt x="2" y="10"/>
                    <a:pt x="1" y="8"/>
                  </a:cubicBezTo>
                  <a:close/>
                  <a:moveTo>
                    <a:pt x="6" y="9"/>
                  </a:moveTo>
                  <a:cubicBezTo>
                    <a:pt x="6" y="9"/>
                    <a:pt x="6" y="9"/>
                    <a:pt x="5" y="8"/>
                  </a:cubicBezTo>
                  <a:cubicBezTo>
                    <a:pt x="5" y="8"/>
                    <a:pt x="6" y="8"/>
                    <a:pt x="6" y="8"/>
                  </a:cubicBezTo>
                  <a:cubicBezTo>
                    <a:pt x="6" y="8"/>
                    <a:pt x="6" y="8"/>
                    <a:pt x="6" y="9"/>
                  </a:cubicBezTo>
                  <a:close/>
                  <a:moveTo>
                    <a:pt x="7" y="9"/>
                  </a:moveTo>
                  <a:cubicBezTo>
                    <a:pt x="6" y="10"/>
                    <a:pt x="6" y="12"/>
                    <a:pt x="5" y="11"/>
                  </a:cubicBezTo>
                  <a:cubicBezTo>
                    <a:pt x="5" y="10"/>
                    <a:pt x="7" y="10"/>
                    <a:pt x="7" y="9"/>
                  </a:cubicBezTo>
                  <a:cubicBezTo>
                    <a:pt x="7" y="9"/>
                    <a:pt x="7" y="9"/>
                    <a:pt x="8" y="9"/>
                  </a:cubicBezTo>
                  <a:cubicBezTo>
                    <a:pt x="7" y="9"/>
                    <a:pt x="7" y="9"/>
                    <a:pt x="7" y="9"/>
                  </a:cubicBezTo>
                  <a:close/>
                  <a:moveTo>
                    <a:pt x="18" y="5"/>
                  </a:moveTo>
                  <a:cubicBezTo>
                    <a:pt x="18" y="6"/>
                    <a:pt x="18" y="6"/>
                    <a:pt x="18" y="6"/>
                  </a:cubicBezTo>
                  <a:cubicBezTo>
                    <a:pt x="18" y="6"/>
                    <a:pt x="18" y="6"/>
                    <a:pt x="18" y="6"/>
                  </a:cubicBezTo>
                  <a:cubicBezTo>
                    <a:pt x="18" y="6"/>
                    <a:pt x="18" y="6"/>
                    <a:pt x="18" y="7"/>
                  </a:cubicBezTo>
                  <a:cubicBezTo>
                    <a:pt x="17" y="6"/>
                    <a:pt x="17" y="6"/>
                    <a:pt x="16" y="6"/>
                  </a:cubicBezTo>
                  <a:cubicBezTo>
                    <a:pt x="17" y="5"/>
                    <a:pt x="17" y="5"/>
                    <a:pt x="18" y="5"/>
                  </a:cubicBezTo>
                  <a:close/>
                  <a:moveTo>
                    <a:pt x="28" y="3"/>
                  </a:moveTo>
                  <a:cubicBezTo>
                    <a:pt x="28" y="3"/>
                    <a:pt x="28" y="3"/>
                    <a:pt x="28" y="3"/>
                  </a:cubicBezTo>
                  <a:cubicBezTo>
                    <a:pt x="28" y="3"/>
                    <a:pt x="28" y="3"/>
                    <a:pt x="28" y="3"/>
                  </a:cubicBezTo>
                  <a:cubicBezTo>
                    <a:pt x="28" y="3"/>
                    <a:pt x="28" y="3"/>
                    <a:pt x="28" y="3"/>
                  </a:cubicBezTo>
                  <a:close/>
                  <a:moveTo>
                    <a:pt x="23" y="8"/>
                  </a:moveTo>
                  <a:cubicBezTo>
                    <a:pt x="23" y="8"/>
                    <a:pt x="23" y="8"/>
                    <a:pt x="23" y="8"/>
                  </a:cubicBezTo>
                  <a:cubicBezTo>
                    <a:pt x="23" y="8"/>
                    <a:pt x="23" y="8"/>
                    <a:pt x="23" y="8"/>
                  </a:cubicBezTo>
                  <a:cubicBezTo>
                    <a:pt x="23" y="8"/>
                    <a:pt x="23" y="8"/>
                    <a:pt x="23" y="8"/>
                  </a:cubicBezTo>
                  <a:close/>
                  <a:moveTo>
                    <a:pt x="16" y="9"/>
                  </a:moveTo>
                  <a:cubicBezTo>
                    <a:pt x="16" y="8"/>
                    <a:pt x="16" y="8"/>
                    <a:pt x="16" y="8"/>
                  </a:cubicBezTo>
                  <a:cubicBezTo>
                    <a:pt x="16" y="8"/>
                    <a:pt x="16" y="8"/>
                    <a:pt x="16" y="8"/>
                  </a:cubicBezTo>
                  <a:cubicBezTo>
                    <a:pt x="16" y="8"/>
                    <a:pt x="16" y="8"/>
                    <a:pt x="16" y="9"/>
                  </a:cubicBezTo>
                  <a:close/>
                  <a:moveTo>
                    <a:pt x="18" y="10"/>
                  </a:moveTo>
                  <a:cubicBezTo>
                    <a:pt x="18" y="10"/>
                    <a:pt x="18" y="10"/>
                    <a:pt x="18" y="10"/>
                  </a:cubicBezTo>
                  <a:cubicBezTo>
                    <a:pt x="18" y="10"/>
                    <a:pt x="18" y="10"/>
                    <a:pt x="18" y="10"/>
                  </a:cubicBezTo>
                  <a:close/>
                  <a:moveTo>
                    <a:pt x="27" y="10"/>
                  </a:moveTo>
                  <a:cubicBezTo>
                    <a:pt x="27" y="10"/>
                    <a:pt x="27" y="10"/>
                    <a:pt x="27" y="10"/>
                  </a:cubicBezTo>
                  <a:cubicBezTo>
                    <a:pt x="27" y="10"/>
                    <a:pt x="27" y="10"/>
                    <a:pt x="27" y="10"/>
                  </a:cubicBezTo>
                  <a:cubicBezTo>
                    <a:pt x="27" y="10"/>
                    <a:pt x="27" y="10"/>
                    <a:pt x="27" y="10"/>
                  </a:cubicBezTo>
                  <a:close/>
                  <a:moveTo>
                    <a:pt x="42" y="7"/>
                  </a:moveTo>
                  <a:cubicBezTo>
                    <a:pt x="42" y="7"/>
                    <a:pt x="43" y="6"/>
                    <a:pt x="43" y="6"/>
                  </a:cubicBezTo>
                  <a:cubicBezTo>
                    <a:pt x="43" y="6"/>
                    <a:pt x="44" y="6"/>
                    <a:pt x="44" y="6"/>
                  </a:cubicBezTo>
                  <a:cubicBezTo>
                    <a:pt x="43" y="7"/>
                    <a:pt x="42" y="7"/>
                    <a:pt x="42" y="7"/>
                  </a:cubicBezTo>
                  <a:close/>
                  <a:moveTo>
                    <a:pt x="41" y="6"/>
                  </a:moveTo>
                  <a:cubicBezTo>
                    <a:pt x="41" y="6"/>
                    <a:pt x="41" y="6"/>
                    <a:pt x="41" y="6"/>
                  </a:cubicBezTo>
                  <a:cubicBezTo>
                    <a:pt x="41" y="6"/>
                    <a:pt x="41" y="6"/>
                    <a:pt x="41" y="6"/>
                  </a:cubicBezTo>
                  <a:cubicBezTo>
                    <a:pt x="41" y="6"/>
                    <a:pt x="41" y="6"/>
                    <a:pt x="41" y="6"/>
                  </a:cubicBezTo>
                  <a:close/>
                  <a:moveTo>
                    <a:pt x="39" y="8"/>
                  </a:moveTo>
                  <a:cubicBezTo>
                    <a:pt x="40" y="8"/>
                    <a:pt x="40" y="8"/>
                    <a:pt x="40" y="8"/>
                  </a:cubicBezTo>
                  <a:cubicBezTo>
                    <a:pt x="39" y="8"/>
                    <a:pt x="39" y="7"/>
                    <a:pt x="39" y="7"/>
                  </a:cubicBezTo>
                  <a:cubicBezTo>
                    <a:pt x="40" y="7"/>
                    <a:pt x="40" y="7"/>
                    <a:pt x="40" y="7"/>
                  </a:cubicBezTo>
                  <a:cubicBezTo>
                    <a:pt x="40" y="8"/>
                    <a:pt x="40" y="8"/>
                    <a:pt x="39" y="8"/>
                  </a:cubicBezTo>
                  <a:cubicBezTo>
                    <a:pt x="39" y="8"/>
                    <a:pt x="39" y="8"/>
                    <a:pt x="39" y="8"/>
                  </a:cubicBezTo>
                  <a:close/>
                  <a:moveTo>
                    <a:pt x="35" y="8"/>
                  </a:moveTo>
                  <a:cubicBezTo>
                    <a:pt x="34" y="9"/>
                    <a:pt x="34" y="9"/>
                    <a:pt x="33" y="9"/>
                  </a:cubicBezTo>
                  <a:cubicBezTo>
                    <a:pt x="33" y="9"/>
                    <a:pt x="33" y="8"/>
                    <a:pt x="33" y="8"/>
                  </a:cubicBezTo>
                  <a:cubicBezTo>
                    <a:pt x="34" y="8"/>
                    <a:pt x="34" y="8"/>
                    <a:pt x="34" y="8"/>
                  </a:cubicBezTo>
                  <a:cubicBezTo>
                    <a:pt x="34" y="8"/>
                    <a:pt x="34" y="8"/>
                    <a:pt x="35" y="8"/>
                  </a:cubicBezTo>
                  <a:close/>
                  <a:moveTo>
                    <a:pt x="34" y="10"/>
                  </a:moveTo>
                  <a:cubicBezTo>
                    <a:pt x="34" y="10"/>
                    <a:pt x="34" y="10"/>
                    <a:pt x="34" y="10"/>
                  </a:cubicBezTo>
                  <a:cubicBezTo>
                    <a:pt x="35" y="10"/>
                    <a:pt x="35" y="9"/>
                    <a:pt x="35" y="9"/>
                  </a:cubicBezTo>
                  <a:cubicBezTo>
                    <a:pt x="36" y="9"/>
                    <a:pt x="36" y="9"/>
                    <a:pt x="36" y="9"/>
                  </a:cubicBezTo>
                  <a:cubicBezTo>
                    <a:pt x="37" y="9"/>
                    <a:pt x="37" y="9"/>
                    <a:pt x="37" y="10"/>
                  </a:cubicBezTo>
                  <a:cubicBezTo>
                    <a:pt x="37" y="11"/>
                    <a:pt x="35" y="10"/>
                    <a:pt x="34" y="10"/>
                  </a:cubicBezTo>
                  <a:close/>
                  <a:moveTo>
                    <a:pt x="37" y="8"/>
                  </a:moveTo>
                  <a:cubicBezTo>
                    <a:pt x="38" y="8"/>
                    <a:pt x="38" y="8"/>
                    <a:pt x="38" y="8"/>
                  </a:cubicBezTo>
                  <a:cubicBezTo>
                    <a:pt x="38" y="8"/>
                    <a:pt x="38" y="9"/>
                    <a:pt x="38" y="9"/>
                  </a:cubicBezTo>
                  <a:cubicBezTo>
                    <a:pt x="38" y="9"/>
                    <a:pt x="38" y="9"/>
                    <a:pt x="38" y="9"/>
                  </a:cubicBezTo>
                  <a:cubicBezTo>
                    <a:pt x="38" y="9"/>
                    <a:pt x="37" y="9"/>
                    <a:pt x="37" y="8"/>
                  </a:cubicBezTo>
                  <a:close/>
                  <a:moveTo>
                    <a:pt x="38" y="10"/>
                  </a:moveTo>
                  <a:cubicBezTo>
                    <a:pt x="39" y="10"/>
                    <a:pt x="39" y="10"/>
                    <a:pt x="39" y="10"/>
                  </a:cubicBezTo>
                  <a:cubicBezTo>
                    <a:pt x="40" y="9"/>
                    <a:pt x="40" y="9"/>
                    <a:pt x="42" y="9"/>
                  </a:cubicBezTo>
                  <a:cubicBezTo>
                    <a:pt x="42" y="11"/>
                    <a:pt x="42" y="11"/>
                    <a:pt x="42" y="11"/>
                  </a:cubicBezTo>
                  <a:cubicBezTo>
                    <a:pt x="40" y="11"/>
                    <a:pt x="39" y="10"/>
                    <a:pt x="38" y="10"/>
                  </a:cubicBezTo>
                  <a:close/>
                  <a:moveTo>
                    <a:pt x="44" y="8"/>
                  </a:moveTo>
                  <a:cubicBezTo>
                    <a:pt x="44" y="8"/>
                    <a:pt x="44" y="7"/>
                    <a:pt x="44" y="7"/>
                  </a:cubicBezTo>
                  <a:cubicBezTo>
                    <a:pt x="44" y="7"/>
                    <a:pt x="44" y="7"/>
                    <a:pt x="44" y="7"/>
                  </a:cubicBezTo>
                  <a:cubicBezTo>
                    <a:pt x="45" y="7"/>
                    <a:pt x="45" y="7"/>
                    <a:pt x="45" y="8"/>
                  </a:cubicBezTo>
                  <a:lnTo>
                    <a:pt x="44" y="8"/>
                  </a:lnTo>
                  <a:close/>
                  <a:moveTo>
                    <a:pt x="51" y="10"/>
                  </a:moveTo>
                  <a:cubicBezTo>
                    <a:pt x="51" y="10"/>
                    <a:pt x="52" y="10"/>
                    <a:pt x="52" y="10"/>
                  </a:cubicBezTo>
                  <a:cubicBezTo>
                    <a:pt x="51" y="11"/>
                    <a:pt x="51" y="10"/>
                    <a:pt x="51" y="11"/>
                  </a:cubicBezTo>
                  <a:cubicBezTo>
                    <a:pt x="50" y="12"/>
                    <a:pt x="52" y="12"/>
                    <a:pt x="52" y="13"/>
                  </a:cubicBezTo>
                  <a:cubicBezTo>
                    <a:pt x="51" y="14"/>
                    <a:pt x="51" y="12"/>
                    <a:pt x="50" y="11"/>
                  </a:cubicBezTo>
                  <a:cubicBezTo>
                    <a:pt x="50" y="11"/>
                    <a:pt x="49" y="11"/>
                    <a:pt x="49" y="11"/>
                  </a:cubicBezTo>
                  <a:cubicBezTo>
                    <a:pt x="49" y="11"/>
                    <a:pt x="49" y="10"/>
                    <a:pt x="49" y="10"/>
                  </a:cubicBezTo>
                  <a:cubicBezTo>
                    <a:pt x="49" y="10"/>
                    <a:pt x="48" y="9"/>
                    <a:pt x="48" y="9"/>
                  </a:cubicBezTo>
                  <a:cubicBezTo>
                    <a:pt x="48" y="8"/>
                    <a:pt x="48" y="8"/>
                    <a:pt x="48" y="7"/>
                  </a:cubicBezTo>
                  <a:cubicBezTo>
                    <a:pt x="48" y="7"/>
                    <a:pt x="48" y="7"/>
                    <a:pt x="49" y="7"/>
                  </a:cubicBezTo>
                  <a:cubicBezTo>
                    <a:pt x="49" y="7"/>
                    <a:pt x="49" y="8"/>
                    <a:pt x="49" y="8"/>
                  </a:cubicBezTo>
                  <a:cubicBezTo>
                    <a:pt x="49" y="8"/>
                    <a:pt x="50" y="8"/>
                    <a:pt x="50" y="8"/>
                  </a:cubicBezTo>
                  <a:cubicBezTo>
                    <a:pt x="50" y="8"/>
                    <a:pt x="50" y="8"/>
                    <a:pt x="51" y="8"/>
                  </a:cubicBezTo>
                  <a:cubicBezTo>
                    <a:pt x="51" y="8"/>
                    <a:pt x="51" y="8"/>
                    <a:pt x="51" y="8"/>
                  </a:cubicBezTo>
                  <a:cubicBezTo>
                    <a:pt x="51" y="7"/>
                    <a:pt x="51" y="10"/>
                    <a:pt x="51" y="10"/>
                  </a:cubicBezTo>
                  <a:close/>
                  <a:moveTo>
                    <a:pt x="47" y="4"/>
                  </a:moveTo>
                  <a:cubicBezTo>
                    <a:pt x="47" y="4"/>
                    <a:pt x="47" y="5"/>
                    <a:pt x="47" y="5"/>
                  </a:cubicBezTo>
                  <a:cubicBezTo>
                    <a:pt x="47" y="5"/>
                    <a:pt x="47" y="6"/>
                    <a:pt x="47" y="7"/>
                  </a:cubicBezTo>
                  <a:cubicBezTo>
                    <a:pt x="46" y="7"/>
                    <a:pt x="47" y="5"/>
                    <a:pt x="46" y="5"/>
                  </a:cubicBezTo>
                  <a:cubicBezTo>
                    <a:pt x="46" y="5"/>
                    <a:pt x="46" y="5"/>
                    <a:pt x="46" y="4"/>
                  </a:cubicBezTo>
                  <a:cubicBezTo>
                    <a:pt x="46" y="4"/>
                    <a:pt x="47" y="4"/>
                    <a:pt x="47" y="4"/>
                  </a:cubicBezTo>
                  <a:close/>
                  <a:moveTo>
                    <a:pt x="45" y="5"/>
                  </a:moveTo>
                  <a:cubicBezTo>
                    <a:pt x="45" y="5"/>
                    <a:pt x="45" y="5"/>
                    <a:pt x="45" y="5"/>
                  </a:cubicBezTo>
                  <a:cubicBezTo>
                    <a:pt x="45" y="6"/>
                    <a:pt x="45" y="6"/>
                    <a:pt x="45" y="7"/>
                  </a:cubicBezTo>
                  <a:cubicBezTo>
                    <a:pt x="44" y="6"/>
                    <a:pt x="45" y="6"/>
                    <a:pt x="45" y="5"/>
                  </a:cubicBezTo>
                  <a:cubicBezTo>
                    <a:pt x="45" y="5"/>
                    <a:pt x="45" y="5"/>
                    <a:pt x="45" y="5"/>
                  </a:cubicBezTo>
                  <a:close/>
                  <a:moveTo>
                    <a:pt x="41" y="4"/>
                  </a:moveTo>
                  <a:cubicBezTo>
                    <a:pt x="41" y="4"/>
                    <a:pt x="40" y="4"/>
                    <a:pt x="40" y="4"/>
                  </a:cubicBezTo>
                  <a:cubicBezTo>
                    <a:pt x="40" y="4"/>
                    <a:pt x="39" y="4"/>
                    <a:pt x="39" y="4"/>
                  </a:cubicBezTo>
                  <a:cubicBezTo>
                    <a:pt x="39" y="4"/>
                    <a:pt x="39" y="4"/>
                    <a:pt x="39" y="4"/>
                  </a:cubicBezTo>
                  <a:cubicBezTo>
                    <a:pt x="39" y="3"/>
                    <a:pt x="40" y="3"/>
                    <a:pt x="41" y="4"/>
                  </a:cubicBezTo>
                  <a:close/>
                  <a:moveTo>
                    <a:pt x="33" y="4"/>
                  </a:moveTo>
                  <a:cubicBezTo>
                    <a:pt x="33" y="4"/>
                    <a:pt x="33" y="4"/>
                    <a:pt x="33" y="4"/>
                  </a:cubicBezTo>
                  <a:cubicBezTo>
                    <a:pt x="33" y="4"/>
                    <a:pt x="33" y="4"/>
                    <a:pt x="33" y="4"/>
                  </a:cubicBezTo>
                  <a:cubicBezTo>
                    <a:pt x="33" y="4"/>
                    <a:pt x="33" y="4"/>
                    <a:pt x="33" y="5"/>
                  </a:cubicBezTo>
                  <a:cubicBezTo>
                    <a:pt x="33" y="5"/>
                    <a:pt x="33" y="4"/>
                    <a:pt x="33" y="4"/>
                  </a:cubicBezTo>
                  <a:close/>
                  <a:moveTo>
                    <a:pt x="33" y="3"/>
                  </a:moveTo>
                  <a:cubicBezTo>
                    <a:pt x="32" y="3"/>
                    <a:pt x="32" y="4"/>
                    <a:pt x="32" y="4"/>
                  </a:cubicBezTo>
                  <a:cubicBezTo>
                    <a:pt x="32" y="3"/>
                    <a:pt x="32" y="3"/>
                    <a:pt x="32" y="3"/>
                  </a:cubicBezTo>
                  <a:cubicBezTo>
                    <a:pt x="32" y="3"/>
                    <a:pt x="32" y="3"/>
                    <a:pt x="33" y="3"/>
                  </a:cubicBezTo>
                  <a:close/>
                  <a:moveTo>
                    <a:pt x="17" y="4"/>
                  </a:moveTo>
                  <a:cubicBezTo>
                    <a:pt x="17" y="5"/>
                    <a:pt x="17" y="5"/>
                    <a:pt x="17" y="5"/>
                  </a:cubicBezTo>
                  <a:cubicBezTo>
                    <a:pt x="16" y="5"/>
                    <a:pt x="16" y="4"/>
                    <a:pt x="16" y="4"/>
                  </a:cubicBezTo>
                  <a:cubicBezTo>
                    <a:pt x="16" y="4"/>
                    <a:pt x="17" y="4"/>
                    <a:pt x="17" y="4"/>
                  </a:cubicBezTo>
                  <a:close/>
                  <a:moveTo>
                    <a:pt x="16" y="4"/>
                  </a:moveTo>
                  <a:cubicBezTo>
                    <a:pt x="16" y="4"/>
                    <a:pt x="16" y="4"/>
                    <a:pt x="16" y="4"/>
                  </a:cubicBezTo>
                  <a:cubicBezTo>
                    <a:pt x="16" y="4"/>
                    <a:pt x="16" y="4"/>
                    <a:pt x="16" y="4"/>
                  </a:cubicBezTo>
                  <a:cubicBezTo>
                    <a:pt x="16" y="4"/>
                    <a:pt x="16" y="4"/>
                    <a:pt x="16" y="4"/>
                  </a:cubicBezTo>
                  <a:close/>
                  <a:moveTo>
                    <a:pt x="13" y="5"/>
                  </a:moveTo>
                  <a:cubicBezTo>
                    <a:pt x="13" y="5"/>
                    <a:pt x="13" y="5"/>
                    <a:pt x="13" y="5"/>
                  </a:cubicBezTo>
                  <a:cubicBezTo>
                    <a:pt x="13" y="5"/>
                    <a:pt x="13" y="5"/>
                    <a:pt x="13" y="5"/>
                  </a:cubicBezTo>
                  <a:cubicBezTo>
                    <a:pt x="13" y="5"/>
                    <a:pt x="13" y="5"/>
                    <a:pt x="13" y="5"/>
                  </a:cubicBezTo>
                  <a:cubicBezTo>
                    <a:pt x="13" y="5"/>
                    <a:pt x="13" y="5"/>
                    <a:pt x="13" y="5"/>
                  </a:cubicBezTo>
                  <a:close/>
                  <a:moveTo>
                    <a:pt x="8" y="5"/>
                  </a:moveTo>
                  <a:cubicBezTo>
                    <a:pt x="8" y="5"/>
                    <a:pt x="8" y="5"/>
                    <a:pt x="8" y="5"/>
                  </a:cubicBezTo>
                  <a:cubicBezTo>
                    <a:pt x="8" y="5"/>
                    <a:pt x="8" y="5"/>
                    <a:pt x="7" y="5"/>
                  </a:cubicBezTo>
                  <a:cubicBezTo>
                    <a:pt x="7" y="5"/>
                    <a:pt x="7" y="5"/>
                    <a:pt x="7" y="5"/>
                  </a:cubicBezTo>
                  <a:cubicBezTo>
                    <a:pt x="7" y="5"/>
                    <a:pt x="8" y="4"/>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361"/>
            <p:cNvSpPr>
              <a:spLocks/>
            </p:cNvSpPr>
            <p:nvPr/>
          </p:nvSpPr>
          <p:spPr bwMode="auto">
            <a:xfrm>
              <a:off x="9455151" y="3951288"/>
              <a:ext cx="9525" cy="12700"/>
            </a:xfrm>
            <a:custGeom>
              <a:avLst/>
              <a:gdLst>
                <a:gd name="T0" fmla="*/ 0 w 3"/>
                <a:gd name="T1" fmla="*/ 2 h 4"/>
                <a:gd name="T2" fmla="*/ 1 w 3"/>
                <a:gd name="T3" fmla="*/ 2 h 4"/>
                <a:gd name="T4" fmla="*/ 1 w 3"/>
                <a:gd name="T5" fmla="*/ 3 h 4"/>
                <a:gd name="T6" fmla="*/ 3 w 3"/>
                <a:gd name="T7" fmla="*/ 2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cubicBezTo>
                    <a:pt x="0" y="2"/>
                    <a:pt x="1" y="2"/>
                    <a:pt x="1" y="2"/>
                  </a:cubicBezTo>
                  <a:cubicBezTo>
                    <a:pt x="1" y="2"/>
                    <a:pt x="1" y="3"/>
                    <a:pt x="1" y="3"/>
                  </a:cubicBezTo>
                  <a:cubicBezTo>
                    <a:pt x="3" y="4"/>
                    <a:pt x="2" y="2"/>
                    <a:pt x="3" y="2"/>
                  </a:cubicBezTo>
                  <a:cubicBezTo>
                    <a:pt x="2" y="2"/>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362"/>
            <p:cNvSpPr>
              <a:spLocks/>
            </p:cNvSpPr>
            <p:nvPr/>
          </p:nvSpPr>
          <p:spPr bwMode="auto">
            <a:xfrm>
              <a:off x="9559926" y="4056063"/>
              <a:ext cx="9525" cy="9525"/>
            </a:xfrm>
            <a:custGeom>
              <a:avLst/>
              <a:gdLst>
                <a:gd name="T0" fmla="*/ 0 w 3"/>
                <a:gd name="T1" fmla="*/ 1 h 3"/>
                <a:gd name="T2" fmla="*/ 3 w 3"/>
                <a:gd name="T3" fmla="*/ 0 h 3"/>
                <a:gd name="T4" fmla="*/ 1 w 3"/>
                <a:gd name="T5" fmla="*/ 0 h 3"/>
                <a:gd name="T6" fmla="*/ 0 w 3"/>
                <a:gd name="T7" fmla="*/ 1 h 3"/>
              </a:gdLst>
              <a:ahLst/>
              <a:cxnLst>
                <a:cxn ang="0">
                  <a:pos x="T0" y="T1"/>
                </a:cxn>
                <a:cxn ang="0">
                  <a:pos x="T2" y="T3"/>
                </a:cxn>
                <a:cxn ang="0">
                  <a:pos x="T4" y="T5"/>
                </a:cxn>
                <a:cxn ang="0">
                  <a:pos x="T6" y="T7"/>
                </a:cxn>
              </a:cxnLst>
              <a:rect l="0" t="0" r="r" b="b"/>
              <a:pathLst>
                <a:path w="3" h="3">
                  <a:moveTo>
                    <a:pt x="0" y="1"/>
                  </a:moveTo>
                  <a:cubicBezTo>
                    <a:pt x="0" y="3"/>
                    <a:pt x="3" y="2"/>
                    <a:pt x="3" y="0"/>
                  </a:cubicBezTo>
                  <a:cubicBezTo>
                    <a:pt x="2" y="0"/>
                    <a:pt x="1" y="0"/>
                    <a:pt x="1" y="0"/>
                  </a:cubicBezTo>
                  <a:cubicBezTo>
                    <a:pt x="2"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363"/>
            <p:cNvSpPr>
              <a:spLocks noEditPoints="1"/>
            </p:cNvSpPr>
            <p:nvPr/>
          </p:nvSpPr>
          <p:spPr bwMode="auto">
            <a:xfrm>
              <a:off x="9894888" y="4845050"/>
              <a:ext cx="39688" cy="52387"/>
            </a:xfrm>
            <a:custGeom>
              <a:avLst/>
              <a:gdLst>
                <a:gd name="T0" fmla="*/ 7 w 12"/>
                <a:gd name="T1" fmla="*/ 12 h 16"/>
                <a:gd name="T2" fmla="*/ 6 w 12"/>
                <a:gd name="T3" fmla="*/ 11 h 16"/>
                <a:gd name="T4" fmla="*/ 6 w 12"/>
                <a:gd name="T5" fmla="*/ 11 h 16"/>
                <a:gd name="T6" fmla="*/ 6 w 12"/>
                <a:gd name="T7" fmla="*/ 9 h 16"/>
                <a:gd name="T8" fmla="*/ 7 w 12"/>
                <a:gd name="T9" fmla="*/ 8 h 16"/>
                <a:gd name="T10" fmla="*/ 7 w 12"/>
                <a:gd name="T11" fmla="*/ 8 h 16"/>
                <a:gd name="T12" fmla="*/ 6 w 12"/>
                <a:gd name="T13" fmla="*/ 10 h 16"/>
                <a:gd name="T14" fmla="*/ 8 w 12"/>
                <a:gd name="T15" fmla="*/ 9 h 16"/>
                <a:gd name="T16" fmla="*/ 8 w 12"/>
                <a:gd name="T17" fmla="*/ 10 h 16"/>
                <a:gd name="T18" fmla="*/ 11 w 12"/>
                <a:gd name="T19" fmla="*/ 10 h 16"/>
                <a:gd name="T20" fmla="*/ 11 w 12"/>
                <a:gd name="T21" fmla="*/ 7 h 16"/>
                <a:gd name="T22" fmla="*/ 11 w 12"/>
                <a:gd name="T23" fmla="*/ 7 h 16"/>
                <a:gd name="T24" fmla="*/ 12 w 12"/>
                <a:gd name="T25" fmla="*/ 7 h 16"/>
                <a:gd name="T26" fmla="*/ 12 w 12"/>
                <a:gd name="T27" fmla="*/ 6 h 16"/>
                <a:gd name="T28" fmla="*/ 10 w 12"/>
                <a:gd name="T29" fmla="*/ 6 h 16"/>
                <a:gd name="T30" fmla="*/ 10 w 12"/>
                <a:gd name="T31" fmla="*/ 7 h 16"/>
                <a:gd name="T32" fmla="*/ 8 w 12"/>
                <a:gd name="T33" fmla="*/ 8 h 16"/>
                <a:gd name="T34" fmla="*/ 8 w 12"/>
                <a:gd name="T35" fmla="*/ 7 h 16"/>
                <a:gd name="T36" fmla="*/ 9 w 12"/>
                <a:gd name="T37" fmla="*/ 6 h 16"/>
                <a:gd name="T38" fmla="*/ 10 w 12"/>
                <a:gd name="T39" fmla="*/ 5 h 16"/>
                <a:gd name="T40" fmla="*/ 7 w 12"/>
                <a:gd name="T41" fmla="*/ 7 h 16"/>
                <a:gd name="T42" fmla="*/ 6 w 12"/>
                <a:gd name="T43" fmla="*/ 6 h 16"/>
                <a:gd name="T44" fmla="*/ 7 w 12"/>
                <a:gd name="T45" fmla="*/ 6 h 16"/>
                <a:gd name="T46" fmla="*/ 6 w 12"/>
                <a:gd name="T47" fmla="*/ 5 h 16"/>
                <a:gd name="T48" fmla="*/ 5 w 12"/>
                <a:gd name="T49" fmla="*/ 6 h 16"/>
                <a:gd name="T50" fmla="*/ 4 w 12"/>
                <a:gd name="T51" fmla="*/ 5 h 16"/>
                <a:gd name="T52" fmla="*/ 4 w 12"/>
                <a:gd name="T53" fmla="*/ 4 h 16"/>
                <a:gd name="T54" fmla="*/ 4 w 12"/>
                <a:gd name="T55" fmla="*/ 3 h 16"/>
                <a:gd name="T56" fmla="*/ 3 w 12"/>
                <a:gd name="T57" fmla="*/ 2 h 16"/>
                <a:gd name="T58" fmla="*/ 3 w 12"/>
                <a:gd name="T59" fmla="*/ 0 h 16"/>
                <a:gd name="T60" fmla="*/ 3 w 12"/>
                <a:gd name="T61" fmla="*/ 1 h 16"/>
                <a:gd name="T62" fmla="*/ 1 w 12"/>
                <a:gd name="T63" fmla="*/ 2 h 16"/>
                <a:gd name="T64" fmla="*/ 2 w 12"/>
                <a:gd name="T65" fmla="*/ 3 h 16"/>
                <a:gd name="T66" fmla="*/ 1 w 12"/>
                <a:gd name="T67" fmla="*/ 7 h 16"/>
                <a:gd name="T68" fmla="*/ 2 w 12"/>
                <a:gd name="T69" fmla="*/ 6 h 16"/>
                <a:gd name="T70" fmla="*/ 3 w 12"/>
                <a:gd name="T71" fmla="*/ 7 h 16"/>
                <a:gd name="T72" fmla="*/ 4 w 12"/>
                <a:gd name="T73" fmla="*/ 7 h 16"/>
                <a:gd name="T74" fmla="*/ 4 w 12"/>
                <a:gd name="T75" fmla="*/ 9 h 16"/>
                <a:gd name="T76" fmla="*/ 2 w 12"/>
                <a:gd name="T77" fmla="*/ 9 h 16"/>
                <a:gd name="T78" fmla="*/ 3 w 12"/>
                <a:gd name="T79" fmla="*/ 9 h 16"/>
                <a:gd name="T80" fmla="*/ 3 w 12"/>
                <a:gd name="T81" fmla="*/ 10 h 16"/>
                <a:gd name="T82" fmla="*/ 3 w 12"/>
                <a:gd name="T83" fmla="*/ 10 h 16"/>
                <a:gd name="T84" fmla="*/ 3 w 12"/>
                <a:gd name="T85" fmla="*/ 14 h 16"/>
                <a:gd name="T86" fmla="*/ 3 w 12"/>
                <a:gd name="T87" fmla="*/ 14 h 16"/>
                <a:gd name="T88" fmla="*/ 2 w 12"/>
                <a:gd name="T89" fmla="*/ 14 h 16"/>
                <a:gd name="T90" fmla="*/ 3 w 12"/>
                <a:gd name="T91" fmla="*/ 16 h 16"/>
                <a:gd name="T92" fmla="*/ 3 w 12"/>
                <a:gd name="T93" fmla="*/ 15 h 16"/>
                <a:gd name="T94" fmla="*/ 5 w 12"/>
                <a:gd name="T95" fmla="*/ 14 h 16"/>
                <a:gd name="T96" fmla="*/ 5 w 12"/>
                <a:gd name="T97" fmla="*/ 15 h 16"/>
                <a:gd name="T98" fmla="*/ 7 w 12"/>
                <a:gd name="T99" fmla="*/ 16 h 16"/>
                <a:gd name="T100" fmla="*/ 8 w 12"/>
                <a:gd name="T101" fmla="*/ 14 h 16"/>
                <a:gd name="T102" fmla="*/ 7 w 12"/>
                <a:gd name="T103" fmla="*/ 12 h 16"/>
                <a:gd name="T104" fmla="*/ 4 w 12"/>
                <a:gd name="T105" fmla="*/ 10 h 16"/>
                <a:gd name="T106" fmla="*/ 4 w 12"/>
                <a:gd name="T107" fmla="*/ 9 h 16"/>
                <a:gd name="T108" fmla="*/ 6 w 12"/>
                <a:gd name="T109" fmla="*/ 10 h 16"/>
                <a:gd name="T110" fmla="*/ 4 w 12"/>
                <a:gd name="T11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16">
                  <a:moveTo>
                    <a:pt x="7" y="12"/>
                  </a:moveTo>
                  <a:cubicBezTo>
                    <a:pt x="7" y="12"/>
                    <a:pt x="5" y="12"/>
                    <a:pt x="6" y="11"/>
                  </a:cubicBezTo>
                  <a:cubicBezTo>
                    <a:pt x="6" y="11"/>
                    <a:pt x="6" y="11"/>
                    <a:pt x="6" y="11"/>
                  </a:cubicBezTo>
                  <a:cubicBezTo>
                    <a:pt x="7" y="11"/>
                    <a:pt x="6" y="10"/>
                    <a:pt x="6" y="9"/>
                  </a:cubicBezTo>
                  <a:cubicBezTo>
                    <a:pt x="6" y="8"/>
                    <a:pt x="7" y="9"/>
                    <a:pt x="7" y="8"/>
                  </a:cubicBezTo>
                  <a:cubicBezTo>
                    <a:pt x="7" y="8"/>
                    <a:pt x="7" y="8"/>
                    <a:pt x="7" y="8"/>
                  </a:cubicBezTo>
                  <a:cubicBezTo>
                    <a:pt x="7" y="9"/>
                    <a:pt x="6" y="9"/>
                    <a:pt x="6" y="10"/>
                  </a:cubicBezTo>
                  <a:cubicBezTo>
                    <a:pt x="8" y="10"/>
                    <a:pt x="7" y="9"/>
                    <a:pt x="8" y="9"/>
                  </a:cubicBezTo>
                  <a:cubicBezTo>
                    <a:pt x="8" y="9"/>
                    <a:pt x="8" y="10"/>
                    <a:pt x="8" y="10"/>
                  </a:cubicBezTo>
                  <a:cubicBezTo>
                    <a:pt x="9" y="9"/>
                    <a:pt x="10" y="11"/>
                    <a:pt x="11" y="10"/>
                  </a:cubicBezTo>
                  <a:cubicBezTo>
                    <a:pt x="9" y="9"/>
                    <a:pt x="11" y="8"/>
                    <a:pt x="11" y="7"/>
                  </a:cubicBezTo>
                  <a:cubicBezTo>
                    <a:pt x="11" y="7"/>
                    <a:pt x="11" y="7"/>
                    <a:pt x="11" y="7"/>
                  </a:cubicBezTo>
                  <a:cubicBezTo>
                    <a:pt x="11" y="7"/>
                    <a:pt x="11" y="7"/>
                    <a:pt x="12" y="7"/>
                  </a:cubicBezTo>
                  <a:cubicBezTo>
                    <a:pt x="12" y="7"/>
                    <a:pt x="12" y="6"/>
                    <a:pt x="12" y="6"/>
                  </a:cubicBezTo>
                  <a:cubicBezTo>
                    <a:pt x="11" y="6"/>
                    <a:pt x="11" y="6"/>
                    <a:pt x="10" y="6"/>
                  </a:cubicBezTo>
                  <a:cubicBezTo>
                    <a:pt x="10" y="6"/>
                    <a:pt x="10" y="7"/>
                    <a:pt x="10" y="7"/>
                  </a:cubicBezTo>
                  <a:cubicBezTo>
                    <a:pt x="9" y="7"/>
                    <a:pt x="9" y="8"/>
                    <a:pt x="8" y="8"/>
                  </a:cubicBezTo>
                  <a:cubicBezTo>
                    <a:pt x="8" y="7"/>
                    <a:pt x="8" y="7"/>
                    <a:pt x="8" y="7"/>
                  </a:cubicBezTo>
                  <a:cubicBezTo>
                    <a:pt x="8" y="7"/>
                    <a:pt x="9" y="6"/>
                    <a:pt x="9" y="6"/>
                  </a:cubicBezTo>
                  <a:cubicBezTo>
                    <a:pt x="9" y="6"/>
                    <a:pt x="10" y="6"/>
                    <a:pt x="10" y="5"/>
                  </a:cubicBezTo>
                  <a:cubicBezTo>
                    <a:pt x="8" y="5"/>
                    <a:pt x="8" y="6"/>
                    <a:pt x="7" y="7"/>
                  </a:cubicBezTo>
                  <a:cubicBezTo>
                    <a:pt x="7" y="6"/>
                    <a:pt x="7" y="6"/>
                    <a:pt x="6" y="6"/>
                  </a:cubicBezTo>
                  <a:cubicBezTo>
                    <a:pt x="7" y="6"/>
                    <a:pt x="7" y="6"/>
                    <a:pt x="7" y="6"/>
                  </a:cubicBezTo>
                  <a:cubicBezTo>
                    <a:pt x="7" y="5"/>
                    <a:pt x="6" y="5"/>
                    <a:pt x="6" y="5"/>
                  </a:cubicBezTo>
                  <a:cubicBezTo>
                    <a:pt x="5" y="5"/>
                    <a:pt x="5" y="5"/>
                    <a:pt x="5" y="6"/>
                  </a:cubicBezTo>
                  <a:cubicBezTo>
                    <a:pt x="5" y="6"/>
                    <a:pt x="4" y="5"/>
                    <a:pt x="4" y="5"/>
                  </a:cubicBezTo>
                  <a:cubicBezTo>
                    <a:pt x="4" y="4"/>
                    <a:pt x="4" y="4"/>
                    <a:pt x="4" y="4"/>
                  </a:cubicBezTo>
                  <a:cubicBezTo>
                    <a:pt x="4" y="4"/>
                    <a:pt x="4" y="3"/>
                    <a:pt x="4" y="3"/>
                  </a:cubicBezTo>
                  <a:cubicBezTo>
                    <a:pt x="3" y="3"/>
                    <a:pt x="3" y="3"/>
                    <a:pt x="3" y="2"/>
                  </a:cubicBezTo>
                  <a:cubicBezTo>
                    <a:pt x="3" y="2"/>
                    <a:pt x="4" y="0"/>
                    <a:pt x="3" y="0"/>
                  </a:cubicBezTo>
                  <a:cubicBezTo>
                    <a:pt x="3" y="0"/>
                    <a:pt x="3" y="1"/>
                    <a:pt x="3" y="1"/>
                  </a:cubicBezTo>
                  <a:cubicBezTo>
                    <a:pt x="1" y="0"/>
                    <a:pt x="2" y="2"/>
                    <a:pt x="1" y="2"/>
                  </a:cubicBezTo>
                  <a:cubicBezTo>
                    <a:pt x="1" y="3"/>
                    <a:pt x="1" y="3"/>
                    <a:pt x="2" y="3"/>
                  </a:cubicBezTo>
                  <a:cubicBezTo>
                    <a:pt x="1" y="4"/>
                    <a:pt x="0" y="5"/>
                    <a:pt x="1" y="7"/>
                  </a:cubicBezTo>
                  <a:cubicBezTo>
                    <a:pt x="1" y="6"/>
                    <a:pt x="2" y="6"/>
                    <a:pt x="2" y="6"/>
                  </a:cubicBezTo>
                  <a:cubicBezTo>
                    <a:pt x="2" y="7"/>
                    <a:pt x="3" y="7"/>
                    <a:pt x="3" y="7"/>
                  </a:cubicBezTo>
                  <a:cubicBezTo>
                    <a:pt x="3" y="7"/>
                    <a:pt x="4" y="7"/>
                    <a:pt x="4" y="7"/>
                  </a:cubicBezTo>
                  <a:cubicBezTo>
                    <a:pt x="4" y="7"/>
                    <a:pt x="4" y="8"/>
                    <a:pt x="4" y="9"/>
                  </a:cubicBezTo>
                  <a:cubicBezTo>
                    <a:pt x="3" y="8"/>
                    <a:pt x="1" y="9"/>
                    <a:pt x="2" y="9"/>
                  </a:cubicBezTo>
                  <a:cubicBezTo>
                    <a:pt x="2" y="9"/>
                    <a:pt x="2" y="9"/>
                    <a:pt x="3" y="9"/>
                  </a:cubicBezTo>
                  <a:cubicBezTo>
                    <a:pt x="3" y="9"/>
                    <a:pt x="3" y="10"/>
                    <a:pt x="3" y="10"/>
                  </a:cubicBezTo>
                  <a:cubicBezTo>
                    <a:pt x="3" y="10"/>
                    <a:pt x="3" y="10"/>
                    <a:pt x="3" y="10"/>
                  </a:cubicBezTo>
                  <a:cubicBezTo>
                    <a:pt x="3" y="12"/>
                    <a:pt x="5" y="14"/>
                    <a:pt x="3" y="14"/>
                  </a:cubicBezTo>
                  <a:cubicBezTo>
                    <a:pt x="3" y="14"/>
                    <a:pt x="3" y="14"/>
                    <a:pt x="3" y="14"/>
                  </a:cubicBezTo>
                  <a:cubicBezTo>
                    <a:pt x="3" y="14"/>
                    <a:pt x="2" y="14"/>
                    <a:pt x="2" y="14"/>
                  </a:cubicBezTo>
                  <a:cubicBezTo>
                    <a:pt x="2" y="15"/>
                    <a:pt x="2" y="15"/>
                    <a:pt x="3" y="16"/>
                  </a:cubicBezTo>
                  <a:cubicBezTo>
                    <a:pt x="3" y="15"/>
                    <a:pt x="3" y="15"/>
                    <a:pt x="3" y="15"/>
                  </a:cubicBezTo>
                  <a:cubicBezTo>
                    <a:pt x="4" y="15"/>
                    <a:pt x="5" y="14"/>
                    <a:pt x="5" y="14"/>
                  </a:cubicBezTo>
                  <a:cubicBezTo>
                    <a:pt x="6" y="14"/>
                    <a:pt x="5" y="15"/>
                    <a:pt x="5" y="15"/>
                  </a:cubicBezTo>
                  <a:cubicBezTo>
                    <a:pt x="5" y="16"/>
                    <a:pt x="5" y="15"/>
                    <a:pt x="7" y="16"/>
                  </a:cubicBezTo>
                  <a:cubicBezTo>
                    <a:pt x="7" y="15"/>
                    <a:pt x="8" y="15"/>
                    <a:pt x="8" y="14"/>
                  </a:cubicBezTo>
                  <a:cubicBezTo>
                    <a:pt x="7" y="14"/>
                    <a:pt x="7" y="13"/>
                    <a:pt x="7" y="12"/>
                  </a:cubicBezTo>
                  <a:close/>
                  <a:moveTo>
                    <a:pt x="4" y="10"/>
                  </a:moveTo>
                  <a:cubicBezTo>
                    <a:pt x="4" y="10"/>
                    <a:pt x="4" y="10"/>
                    <a:pt x="4" y="9"/>
                  </a:cubicBezTo>
                  <a:cubicBezTo>
                    <a:pt x="5" y="10"/>
                    <a:pt x="5" y="9"/>
                    <a:pt x="6" y="10"/>
                  </a:cubicBezTo>
                  <a:cubicBezTo>
                    <a:pt x="5" y="11"/>
                    <a:pt x="4" y="10"/>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364"/>
            <p:cNvSpPr>
              <a:spLocks noEditPoints="1"/>
            </p:cNvSpPr>
            <p:nvPr/>
          </p:nvSpPr>
          <p:spPr bwMode="auto">
            <a:xfrm>
              <a:off x="8545513" y="4838700"/>
              <a:ext cx="1444625" cy="101600"/>
            </a:xfrm>
            <a:custGeom>
              <a:avLst/>
              <a:gdLst>
                <a:gd name="T0" fmla="*/ 418 w 443"/>
                <a:gd name="T1" fmla="*/ 19 h 31"/>
                <a:gd name="T2" fmla="*/ 407 w 443"/>
                <a:gd name="T3" fmla="*/ 17 h 31"/>
                <a:gd name="T4" fmla="*/ 389 w 443"/>
                <a:gd name="T5" fmla="*/ 8 h 31"/>
                <a:gd name="T6" fmla="*/ 355 w 443"/>
                <a:gd name="T7" fmla="*/ 8 h 31"/>
                <a:gd name="T8" fmla="*/ 342 w 443"/>
                <a:gd name="T9" fmla="*/ 8 h 31"/>
                <a:gd name="T10" fmla="*/ 313 w 443"/>
                <a:gd name="T11" fmla="*/ 7 h 31"/>
                <a:gd name="T12" fmla="*/ 281 w 443"/>
                <a:gd name="T13" fmla="*/ 9 h 31"/>
                <a:gd name="T14" fmla="*/ 245 w 443"/>
                <a:gd name="T15" fmla="*/ 2 h 31"/>
                <a:gd name="T16" fmla="*/ 192 w 443"/>
                <a:gd name="T17" fmla="*/ 6 h 31"/>
                <a:gd name="T18" fmla="*/ 144 w 443"/>
                <a:gd name="T19" fmla="*/ 2 h 31"/>
                <a:gd name="T20" fmla="*/ 103 w 443"/>
                <a:gd name="T21" fmla="*/ 4 h 31"/>
                <a:gd name="T22" fmla="*/ 70 w 443"/>
                <a:gd name="T23" fmla="*/ 6 h 31"/>
                <a:gd name="T24" fmla="*/ 52 w 443"/>
                <a:gd name="T25" fmla="*/ 6 h 31"/>
                <a:gd name="T26" fmla="*/ 34 w 443"/>
                <a:gd name="T27" fmla="*/ 14 h 31"/>
                <a:gd name="T28" fmla="*/ 26 w 443"/>
                <a:gd name="T29" fmla="*/ 23 h 31"/>
                <a:gd name="T30" fmla="*/ 24 w 443"/>
                <a:gd name="T31" fmla="*/ 5 h 31"/>
                <a:gd name="T32" fmla="*/ 3 w 443"/>
                <a:gd name="T33" fmla="*/ 13 h 31"/>
                <a:gd name="T34" fmla="*/ 16 w 443"/>
                <a:gd name="T35" fmla="*/ 28 h 31"/>
                <a:gd name="T36" fmla="*/ 77 w 443"/>
                <a:gd name="T37" fmla="*/ 24 h 31"/>
                <a:gd name="T38" fmla="*/ 112 w 443"/>
                <a:gd name="T39" fmla="*/ 18 h 31"/>
                <a:gd name="T40" fmla="*/ 133 w 443"/>
                <a:gd name="T41" fmla="*/ 25 h 31"/>
                <a:gd name="T42" fmla="*/ 165 w 443"/>
                <a:gd name="T43" fmla="*/ 24 h 31"/>
                <a:gd name="T44" fmla="*/ 198 w 443"/>
                <a:gd name="T45" fmla="*/ 21 h 31"/>
                <a:gd name="T46" fmla="*/ 224 w 443"/>
                <a:gd name="T47" fmla="*/ 25 h 31"/>
                <a:gd name="T48" fmla="*/ 240 w 443"/>
                <a:gd name="T49" fmla="*/ 26 h 31"/>
                <a:gd name="T50" fmla="*/ 280 w 443"/>
                <a:gd name="T51" fmla="*/ 23 h 31"/>
                <a:gd name="T52" fmla="*/ 314 w 443"/>
                <a:gd name="T53" fmla="*/ 22 h 31"/>
                <a:gd name="T54" fmla="*/ 325 w 443"/>
                <a:gd name="T55" fmla="*/ 21 h 31"/>
                <a:gd name="T56" fmla="*/ 354 w 443"/>
                <a:gd name="T57" fmla="*/ 22 h 31"/>
                <a:gd name="T58" fmla="*/ 405 w 443"/>
                <a:gd name="T59" fmla="*/ 28 h 31"/>
                <a:gd name="T60" fmla="*/ 434 w 443"/>
                <a:gd name="T61" fmla="*/ 19 h 31"/>
                <a:gd name="T62" fmla="*/ 304 w 443"/>
                <a:gd name="T63" fmla="*/ 24 h 31"/>
                <a:gd name="T64" fmla="*/ 324 w 443"/>
                <a:gd name="T65" fmla="*/ 14 h 31"/>
                <a:gd name="T66" fmla="*/ 310 w 443"/>
                <a:gd name="T67" fmla="*/ 9 h 31"/>
                <a:gd name="T68" fmla="*/ 295 w 443"/>
                <a:gd name="T69" fmla="*/ 12 h 31"/>
                <a:gd name="T70" fmla="*/ 238 w 443"/>
                <a:gd name="T71" fmla="*/ 11 h 31"/>
                <a:gd name="T72" fmla="*/ 241 w 443"/>
                <a:gd name="T73" fmla="*/ 14 h 31"/>
                <a:gd name="T74" fmla="*/ 223 w 443"/>
                <a:gd name="T75" fmla="*/ 9 h 31"/>
                <a:gd name="T76" fmla="*/ 151 w 443"/>
                <a:gd name="T77" fmla="*/ 18 h 31"/>
                <a:gd name="T78" fmla="*/ 132 w 443"/>
                <a:gd name="T79" fmla="*/ 10 h 31"/>
                <a:gd name="T80" fmla="*/ 143 w 443"/>
                <a:gd name="T81" fmla="*/ 16 h 31"/>
                <a:gd name="T82" fmla="*/ 169 w 443"/>
                <a:gd name="T83" fmla="*/ 15 h 31"/>
                <a:gd name="T84" fmla="*/ 172 w 443"/>
                <a:gd name="T85" fmla="*/ 17 h 31"/>
                <a:gd name="T86" fmla="*/ 203 w 443"/>
                <a:gd name="T87" fmla="*/ 8 h 31"/>
                <a:gd name="T88" fmla="*/ 152 w 443"/>
                <a:gd name="T89" fmla="*/ 9 h 31"/>
                <a:gd name="T90" fmla="*/ 112 w 443"/>
                <a:gd name="T91" fmla="*/ 6 h 31"/>
                <a:gd name="T92" fmla="*/ 90 w 443"/>
                <a:gd name="T93" fmla="*/ 17 h 31"/>
                <a:gd name="T94" fmla="*/ 86 w 443"/>
                <a:gd name="T95" fmla="*/ 6 h 31"/>
                <a:gd name="T96" fmla="*/ 59 w 443"/>
                <a:gd name="T97" fmla="*/ 12 h 31"/>
                <a:gd name="T98" fmla="*/ 58 w 443"/>
                <a:gd name="T99" fmla="*/ 19 h 31"/>
                <a:gd name="T100" fmla="*/ 82 w 443"/>
                <a:gd name="T101" fmla="*/ 19 h 31"/>
                <a:gd name="T102" fmla="*/ 108 w 443"/>
                <a:gd name="T103" fmla="*/ 9 h 31"/>
                <a:gd name="T104" fmla="*/ 134 w 443"/>
                <a:gd name="T105" fmla="*/ 21 h 31"/>
                <a:gd name="T106" fmla="*/ 184 w 443"/>
                <a:gd name="T107" fmla="*/ 18 h 31"/>
                <a:gd name="T108" fmla="*/ 258 w 443"/>
                <a:gd name="T109" fmla="*/ 20 h 31"/>
                <a:gd name="T110" fmla="*/ 292 w 443"/>
                <a:gd name="T111" fmla="*/ 22 h 31"/>
                <a:gd name="T112" fmla="*/ 334 w 443"/>
                <a:gd name="T113" fmla="*/ 14 h 31"/>
                <a:gd name="T114" fmla="*/ 357 w 443"/>
                <a:gd name="T115" fmla="*/ 21 h 31"/>
                <a:gd name="T116" fmla="*/ 401 w 443"/>
                <a:gd name="T117" fmla="*/ 12 h 31"/>
                <a:gd name="T118" fmla="*/ 359 w 443"/>
                <a:gd name="T119" fmla="*/ 8 h 31"/>
                <a:gd name="T120" fmla="*/ 371 w 443"/>
                <a:gd name="T121" fmla="*/ 20 h 31"/>
                <a:gd name="T122" fmla="*/ 386 w 443"/>
                <a:gd name="T123" fmla="*/ 13 h 31"/>
                <a:gd name="T124" fmla="*/ 427 w 443"/>
                <a:gd name="T12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 h="31">
                  <a:moveTo>
                    <a:pt x="442" y="24"/>
                  </a:moveTo>
                  <a:cubicBezTo>
                    <a:pt x="442" y="22"/>
                    <a:pt x="443" y="23"/>
                    <a:pt x="443" y="21"/>
                  </a:cubicBezTo>
                  <a:cubicBezTo>
                    <a:pt x="442" y="20"/>
                    <a:pt x="441" y="22"/>
                    <a:pt x="440" y="22"/>
                  </a:cubicBezTo>
                  <a:cubicBezTo>
                    <a:pt x="439" y="22"/>
                    <a:pt x="439" y="21"/>
                    <a:pt x="439" y="20"/>
                  </a:cubicBezTo>
                  <a:cubicBezTo>
                    <a:pt x="439" y="19"/>
                    <a:pt x="440" y="20"/>
                    <a:pt x="440" y="20"/>
                  </a:cubicBezTo>
                  <a:cubicBezTo>
                    <a:pt x="441" y="19"/>
                    <a:pt x="441" y="17"/>
                    <a:pt x="442" y="17"/>
                  </a:cubicBezTo>
                  <a:cubicBezTo>
                    <a:pt x="442" y="17"/>
                    <a:pt x="442" y="17"/>
                    <a:pt x="442" y="17"/>
                  </a:cubicBezTo>
                  <a:cubicBezTo>
                    <a:pt x="441" y="16"/>
                    <a:pt x="441" y="16"/>
                    <a:pt x="440" y="15"/>
                  </a:cubicBezTo>
                  <a:cubicBezTo>
                    <a:pt x="440" y="14"/>
                    <a:pt x="440" y="14"/>
                    <a:pt x="439" y="14"/>
                  </a:cubicBezTo>
                  <a:cubicBezTo>
                    <a:pt x="440" y="13"/>
                    <a:pt x="439" y="12"/>
                    <a:pt x="437" y="12"/>
                  </a:cubicBezTo>
                  <a:cubicBezTo>
                    <a:pt x="437" y="13"/>
                    <a:pt x="437" y="13"/>
                    <a:pt x="437" y="14"/>
                  </a:cubicBezTo>
                  <a:cubicBezTo>
                    <a:pt x="437" y="13"/>
                    <a:pt x="435" y="14"/>
                    <a:pt x="436" y="12"/>
                  </a:cubicBezTo>
                  <a:cubicBezTo>
                    <a:pt x="434" y="12"/>
                    <a:pt x="434" y="14"/>
                    <a:pt x="431" y="13"/>
                  </a:cubicBezTo>
                  <a:cubicBezTo>
                    <a:pt x="431" y="12"/>
                    <a:pt x="430" y="11"/>
                    <a:pt x="429" y="10"/>
                  </a:cubicBezTo>
                  <a:cubicBezTo>
                    <a:pt x="429" y="10"/>
                    <a:pt x="429" y="10"/>
                    <a:pt x="429" y="10"/>
                  </a:cubicBezTo>
                  <a:cubicBezTo>
                    <a:pt x="429" y="10"/>
                    <a:pt x="429" y="10"/>
                    <a:pt x="429" y="10"/>
                  </a:cubicBezTo>
                  <a:cubicBezTo>
                    <a:pt x="429" y="9"/>
                    <a:pt x="429" y="9"/>
                    <a:pt x="429" y="9"/>
                  </a:cubicBezTo>
                  <a:cubicBezTo>
                    <a:pt x="429" y="9"/>
                    <a:pt x="430" y="9"/>
                    <a:pt x="430" y="8"/>
                  </a:cubicBezTo>
                  <a:cubicBezTo>
                    <a:pt x="430" y="9"/>
                    <a:pt x="430" y="9"/>
                    <a:pt x="430" y="9"/>
                  </a:cubicBezTo>
                  <a:cubicBezTo>
                    <a:pt x="432" y="9"/>
                    <a:pt x="431" y="8"/>
                    <a:pt x="432" y="9"/>
                  </a:cubicBezTo>
                  <a:cubicBezTo>
                    <a:pt x="432" y="8"/>
                    <a:pt x="432" y="7"/>
                    <a:pt x="431" y="7"/>
                  </a:cubicBezTo>
                  <a:cubicBezTo>
                    <a:pt x="432" y="7"/>
                    <a:pt x="431" y="8"/>
                    <a:pt x="431" y="8"/>
                  </a:cubicBezTo>
                  <a:cubicBezTo>
                    <a:pt x="431" y="8"/>
                    <a:pt x="431" y="7"/>
                    <a:pt x="431" y="7"/>
                  </a:cubicBezTo>
                  <a:cubicBezTo>
                    <a:pt x="430" y="7"/>
                    <a:pt x="430" y="7"/>
                    <a:pt x="430" y="7"/>
                  </a:cubicBezTo>
                  <a:cubicBezTo>
                    <a:pt x="428" y="7"/>
                    <a:pt x="428" y="8"/>
                    <a:pt x="427" y="8"/>
                  </a:cubicBezTo>
                  <a:cubicBezTo>
                    <a:pt x="427" y="8"/>
                    <a:pt x="427" y="9"/>
                    <a:pt x="427" y="9"/>
                  </a:cubicBezTo>
                  <a:cubicBezTo>
                    <a:pt x="427" y="9"/>
                    <a:pt x="426" y="9"/>
                    <a:pt x="426" y="10"/>
                  </a:cubicBezTo>
                  <a:cubicBezTo>
                    <a:pt x="427" y="9"/>
                    <a:pt x="427" y="9"/>
                    <a:pt x="427" y="9"/>
                  </a:cubicBezTo>
                  <a:cubicBezTo>
                    <a:pt x="427" y="10"/>
                    <a:pt x="426" y="10"/>
                    <a:pt x="425" y="10"/>
                  </a:cubicBezTo>
                  <a:cubicBezTo>
                    <a:pt x="426" y="11"/>
                    <a:pt x="426" y="11"/>
                    <a:pt x="427" y="10"/>
                  </a:cubicBezTo>
                  <a:cubicBezTo>
                    <a:pt x="426" y="11"/>
                    <a:pt x="426" y="11"/>
                    <a:pt x="426" y="12"/>
                  </a:cubicBezTo>
                  <a:cubicBezTo>
                    <a:pt x="427" y="12"/>
                    <a:pt x="427" y="12"/>
                    <a:pt x="427" y="12"/>
                  </a:cubicBezTo>
                  <a:cubicBezTo>
                    <a:pt x="428" y="14"/>
                    <a:pt x="426" y="13"/>
                    <a:pt x="426" y="14"/>
                  </a:cubicBezTo>
                  <a:cubicBezTo>
                    <a:pt x="427" y="14"/>
                    <a:pt x="427" y="14"/>
                    <a:pt x="427" y="14"/>
                  </a:cubicBezTo>
                  <a:cubicBezTo>
                    <a:pt x="428" y="15"/>
                    <a:pt x="426" y="15"/>
                    <a:pt x="426" y="14"/>
                  </a:cubicBezTo>
                  <a:cubicBezTo>
                    <a:pt x="425" y="14"/>
                    <a:pt x="425" y="13"/>
                    <a:pt x="424" y="13"/>
                  </a:cubicBezTo>
                  <a:cubicBezTo>
                    <a:pt x="425" y="15"/>
                    <a:pt x="423" y="16"/>
                    <a:pt x="423" y="14"/>
                  </a:cubicBezTo>
                  <a:cubicBezTo>
                    <a:pt x="423" y="14"/>
                    <a:pt x="422" y="15"/>
                    <a:pt x="422" y="16"/>
                  </a:cubicBezTo>
                  <a:cubicBezTo>
                    <a:pt x="423" y="16"/>
                    <a:pt x="423" y="15"/>
                    <a:pt x="424" y="15"/>
                  </a:cubicBezTo>
                  <a:cubicBezTo>
                    <a:pt x="425" y="15"/>
                    <a:pt x="424" y="16"/>
                    <a:pt x="424" y="16"/>
                  </a:cubicBezTo>
                  <a:cubicBezTo>
                    <a:pt x="424" y="17"/>
                    <a:pt x="426" y="17"/>
                    <a:pt x="425" y="19"/>
                  </a:cubicBezTo>
                  <a:cubicBezTo>
                    <a:pt x="426" y="19"/>
                    <a:pt x="427" y="19"/>
                    <a:pt x="427" y="20"/>
                  </a:cubicBezTo>
                  <a:cubicBezTo>
                    <a:pt x="428" y="22"/>
                    <a:pt x="425" y="20"/>
                    <a:pt x="426" y="22"/>
                  </a:cubicBezTo>
                  <a:cubicBezTo>
                    <a:pt x="426" y="22"/>
                    <a:pt x="425" y="21"/>
                    <a:pt x="425" y="21"/>
                  </a:cubicBezTo>
                  <a:cubicBezTo>
                    <a:pt x="425" y="21"/>
                    <a:pt x="425" y="22"/>
                    <a:pt x="424" y="22"/>
                  </a:cubicBezTo>
                  <a:cubicBezTo>
                    <a:pt x="423" y="22"/>
                    <a:pt x="423" y="22"/>
                    <a:pt x="422" y="21"/>
                  </a:cubicBezTo>
                  <a:cubicBezTo>
                    <a:pt x="422" y="21"/>
                    <a:pt x="422" y="22"/>
                    <a:pt x="422" y="22"/>
                  </a:cubicBezTo>
                  <a:cubicBezTo>
                    <a:pt x="422" y="22"/>
                    <a:pt x="420" y="22"/>
                    <a:pt x="421" y="22"/>
                  </a:cubicBezTo>
                  <a:cubicBezTo>
                    <a:pt x="419" y="22"/>
                    <a:pt x="420" y="20"/>
                    <a:pt x="421" y="20"/>
                  </a:cubicBezTo>
                  <a:cubicBezTo>
                    <a:pt x="422" y="19"/>
                    <a:pt x="421" y="18"/>
                    <a:pt x="419" y="18"/>
                  </a:cubicBezTo>
                  <a:cubicBezTo>
                    <a:pt x="419" y="20"/>
                    <a:pt x="421" y="19"/>
                    <a:pt x="420" y="20"/>
                  </a:cubicBezTo>
                  <a:cubicBezTo>
                    <a:pt x="419" y="20"/>
                    <a:pt x="418" y="20"/>
                    <a:pt x="418" y="19"/>
                  </a:cubicBezTo>
                  <a:cubicBezTo>
                    <a:pt x="417" y="19"/>
                    <a:pt x="419" y="22"/>
                    <a:pt x="417" y="21"/>
                  </a:cubicBezTo>
                  <a:cubicBezTo>
                    <a:pt x="416" y="22"/>
                    <a:pt x="417" y="22"/>
                    <a:pt x="417" y="22"/>
                  </a:cubicBezTo>
                  <a:cubicBezTo>
                    <a:pt x="417" y="23"/>
                    <a:pt x="415" y="23"/>
                    <a:pt x="417" y="24"/>
                  </a:cubicBezTo>
                  <a:cubicBezTo>
                    <a:pt x="417" y="24"/>
                    <a:pt x="416" y="24"/>
                    <a:pt x="416" y="25"/>
                  </a:cubicBezTo>
                  <a:cubicBezTo>
                    <a:pt x="417" y="25"/>
                    <a:pt x="417" y="25"/>
                    <a:pt x="417" y="25"/>
                  </a:cubicBezTo>
                  <a:cubicBezTo>
                    <a:pt x="417" y="25"/>
                    <a:pt x="417" y="26"/>
                    <a:pt x="418" y="26"/>
                  </a:cubicBezTo>
                  <a:cubicBezTo>
                    <a:pt x="418" y="26"/>
                    <a:pt x="418" y="27"/>
                    <a:pt x="419" y="27"/>
                  </a:cubicBezTo>
                  <a:cubicBezTo>
                    <a:pt x="418" y="27"/>
                    <a:pt x="417" y="27"/>
                    <a:pt x="418" y="29"/>
                  </a:cubicBezTo>
                  <a:cubicBezTo>
                    <a:pt x="416" y="29"/>
                    <a:pt x="416" y="28"/>
                    <a:pt x="417" y="29"/>
                  </a:cubicBezTo>
                  <a:cubicBezTo>
                    <a:pt x="416" y="29"/>
                    <a:pt x="416" y="29"/>
                    <a:pt x="416" y="29"/>
                  </a:cubicBezTo>
                  <a:cubicBezTo>
                    <a:pt x="415" y="28"/>
                    <a:pt x="416" y="28"/>
                    <a:pt x="415" y="28"/>
                  </a:cubicBezTo>
                  <a:cubicBezTo>
                    <a:pt x="415" y="28"/>
                    <a:pt x="414" y="28"/>
                    <a:pt x="414" y="28"/>
                  </a:cubicBezTo>
                  <a:cubicBezTo>
                    <a:pt x="414" y="27"/>
                    <a:pt x="413" y="26"/>
                    <a:pt x="413" y="24"/>
                  </a:cubicBezTo>
                  <a:cubicBezTo>
                    <a:pt x="413" y="23"/>
                    <a:pt x="414" y="25"/>
                    <a:pt x="415" y="25"/>
                  </a:cubicBezTo>
                  <a:cubicBezTo>
                    <a:pt x="415" y="24"/>
                    <a:pt x="414" y="24"/>
                    <a:pt x="414" y="23"/>
                  </a:cubicBezTo>
                  <a:cubicBezTo>
                    <a:pt x="414" y="23"/>
                    <a:pt x="415" y="23"/>
                    <a:pt x="415" y="22"/>
                  </a:cubicBezTo>
                  <a:cubicBezTo>
                    <a:pt x="415" y="21"/>
                    <a:pt x="413" y="21"/>
                    <a:pt x="412" y="21"/>
                  </a:cubicBezTo>
                  <a:cubicBezTo>
                    <a:pt x="413" y="22"/>
                    <a:pt x="413" y="22"/>
                    <a:pt x="412" y="24"/>
                  </a:cubicBezTo>
                  <a:cubicBezTo>
                    <a:pt x="411" y="24"/>
                    <a:pt x="412" y="22"/>
                    <a:pt x="411" y="22"/>
                  </a:cubicBezTo>
                  <a:cubicBezTo>
                    <a:pt x="411" y="22"/>
                    <a:pt x="410" y="22"/>
                    <a:pt x="410" y="21"/>
                  </a:cubicBezTo>
                  <a:cubicBezTo>
                    <a:pt x="410" y="21"/>
                    <a:pt x="410" y="20"/>
                    <a:pt x="409" y="20"/>
                  </a:cubicBezTo>
                  <a:cubicBezTo>
                    <a:pt x="408" y="20"/>
                    <a:pt x="408" y="21"/>
                    <a:pt x="407" y="21"/>
                  </a:cubicBezTo>
                  <a:cubicBezTo>
                    <a:pt x="406" y="21"/>
                    <a:pt x="408" y="20"/>
                    <a:pt x="407" y="19"/>
                  </a:cubicBezTo>
                  <a:cubicBezTo>
                    <a:pt x="406" y="20"/>
                    <a:pt x="407" y="18"/>
                    <a:pt x="405" y="18"/>
                  </a:cubicBezTo>
                  <a:cubicBezTo>
                    <a:pt x="406" y="19"/>
                    <a:pt x="404" y="19"/>
                    <a:pt x="404" y="20"/>
                  </a:cubicBezTo>
                  <a:cubicBezTo>
                    <a:pt x="404" y="21"/>
                    <a:pt x="405" y="20"/>
                    <a:pt x="405" y="20"/>
                  </a:cubicBezTo>
                  <a:cubicBezTo>
                    <a:pt x="405" y="21"/>
                    <a:pt x="404" y="22"/>
                    <a:pt x="404" y="23"/>
                  </a:cubicBezTo>
                  <a:cubicBezTo>
                    <a:pt x="405" y="23"/>
                    <a:pt x="406" y="23"/>
                    <a:pt x="406" y="22"/>
                  </a:cubicBezTo>
                  <a:cubicBezTo>
                    <a:pt x="406" y="22"/>
                    <a:pt x="406" y="23"/>
                    <a:pt x="407" y="23"/>
                  </a:cubicBezTo>
                  <a:cubicBezTo>
                    <a:pt x="407" y="23"/>
                    <a:pt x="407" y="24"/>
                    <a:pt x="407" y="25"/>
                  </a:cubicBezTo>
                  <a:cubicBezTo>
                    <a:pt x="406" y="25"/>
                    <a:pt x="406" y="24"/>
                    <a:pt x="406" y="24"/>
                  </a:cubicBezTo>
                  <a:cubicBezTo>
                    <a:pt x="404" y="24"/>
                    <a:pt x="404" y="23"/>
                    <a:pt x="402" y="22"/>
                  </a:cubicBezTo>
                  <a:cubicBezTo>
                    <a:pt x="402" y="22"/>
                    <a:pt x="403" y="22"/>
                    <a:pt x="403" y="21"/>
                  </a:cubicBezTo>
                  <a:cubicBezTo>
                    <a:pt x="402" y="20"/>
                    <a:pt x="400" y="23"/>
                    <a:pt x="400" y="20"/>
                  </a:cubicBezTo>
                  <a:cubicBezTo>
                    <a:pt x="398" y="20"/>
                    <a:pt x="398" y="21"/>
                    <a:pt x="397" y="20"/>
                  </a:cubicBezTo>
                  <a:cubicBezTo>
                    <a:pt x="397" y="19"/>
                    <a:pt x="398" y="19"/>
                    <a:pt x="398" y="19"/>
                  </a:cubicBezTo>
                  <a:cubicBezTo>
                    <a:pt x="398" y="18"/>
                    <a:pt x="398" y="18"/>
                    <a:pt x="399" y="18"/>
                  </a:cubicBezTo>
                  <a:cubicBezTo>
                    <a:pt x="399" y="18"/>
                    <a:pt x="398" y="17"/>
                    <a:pt x="399" y="17"/>
                  </a:cubicBezTo>
                  <a:cubicBezTo>
                    <a:pt x="399" y="17"/>
                    <a:pt x="399" y="17"/>
                    <a:pt x="399" y="17"/>
                  </a:cubicBezTo>
                  <a:cubicBezTo>
                    <a:pt x="399" y="17"/>
                    <a:pt x="399" y="17"/>
                    <a:pt x="399" y="17"/>
                  </a:cubicBezTo>
                  <a:cubicBezTo>
                    <a:pt x="400" y="17"/>
                    <a:pt x="400" y="17"/>
                    <a:pt x="400" y="18"/>
                  </a:cubicBezTo>
                  <a:cubicBezTo>
                    <a:pt x="401" y="19"/>
                    <a:pt x="401" y="17"/>
                    <a:pt x="401" y="16"/>
                  </a:cubicBezTo>
                  <a:cubicBezTo>
                    <a:pt x="401" y="16"/>
                    <a:pt x="400" y="16"/>
                    <a:pt x="400" y="16"/>
                  </a:cubicBezTo>
                  <a:cubicBezTo>
                    <a:pt x="400" y="16"/>
                    <a:pt x="401" y="16"/>
                    <a:pt x="401" y="15"/>
                  </a:cubicBezTo>
                  <a:cubicBezTo>
                    <a:pt x="402" y="16"/>
                    <a:pt x="403" y="16"/>
                    <a:pt x="404" y="16"/>
                  </a:cubicBezTo>
                  <a:cubicBezTo>
                    <a:pt x="404" y="16"/>
                    <a:pt x="404" y="16"/>
                    <a:pt x="404" y="16"/>
                  </a:cubicBezTo>
                  <a:cubicBezTo>
                    <a:pt x="404" y="18"/>
                    <a:pt x="405" y="19"/>
                    <a:pt x="406" y="18"/>
                  </a:cubicBezTo>
                  <a:cubicBezTo>
                    <a:pt x="405" y="18"/>
                    <a:pt x="405" y="17"/>
                    <a:pt x="405" y="17"/>
                  </a:cubicBezTo>
                  <a:cubicBezTo>
                    <a:pt x="406" y="17"/>
                    <a:pt x="406" y="17"/>
                    <a:pt x="406" y="17"/>
                  </a:cubicBezTo>
                  <a:cubicBezTo>
                    <a:pt x="406" y="17"/>
                    <a:pt x="406" y="18"/>
                    <a:pt x="407" y="18"/>
                  </a:cubicBezTo>
                  <a:cubicBezTo>
                    <a:pt x="407" y="17"/>
                    <a:pt x="407" y="17"/>
                    <a:pt x="407" y="17"/>
                  </a:cubicBezTo>
                  <a:cubicBezTo>
                    <a:pt x="407" y="17"/>
                    <a:pt x="407" y="17"/>
                    <a:pt x="407" y="17"/>
                  </a:cubicBezTo>
                  <a:cubicBezTo>
                    <a:pt x="407" y="17"/>
                    <a:pt x="407" y="17"/>
                    <a:pt x="407" y="17"/>
                  </a:cubicBezTo>
                  <a:cubicBezTo>
                    <a:pt x="408" y="16"/>
                    <a:pt x="408" y="16"/>
                    <a:pt x="408" y="16"/>
                  </a:cubicBezTo>
                  <a:cubicBezTo>
                    <a:pt x="408" y="18"/>
                    <a:pt x="410" y="18"/>
                    <a:pt x="410" y="19"/>
                  </a:cubicBezTo>
                  <a:cubicBezTo>
                    <a:pt x="411" y="19"/>
                    <a:pt x="411" y="18"/>
                    <a:pt x="410" y="18"/>
                  </a:cubicBezTo>
                  <a:cubicBezTo>
                    <a:pt x="411" y="18"/>
                    <a:pt x="412" y="19"/>
                    <a:pt x="413" y="18"/>
                  </a:cubicBezTo>
                  <a:cubicBezTo>
                    <a:pt x="413" y="17"/>
                    <a:pt x="414" y="17"/>
                    <a:pt x="414" y="17"/>
                  </a:cubicBezTo>
                  <a:cubicBezTo>
                    <a:pt x="414" y="16"/>
                    <a:pt x="415" y="15"/>
                    <a:pt x="415" y="15"/>
                  </a:cubicBezTo>
                  <a:cubicBezTo>
                    <a:pt x="415" y="14"/>
                    <a:pt x="413" y="14"/>
                    <a:pt x="415" y="13"/>
                  </a:cubicBezTo>
                  <a:cubicBezTo>
                    <a:pt x="415" y="12"/>
                    <a:pt x="414" y="12"/>
                    <a:pt x="413" y="12"/>
                  </a:cubicBezTo>
                  <a:cubicBezTo>
                    <a:pt x="412" y="12"/>
                    <a:pt x="412" y="12"/>
                    <a:pt x="412" y="11"/>
                  </a:cubicBezTo>
                  <a:cubicBezTo>
                    <a:pt x="413" y="11"/>
                    <a:pt x="413" y="12"/>
                    <a:pt x="414" y="11"/>
                  </a:cubicBezTo>
                  <a:cubicBezTo>
                    <a:pt x="414" y="11"/>
                    <a:pt x="414" y="10"/>
                    <a:pt x="413" y="10"/>
                  </a:cubicBezTo>
                  <a:cubicBezTo>
                    <a:pt x="414" y="9"/>
                    <a:pt x="414" y="10"/>
                    <a:pt x="414" y="9"/>
                  </a:cubicBezTo>
                  <a:cubicBezTo>
                    <a:pt x="414" y="9"/>
                    <a:pt x="414" y="9"/>
                    <a:pt x="413" y="9"/>
                  </a:cubicBezTo>
                  <a:cubicBezTo>
                    <a:pt x="414" y="8"/>
                    <a:pt x="414" y="8"/>
                    <a:pt x="414" y="8"/>
                  </a:cubicBezTo>
                  <a:cubicBezTo>
                    <a:pt x="413" y="8"/>
                    <a:pt x="413" y="8"/>
                    <a:pt x="413" y="8"/>
                  </a:cubicBezTo>
                  <a:cubicBezTo>
                    <a:pt x="413" y="8"/>
                    <a:pt x="413" y="7"/>
                    <a:pt x="413" y="7"/>
                  </a:cubicBezTo>
                  <a:cubicBezTo>
                    <a:pt x="413" y="7"/>
                    <a:pt x="413" y="8"/>
                    <a:pt x="412" y="8"/>
                  </a:cubicBezTo>
                  <a:cubicBezTo>
                    <a:pt x="411" y="8"/>
                    <a:pt x="411" y="8"/>
                    <a:pt x="411" y="8"/>
                  </a:cubicBezTo>
                  <a:cubicBezTo>
                    <a:pt x="412" y="8"/>
                    <a:pt x="411" y="8"/>
                    <a:pt x="411" y="9"/>
                  </a:cubicBezTo>
                  <a:cubicBezTo>
                    <a:pt x="411" y="9"/>
                    <a:pt x="410" y="9"/>
                    <a:pt x="410" y="9"/>
                  </a:cubicBezTo>
                  <a:cubicBezTo>
                    <a:pt x="410" y="8"/>
                    <a:pt x="411" y="6"/>
                    <a:pt x="409" y="7"/>
                  </a:cubicBezTo>
                  <a:cubicBezTo>
                    <a:pt x="409" y="7"/>
                    <a:pt x="409" y="7"/>
                    <a:pt x="410" y="7"/>
                  </a:cubicBezTo>
                  <a:cubicBezTo>
                    <a:pt x="409" y="8"/>
                    <a:pt x="409" y="8"/>
                    <a:pt x="409" y="9"/>
                  </a:cubicBezTo>
                  <a:cubicBezTo>
                    <a:pt x="409" y="9"/>
                    <a:pt x="408" y="10"/>
                    <a:pt x="407" y="10"/>
                  </a:cubicBezTo>
                  <a:cubicBezTo>
                    <a:pt x="407" y="9"/>
                    <a:pt x="407" y="9"/>
                    <a:pt x="408" y="9"/>
                  </a:cubicBezTo>
                  <a:cubicBezTo>
                    <a:pt x="407" y="8"/>
                    <a:pt x="407" y="8"/>
                    <a:pt x="407" y="8"/>
                  </a:cubicBezTo>
                  <a:cubicBezTo>
                    <a:pt x="407" y="8"/>
                    <a:pt x="406" y="7"/>
                    <a:pt x="406" y="7"/>
                  </a:cubicBezTo>
                  <a:cubicBezTo>
                    <a:pt x="406" y="7"/>
                    <a:pt x="406" y="7"/>
                    <a:pt x="406" y="7"/>
                  </a:cubicBezTo>
                  <a:cubicBezTo>
                    <a:pt x="406" y="7"/>
                    <a:pt x="405" y="7"/>
                    <a:pt x="405" y="7"/>
                  </a:cubicBezTo>
                  <a:cubicBezTo>
                    <a:pt x="404" y="7"/>
                    <a:pt x="404" y="7"/>
                    <a:pt x="404" y="7"/>
                  </a:cubicBezTo>
                  <a:cubicBezTo>
                    <a:pt x="403" y="7"/>
                    <a:pt x="403" y="7"/>
                    <a:pt x="402" y="7"/>
                  </a:cubicBezTo>
                  <a:cubicBezTo>
                    <a:pt x="402" y="7"/>
                    <a:pt x="402" y="7"/>
                    <a:pt x="402" y="7"/>
                  </a:cubicBezTo>
                  <a:cubicBezTo>
                    <a:pt x="402" y="7"/>
                    <a:pt x="402" y="7"/>
                    <a:pt x="402" y="7"/>
                  </a:cubicBezTo>
                  <a:cubicBezTo>
                    <a:pt x="401" y="7"/>
                    <a:pt x="400" y="8"/>
                    <a:pt x="398" y="8"/>
                  </a:cubicBezTo>
                  <a:cubicBezTo>
                    <a:pt x="398" y="8"/>
                    <a:pt x="398" y="8"/>
                    <a:pt x="398" y="8"/>
                  </a:cubicBezTo>
                  <a:cubicBezTo>
                    <a:pt x="398" y="8"/>
                    <a:pt x="398" y="8"/>
                    <a:pt x="398" y="8"/>
                  </a:cubicBezTo>
                  <a:cubicBezTo>
                    <a:pt x="398" y="7"/>
                    <a:pt x="397" y="8"/>
                    <a:pt x="397" y="8"/>
                  </a:cubicBezTo>
                  <a:cubicBezTo>
                    <a:pt x="396" y="7"/>
                    <a:pt x="397" y="6"/>
                    <a:pt x="396" y="7"/>
                  </a:cubicBezTo>
                  <a:cubicBezTo>
                    <a:pt x="395" y="7"/>
                    <a:pt x="396" y="8"/>
                    <a:pt x="396" y="8"/>
                  </a:cubicBezTo>
                  <a:cubicBezTo>
                    <a:pt x="396" y="8"/>
                    <a:pt x="395" y="9"/>
                    <a:pt x="395" y="9"/>
                  </a:cubicBezTo>
                  <a:cubicBezTo>
                    <a:pt x="395" y="9"/>
                    <a:pt x="395" y="9"/>
                    <a:pt x="394" y="9"/>
                  </a:cubicBezTo>
                  <a:cubicBezTo>
                    <a:pt x="393" y="10"/>
                    <a:pt x="392" y="10"/>
                    <a:pt x="391" y="10"/>
                  </a:cubicBezTo>
                  <a:cubicBezTo>
                    <a:pt x="391" y="10"/>
                    <a:pt x="391" y="10"/>
                    <a:pt x="391" y="10"/>
                  </a:cubicBezTo>
                  <a:cubicBezTo>
                    <a:pt x="391" y="9"/>
                    <a:pt x="392" y="9"/>
                    <a:pt x="391" y="8"/>
                  </a:cubicBezTo>
                  <a:cubicBezTo>
                    <a:pt x="391" y="8"/>
                    <a:pt x="392" y="8"/>
                    <a:pt x="392" y="8"/>
                  </a:cubicBezTo>
                  <a:cubicBezTo>
                    <a:pt x="392" y="8"/>
                    <a:pt x="392" y="8"/>
                    <a:pt x="392" y="9"/>
                  </a:cubicBezTo>
                  <a:cubicBezTo>
                    <a:pt x="392" y="10"/>
                    <a:pt x="392" y="9"/>
                    <a:pt x="393" y="9"/>
                  </a:cubicBezTo>
                  <a:cubicBezTo>
                    <a:pt x="393" y="8"/>
                    <a:pt x="393" y="7"/>
                    <a:pt x="392" y="7"/>
                  </a:cubicBezTo>
                  <a:cubicBezTo>
                    <a:pt x="391" y="6"/>
                    <a:pt x="391" y="7"/>
                    <a:pt x="391" y="8"/>
                  </a:cubicBezTo>
                  <a:cubicBezTo>
                    <a:pt x="391" y="8"/>
                    <a:pt x="390" y="8"/>
                    <a:pt x="390" y="8"/>
                  </a:cubicBezTo>
                  <a:cubicBezTo>
                    <a:pt x="390" y="8"/>
                    <a:pt x="389" y="8"/>
                    <a:pt x="389" y="8"/>
                  </a:cubicBezTo>
                  <a:cubicBezTo>
                    <a:pt x="389" y="8"/>
                    <a:pt x="388" y="8"/>
                    <a:pt x="388" y="8"/>
                  </a:cubicBezTo>
                  <a:cubicBezTo>
                    <a:pt x="387" y="8"/>
                    <a:pt x="388" y="7"/>
                    <a:pt x="388" y="7"/>
                  </a:cubicBezTo>
                  <a:cubicBezTo>
                    <a:pt x="388" y="7"/>
                    <a:pt x="388" y="6"/>
                    <a:pt x="388" y="6"/>
                  </a:cubicBezTo>
                  <a:cubicBezTo>
                    <a:pt x="387" y="6"/>
                    <a:pt x="387" y="8"/>
                    <a:pt x="386" y="7"/>
                  </a:cubicBezTo>
                  <a:cubicBezTo>
                    <a:pt x="385" y="7"/>
                    <a:pt x="386" y="7"/>
                    <a:pt x="387" y="8"/>
                  </a:cubicBezTo>
                  <a:cubicBezTo>
                    <a:pt x="386" y="8"/>
                    <a:pt x="385" y="9"/>
                    <a:pt x="384" y="9"/>
                  </a:cubicBezTo>
                  <a:cubicBezTo>
                    <a:pt x="384" y="11"/>
                    <a:pt x="387" y="10"/>
                    <a:pt x="387" y="12"/>
                  </a:cubicBezTo>
                  <a:cubicBezTo>
                    <a:pt x="387" y="12"/>
                    <a:pt x="387" y="12"/>
                    <a:pt x="387" y="12"/>
                  </a:cubicBezTo>
                  <a:cubicBezTo>
                    <a:pt x="386" y="13"/>
                    <a:pt x="386" y="13"/>
                    <a:pt x="386" y="12"/>
                  </a:cubicBezTo>
                  <a:cubicBezTo>
                    <a:pt x="384" y="13"/>
                    <a:pt x="384" y="14"/>
                    <a:pt x="383" y="14"/>
                  </a:cubicBezTo>
                  <a:cubicBezTo>
                    <a:pt x="382" y="14"/>
                    <a:pt x="384" y="13"/>
                    <a:pt x="384" y="12"/>
                  </a:cubicBezTo>
                  <a:cubicBezTo>
                    <a:pt x="383" y="11"/>
                    <a:pt x="382" y="11"/>
                    <a:pt x="381" y="11"/>
                  </a:cubicBezTo>
                  <a:cubicBezTo>
                    <a:pt x="381" y="11"/>
                    <a:pt x="381" y="11"/>
                    <a:pt x="381" y="11"/>
                  </a:cubicBezTo>
                  <a:cubicBezTo>
                    <a:pt x="381" y="11"/>
                    <a:pt x="381" y="10"/>
                    <a:pt x="381" y="10"/>
                  </a:cubicBezTo>
                  <a:cubicBezTo>
                    <a:pt x="382" y="9"/>
                    <a:pt x="382" y="9"/>
                    <a:pt x="381" y="9"/>
                  </a:cubicBezTo>
                  <a:cubicBezTo>
                    <a:pt x="380" y="8"/>
                    <a:pt x="381" y="7"/>
                    <a:pt x="381" y="6"/>
                  </a:cubicBezTo>
                  <a:cubicBezTo>
                    <a:pt x="380" y="6"/>
                    <a:pt x="381" y="8"/>
                    <a:pt x="379" y="7"/>
                  </a:cubicBezTo>
                  <a:cubicBezTo>
                    <a:pt x="380" y="5"/>
                    <a:pt x="378" y="6"/>
                    <a:pt x="378" y="5"/>
                  </a:cubicBezTo>
                  <a:cubicBezTo>
                    <a:pt x="377" y="5"/>
                    <a:pt x="377" y="7"/>
                    <a:pt x="377" y="7"/>
                  </a:cubicBezTo>
                  <a:cubicBezTo>
                    <a:pt x="376" y="7"/>
                    <a:pt x="376" y="7"/>
                    <a:pt x="376" y="7"/>
                  </a:cubicBezTo>
                  <a:cubicBezTo>
                    <a:pt x="376" y="7"/>
                    <a:pt x="375" y="7"/>
                    <a:pt x="375" y="7"/>
                  </a:cubicBezTo>
                  <a:cubicBezTo>
                    <a:pt x="375" y="7"/>
                    <a:pt x="375" y="7"/>
                    <a:pt x="375" y="7"/>
                  </a:cubicBezTo>
                  <a:cubicBezTo>
                    <a:pt x="375" y="7"/>
                    <a:pt x="375" y="7"/>
                    <a:pt x="375" y="7"/>
                  </a:cubicBezTo>
                  <a:cubicBezTo>
                    <a:pt x="375" y="7"/>
                    <a:pt x="375" y="7"/>
                    <a:pt x="375" y="7"/>
                  </a:cubicBezTo>
                  <a:cubicBezTo>
                    <a:pt x="374" y="7"/>
                    <a:pt x="374" y="6"/>
                    <a:pt x="373" y="6"/>
                  </a:cubicBezTo>
                  <a:cubicBezTo>
                    <a:pt x="373" y="8"/>
                    <a:pt x="373" y="8"/>
                    <a:pt x="373" y="8"/>
                  </a:cubicBezTo>
                  <a:cubicBezTo>
                    <a:pt x="373" y="8"/>
                    <a:pt x="373" y="7"/>
                    <a:pt x="373" y="7"/>
                  </a:cubicBezTo>
                  <a:cubicBezTo>
                    <a:pt x="372" y="6"/>
                    <a:pt x="370" y="7"/>
                    <a:pt x="369" y="6"/>
                  </a:cubicBezTo>
                  <a:cubicBezTo>
                    <a:pt x="370" y="6"/>
                    <a:pt x="370" y="7"/>
                    <a:pt x="371" y="7"/>
                  </a:cubicBezTo>
                  <a:cubicBezTo>
                    <a:pt x="370" y="5"/>
                    <a:pt x="372" y="6"/>
                    <a:pt x="373" y="6"/>
                  </a:cubicBezTo>
                  <a:cubicBezTo>
                    <a:pt x="373" y="5"/>
                    <a:pt x="373" y="4"/>
                    <a:pt x="372" y="3"/>
                  </a:cubicBezTo>
                  <a:cubicBezTo>
                    <a:pt x="372" y="3"/>
                    <a:pt x="370" y="3"/>
                    <a:pt x="370" y="3"/>
                  </a:cubicBezTo>
                  <a:cubicBezTo>
                    <a:pt x="370" y="3"/>
                    <a:pt x="370" y="4"/>
                    <a:pt x="369" y="4"/>
                  </a:cubicBezTo>
                  <a:cubicBezTo>
                    <a:pt x="369" y="4"/>
                    <a:pt x="369" y="2"/>
                    <a:pt x="368" y="2"/>
                  </a:cubicBezTo>
                  <a:cubicBezTo>
                    <a:pt x="368" y="3"/>
                    <a:pt x="369" y="3"/>
                    <a:pt x="369" y="4"/>
                  </a:cubicBezTo>
                  <a:cubicBezTo>
                    <a:pt x="369" y="5"/>
                    <a:pt x="369" y="5"/>
                    <a:pt x="369" y="6"/>
                  </a:cubicBezTo>
                  <a:cubicBezTo>
                    <a:pt x="369" y="6"/>
                    <a:pt x="369" y="6"/>
                    <a:pt x="369" y="6"/>
                  </a:cubicBezTo>
                  <a:cubicBezTo>
                    <a:pt x="368" y="6"/>
                    <a:pt x="367" y="6"/>
                    <a:pt x="368" y="6"/>
                  </a:cubicBezTo>
                  <a:cubicBezTo>
                    <a:pt x="368" y="6"/>
                    <a:pt x="368" y="7"/>
                    <a:pt x="368" y="7"/>
                  </a:cubicBezTo>
                  <a:cubicBezTo>
                    <a:pt x="367" y="6"/>
                    <a:pt x="366" y="5"/>
                    <a:pt x="364" y="6"/>
                  </a:cubicBezTo>
                  <a:cubicBezTo>
                    <a:pt x="364" y="7"/>
                    <a:pt x="363" y="6"/>
                    <a:pt x="363" y="7"/>
                  </a:cubicBezTo>
                  <a:cubicBezTo>
                    <a:pt x="362" y="7"/>
                    <a:pt x="362" y="6"/>
                    <a:pt x="361" y="6"/>
                  </a:cubicBezTo>
                  <a:cubicBezTo>
                    <a:pt x="360" y="4"/>
                    <a:pt x="359" y="4"/>
                    <a:pt x="359" y="2"/>
                  </a:cubicBezTo>
                  <a:cubicBezTo>
                    <a:pt x="358" y="2"/>
                    <a:pt x="357" y="3"/>
                    <a:pt x="356" y="5"/>
                  </a:cubicBezTo>
                  <a:cubicBezTo>
                    <a:pt x="359" y="5"/>
                    <a:pt x="356" y="4"/>
                    <a:pt x="358" y="4"/>
                  </a:cubicBezTo>
                  <a:cubicBezTo>
                    <a:pt x="359" y="5"/>
                    <a:pt x="357" y="5"/>
                    <a:pt x="357" y="6"/>
                  </a:cubicBezTo>
                  <a:cubicBezTo>
                    <a:pt x="357" y="6"/>
                    <a:pt x="357" y="6"/>
                    <a:pt x="357" y="6"/>
                  </a:cubicBezTo>
                  <a:cubicBezTo>
                    <a:pt x="357" y="6"/>
                    <a:pt x="357" y="7"/>
                    <a:pt x="357" y="7"/>
                  </a:cubicBezTo>
                  <a:cubicBezTo>
                    <a:pt x="357" y="7"/>
                    <a:pt x="357" y="7"/>
                    <a:pt x="356" y="7"/>
                  </a:cubicBezTo>
                  <a:cubicBezTo>
                    <a:pt x="356" y="7"/>
                    <a:pt x="356" y="7"/>
                    <a:pt x="356" y="7"/>
                  </a:cubicBezTo>
                  <a:cubicBezTo>
                    <a:pt x="355" y="7"/>
                    <a:pt x="355" y="7"/>
                    <a:pt x="356" y="8"/>
                  </a:cubicBezTo>
                  <a:cubicBezTo>
                    <a:pt x="355" y="8"/>
                    <a:pt x="355" y="8"/>
                    <a:pt x="355" y="8"/>
                  </a:cubicBezTo>
                  <a:cubicBezTo>
                    <a:pt x="355" y="8"/>
                    <a:pt x="355" y="9"/>
                    <a:pt x="355" y="9"/>
                  </a:cubicBezTo>
                  <a:cubicBezTo>
                    <a:pt x="355" y="9"/>
                    <a:pt x="355" y="9"/>
                    <a:pt x="356" y="8"/>
                  </a:cubicBezTo>
                  <a:cubicBezTo>
                    <a:pt x="356" y="9"/>
                    <a:pt x="356" y="9"/>
                    <a:pt x="357" y="10"/>
                  </a:cubicBezTo>
                  <a:cubicBezTo>
                    <a:pt x="357" y="10"/>
                    <a:pt x="357" y="10"/>
                    <a:pt x="357" y="10"/>
                  </a:cubicBezTo>
                  <a:cubicBezTo>
                    <a:pt x="357" y="10"/>
                    <a:pt x="357" y="10"/>
                    <a:pt x="357" y="10"/>
                  </a:cubicBezTo>
                  <a:cubicBezTo>
                    <a:pt x="357" y="10"/>
                    <a:pt x="357" y="10"/>
                    <a:pt x="357" y="10"/>
                  </a:cubicBezTo>
                  <a:cubicBezTo>
                    <a:pt x="356" y="9"/>
                    <a:pt x="354" y="11"/>
                    <a:pt x="355" y="10"/>
                  </a:cubicBezTo>
                  <a:cubicBezTo>
                    <a:pt x="352" y="10"/>
                    <a:pt x="355" y="12"/>
                    <a:pt x="355" y="13"/>
                  </a:cubicBezTo>
                  <a:cubicBezTo>
                    <a:pt x="356" y="13"/>
                    <a:pt x="357" y="13"/>
                    <a:pt x="357" y="13"/>
                  </a:cubicBezTo>
                  <a:cubicBezTo>
                    <a:pt x="358" y="13"/>
                    <a:pt x="357" y="12"/>
                    <a:pt x="358" y="11"/>
                  </a:cubicBezTo>
                  <a:cubicBezTo>
                    <a:pt x="358" y="12"/>
                    <a:pt x="359" y="12"/>
                    <a:pt x="359" y="11"/>
                  </a:cubicBezTo>
                  <a:cubicBezTo>
                    <a:pt x="359" y="11"/>
                    <a:pt x="359" y="12"/>
                    <a:pt x="359" y="12"/>
                  </a:cubicBezTo>
                  <a:cubicBezTo>
                    <a:pt x="359" y="12"/>
                    <a:pt x="360" y="12"/>
                    <a:pt x="360" y="12"/>
                  </a:cubicBezTo>
                  <a:cubicBezTo>
                    <a:pt x="360" y="12"/>
                    <a:pt x="360" y="12"/>
                    <a:pt x="360" y="13"/>
                  </a:cubicBezTo>
                  <a:cubicBezTo>
                    <a:pt x="360" y="13"/>
                    <a:pt x="361" y="14"/>
                    <a:pt x="361" y="14"/>
                  </a:cubicBezTo>
                  <a:cubicBezTo>
                    <a:pt x="359" y="14"/>
                    <a:pt x="359" y="14"/>
                    <a:pt x="359" y="14"/>
                  </a:cubicBezTo>
                  <a:cubicBezTo>
                    <a:pt x="358" y="14"/>
                    <a:pt x="360" y="14"/>
                    <a:pt x="360" y="13"/>
                  </a:cubicBezTo>
                  <a:cubicBezTo>
                    <a:pt x="360" y="13"/>
                    <a:pt x="359" y="13"/>
                    <a:pt x="359" y="12"/>
                  </a:cubicBezTo>
                  <a:cubicBezTo>
                    <a:pt x="359" y="13"/>
                    <a:pt x="358" y="13"/>
                    <a:pt x="358" y="12"/>
                  </a:cubicBezTo>
                  <a:cubicBezTo>
                    <a:pt x="357" y="12"/>
                    <a:pt x="358" y="13"/>
                    <a:pt x="358" y="13"/>
                  </a:cubicBezTo>
                  <a:cubicBezTo>
                    <a:pt x="357" y="14"/>
                    <a:pt x="356" y="13"/>
                    <a:pt x="356" y="14"/>
                  </a:cubicBezTo>
                  <a:cubicBezTo>
                    <a:pt x="355" y="14"/>
                    <a:pt x="355" y="14"/>
                    <a:pt x="355" y="14"/>
                  </a:cubicBezTo>
                  <a:cubicBezTo>
                    <a:pt x="355" y="14"/>
                    <a:pt x="355" y="13"/>
                    <a:pt x="355" y="13"/>
                  </a:cubicBezTo>
                  <a:cubicBezTo>
                    <a:pt x="354" y="13"/>
                    <a:pt x="354" y="14"/>
                    <a:pt x="353" y="14"/>
                  </a:cubicBezTo>
                  <a:cubicBezTo>
                    <a:pt x="353" y="14"/>
                    <a:pt x="353" y="14"/>
                    <a:pt x="353" y="14"/>
                  </a:cubicBezTo>
                  <a:cubicBezTo>
                    <a:pt x="353" y="13"/>
                    <a:pt x="354" y="13"/>
                    <a:pt x="354" y="13"/>
                  </a:cubicBezTo>
                  <a:cubicBezTo>
                    <a:pt x="354" y="11"/>
                    <a:pt x="353" y="10"/>
                    <a:pt x="352" y="10"/>
                  </a:cubicBezTo>
                  <a:cubicBezTo>
                    <a:pt x="352" y="10"/>
                    <a:pt x="352" y="10"/>
                    <a:pt x="352" y="10"/>
                  </a:cubicBezTo>
                  <a:cubicBezTo>
                    <a:pt x="352" y="10"/>
                    <a:pt x="353" y="10"/>
                    <a:pt x="353" y="10"/>
                  </a:cubicBezTo>
                  <a:cubicBezTo>
                    <a:pt x="353" y="9"/>
                    <a:pt x="353" y="9"/>
                    <a:pt x="354" y="9"/>
                  </a:cubicBezTo>
                  <a:cubicBezTo>
                    <a:pt x="353" y="8"/>
                    <a:pt x="352" y="7"/>
                    <a:pt x="352" y="6"/>
                  </a:cubicBezTo>
                  <a:cubicBezTo>
                    <a:pt x="352" y="6"/>
                    <a:pt x="352" y="6"/>
                    <a:pt x="352" y="6"/>
                  </a:cubicBezTo>
                  <a:cubicBezTo>
                    <a:pt x="352" y="5"/>
                    <a:pt x="352" y="5"/>
                    <a:pt x="352" y="5"/>
                  </a:cubicBezTo>
                  <a:cubicBezTo>
                    <a:pt x="351" y="5"/>
                    <a:pt x="351" y="5"/>
                    <a:pt x="351" y="5"/>
                  </a:cubicBezTo>
                  <a:cubicBezTo>
                    <a:pt x="351" y="5"/>
                    <a:pt x="351" y="5"/>
                    <a:pt x="351" y="6"/>
                  </a:cubicBezTo>
                  <a:cubicBezTo>
                    <a:pt x="351" y="6"/>
                    <a:pt x="351" y="6"/>
                    <a:pt x="351" y="6"/>
                  </a:cubicBezTo>
                  <a:cubicBezTo>
                    <a:pt x="351" y="6"/>
                    <a:pt x="350" y="6"/>
                    <a:pt x="350" y="6"/>
                  </a:cubicBezTo>
                  <a:cubicBezTo>
                    <a:pt x="350" y="6"/>
                    <a:pt x="350" y="6"/>
                    <a:pt x="350" y="6"/>
                  </a:cubicBezTo>
                  <a:cubicBezTo>
                    <a:pt x="350" y="6"/>
                    <a:pt x="350" y="5"/>
                    <a:pt x="350" y="5"/>
                  </a:cubicBezTo>
                  <a:cubicBezTo>
                    <a:pt x="349" y="5"/>
                    <a:pt x="349" y="5"/>
                    <a:pt x="348" y="5"/>
                  </a:cubicBezTo>
                  <a:cubicBezTo>
                    <a:pt x="348" y="5"/>
                    <a:pt x="348" y="5"/>
                    <a:pt x="349" y="6"/>
                  </a:cubicBezTo>
                  <a:cubicBezTo>
                    <a:pt x="348" y="6"/>
                    <a:pt x="348" y="6"/>
                    <a:pt x="348" y="5"/>
                  </a:cubicBezTo>
                  <a:cubicBezTo>
                    <a:pt x="346" y="5"/>
                    <a:pt x="347" y="7"/>
                    <a:pt x="346" y="7"/>
                  </a:cubicBezTo>
                  <a:cubicBezTo>
                    <a:pt x="346" y="7"/>
                    <a:pt x="346" y="6"/>
                    <a:pt x="345" y="6"/>
                  </a:cubicBezTo>
                  <a:cubicBezTo>
                    <a:pt x="345" y="6"/>
                    <a:pt x="346" y="6"/>
                    <a:pt x="347" y="6"/>
                  </a:cubicBezTo>
                  <a:cubicBezTo>
                    <a:pt x="346" y="3"/>
                    <a:pt x="345" y="7"/>
                    <a:pt x="343" y="6"/>
                  </a:cubicBezTo>
                  <a:cubicBezTo>
                    <a:pt x="343" y="7"/>
                    <a:pt x="344" y="7"/>
                    <a:pt x="344" y="7"/>
                  </a:cubicBezTo>
                  <a:cubicBezTo>
                    <a:pt x="344" y="7"/>
                    <a:pt x="344" y="8"/>
                    <a:pt x="343" y="8"/>
                  </a:cubicBezTo>
                  <a:cubicBezTo>
                    <a:pt x="343" y="8"/>
                    <a:pt x="343" y="8"/>
                    <a:pt x="343" y="8"/>
                  </a:cubicBezTo>
                  <a:cubicBezTo>
                    <a:pt x="343" y="8"/>
                    <a:pt x="343" y="7"/>
                    <a:pt x="343" y="7"/>
                  </a:cubicBezTo>
                  <a:cubicBezTo>
                    <a:pt x="342" y="7"/>
                    <a:pt x="342" y="7"/>
                    <a:pt x="342" y="8"/>
                  </a:cubicBezTo>
                  <a:cubicBezTo>
                    <a:pt x="342" y="8"/>
                    <a:pt x="342" y="8"/>
                    <a:pt x="342" y="8"/>
                  </a:cubicBezTo>
                  <a:cubicBezTo>
                    <a:pt x="342" y="9"/>
                    <a:pt x="341" y="10"/>
                    <a:pt x="341" y="11"/>
                  </a:cubicBezTo>
                  <a:cubicBezTo>
                    <a:pt x="343" y="12"/>
                    <a:pt x="343" y="11"/>
                    <a:pt x="344" y="11"/>
                  </a:cubicBezTo>
                  <a:cubicBezTo>
                    <a:pt x="344" y="11"/>
                    <a:pt x="344" y="12"/>
                    <a:pt x="344" y="13"/>
                  </a:cubicBezTo>
                  <a:cubicBezTo>
                    <a:pt x="344" y="13"/>
                    <a:pt x="344" y="13"/>
                    <a:pt x="344" y="12"/>
                  </a:cubicBezTo>
                  <a:cubicBezTo>
                    <a:pt x="344" y="13"/>
                    <a:pt x="343" y="13"/>
                    <a:pt x="342" y="13"/>
                  </a:cubicBezTo>
                  <a:cubicBezTo>
                    <a:pt x="342" y="13"/>
                    <a:pt x="342" y="13"/>
                    <a:pt x="342" y="14"/>
                  </a:cubicBezTo>
                  <a:cubicBezTo>
                    <a:pt x="342" y="14"/>
                    <a:pt x="341" y="14"/>
                    <a:pt x="341" y="13"/>
                  </a:cubicBezTo>
                  <a:cubicBezTo>
                    <a:pt x="341" y="14"/>
                    <a:pt x="340" y="14"/>
                    <a:pt x="340" y="13"/>
                  </a:cubicBezTo>
                  <a:cubicBezTo>
                    <a:pt x="340" y="14"/>
                    <a:pt x="339" y="14"/>
                    <a:pt x="339" y="15"/>
                  </a:cubicBezTo>
                  <a:cubicBezTo>
                    <a:pt x="339" y="14"/>
                    <a:pt x="339" y="13"/>
                    <a:pt x="338" y="13"/>
                  </a:cubicBezTo>
                  <a:cubicBezTo>
                    <a:pt x="338" y="13"/>
                    <a:pt x="338" y="13"/>
                    <a:pt x="338" y="12"/>
                  </a:cubicBezTo>
                  <a:cubicBezTo>
                    <a:pt x="338" y="12"/>
                    <a:pt x="339" y="13"/>
                    <a:pt x="339" y="13"/>
                  </a:cubicBezTo>
                  <a:cubicBezTo>
                    <a:pt x="340" y="13"/>
                    <a:pt x="340" y="13"/>
                    <a:pt x="340" y="11"/>
                  </a:cubicBezTo>
                  <a:cubicBezTo>
                    <a:pt x="339" y="12"/>
                    <a:pt x="338" y="11"/>
                    <a:pt x="337" y="11"/>
                  </a:cubicBezTo>
                  <a:cubicBezTo>
                    <a:pt x="338" y="11"/>
                    <a:pt x="338" y="11"/>
                    <a:pt x="338" y="10"/>
                  </a:cubicBezTo>
                  <a:cubicBezTo>
                    <a:pt x="338" y="10"/>
                    <a:pt x="338" y="10"/>
                    <a:pt x="338" y="10"/>
                  </a:cubicBezTo>
                  <a:cubicBezTo>
                    <a:pt x="339" y="10"/>
                    <a:pt x="339" y="10"/>
                    <a:pt x="339" y="9"/>
                  </a:cubicBezTo>
                  <a:cubicBezTo>
                    <a:pt x="340" y="10"/>
                    <a:pt x="340" y="10"/>
                    <a:pt x="340" y="9"/>
                  </a:cubicBezTo>
                  <a:cubicBezTo>
                    <a:pt x="340" y="9"/>
                    <a:pt x="340" y="9"/>
                    <a:pt x="340" y="9"/>
                  </a:cubicBezTo>
                  <a:cubicBezTo>
                    <a:pt x="341" y="9"/>
                    <a:pt x="341" y="8"/>
                    <a:pt x="342" y="8"/>
                  </a:cubicBezTo>
                  <a:cubicBezTo>
                    <a:pt x="342" y="7"/>
                    <a:pt x="340" y="7"/>
                    <a:pt x="340" y="6"/>
                  </a:cubicBezTo>
                  <a:cubicBezTo>
                    <a:pt x="338" y="6"/>
                    <a:pt x="339" y="6"/>
                    <a:pt x="337" y="6"/>
                  </a:cubicBezTo>
                  <a:cubicBezTo>
                    <a:pt x="337" y="6"/>
                    <a:pt x="337" y="8"/>
                    <a:pt x="338" y="7"/>
                  </a:cubicBezTo>
                  <a:cubicBezTo>
                    <a:pt x="338" y="8"/>
                    <a:pt x="336" y="7"/>
                    <a:pt x="337" y="9"/>
                  </a:cubicBezTo>
                  <a:cubicBezTo>
                    <a:pt x="335" y="9"/>
                    <a:pt x="335" y="7"/>
                    <a:pt x="335" y="5"/>
                  </a:cubicBezTo>
                  <a:cubicBezTo>
                    <a:pt x="334" y="6"/>
                    <a:pt x="333" y="5"/>
                    <a:pt x="333" y="7"/>
                  </a:cubicBezTo>
                  <a:cubicBezTo>
                    <a:pt x="332" y="6"/>
                    <a:pt x="331" y="6"/>
                    <a:pt x="331" y="6"/>
                  </a:cubicBezTo>
                  <a:cubicBezTo>
                    <a:pt x="331" y="6"/>
                    <a:pt x="330" y="6"/>
                    <a:pt x="330" y="6"/>
                  </a:cubicBezTo>
                  <a:cubicBezTo>
                    <a:pt x="330" y="5"/>
                    <a:pt x="330" y="5"/>
                    <a:pt x="330" y="4"/>
                  </a:cubicBezTo>
                  <a:cubicBezTo>
                    <a:pt x="330" y="4"/>
                    <a:pt x="330" y="4"/>
                    <a:pt x="330" y="4"/>
                  </a:cubicBezTo>
                  <a:cubicBezTo>
                    <a:pt x="328" y="4"/>
                    <a:pt x="330" y="3"/>
                    <a:pt x="330" y="2"/>
                  </a:cubicBezTo>
                  <a:cubicBezTo>
                    <a:pt x="329" y="2"/>
                    <a:pt x="329" y="1"/>
                    <a:pt x="328" y="1"/>
                  </a:cubicBezTo>
                  <a:cubicBezTo>
                    <a:pt x="328" y="2"/>
                    <a:pt x="328" y="2"/>
                    <a:pt x="328" y="3"/>
                  </a:cubicBezTo>
                  <a:cubicBezTo>
                    <a:pt x="328" y="3"/>
                    <a:pt x="328" y="3"/>
                    <a:pt x="327" y="3"/>
                  </a:cubicBezTo>
                  <a:cubicBezTo>
                    <a:pt x="327" y="3"/>
                    <a:pt x="327" y="2"/>
                    <a:pt x="327" y="2"/>
                  </a:cubicBezTo>
                  <a:cubicBezTo>
                    <a:pt x="326" y="2"/>
                    <a:pt x="325" y="2"/>
                    <a:pt x="325" y="3"/>
                  </a:cubicBezTo>
                  <a:cubicBezTo>
                    <a:pt x="325" y="3"/>
                    <a:pt x="326" y="4"/>
                    <a:pt x="326" y="5"/>
                  </a:cubicBezTo>
                  <a:cubicBezTo>
                    <a:pt x="326" y="5"/>
                    <a:pt x="326" y="6"/>
                    <a:pt x="326" y="6"/>
                  </a:cubicBezTo>
                  <a:cubicBezTo>
                    <a:pt x="327" y="6"/>
                    <a:pt x="328" y="6"/>
                    <a:pt x="328" y="6"/>
                  </a:cubicBezTo>
                  <a:cubicBezTo>
                    <a:pt x="328" y="6"/>
                    <a:pt x="328" y="7"/>
                    <a:pt x="328" y="7"/>
                  </a:cubicBezTo>
                  <a:cubicBezTo>
                    <a:pt x="327" y="7"/>
                    <a:pt x="327" y="7"/>
                    <a:pt x="327" y="8"/>
                  </a:cubicBezTo>
                  <a:cubicBezTo>
                    <a:pt x="327" y="7"/>
                    <a:pt x="326" y="7"/>
                    <a:pt x="326" y="7"/>
                  </a:cubicBezTo>
                  <a:cubicBezTo>
                    <a:pt x="325" y="7"/>
                    <a:pt x="325" y="8"/>
                    <a:pt x="324" y="8"/>
                  </a:cubicBezTo>
                  <a:cubicBezTo>
                    <a:pt x="324" y="8"/>
                    <a:pt x="323" y="8"/>
                    <a:pt x="323" y="8"/>
                  </a:cubicBezTo>
                  <a:cubicBezTo>
                    <a:pt x="323" y="6"/>
                    <a:pt x="320" y="7"/>
                    <a:pt x="320" y="5"/>
                  </a:cubicBezTo>
                  <a:cubicBezTo>
                    <a:pt x="317" y="5"/>
                    <a:pt x="317" y="5"/>
                    <a:pt x="317" y="5"/>
                  </a:cubicBezTo>
                  <a:cubicBezTo>
                    <a:pt x="318" y="6"/>
                    <a:pt x="316" y="6"/>
                    <a:pt x="316" y="6"/>
                  </a:cubicBezTo>
                  <a:cubicBezTo>
                    <a:pt x="316" y="6"/>
                    <a:pt x="315" y="6"/>
                    <a:pt x="315" y="6"/>
                  </a:cubicBezTo>
                  <a:cubicBezTo>
                    <a:pt x="315" y="6"/>
                    <a:pt x="315" y="7"/>
                    <a:pt x="315" y="8"/>
                  </a:cubicBezTo>
                  <a:cubicBezTo>
                    <a:pt x="315" y="8"/>
                    <a:pt x="315" y="8"/>
                    <a:pt x="315" y="8"/>
                  </a:cubicBezTo>
                  <a:cubicBezTo>
                    <a:pt x="315" y="7"/>
                    <a:pt x="315" y="7"/>
                    <a:pt x="315" y="7"/>
                  </a:cubicBezTo>
                  <a:cubicBezTo>
                    <a:pt x="314" y="7"/>
                    <a:pt x="314" y="7"/>
                    <a:pt x="313" y="7"/>
                  </a:cubicBezTo>
                  <a:cubicBezTo>
                    <a:pt x="313" y="7"/>
                    <a:pt x="313" y="7"/>
                    <a:pt x="313" y="7"/>
                  </a:cubicBezTo>
                  <a:cubicBezTo>
                    <a:pt x="313" y="7"/>
                    <a:pt x="313" y="7"/>
                    <a:pt x="312" y="7"/>
                  </a:cubicBezTo>
                  <a:cubicBezTo>
                    <a:pt x="312" y="7"/>
                    <a:pt x="312" y="7"/>
                    <a:pt x="312" y="7"/>
                  </a:cubicBezTo>
                  <a:cubicBezTo>
                    <a:pt x="312" y="7"/>
                    <a:pt x="312" y="7"/>
                    <a:pt x="312" y="7"/>
                  </a:cubicBezTo>
                  <a:cubicBezTo>
                    <a:pt x="312" y="8"/>
                    <a:pt x="311" y="8"/>
                    <a:pt x="310" y="8"/>
                  </a:cubicBezTo>
                  <a:cubicBezTo>
                    <a:pt x="309" y="7"/>
                    <a:pt x="309" y="6"/>
                    <a:pt x="308" y="5"/>
                  </a:cubicBezTo>
                  <a:cubicBezTo>
                    <a:pt x="308" y="5"/>
                    <a:pt x="307" y="5"/>
                    <a:pt x="307" y="6"/>
                  </a:cubicBezTo>
                  <a:cubicBezTo>
                    <a:pt x="306" y="5"/>
                    <a:pt x="306" y="5"/>
                    <a:pt x="305" y="6"/>
                  </a:cubicBezTo>
                  <a:cubicBezTo>
                    <a:pt x="305" y="5"/>
                    <a:pt x="305" y="5"/>
                    <a:pt x="304" y="4"/>
                  </a:cubicBezTo>
                  <a:cubicBezTo>
                    <a:pt x="303" y="5"/>
                    <a:pt x="303" y="5"/>
                    <a:pt x="304" y="6"/>
                  </a:cubicBezTo>
                  <a:cubicBezTo>
                    <a:pt x="303" y="7"/>
                    <a:pt x="302" y="7"/>
                    <a:pt x="301" y="7"/>
                  </a:cubicBezTo>
                  <a:cubicBezTo>
                    <a:pt x="301" y="8"/>
                    <a:pt x="301" y="8"/>
                    <a:pt x="301" y="8"/>
                  </a:cubicBezTo>
                  <a:cubicBezTo>
                    <a:pt x="300" y="8"/>
                    <a:pt x="300" y="8"/>
                    <a:pt x="300" y="7"/>
                  </a:cubicBezTo>
                  <a:cubicBezTo>
                    <a:pt x="299" y="7"/>
                    <a:pt x="299" y="8"/>
                    <a:pt x="298" y="8"/>
                  </a:cubicBezTo>
                  <a:cubicBezTo>
                    <a:pt x="298" y="8"/>
                    <a:pt x="298" y="8"/>
                    <a:pt x="298" y="8"/>
                  </a:cubicBezTo>
                  <a:cubicBezTo>
                    <a:pt x="297" y="8"/>
                    <a:pt x="297" y="8"/>
                    <a:pt x="297" y="7"/>
                  </a:cubicBezTo>
                  <a:cubicBezTo>
                    <a:pt x="297" y="7"/>
                    <a:pt x="297" y="7"/>
                    <a:pt x="297" y="7"/>
                  </a:cubicBezTo>
                  <a:cubicBezTo>
                    <a:pt x="296" y="7"/>
                    <a:pt x="296" y="7"/>
                    <a:pt x="296" y="7"/>
                  </a:cubicBezTo>
                  <a:cubicBezTo>
                    <a:pt x="296" y="6"/>
                    <a:pt x="296" y="6"/>
                    <a:pt x="296" y="6"/>
                  </a:cubicBezTo>
                  <a:cubicBezTo>
                    <a:pt x="299" y="6"/>
                    <a:pt x="298" y="4"/>
                    <a:pt x="299" y="3"/>
                  </a:cubicBezTo>
                  <a:cubicBezTo>
                    <a:pt x="300" y="4"/>
                    <a:pt x="300" y="5"/>
                    <a:pt x="301" y="4"/>
                  </a:cubicBezTo>
                  <a:cubicBezTo>
                    <a:pt x="302" y="3"/>
                    <a:pt x="300" y="3"/>
                    <a:pt x="300" y="3"/>
                  </a:cubicBezTo>
                  <a:cubicBezTo>
                    <a:pt x="300" y="3"/>
                    <a:pt x="300" y="2"/>
                    <a:pt x="300" y="2"/>
                  </a:cubicBezTo>
                  <a:cubicBezTo>
                    <a:pt x="300" y="2"/>
                    <a:pt x="299" y="2"/>
                    <a:pt x="299" y="1"/>
                  </a:cubicBezTo>
                  <a:cubicBezTo>
                    <a:pt x="299" y="1"/>
                    <a:pt x="299" y="0"/>
                    <a:pt x="299" y="0"/>
                  </a:cubicBezTo>
                  <a:cubicBezTo>
                    <a:pt x="298" y="4"/>
                    <a:pt x="295" y="0"/>
                    <a:pt x="294" y="1"/>
                  </a:cubicBezTo>
                  <a:cubicBezTo>
                    <a:pt x="293" y="2"/>
                    <a:pt x="294" y="3"/>
                    <a:pt x="294" y="4"/>
                  </a:cubicBezTo>
                  <a:cubicBezTo>
                    <a:pt x="295" y="5"/>
                    <a:pt x="295" y="5"/>
                    <a:pt x="295" y="6"/>
                  </a:cubicBezTo>
                  <a:cubicBezTo>
                    <a:pt x="293" y="5"/>
                    <a:pt x="293" y="6"/>
                    <a:pt x="292" y="6"/>
                  </a:cubicBezTo>
                  <a:cubicBezTo>
                    <a:pt x="292" y="7"/>
                    <a:pt x="293" y="7"/>
                    <a:pt x="293" y="8"/>
                  </a:cubicBezTo>
                  <a:cubicBezTo>
                    <a:pt x="293" y="8"/>
                    <a:pt x="292" y="8"/>
                    <a:pt x="292" y="8"/>
                  </a:cubicBezTo>
                  <a:cubicBezTo>
                    <a:pt x="292" y="7"/>
                    <a:pt x="292" y="6"/>
                    <a:pt x="292" y="6"/>
                  </a:cubicBezTo>
                  <a:cubicBezTo>
                    <a:pt x="291" y="7"/>
                    <a:pt x="291" y="7"/>
                    <a:pt x="291" y="7"/>
                  </a:cubicBezTo>
                  <a:cubicBezTo>
                    <a:pt x="291" y="7"/>
                    <a:pt x="290" y="7"/>
                    <a:pt x="290" y="7"/>
                  </a:cubicBezTo>
                  <a:cubicBezTo>
                    <a:pt x="290" y="7"/>
                    <a:pt x="290" y="7"/>
                    <a:pt x="290" y="7"/>
                  </a:cubicBezTo>
                  <a:cubicBezTo>
                    <a:pt x="290" y="7"/>
                    <a:pt x="289" y="7"/>
                    <a:pt x="289" y="7"/>
                  </a:cubicBezTo>
                  <a:cubicBezTo>
                    <a:pt x="289" y="7"/>
                    <a:pt x="289" y="7"/>
                    <a:pt x="289" y="7"/>
                  </a:cubicBezTo>
                  <a:cubicBezTo>
                    <a:pt x="288" y="7"/>
                    <a:pt x="288" y="7"/>
                    <a:pt x="288" y="6"/>
                  </a:cubicBezTo>
                  <a:cubicBezTo>
                    <a:pt x="288" y="6"/>
                    <a:pt x="286" y="5"/>
                    <a:pt x="286" y="5"/>
                  </a:cubicBezTo>
                  <a:cubicBezTo>
                    <a:pt x="285" y="5"/>
                    <a:pt x="285" y="5"/>
                    <a:pt x="285" y="5"/>
                  </a:cubicBezTo>
                  <a:cubicBezTo>
                    <a:pt x="285" y="4"/>
                    <a:pt x="285" y="3"/>
                    <a:pt x="286" y="4"/>
                  </a:cubicBezTo>
                  <a:cubicBezTo>
                    <a:pt x="286" y="3"/>
                    <a:pt x="286" y="3"/>
                    <a:pt x="286" y="2"/>
                  </a:cubicBezTo>
                  <a:cubicBezTo>
                    <a:pt x="285" y="2"/>
                    <a:pt x="285" y="3"/>
                    <a:pt x="284" y="2"/>
                  </a:cubicBezTo>
                  <a:cubicBezTo>
                    <a:pt x="284" y="2"/>
                    <a:pt x="284" y="2"/>
                    <a:pt x="284" y="1"/>
                  </a:cubicBezTo>
                  <a:cubicBezTo>
                    <a:pt x="283" y="1"/>
                    <a:pt x="282" y="3"/>
                    <a:pt x="282" y="1"/>
                  </a:cubicBezTo>
                  <a:cubicBezTo>
                    <a:pt x="280" y="1"/>
                    <a:pt x="280" y="3"/>
                    <a:pt x="281" y="4"/>
                  </a:cubicBezTo>
                  <a:cubicBezTo>
                    <a:pt x="282" y="4"/>
                    <a:pt x="283" y="4"/>
                    <a:pt x="284" y="4"/>
                  </a:cubicBezTo>
                  <a:cubicBezTo>
                    <a:pt x="284" y="4"/>
                    <a:pt x="284" y="5"/>
                    <a:pt x="284" y="5"/>
                  </a:cubicBezTo>
                  <a:cubicBezTo>
                    <a:pt x="284" y="5"/>
                    <a:pt x="283" y="5"/>
                    <a:pt x="282" y="6"/>
                  </a:cubicBezTo>
                  <a:cubicBezTo>
                    <a:pt x="282" y="7"/>
                    <a:pt x="282" y="8"/>
                    <a:pt x="283" y="8"/>
                  </a:cubicBezTo>
                  <a:cubicBezTo>
                    <a:pt x="283" y="9"/>
                    <a:pt x="282" y="9"/>
                    <a:pt x="282" y="8"/>
                  </a:cubicBezTo>
                  <a:cubicBezTo>
                    <a:pt x="282" y="8"/>
                    <a:pt x="281" y="9"/>
                    <a:pt x="281" y="9"/>
                  </a:cubicBezTo>
                  <a:cubicBezTo>
                    <a:pt x="281" y="9"/>
                    <a:pt x="281" y="9"/>
                    <a:pt x="281" y="9"/>
                  </a:cubicBezTo>
                  <a:cubicBezTo>
                    <a:pt x="280" y="8"/>
                    <a:pt x="280" y="8"/>
                    <a:pt x="280" y="8"/>
                  </a:cubicBezTo>
                  <a:cubicBezTo>
                    <a:pt x="280" y="8"/>
                    <a:pt x="282" y="8"/>
                    <a:pt x="281" y="7"/>
                  </a:cubicBezTo>
                  <a:cubicBezTo>
                    <a:pt x="281" y="7"/>
                    <a:pt x="281" y="7"/>
                    <a:pt x="281" y="7"/>
                  </a:cubicBezTo>
                  <a:cubicBezTo>
                    <a:pt x="280" y="6"/>
                    <a:pt x="281" y="6"/>
                    <a:pt x="281" y="5"/>
                  </a:cubicBezTo>
                  <a:cubicBezTo>
                    <a:pt x="280" y="5"/>
                    <a:pt x="280" y="5"/>
                    <a:pt x="280" y="5"/>
                  </a:cubicBezTo>
                  <a:cubicBezTo>
                    <a:pt x="279" y="5"/>
                    <a:pt x="279" y="5"/>
                    <a:pt x="279" y="5"/>
                  </a:cubicBezTo>
                  <a:cubicBezTo>
                    <a:pt x="280" y="5"/>
                    <a:pt x="279" y="6"/>
                    <a:pt x="279" y="6"/>
                  </a:cubicBezTo>
                  <a:cubicBezTo>
                    <a:pt x="279" y="6"/>
                    <a:pt x="279" y="6"/>
                    <a:pt x="279" y="6"/>
                  </a:cubicBezTo>
                  <a:cubicBezTo>
                    <a:pt x="278" y="6"/>
                    <a:pt x="277" y="6"/>
                    <a:pt x="277" y="6"/>
                  </a:cubicBezTo>
                  <a:cubicBezTo>
                    <a:pt x="276" y="6"/>
                    <a:pt x="276" y="6"/>
                    <a:pt x="276" y="6"/>
                  </a:cubicBezTo>
                  <a:cubicBezTo>
                    <a:pt x="276" y="6"/>
                    <a:pt x="276" y="5"/>
                    <a:pt x="275" y="5"/>
                  </a:cubicBezTo>
                  <a:cubicBezTo>
                    <a:pt x="275" y="6"/>
                    <a:pt x="275" y="6"/>
                    <a:pt x="274" y="6"/>
                  </a:cubicBezTo>
                  <a:cubicBezTo>
                    <a:pt x="274" y="6"/>
                    <a:pt x="274" y="7"/>
                    <a:pt x="274" y="7"/>
                  </a:cubicBezTo>
                  <a:cubicBezTo>
                    <a:pt x="274" y="7"/>
                    <a:pt x="274" y="6"/>
                    <a:pt x="274" y="6"/>
                  </a:cubicBezTo>
                  <a:cubicBezTo>
                    <a:pt x="274" y="5"/>
                    <a:pt x="275" y="5"/>
                    <a:pt x="275" y="4"/>
                  </a:cubicBezTo>
                  <a:cubicBezTo>
                    <a:pt x="275" y="4"/>
                    <a:pt x="274" y="4"/>
                    <a:pt x="274" y="3"/>
                  </a:cubicBezTo>
                  <a:cubicBezTo>
                    <a:pt x="274" y="3"/>
                    <a:pt x="275" y="3"/>
                    <a:pt x="275" y="2"/>
                  </a:cubicBezTo>
                  <a:cubicBezTo>
                    <a:pt x="275" y="2"/>
                    <a:pt x="275" y="1"/>
                    <a:pt x="275" y="1"/>
                  </a:cubicBezTo>
                  <a:cubicBezTo>
                    <a:pt x="274" y="3"/>
                    <a:pt x="272" y="2"/>
                    <a:pt x="270" y="2"/>
                  </a:cubicBezTo>
                  <a:cubicBezTo>
                    <a:pt x="270" y="2"/>
                    <a:pt x="270" y="3"/>
                    <a:pt x="270" y="3"/>
                  </a:cubicBezTo>
                  <a:cubicBezTo>
                    <a:pt x="269" y="3"/>
                    <a:pt x="269" y="3"/>
                    <a:pt x="268" y="3"/>
                  </a:cubicBezTo>
                  <a:cubicBezTo>
                    <a:pt x="268" y="2"/>
                    <a:pt x="270" y="2"/>
                    <a:pt x="268" y="2"/>
                  </a:cubicBezTo>
                  <a:cubicBezTo>
                    <a:pt x="267" y="2"/>
                    <a:pt x="268" y="3"/>
                    <a:pt x="268" y="4"/>
                  </a:cubicBezTo>
                  <a:cubicBezTo>
                    <a:pt x="268" y="5"/>
                    <a:pt x="268" y="5"/>
                    <a:pt x="268" y="6"/>
                  </a:cubicBezTo>
                  <a:cubicBezTo>
                    <a:pt x="269" y="6"/>
                    <a:pt x="269" y="6"/>
                    <a:pt x="269" y="7"/>
                  </a:cubicBezTo>
                  <a:cubicBezTo>
                    <a:pt x="267" y="7"/>
                    <a:pt x="265" y="9"/>
                    <a:pt x="264" y="7"/>
                  </a:cubicBezTo>
                  <a:cubicBezTo>
                    <a:pt x="263" y="7"/>
                    <a:pt x="263" y="8"/>
                    <a:pt x="262" y="8"/>
                  </a:cubicBezTo>
                  <a:cubicBezTo>
                    <a:pt x="261" y="7"/>
                    <a:pt x="262" y="6"/>
                    <a:pt x="262" y="5"/>
                  </a:cubicBezTo>
                  <a:cubicBezTo>
                    <a:pt x="262" y="5"/>
                    <a:pt x="262" y="5"/>
                    <a:pt x="262" y="5"/>
                  </a:cubicBezTo>
                  <a:cubicBezTo>
                    <a:pt x="262" y="5"/>
                    <a:pt x="262" y="5"/>
                    <a:pt x="262" y="5"/>
                  </a:cubicBezTo>
                  <a:cubicBezTo>
                    <a:pt x="262" y="6"/>
                    <a:pt x="261" y="5"/>
                    <a:pt x="260" y="5"/>
                  </a:cubicBezTo>
                  <a:cubicBezTo>
                    <a:pt x="260" y="5"/>
                    <a:pt x="260" y="4"/>
                    <a:pt x="260" y="4"/>
                  </a:cubicBezTo>
                  <a:cubicBezTo>
                    <a:pt x="259" y="4"/>
                    <a:pt x="259" y="4"/>
                    <a:pt x="259" y="5"/>
                  </a:cubicBezTo>
                  <a:cubicBezTo>
                    <a:pt x="258" y="5"/>
                    <a:pt x="258" y="5"/>
                    <a:pt x="258" y="5"/>
                  </a:cubicBezTo>
                  <a:cubicBezTo>
                    <a:pt x="257" y="5"/>
                    <a:pt x="257" y="5"/>
                    <a:pt x="256" y="5"/>
                  </a:cubicBezTo>
                  <a:cubicBezTo>
                    <a:pt x="256" y="6"/>
                    <a:pt x="256" y="6"/>
                    <a:pt x="256" y="7"/>
                  </a:cubicBezTo>
                  <a:cubicBezTo>
                    <a:pt x="256" y="7"/>
                    <a:pt x="256" y="7"/>
                    <a:pt x="255" y="7"/>
                  </a:cubicBezTo>
                  <a:cubicBezTo>
                    <a:pt x="255" y="6"/>
                    <a:pt x="255" y="6"/>
                    <a:pt x="255" y="6"/>
                  </a:cubicBezTo>
                  <a:cubicBezTo>
                    <a:pt x="255" y="6"/>
                    <a:pt x="255" y="6"/>
                    <a:pt x="255" y="6"/>
                  </a:cubicBezTo>
                  <a:cubicBezTo>
                    <a:pt x="255" y="6"/>
                    <a:pt x="255" y="6"/>
                    <a:pt x="255" y="6"/>
                  </a:cubicBezTo>
                  <a:cubicBezTo>
                    <a:pt x="253" y="6"/>
                    <a:pt x="253" y="5"/>
                    <a:pt x="253" y="5"/>
                  </a:cubicBezTo>
                  <a:cubicBezTo>
                    <a:pt x="252" y="6"/>
                    <a:pt x="253" y="6"/>
                    <a:pt x="253" y="6"/>
                  </a:cubicBezTo>
                  <a:cubicBezTo>
                    <a:pt x="253" y="7"/>
                    <a:pt x="253" y="7"/>
                    <a:pt x="253" y="7"/>
                  </a:cubicBezTo>
                  <a:cubicBezTo>
                    <a:pt x="253" y="7"/>
                    <a:pt x="253" y="8"/>
                    <a:pt x="253" y="8"/>
                  </a:cubicBezTo>
                  <a:cubicBezTo>
                    <a:pt x="253" y="7"/>
                    <a:pt x="253" y="7"/>
                    <a:pt x="252" y="7"/>
                  </a:cubicBezTo>
                  <a:cubicBezTo>
                    <a:pt x="252" y="6"/>
                    <a:pt x="252" y="5"/>
                    <a:pt x="251" y="5"/>
                  </a:cubicBezTo>
                  <a:cubicBezTo>
                    <a:pt x="250" y="6"/>
                    <a:pt x="249" y="6"/>
                    <a:pt x="248" y="7"/>
                  </a:cubicBezTo>
                  <a:cubicBezTo>
                    <a:pt x="247" y="6"/>
                    <a:pt x="247" y="6"/>
                    <a:pt x="246" y="5"/>
                  </a:cubicBezTo>
                  <a:cubicBezTo>
                    <a:pt x="246" y="6"/>
                    <a:pt x="246" y="6"/>
                    <a:pt x="246" y="5"/>
                  </a:cubicBezTo>
                  <a:cubicBezTo>
                    <a:pt x="247" y="4"/>
                    <a:pt x="246" y="3"/>
                    <a:pt x="245" y="2"/>
                  </a:cubicBezTo>
                  <a:cubicBezTo>
                    <a:pt x="245" y="2"/>
                    <a:pt x="245" y="2"/>
                    <a:pt x="245" y="2"/>
                  </a:cubicBezTo>
                  <a:cubicBezTo>
                    <a:pt x="245" y="3"/>
                    <a:pt x="243" y="3"/>
                    <a:pt x="243" y="4"/>
                  </a:cubicBezTo>
                  <a:cubicBezTo>
                    <a:pt x="243" y="4"/>
                    <a:pt x="243" y="5"/>
                    <a:pt x="242" y="5"/>
                  </a:cubicBezTo>
                  <a:cubicBezTo>
                    <a:pt x="242" y="5"/>
                    <a:pt x="242" y="6"/>
                    <a:pt x="242" y="6"/>
                  </a:cubicBezTo>
                  <a:cubicBezTo>
                    <a:pt x="241" y="6"/>
                    <a:pt x="241" y="6"/>
                    <a:pt x="241" y="6"/>
                  </a:cubicBezTo>
                  <a:cubicBezTo>
                    <a:pt x="241" y="6"/>
                    <a:pt x="241" y="6"/>
                    <a:pt x="241" y="6"/>
                  </a:cubicBezTo>
                  <a:cubicBezTo>
                    <a:pt x="241" y="6"/>
                    <a:pt x="241" y="6"/>
                    <a:pt x="241" y="6"/>
                  </a:cubicBezTo>
                  <a:cubicBezTo>
                    <a:pt x="241" y="6"/>
                    <a:pt x="240" y="7"/>
                    <a:pt x="240" y="7"/>
                  </a:cubicBezTo>
                  <a:cubicBezTo>
                    <a:pt x="240" y="7"/>
                    <a:pt x="240" y="8"/>
                    <a:pt x="239" y="8"/>
                  </a:cubicBezTo>
                  <a:cubicBezTo>
                    <a:pt x="239" y="8"/>
                    <a:pt x="239" y="7"/>
                    <a:pt x="239" y="7"/>
                  </a:cubicBezTo>
                  <a:cubicBezTo>
                    <a:pt x="239" y="7"/>
                    <a:pt x="238" y="7"/>
                    <a:pt x="238" y="7"/>
                  </a:cubicBezTo>
                  <a:cubicBezTo>
                    <a:pt x="238" y="7"/>
                    <a:pt x="239" y="5"/>
                    <a:pt x="238" y="5"/>
                  </a:cubicBezTo>
                  <a:cubicBezTo>
                    <a:pt x="238" y="6"/>
                    <a:pt x="237" y="6"/>
                    <a:pt x="237" y="6"/>
                  </a:cubicBezTo>
                  <a:cubicBezTo>
                    <a:pt x="237" y="7"/>
                    <a:pt x="236" y="7"/>
                    <a:pt x="236" y="8"/>
                  </a:cubicBezTo>
                  <a:cubicBezTo>
                    <a:pt x="236" y="7"/>
                    <a:pt x="236" y="7"/>
                    <a:pt x="235" y="7"/>
                  </a:cubicBezTo>
                  <a:cubicBezTo>
                    <a:pt x="235" y="7"/>
                    <a:pt x="235" y="8"/>
                    <a:pt x="235" y="8"/>
                  </a:cubicBezTo>
                  <a:cubicBezTo>
                    <a:pt x="234" y="8"/>
                    <a:pt x="234" y="8"/>
                    <a:pt x="234" y="8"/>
                  </a:cubicBezTo>
                  <a:cubicBezTo>
                    <a:pt x="234" y="8"/>
                    <a:pt x="234" y="7"/>
                    <a:pt x="234" y="7"/>
                  </a:cubicBezTo>
                  <a:cubicBezTo>
                    <a:pt x="234" y="7"/>
                    <a:pt x="234" y="7"/>
                    <a:pt x="234" y="7"/>
                  </a:cubicBezTo>
                  <a:cubicBezTo>
                    <a:pt x="234" y="6"/>
                    <a:pt x="234" y="6"/>
                    <a:pt x="234" y="6"/>
                  </a:cubicBezTo>
                  <a:cubicBezTo>
                    <a:pt x="232" y="6"/>
                    <a:pt x="232" y="6"/>
                    <a:pt x="232" y="6"/>
                  </a:cubicBezTo>
                  <a:cubicBezTo>
                    <a:pt x="232" y="4"/>
                    <a:pt x="230" y="3"/>
                    <a:pt x="230" y="3"/>
                  </a:cubicBezTo>
                  <a:cubicBezTo>
                    <a:pt x="231" y="4"/>
                    <a:pt x="228" y="4"/>
                    <a:pt x="229" y="6"/>
                  </a:cubicBezTo>
                  <a:cubicBezTo>
                    <a:pt x="228" y="6"/>
                    <a:pt x="228" y="6"/>
                    <a:pt x="228" y="6"/>
                  </a:cubicBezTo>
                  <a:cubicBezTo>
                    <a:pt x="228" y="6"/>
                    <a:pt x="227" y="6"/>
                    <a:pt x="227" y="5"/>
                  </a:cubicBezTo>
                  <a:cubicBezTo>
                    <a:pt x="226" y="5"/>
                    <a:pt x="226" y="6"/>
                    <a:pt x="225" y="6"/>
                  </a:cubicBezTo>
                  <a:cubicBezTo>
                    <a:pt x="225" y="6"/>
                    <a:pt x="225" y="6"/>
                    <a:pt x="225" y="6"/>
                  </a:cubicBezTo>
                  <a:cubicBezTo>
                    <a:pt x="223" y="6"/>
                    <a:pt x="223" y="8"/>
                    <a:pt x="222" y="8"/>
                  </a:cubicBezTo>
                  <a:cubicBezTo>
                    <a:pt x="222" y="8"/>
                    <a:pt x="222" y="7"/>
                    <a:pt x="222" y="8"/>
                  </a:cubicBezTo>
                  <a:cubicBezTo>
                    <a:pt x="221" y="7"/>
                    <a:pt x="222" y="6"/>
                    <a:pt x="222" y="6"/>
                  </a:cubicBezTo>
                  <a:cubicBezTo>
                    <a:pt x="220" y="5"/>
                    <a:pt x="221" y="7"/>
                    <a:pt x="220" y="7"/>
                  </a:cubicBezTo>
                  <a:cubicBezTo>
                    <a:pt x="221" y="5"/>
                    <a:pt x="219" y="5"/>
                    <a:pt x="218" y="6"/>
                  </a:cubicBezTo>
                  <a:cubicBezTo>
                    <a:pt x="218" y="5"/>
                    <a:pt x="218" y="5"/>
                    <a:pt x="219" y="4"/>
                  </a:cubicBezTo>
                  <a:cubicBezTo>
                    <a:pt x="218" y="4"/>
                    <a:pt x="217" y="3"/>
                    <a:pt x="216" y="3"/>
                  </a:cubicBezTo>
                  <a:cubicBezTo>
                    <a:pt x="215" y="5"/>
                    <a:pt x="215" y="6"/>
                    <a:pt x="213" y="4"/>
                  </a:cubicBezTo>
                  <a:cubicBezTo>
                    <a:pt x="213" y="5"/>
                    <a:pt x="213" y="5"/>
                    <a:pt x="213" y="5"/>
                  </a:cubicBezTo>
                  <a:cubicBezTo>
                    <a:pt x="213" y="5"/>
                    <a:pt x="212" y="5"/>
                    <a:pt x="211" y="6"/>
                  </a:cubicBezTo>
                  <a:cubicBezTo>
                    <a:pt x="211" y="5"/>
                    <a:pt x="214" y="5"/>
                    <a:pt x="212" y="4"/>
                  </a:cubicBezTo>
                  <a:cubicBezTo>
                    <a:pt x="212" y="6"/>
                    <a:pt x="210" y="4"/>
                    <a:pt x="210" y="5"/>
                  </a:cubicBezTo>
                  <a:cubicBezTo>
                    <a:pt x="210" y="5"/>
                    <a:pt x="209" y="6"/>
                    <a:pt x="209" y="6"/>
                  </a:cubicBezTo>
                  <a:cubicBezTo>
                    <a:pt x="208" y="7"/>
                    <a:pt x="202" y="7"/>
                    <a:pt x="202" y="4"/>
                  </a:cubicBezTo>
                  <a:cubicBezTo>
                    <a:pt x="201" y="4"/>
                    <a:pt x="201" y="3"/>
                    <a:pt x="199" y="3"/>
                  </a:cubicBezTo>
                  <a:cubicBezTo>
                    <a:pt x="199" y="4"/>
                    <a:pt x="199" y="4"/>
                    <a:pt x="198" y="4"/>
                  </a:cubicBezTo>
                  <a:cubicBezTo>
                    <a:pt x="198" y="4"/>
                    <a:pt x="198" y="4"/>
                    <a:pt x="198" y="4"/>
                  </a:cubicBezTo>
                  <a:cubicBezTo>
                    <a:pt x="198" y="4"/>
                    <a:pt x="198" y="4"/>
                    <a:pt x="198" y="4"/>
                  </a:cubicBezTo>
                  <a:cubicBezTo>
                    <a:pt x="197" y="4"/>
                    <a:pt x="197" y="6"/>
                    <a:pt x="197" y="7"/>
                  </a:cubicBezTo>
                  <a:cubicBezTo>
                    <a:pt x="196" y="7"/>
                    <a:pt x="197" y="5"/>
                    <a:pt x="195" y="6"/>
                  </a:cubicBezTo>
                  <a:cubicBezTo>
                    <a:pt x="194" y="6"/>
                    <a:pt x="195" y="8"/>
                    <a:pt x="193" y="7"/>
                  </a:cubicBezTo>
                  <a:cubicBezTo>
                    <a:pt x="193" y="6"/>
                    <a:pt x="195" y="7"/>
                    <a:pt x="194" y="5"/>
                  </a:cubicBezTo>
                  <a:cubicBezTo>
                    <a:pt x="193" y="5"/>
                    <a:pt x="193" y="6"/>
                    <a:pt x="193" y="7"/>
                  </a:cubicBezTo>
                  <a:cubicBezTo>
                    <a:pt x="193" y="7"/>
                    <a:pt x="193" y="7"/>
                    <a:pt x="193" y="7"/>
                  </a:cubicBezTo>
                  <a:cubicBezTo>
                    <a:pt x="192" y="7"/>
                    <a:pt x="192" y="7"/>
                    <a:pt x="191" y="8"/>
                  </a:cubicBezTo>
                  <a:cubicBezTo>
                    <a:pt x="191" y="7"/>
                    <a:pt x="193" y="7"/>
                    <a:pt x="192" y="6"/>
                  </a:cubicBezTo>
                  <a:cubicBezTo>
                    <a:pt x="190" y="5"/>
                    <a:pt x="190" y="7"/>
                    <a:pt x="188" y="6"/>
                  </a:cubicBezTo>
                  <a:cubicBezTo>
                    <a:pt x="188" y="6"/>
                    <a:pt x="189" y="4"/>
                    <a:pt x="188" y="4"/>
                  </a:cubicBezTo>
                  <a:cubicBezTo>
                    <a:pt x="188" y="5"/>
                    <a:pt x="188" y="5"/>
                    <a:pt x="188" y="6"/>
                  </a:cubicBezTo>
                  <a:cubicBezTo>
                    <a:pt x="188" y="6"/>
                    <a:pt x="187" y="6"/>
                    <a:pt x="187" y="6"/>
                  </a:cubicBezTo>
                  <a:cubicBezTo>
                    <a:pt x="186" y="6"/>
                    <a:pt x="187" y="7"/>
                    <a:pt x="186" y="7"/>
                  </a:cubicBezTo>
                  <a:cubicBezTo>
                    <a:pt x="186" y="7"/>
                    <a:pt x="186" y="7"/>
                    <a:pt x="185" y="7"/>
                  </a:cubicBezTo>
                  <a:cubicBezTo>
                    <a:pt x="185" y="7"/>
                    <a:pt x="185" y="7"/>
                    <a:pt x="185" y="7"/>
                  </a:cubicBezTo>
                  <a:cubicBezTo>
                    <a:pt x="185" y="6"/>
                    <a:pt x="184" y="6"/>
                    <a:pt x="184" y="5"/>
                  </a:cubicBezTo>
                  <a:cubicBezTo>
                    <a:pt x="185" y="5"/>
                    <a:pt x="185" y="5"/>
                    <a:pt x="185" y="5"/>
                  </a:cubicBezTo>
                  <a:cubicBezTo>
                    <a:pt x="184" y="6"/>
                    <a:pt x="185" y="6"/>
                    <a:pt x="186" y="7"/>
                  </a:cubicBezTo>
                  <a:cubicBezTo>
                    <a:pt x="185" y="5"/>
                    <a:pt x="188" y="6"/>
                    <a:pt x="187" y="3"/>
                  </a:cubicBezTo>
                  <a:cubicBezTo>
                    <a:pt x="186" y="3"/>
                    <a:pt x="185" y="4"/>
                    <a:pt x="184" y="4"/>
                  </a:cubicBezTo>
                  <a:cubicBezTo>
                    <a:pt x="183" y="3"/>
                    <a:pt x="182" y="4"/>
                    <a:pt x="181" y="3"/>
                  </a:cubicBezTo>
                  <a:cubicBezTo>
                    <a:pt x="181" y="3"/>
                    <a:pt x="181" y="3"/>
                    <a:pt x="181" y="3"/>
                  </a:cubicBezTo>
                  <a:cubicBezTo>
                    <a:pt x="181" y="3"/>
                    <a:pt x="181" y="3"/>
                    <a:pt x="181" y="3"/>
                  </a:cubicBezTo>
                  <a:cubicBezTo>
                    <a:pt x="181" y="4"/>
                    <a:pt x="182" y="5"/>
                    <a:pt x="181" y="6"/>
                  </a:cubicBezTo>
                  <a:cubicBezTo>
                    <a:pt x="180" y="6"/>
                    <a:pt x="180" y="5"/>
                    <a:pt x="180" y="5"/>
                  </a:cubicBezTo>
                  <a:cubicBezTo>
                    <a:pt x="179" y="6"/>
                    <a:pt x="177" y="6"/>
                    <a:pt x="176" y="5"/>
                  </a:cubicBezTo>
                  <a:cubicBezTo>
                    <a:pt x="176" y="5"/>
                    <a:pt x="176" y="4"/>
                    <a:pt x="175" y="4"/>
                  </a:cubicBezTo>
                  <a:cubicBezTo>
                    <a:pt x="174" y="4"/>
                    <a:pt x="175" y="4"/>
                    <a:pt x="175" y="5"/>
                  </a:cubicBezTo>
                  <a:cubicBezTo>
                    <a:pt x="175" y="5"/>
                    <a:pt x="175" y="5"/>
                    <a:pt x="175" y="5"/>
                  </a:cubicBezTo>
                  <a:cubicBezTo>
                    <a:pt x="174" y="5"/>
                    <a:pt x="174" y="5"/>
                    <a:pt x="173" y="5"/>
                  </a:cubicBezTo>
                  <a:cubicBezTo>
                    <a:pt x="173" y="5"/>
                    <a:pt x="173" y="5"/>
                    <a:pt x="173" y="5"/>
                  </a:cubicBezTo>
                  <a:cubicBezTo>
                    <a:pt x="173" y="4"/>
                    <a:pt x="173" y="4"/>
                    <a:pt x="173" y="4"/>
                  </a:cubicBezTo>
                  <a:cubicBezTo>
                    <a:pt x="173" y="4"/>
                    <a:pt x="173" y="4"/>
                    <a:pt x="173" y="4"/>
                  </a:cubicBezTo>
                  <a:cubicBezTo>
                    <a:pt x="173" y="4"/>
                    <a:pt x="173" y="4"/>
                    <a:pt x="173" y="4"/>
                  </a:cubicBezTo>
                  <a:cubicBezTo>
                    <a:pt x="173" y="4"/>
                    <a:pt x="172" y="4"/>
                    <a:pt x="172" y="3"/>
                  </a:cubicBezTo>
                  <a:cubicBezTo>
                    <a:pt x="172" y="3"/>
                    <a:pt x="171" y="3"/>
                    <a:pt x="171" y="3"/>
                  </a:cubicBezTo>
                  <a:cubicBezTo>
                    <a:pt x="171" y="3"/>
                    <a:pt x="170" y="4"/>
                    <a:pt x="170" y="4"/>
                  </a:cubicBezTo>
                  <a:cubicBezTo>
                    <a:pt x="169" y="4"/>
                    <a:pt x="169" y="4"/>
                    <a:pt x="168" y="3"/>
                  </a:cubicBezTo>
                  <a:cubicBezTo>
                    <a:pt x="168" y="3"/>
                    <a:pt x="168" y="4"/>
                    <a:pt x="168" y="4"/>
                  </a:cubicBezTo>
                  <a:cubicBezTo>
                    <a:pt x="168" y="4"/>
                    <a:pt x="168" y="4"/>
                    <a:pt x="168" y="4"/>
                  </a:cubicBezTo>
                  <a:cubicBezTo>
                    <a:pt x="167" y="4"/>
                    <a:pt x="166" y="5"/>
                    <a:pt x="165" y="5"/>
                  </a:cubicBezTo>
                  <a:cubicBezTo>
                    <a:pt x="165" y="4"/>
                    <a:pt x="165" y="4"/>
                    <a:pt x="165" y="4"/>
                  </a:cubicBezTo>
                  <a:cubicBezTo>
                    <a:pt x="165" y="4"/>
                    <a:pt x="165" y="4"/>
                    <a:pt x="164" y="4"/>
                  </a:cubicBezTo>
                  <a:cubicBezTo>
                    <a:pt x="164" y="4"/>
                    <a:pt x="164" y="4"/>
                    <a:pt x="164" y="4"/>
                  </a:cubicBezTo>
                  <a:cubicBezTo>
                    <a:pt x="163" y="4"/>
                    <a:pt x="163" y="5"/>
                    <a:pt x="163" y="5"/>
                  </a:cubicBezTo>
                  <a:cubicBezTo>
                    <a:pt x="163" y="4"/>
                    <a:pt x="163" y="3"/>
                    <a:pt x="161" y="3"/>
                  </a:cubicBezTo>
                  <a:cubicBezTo>
                    <a:pt x="161" y="3"/>
                    <a:pt x="161" y="4"/>
                    <a:pt x="161" y="4"/>
                  </a:cubicBezTo>
                  <a:cubicBezTo>
                    <a:pt x="161" y="4"/>
                    <a:pt x="161" y="4"/>
                    <a:pt x="160" y="4"/>
                  </a:cubicBezTo>
                  <a:cubicBezTo>
                    <a:pt x="160" y="3"/>
                    <a:pt x="160" y="3"/>
                    <a:pt x="159" y="3"/>
                  </a:cubicBezTo>
                  <a:cubicBezTo>
                    <a:pt x="159" y="3"/>
                    <a:pt x="159" y="3"/>
                    <a:pt x="159" y="3"/>
                  </a:cubicBezTo>
                  <a:cubicBezTo>
                    <a:pt x="159" y="3"/>
                    <a:pt x="159" y="3"/>
                    <a:pt x="159" y="3"/>
                  </a:cubicBezTo>
                  <a:cubicBezTo>
                    <a:pt x="158" y="3"/>
                    <a:pt x="158" y="3"/>
                    <a:pt x="158" y="3"/>
                  </a:cubicBezTo>
                  <a:cubicBezTo>
                    <a:pt x="157" y="4"/>
                    <a:pt x="155" y="4"/>
                    <a:pt x="155" y="4"/>
                  </a:cubicBezTo>
                  <a:cubicBezTo>
                    <a:pt x="155" y="5"/>
                    <a:pt x="153" y="5"/>
                    <a:pt x="153" y="5"/>
                  </a:cubicBezTo>
                  <a:cubicBezTo>
                    <a:pt x="152" y="5"/>
                    <a:pt x="152" y="6"/>
                    <a:pt x="151" y="6"/>
                  </a:cubicBezTo>
                  <a:cubicBezTo>
                    <a:pt x="151" y="6"/>
                    <a:pt x="151" y="6"/>
                    <a:pt x="150" y="6"/>
                  </a:cubicBezTo>
                  <a:cubicBezTo>
                    <a:pt x="150" y="5"/>
                    <a:pt x="151" y="5"/>
                    <a:pt x="151" y="4"/>
                  </a:cubicBezTo>
                  <a:cubicBezTo>
                    <a:pt x="150" y="4"/>
                    <a:pt x="150" y="4"/>
                    <a:pt x="150" y="4"/>
                  </a:cubicBezTo>
                  <a:cubicBezTo>
                    <a:pt x="150" y="4"/>
                    <a:pt x="150" y="4"/>
                    <a:pt x="150" y="3"/>
                  </a:cubicBezTo>
                  <a:cubicBezTo>
                    <a:pt x="148" y="2"/>
                    <a:pt x="145" y="6"/>
                    <a:pt x="144" y="2"/>
                  </a:cubicBezTo>
                  <a:cubicBezTo>
                    <a:pt x="144" y="2"/>
                    <a:pt x="144" y="3"/>
                    <a:pt x="144" y="3"/>
                  </a:cubicBezTo>
                  <a:cubicBezTo>
                    <a:pt x="144" y="4"/>
                    <a:pt x="143" y="4"/>
                    <a:pt x="143" y="4"/>
                  </a:cubicBezTo>
                  <a:cubicBezTo>
                    <a:pt x="143" y="4"/>
                    <a:pt x="143" y="4"/>
                    <a:pt x="143" y="4"/>
                  </a:cubicBezTo>
                  <a:cubicBezTo>
                    <a:pt x="143" y="4"/>
                    <a:pt x="143" y="4"/>
                    <a:pt x="143" y="4"/>
                  </a:cubicBezTo>
                  <a:cubicBezTo>
                    <a:pt x="143" y="4"/>
                    <a:pt x="143" y="4"/>
                    <a:pt x="143" y="5"/>
                  </a:cubicBezTo>
                  <a:cubicBezTo>
                    <a:pt x="143" y="5"/>
                    <a:pt x="143" y="5"/>
                    <a:pt x="143" y="5"/>
                  </a:cubicBezTo>
                  <a:cubicBezTo>
                    <a:pt x="143" y="5"/>
                    <a:pt x="142" y="5"/>
                    <a:pt x="142" y="6"/>
                  </a:cubicBezTo>
                  <a:cubicBezTo>
                    <a:pt x="142" y="6"/>
                    <a:pt x="143" y="6"/>
                    <a:pt x="143" y="6"/>
                  </a:cubicBezTo>
                  <a:cubicBezTo>
                    <a:pt x="143" y="7"/>
                    <a:pt x="142" y="7"/>
                    <a:pt x="141" y="8"/>
                  </a:cubicBezTo>
                  <a:cubicBezTo>
                    <a:pt x="142" y="6"/>
                    <a:pt x="140" y="7"/>
                    <a:pt x="139" y="6"/>
                  </a:cubicBezTo>
                  <a:cubicBezTo>
                    <a:pt x="139" y="6"/>
                    <a:pt x="140" y="5"/>
                    <a:pt x="140" y="5"/>
                  </a:cubicBezTo>
                  <a:cubicBezTo>
                    <a:pt x="139" y="5"/>
                    <a:pt x="139" y="5"/>
                    <a:pt x="138" y="5"/>
                  </a:cubicBezTo>
                  <a:cubicBezTo>
                    <a:pt x="139" y="5"/>
                    <a:pt x="140" y="5"/>
                    <a:pt x="141" y="4"/>
                  </a:cubicBezTo>
                  <a:cubicBezTo>
                    <a:pt x="141" y="3"/>
                    <a:pt x="139" y="4"/>
                    <a:pt x="139" y="2"/>
                  </a:cubicBezTo>
                  <a:cubicBezTo>
                    <a:pt x="139" y="2"/>
                    <a:pt x="139" y="3"/>
                    <a:pt x="139" y="3"/>
                  </a:cubicBezTo>
                  <a:cubicBezTo>
                    <a:pt x="139" y="4"/>
                    <a:pt x="138" y="3"/>
                    <a:pt x="138" y="3"/>
                  </a:cubicBezTo>
                  <a:cubicBezTo>
                    <a:pt x="138" y="3"/>
                    <a:pt x="137" y="4"/>
                    <a:pt x="137" y="4"/>
                  </a:cubicBezTo>
                  <a:cubicBezTo>
                    <a:pt x="137" y="4"/>
                    <a:pt x="136" y="3"/>
                    <a:pt x="135" y="3"/>
                  </a:cubicBezTo>
                  <a:cubicBezTo>
                    <a:pt x="134" y="4"/>
                    <a:pt x="134" y="5"/>
                    <a:pt x="133" y="6"/>
                  </a:cubicBezTo>
                  <a:cubicBezTo>
                    <a:pt x="133" y="6"/>
                    <a:pt x="133" y="6"/>
                    <a:pt x="133" y="6"/>
                  </a:cubicBezTo>
                  <a:cubicBezTo>
                    <a:pt x="132" y="5"/>
                    <a:pt x="131" y="5"/>
                    <a:pt x="131" y="4"/>
                  </a:cubicBezTo>
                  <a:cubicBezTo>
                    <a:pt x="130" y="4"/>
                    <a:pt x="129" y="5"/>
                    <a:pt x="129" y="5"/>
                  </a:cubicBezTo>
                  <a:cubicBezTo>
                    <a:pt x="129" y="4"/>
                    <a:pt x="129" y="4"/>
                    <a:pt x="129" y="4"/>
                  </a:cubicBezTo>
                  <a:cubicBezTo>
                    <a:pt x="127" y="4"/>
                    <a:pt x="127" y="5"/>
                    <a:pt x="126" y="4"/>
                  </a:cubicBezTo>
                  <a:cubicBezTo>
                    <a:pt x="125" y="5"/>
                    <a:pt x="127" y="7"/>
                    <a:pt x="125" y="7"/>
                  </a:cubicBezTo>
                  <a:cubicBezTo>
                    <a:pt x="125" y="7"/>
                    <a:pt x="125" y="7"/>
                    <a:pt x="125" y="7"/>
                  </a:cubicBezTo>
                  <a:cubicBezTo>
                    <a:pt x="125" y="6"/>
                    <a:pt x="125" y="5"/>
                    <a:pt x="124" y="5"/>
                  </a:cubicBezTo>
                  <a:cubicBezTo>
                    <a:pt x="124" y="5"/>
                    <a:pt x="123" y="6"/>
                    <a:pt x="122" y="6"/>
                  </a:cubicBezTo>
                  <a:cubicBezTo>
                    <a:pt x="122" y="6"/>
                    <a:pt x="122" y="7"/>
                    <a:pt x="122" y="7"/>
                  </a:cubicBezTo>
                  <a:cubicBezTo>
                    <a:pt x="122" y="6"/>
                    <a:pt x="121" y="6"/>
                    <a:pt x="121" y="7"/>
                  </a:cubicBezTo>
                  <a:cubicBezTo>
                    <a:pt x="120" y="6"/>
                    <a:pt x="119" y="7"/>
                    <a:pt x="118" y="6"/>
                  </a:cubicBezTo>
                  <a:cubicBezTo>
                    <a:pt x="118" y="6"/>
                    <a:pt x="118" y="7"/>
                    <a:pt x="117" y="7"/>
                  </a:cubicBezTo>
                  <a:cubicBezTo>
                    <a:pt x="117" y="7"/>
                    <a:pt x="117" y="7"/>
                    <a:pt x="117" y="7"/>
                  </a:cubicBezTo>
                  <a:cubicBezTo>
                    <a:pt x="117" y="6"/>
                    <a:pt x="118" y="5"/>
                    <a:pt x="119" y="5"/>
                  </a:cubicBezTo>
                  <a:cubicBezTo>
                    <a:pt x="118" y="4"/>
                    <a:pt x="117" y="4"/>
                    <a:pt x="116" y="4"/>
                  </a:cubicBezTo>
                  <a:cubicBezTo>
                    <a:pt x="116" y="4"/>
                    <a:pt x="116" y="5"/>
                    <a:pt x="116" y="5"/>
                  </a:cubicBezTo>
                  <a:cubicBezTo>
                    <a:pt x="116" y="5"/>
                    <a:pt x="116" y="5"/>
                    <a:pt x="115" y="5"/>
                  </a:cubicBezTo>
                  <a:cubicBezTo>
                    <a:pt x="115" y="5"/>
                    <a:pt x="115" y="4"/>
                    <a:pt x="115" y="4"/>
                  </a:cubicBezTo>
                  <a:cubicBezTo>
                    <a:pt x="115" y="4"/>
                    <a:pt x="115" y="4"/>
                    <a:pt x="115" y="3"/>
                  </a:cubicBezTo>
                  <a:cubicBezTo>
                    <a:pt x="115" y="3"/>
                    <a:pt x="115" y="3"/>
                    <a:pt x="114" y="4"/>
                  </a:cubicBezTo>
                  <a:cubicBezTo>
                    <a:pt x="114" y="3"/>
                    <a:pt x="114" y="2"/>
                    <a:pt x="113" y="2"/>
                  </a:cubicBezTo>
                  <a:cubicBezTo>
                    <a:pt x="112" y="3"/>
                    <a:pt x="113" y="5"/>
                    <a:pt x="112" y="5"/>
                  </a:cubicBezTo>
                  <a:cubicBezTo>
                    <a:pt x="112" y="3"/>
                    <a:pt x="111" y="5"/>
                    <a:pt x="110" y="5"/>
                  </a:cubicBezTo>
                  <a:cubicBezTo>
                    <a:pt x="111" y="3"/>
                    <a:pt x="109" y="4"/>
                    <a:pt x="108" y="3"/>
                  </a:cubicBezTo>
                  <a:cubicBezTo>
                    <a:pt x="109" y="5"/>
                    <a:pt x="109" y="7"/>
                    <a:pt x="107" y="7"/>
                  </a:cubicBezTo>
                  <a:cubicBezTo>
                    <a:pt x="107" y="5"/>
                    <a:pt x="105" y="7"/>
                    <a:pt x="105" y="5"/>
                  </a:cubicBezTo>
                  <a:cubicBezTo>
                    <a:pt x="106" y="6"/>
                    <a:pt x="106" y="5"/>
                    <a:pt x="107" y="4"/>
                  </a:cubicBezTo>
                  <a:cubicBezTo>
                    <a:pt x="105" y="4"/>
                    <a:pt x="105" y="4"/>
                    <a:pt x="104" y="4"/>
                  </a:cubicBezTo>
                  <a:cubicBezTo>
                    <a:pt x="104" y="4"/>
                    <a:pt x="104" y="3"/>
                    <a:pt x="104" y="3"/>
                  </a:cubicBezTo>
                  <a:cubicBezTo>
                    <a:pt x="104" y="3"/>
                    <a:pt x="103" y="3"/>
                    <a:pt x="103" y="3"/>
                  </a:cubicBezTo>
                  <a:cubicBezTo>
                    <a:pt x="103" y="4"/>
                    <a:pt x="103" y="4"/>
                    <a:pt x="104" y="4"/>
                  </a:cubicBezTo>
                  <a:cubicBezTo>
                    <a:pt x="103" y="4"/>
                    <a:pt x="103" y="4"/>
                    <a:pt x="103" y="4"/>
                  </a:cubicBezTo>
                  <a:cubicBezTo>
                    <a:pt x="103" y="4"/>
                    <a:pt x="103" y="4"/>
                    <a:pt x="103" y="4"/>
                  </a:cubicBezTo>
                  <a:cubicBezTo>
                    <a:pt x="102" y="4"/>
                    <a:pt x="101" y="4"/>
                    <a:pt x="100" y="4"/>
                  </a:cubicBezTo>
                  <a:cubicBezTo>
                    <a:pt x="100" y="4"/>
                    <a:pt x="100" y="4"/>
                    <a:pt x="100" y="4"/>
                  </a:cubicBezTo>
                  <a:cubicBezTo>
                    <a:pt x="98" y="5"/>
                    <a:pt x="98" y="1"/>
                    <a:pt x="97" y="4"/>
                  </a:cubicBezTo>
                  <a:cubicBezTo>
                    <a:pt x="97" y="4"/>
                    <a:pt x="98" y="4"/>
                    <a:pt x="98" y="4"/>
                  </a:cubicBezTo>
                  <a:cubicBezTo>
                    <a:pt x="98" y="4"/>
                    <a:pt x="98" y="4"/>
                    <a:pt x="98" y="4"/>
                  </a:cubicBezTo>
                  <a:cubicBezTo>
                    <a:pt x="98" y="4"/>
                    <a:pt x="97" y="4"/>
                    <a:pt x="97" y="4"/>
                  </a:cubicBezTo>
                  <a:cubicBezTo>
                    <a:pt x="97" y="4"/>
                    <a:pt x="97" y="4"/>
                    <a:pt x="97" y="5"/>
                  </a:cubicBezTo>
                  <a:cubicBezTo>
                    <a:pt x="97" y="5"/>
                    <a:pt x="97" y="5"/>
                    <a:pt x="97" y="5"/>
                  </a:cubicBezTo>
                  <a:cubicBezTo>
                    <a:pt x="96" y="5"/>
                    <a:pt x="97" y="3"/>
                    <a:pt x="96" y="3"/>
                  </a:cubicBezTo>
                  <a:cubicBezTo>
                    <a:pt x="95" y="4"/>
                    <a:pt x="94" y="3"/>
                    <a:pt x="93" y="4"/>
                  </a:cubicBezTo>
                  <a:cubicBezTo>
                    <a:pt x="93" y="4"/>
                    <a:pt x="92" y="4"/>
                    <a:pt x="91" y="4"/>
                  </a:cubicBezTo>
                  <a:cubicBezTo>
                    <a:pt x="91" y="5"/>
                    <a:pt x="90" y="6"/>
                    <a:pt x="89" y="7"/>
                  </a:cubicBezTo>
                  <a:cubicBezTo>
                    <a:pt x="90" y="7"/>
                    <a:pt x="90" y="7"/>
                    <a:pt x="90" y="8"/>
                  </a:cubicBezTo>
                  <a:cubicBezTo>
                    <a:pt x="90" y="8"/>
                    <a:pt x="91" y="8"/>
                    <a:pt x="91" y="8"/>
                  </a:cubicBezTo>
                  <a:cubicBezTo>
                    <a:pt x="90" y="9"/>
                    <a:pt x="89" y="9"/>
                    <a:pt x="89" y="11"/>
                  </a:cubicBezTo>
                  <a:cubicBezTo>
                    <a:pt x="89" y="12"/>
                    <a:pt x="90" y="11"/>
                    <a:pt x="90" y="12"/>
                  </a:cubicBezTo>
                  <a:cubicBezTo>
                    <a:pt x="90" y="12"/>
                    <a:pt x="90" y="12"/>
                    <a:pt x="90" y="12"/>
                  </a:cubicBezTo>
                  <a:cubicBezTo>
                    <a:pt x="90" y="12"/>
                    <a:pt x="89" y="12"/>
                    <a:pt x="89" y="12"/>
                  </a:cubicBezTo>
                  <a:cubicBezTo>
                    <a:pt x="89" y="12"/>
                    <a:pt x="89" y="12"/>
                    <a:pt x="89" y="12"/>
                  </a:cubicBezTo>
                  <a:cubicBezTo>
                    <a:pt x="89" y="11"/>
                    <a:pt x="89" y="11"/>
                    <a:pt x="88" y="11"/>
                  </a:cubicBezTo>
                  <a:cubicBezTo>
                    <a:pt x="88" y="11"/>
                    <a:pt x="88" y="11"/>
                    <a:pt x="88" y="11"/>
                  </a:cubicBezTo>
                  <a:cubicBezTo>
                    <a:pt x="88" y="11"/>
                    <a:pt x="88" y="11"/>
                    <a:pt x="88" y="11"/>
                  </a:cubicBezTo>
                  <a:cubicBezTo>
                    <a:pt x="88" y="12"/>
                    <a:pt x="88" y="12"/>
                    <a:pt x="88" y="12"/>
                  </a:cubicBezTo>
                  <a:cubicBezTo>
                    <a:pt x="88" y="12"/>
                    <a:pt x="88" y="12"/>
                    <a:pt x="88" y="12"/>
                  </a:cubicBezTo>
                  <a:cubicBezTo>
                    <a:pt x="88" y="12"/>
                    <a:pt x="88" y="12"/>
                    <a:pt x="87" y="12"/>
                  </a:cubicBezTo>
                  <a:cubicBezTo>
                    <a:pt x="87" y="12"/>
                    <a:pt x="87" y="12"/>
                    <a:pt x="87" y="12"/>
                  </a:cubicBezTo>
                  <a:cubicBezTo>
                    <a:pt x="87" y="11"/>
                    <a:pt x="88" y="10"/>
                    <a:pt x="88" y="9"/>
                  </a:cubicBezTo>
                  <a:cubicBezTo>
                    <a:pt x="87" y="9"/>
                    <a:pt x="87" y="9"/>
                    <a:pt x="87" y="9"/>
                  </a:cubicBezTo>
                  <a:cubicBezTo>
                    <a:pt x="86" y="9"/>
                    <a:pt x="86" y="8"/>
                    <a:pt x="86" y="8"/>
                  </a:cubicBezTo>
                  <a:cubicBezTo>
                    <a:pt x="86" y="8"/>
                    <a:pt x="86" y="8"/>
                    <a:pt x="87" y="8"/>
                  </a:cubicBezTo>
                  <a:cubicBezTo>
                    <a:pt x="87" y="7"/>
                    <a:pt x="87" y="7"/>
                    <a:pt x="86" y="7"/>
                  </a:cubicBezTo>
                  <a:cubicBezTo>
                    <a:pt x="86" y="7"/>
                    <a:pt x="87" y="7"/>
                    <a:pt x="87" y="7"/>
                  </a:cubicBezTo>
                  <a:cubicBezTo>
                    <a:pt x="87" y="6"/>
                    <a:pt x="86" y="6"/>
                    <a:pt x="86" y="5"/>
                  </a:cubicBezTo>
                  <a:cubicBezTo>
                    <a:pt x="86" y="5"/>
                    <a:pt x="86" y="5"/>
                    <a:pt x="87" y="5"/>
                  </a:cubicBezTo>
                  <a:cubicBezTo>
                    <a:pt x="87" y="4"/>
                    <a:pt x="86" y="4"/>
                    <a:pt x="85" y="4"/>
                  </a:cubicBezTo>
                  <a:cubicBezTo>
                    <a:pt x="85" y="4"/>
                    <a:pt x="85" y="4"/>
                    <a:pt x="85" y="4"/>
                  </a:cubicBezTo>
                  <a:cubicBezTo>
                    <a:pt x="84" y="4"/>
                    <a:pt x="84" y="4"/>
                    <a:pt x="84" y="4"/>
                  </a:cubicBezTo>
                  <a:cubicBezTo>
                    <a:pt x="84" y="4"/>
                    <a:pt x="84" y="5"/>
                    <a:pt x="84" y="5"/>
                  </a:cubicBezTo>
                  <a:cubicBezTo>
                    <a:pt x="84" y="5"/>
                    <a:pt x="83" y="4"/>
                    <a:pt x="84" y="4"/>
                  </a:cubicBezTo>
                  <a:cubicBezTo>
                    <a:pt x="82" y="3"/>
                    <a:pt x="81" y="5"/>
                    <a:pt x="80" y="5"/>
                  </a:cubicBezTo>
                  <a:cubicBezTo>
                    <a:pt x="80" y="4"/>
                    <a:pt x="79" y="5"/>
                    <a:pt x="79" y="4"/>
                  </a:cubicBezTo>
                  <a:cubicBezTo>
                    <a:pt x="77" y="3"/>
                    <a:pt x="76" y="4"/>
                    <a:pt x="76" y="5"/>
                  </a:cubicBezTo>
                  <a:cubicBezTo>
                    <a:pt x="75" y="5"/>
                    <a:pt x="75" y="5"/>
                    <a:pt x="75" y="5"/>
                  </a:cubicBezTo>
                  <a:cubicBezTo>
                    <a:pt x="75" y="5"/>
                    <a:pt x="75" y="4"/>
                    <a:pt x="75" y="4"/>
                  </a:cubicBezTo>
                  <a:cubicBezTo>
                    <a:pt x="76" y="4"/>
                    <a:pt x="75" y="4"/>
                    <a:pt x="75" y="4"/>
                  </a:cubicBezTo>
                  <a:cubicBezTo>
                    <a:pt x="74" y="4"/>
                    <a:pt x="74" y="4"/>
                    <a:pt x="74" y="4"/>
                  </a:cubicBezTo>
                  <a:cubicBezTo>
                    <a:pt x="74" y="4"/>
                    <a:pt x="74" y="4"/>
                    <a:pt x="74" y="4"/>
                  </a:cubicBezTo>
                  <a:cubicBezTo>
                    <a:pt x="74" y="4"/>
                    <a:pt x="74" y="5"/>
                    <a:pt x="73" y="5"/>
                  </a:cubicBezTo>
                  <a:cubicBezTo>
                    <a:pt x="73" y="5"/>
                    <a:pt x="73" y="5"/>
                    <a:pt x="73" y="5"/>
                  </a:cubicBezTo>
                  <a:cubicBezTo>
                    <a:pt x="72" y="5"/>
                    <a:pt x="71" y="5"/>
                    <a:pt x="70" y="5"/>
                  </a:cubicBezTo>
                  <a:cubicBezTo>
                    <a:pt x="70" y="5"/>
                    <a:pt x="70" y="6"/>
                    <a:pt x="70" y="6"/>
                  </a:cubicBezTo>
                  <a:cubicBezTo>
                    <a:pt x="70" y="4"/>
                    <a:pt x="70" y="4"/>
                    <a:pt x="70" y="4"/>
                  </a:cubicBezTo>
                  <a:cubicBezTo>
                    <a:pt x="70" y="4"/>
                    <a:pt x="70" y="4"/>
                    <a:pt x="70" y="4"/>
                  </a:cubicBezTo>
                  <a:cubicBezTo>
                    <a:pt x="70" y="4"/>
                    <a:pt x="70" y="4"/>
                    <a:pt x="70" y="4"/>
                  </a:cubicBezTo>
                  <a:cubicBezTo>
                    <a:pt x="68" y="4"/>
                    <a:pt x="68" y="5"/>
                    <a:pt x="68" y="5"/>
                  </a:cubicBezTo>
                  <a:cubicBezTo>
                    <a:pt x="68" y="5"/>
                    <a:pt x="68" y="5"/>
                    <a:pt x="68" y="5"/>
                  </a:cubicBezTo>
                  <a:cubicBezTo>
                    <a:pt x="68" y="5"/>
                    <a:pt x="67" y="5"/>
                    <a:pt x="67" y="5"/>
                  </a:cubicBezTo>
                  <a:cubicBezTo>
                    <a:pt x="66" y="6"/>
                    <a:pt x="67" y="6"/>
                    <a:pt x="67" y="7"/>
                  </a:cubicBezTo>
                  <a:cubicBezTo>
                    <a:pt x="66" y="7"/>
                    <a:pt x="66" y="7"/>
                    <a:pt x="66" y="7"/>
                  </a:cubicBezTo>
                  <a:cubicBezTo>
                    <a:pt x="66" y="7"/>
                    <a:pt x="65" y="7"/>
                    <a:pt x="65" y="7"/>
                  </a:cubicBezTo>
                  <a:cubicBezTo>
                    <a:pt x="65" y="8"/>
                    <a:pt x="63" y="7"/>
                    <a:pt x="64" y="9"/>
                  </a:cubicBezTo>
                  <a:cubicBezTo>
                    <a:pt x="62" y="10"/>
                    <a:pt x="63" y="8"/>
                    <a:pt x="62" y="8"/>
                  </a:cubicBezTo>
                  <a:cubicBezTo>
                    <a:pt x="62" y="8"/>
                    <a:pt x="62" y="9"/>
                    <a:pt x="62" y="9"/>
                  </a:cubicBezTo>
                  <a:cubicBezTo>
                    <a:pt x="61" y="9"/>
                    <a:pt x="61" y="9"/>
                    <a:pt x="59" y="10"/>
                  </a:cubicBezTo>
                  <a:cubicBezTo>
                    <a:pt x="59" y="11"/>
                    <a:pt x="62" y="12"/>
                    <a:pt x="60" y="12"/>
                  </a:cubicBezTo>
                  <a:cubicBezTo>
                    <a:pt x="60" y="12"/>
                    <a:pt x="59" y="12"/>
                    <a:pt x="59" y="11"/>
                  </a:cubicBezTo>
                  <a:cubicBezTo>
                    <a:pt x="59" y="11"/>
                    <a:pt x="59" y="11"/>
                    <a:pt x="59" y="11"/>
                  </a:cubicBezTo>
                  <a:cubicBezTo>
                    <a:pt x="58" y="11"/>
                    <a:pt x="57" y="10"/>
                    <a:pt x="56" y="10"/>
                  </a:cubicBezTo>
                  <a:cubicBezTo>
                    <a:pt x="56" y="10"/>
                    <a:pt x="56" y="10"/>
                    <a:pt x="56" y="10"/>
                  </a:cubicBezTo>
                  <a:cubicBezTo>
                    <a:pt x="55" y="10"/>
                    <a:pt x="55" y="9"/>
                    <a:pt x="53" y="10"/>
                  </a:cubicBezTo>
                  <a:cubicBezTo>
                    <a:pt x="53" y="10"/>
                    <a:pt x="53" y="10"/>
                    <a:pt x="53" y="11"/>
                  </a:cubicBezTo>
                  <a:cubicBezTo>
                    <a:pt x="53" y="11"/>
                    <a:pt x="52" y="11"/>
                    <a:pt x="53" y="11"/>
                  </a:cubicBezTo>
                  <a:cubicBezTo>
                    <a:pt x="53" y="11"/>
                    <a:pt x="53" y="10"/>
                    <a:pt x="52" y="10"/>
                  </a:cubicBezTo>
                  <a:cubicBezTo>
                    <a:pt x="52" y="11"/>
                    <a:pt x="52" y="12"/>
                    <a:pt x="51" y="12"/>
                  </a:cubicBezTo>
                  <a:cubicBezTo>
                    <a:pt x="51" y="12"/>
                    <a:pt x="51" y="12"/>
                    <a:pt x="51" y="12"/>
                  </a:cubicBezTo>
                  <a:cubicBezTo>
                    <a:pt x="50" y="12"/>
                    <a:pt x="50" y="11"/>
                    <a:pt x="50" y="11"/>
                  </a:cubicBezTo>
                  <a:cubicBezTo>
                    <a:pt x="50" y="11"/>
                    <a:pt x="50" y="11"/>
                    <a:pt x="49" y="10"/>
                  </a:cubicBezTo>
                  <a:cubicBezTo>
                    <a:pt x="49" y="11"/>
                    <a:pt x="49" y="11"/>
                    <a:pt x="49" y="11"/>
                  </a:cubicBezTo>
                  <a:cubicBezTo>
                    <a:pt x="49" y="10"/>
                    <a:pt x="49" y="9"/>
                    <a:pt x="49" y="9"/>
                  </a:cubicBezTo>
                  <a:cubicBezTo>
                    <a:pt x="49" y="9"/>
                    <a:pt x="50" y="9"/>
                    <a:pt x="50" y="9"/>
                  </a:cubicBezTo>
                  <a:cubicBezTo>
                    <a:pt x="50" y="8"/>
                    <a:pt x="49" y="7"/>
                    <a:pt x="48" y="7"/>
                  </a:cubicBezTo>
                  <a:cubicBezTo>
                    <a:pt x="48" y="6"/>
                    <a:pt x="49" y="6"/>
                    <a:pt x="49" y="6"/>
                  </a:cubicBezTo>
                  <a:cubicBezTo>
                    <a:pt x="50" y="6"/>
                    <a:pt x="49" y="8"/>
                    <a:pt x="50" y="8"/>
                  </a:cubicBezTo>
                  <a:cubicBezTo>
                    <a:pt x="50" y="7"/>
                    <a:pt x="50" y="7"/>
                    <a:pt x="50" y="7"/>
                  </a:cubicBezTo>
                  <a:cubicBezTo>
                    <a:pt x="51" y="7"/>
                    <a:pt x="51" y="8"/>
                    <a:pt x="51" y="7"/>
                  </a:cubicBezTo>
                  <a:cubicBezTo>
                    <a:pt x="51" y="7"/>
                    <a:pt x="51" y="6"/>
                    <a:pt x="51" y="6"/>
                  </a:cubicBezTo>
                  <a:cubicBezTo>
                    <a:pt x="52" y="6"/>
                    <a:pt x="52" y="6"/>
                    <a:pt x="52" y="6"/>
                  </a:cubicBezTo>
                  <a:cubicBezTo>
                    <a:pt x="51" y="7"/>
                    <a:pt x="52" y="7"/>
                    <a:pt x="52" y="9"/>
                  </a:cubicBezTo>
                  <a:cubicBezTo>
                    <a:pt x="54" y="9"/>
                    <a:pt x="53" y="7"/>
                    <a:pt x="53" y="7"/>
                  </a:cubicBezTo>
                  <a:cubicBezTo>
                    <a:pt x="53" y="7"/>
                    <a:pt x="54" y="7"/>
                    <a:pt x="54" y="7"/>
                  </a:cubicBezTo>
                  <a:cubicBezTo>
                    <a:pt x="54" y="8"/>
                    <a:pt x="54" y="9"/>
                    <a:pt x="55" y="9"/>
                  </a:cubicBezTo>
                  <a:cubicBezTo>
                    <a:pt x="55" y="8"/>
                    <a:pt x="55" y="6"/>
                    <a:pt x="56" y="8"/>
                  </a:cubicBezTo>
                  <a:cubicBezTo>
                    <a:pt x="56" y="7"/>
                    <a:pt x="56" y="7"/>
                    <a:pt x="57" y="6"/>
                  </a:cubicBezTo>
                  <a:cubicBezTo>
                    <a:pt x="57" y="6"/>
                    <a:pt x="57" y="7"/>
                    <a:pt x="57" y="7"/>
                  </a:cubicBezTo>
                  <a:cubicBezTo>
                    <a:pt x="57" y="6"/>
                    <a:pt x="57" y="6"/>
                    <a:pt x="57" y="6"/>
                  </a:cubicBezTo>
                  <a:cubicBezTo>
                    <a:pt x="57" y="5"/>
                    <a:pt x="57" y="5"/>
                    <a:pt x="57" y="5"/>
                  </a:cubicBezTo>
                  <a:cubicBezTo>
                    <a:pt x="57" y="5"/>
                    <a:pt x="57" y="5"/>
                    <a:pt x="57" y="5"/>
                  </a:cubicBezTo>
                  <a:cubicBezTo>
                    <a:pt x="57" y="5"/>
                    <a:pt x="57" y="5"/>
                    <a:pt x="57" y="5"/>
                  </a:cubicBezTo>
                  <a:cubicBezTo>
                    <a:pt x="56" y="5"/>
                    <a:pt x="56" y="4"/>
                    <a:pt x="56" y="4"/>
                  </a:cubicBezTo>
                  <a:cubicBezTo>
                    <a:pt x="56" y="4"/>
                    <a:pt x="55" y="5"/>
                    <a:pt x="55" y="5"/>
                  </a:cubicBezTo>
                  <a:cubicBezTo>
                    <a:pt x="55" y="5"/>
                    <a:pt x="55" y="5"/>
                    <a:pt x="55" y="5"/>
                  </a:cubicBezTo>
                  <a:cubicBezTo>
                    <a:pt x="55" y="5"/>
                    <a:pt x="55" y="5"/>
                    <a:pt x="55" y="6"/>
                  </a:cubicBezTo>
                  <a:cubicBezTo>
                    <a:pt x="54" y="6"/>
                    <a:pt x="53" y="6"/>
                    <a:pt x="52" y="6"/>
                  </a:cubicBezTo>
                  <a:cubicBezTo>
                    <a:pt x="52" y="5"/>
                    <a:pt x="52" y="5"/>
                    <a:pt x="51" y="5"/>
                  </a:cubicBezTo>
                  <a:cubicBezTo>
                    <a:pt x="51" y="5"/>
                    <a:pt x="50" y="6"/>
                    <a:pt x="50" y="7"/>
                  </a:cubicBezTo>
                  <a:cubicBezTo>
                    <a:pt x="50" y="7"/>
                    <a:pt x="50" y="7"/>
                    <a:pt x="49" y="7"/>
                  </a:cubicBezTo>
                  <a:cubicBezTo>
                    <a:pt x="50" y="6"/>
                    <a:pt x="49" y="5"/>
                    <a:pt x="49" y="4"/>
                  </a:cubicBezTo>
                  <a:cubicBezTo>
                    <a:pt x="48" y="4"/>
                    <a:pt x="48" y="5"/>
                    <a:pt x="47" y="5"/>
                  </a:cubicBezTo>
                  <a:cubicBezTo>
                    <a:pt x="47" y="5"/>
                    <a:pt x="47" y="6"/>
                    <a:pt x="47" y="6"/>
                  </a:cubicBezTo>
                  <a:cubicBezTo>
                    <a:pt x="47" y="6"/>
                    <a:pt x="47" y="6"/>
                    <a:pt x="46" y="6"/>
                  </a:cubicBezTo>
                  <a:cubicBezTo>
                    <a:pt x="47" y="7"/>
                    <a:pt x="46" y="7"/>
                    <a:pt x="46" y="8"/>
                  </a:cubicBezTo>
                  <a:cubicBezTo>
                    <a:pt x="46" y="7"/>
                    <a:pt x="46" y="6"/>
                    <a:pt x="45" y="6"/>
                  </a:cubicBezTo>
                  <a:cubicBezTo>
                    <a:pt x="45" y="6"/>
                    <a:pt x="44" y="7"/>
                    <a:pt x="45" y="8"/>
                  </a:cubicBezTo>
                  <a:cubicBezTo>
                    <a:pt x="45" y="8"/>
                    <a:pt x="46" y="8"/>
                    <a:pt x="46" y="9"/>
                  </a:cubicBezTo>
                  <a:cubicBezTo>
                    <a:pt x="45" y="9"/>
                    <a:pt x="45" y="9"/>
                    <a:pt x="45" y="10"/>
                  </a:cubicBezTo>
                  <a:cubicBezTo>
                    <a:pt x="45" y="10"/>
                    <a:pt x="45" y="10"/>
                    <a:pt x="45" y="10"/>
                  </a:cubicBezTo>
                  <a:cubicBezTo>
                    <a:pt x="45" y="10"/>
                    <a:pt x="45" y="10"/>
                    <a:pt x="44" y="10"/>
                  </a:cubicBezTo>
                  <a:cubicBezTo>
                    <a:pt x="44" y="9"/>
                    <a:pt x="44" y="8"/>
                    <a:pt x="43" y="8"/>
                  </a:cubicBezTo>
                  <a:cubicBezTo>
                    <a:pt x="42" y="8"/>
                    <a:pt x="42" y="9"/>
                    <a:pt x="42" y="9"/>
                  </a:cubicBezTo>
                  <a:cubicBezTo>
                    <a:pt x="42" y="9"/>
                    <a:pt x="42" y="9"/>
                    <a:pt x="41" y="9"/>
                  </a:cubicBezTo>
                  <a:cubicBezTo>
                    <a:pt x="40" y="9"/>
                    <a:pt x="40" y="8"/>
                    <a:pt x="38" y="9"/>
                  </a:cubicBezTo>
                  <a:cubicBezTo>
                    <a:pt x="37" y="10"/>
                    <a:pt x="36" y="9"/>
                    <a:pt x="36" y="11"/>
                  </a:cubicBezTo>
                  <a:cubicBezTo>
                    <a:pt x="36" y="11"/>
                    <a:pt x="36" y="11"/>
                    <a:pt x="36" y="11"/>
                  </a:cubicBezTo>
                  <a:cubicBezTo>
                    <a:pt x="36" y="11"/>
                    <a:pt x="36" y="11"/>
                    <a:pt x="36" y="11"/>
                  </a:cubicBezTo>
                  <a:cubicBezTo>
                    <a:pt x="35" y="11"/>
                    <a:pt x="35" y="11"/>
                    <a:pt x="35" y="11"/>
                  </a:cubicBezTo>
                  <a:cubicBezTo>
                    <a:pt x="34" y="11"/>
                    <a:pt x="34" y="11"/>
                    <a:pt x="34" y="10"/>
                  </a:cubicBezTo>
                  <a:cubicBezTo>
                    <a:pt x="34" y="11"/>
                    <a:pt x="34" y="11"/>
                    <a:pt x="34" y="11"/>
                  </a:cubicBezTo>
                  <a:cubicBezTo>
                    <a:pt x="34" y="10"/>
                    <a:pt x="35" y="9"/>
                    <a:pt x="36" y="10"/>
                  </a:cubicBezTo>
                  <a:cubicBezTo>
                    <a:pt x="36" y="9"/>
                    <a:pt x="35" y="8"/>
                    <a:pt x="35" y="8"/>
                  </a:cubicBezTo>
                  <a:cubicBezTo>
                    <a:pt x="34" y="7"/>
                    <a:pt x="34" y="6"/>
                    <a:pt x="34" y="5"/>
                  </a:cubicBezTo>
                  <a:cubicBezTo>
                    <a:pt x="34" y="5"/>
                    <a:pt x="34" y="5"/>
                    <a:pt x="34" y="5"/>
                  </a:cubicBezTo>
                  <a:cubicBezTo>
                    <a:pt x="32" y="4"/>
                    <a:pt x="34" y="8"/>
                    <a:pt x="33" y="8"/>
                  </a:cubicBezTo>
                  <a:cubicBezTo>
                    <a:pt x="33" y="7"/>
                    <a:pt x="31" y="7"/>
                    <a:pt x="32" y="6"/>
                  </a:cubicBezTo>
                  <a:cubicBezTo>
                    <a:pt x="29" y="6"/>
                    <a:pt x="29" y="6"/>
                    <a:pt x="29" y="6"/>
                  </a:cubicBezTo>
                  <a:cubicBezTo>
                    <a:pt x="29" y="7"/>
                    <a:pt x="30" y="7"/>
                    <a:pt x="30" y="7"/>
                  </a:cubicBezTo>
                  <a:cubicBezTo>
                    <a:pt x="31" y="8"/>
                    <a:pt x="31" y="8"/>
                    <a:pt x="31" y="9"/>
                  </a:cubicBezTo>
                  <a:cubicBezTo>
                    <a:pt x="31" y="9"/>
                    <a:pt x="31" y="9"/>
                    <a:pt x="31" y="10"/>
                  </a:cubicBezTo>
                  <a:cubicBezTo>
                    <a:pt x="31" y="9"/>
                    <a:pt x="31" y="9"/>
                    <a:pt x="30" y="9"/>
                  </a:cubicBezTo>
                  <a:cubicBezTo>
                    <a:pt x="30" y="9"/>
                    <a:pt x="30" y="10"/>
                    <a:pt x="30" y="10"/>
                  </a:cubicBezTo>
                  <a:cubicBezTo>
                    <a:pt x="31" y="10"/>
                    <a:pt x="30" y="10"/>
                    <a:pt x="30" y="11"/>
                  </a:cubicBezTo>
                  <a:cubicBezTo>
                    <a:pt x="29" y="11"/>
                    <a:pt x="28" y="10"/>
                    <a:pt x="28" y="11"/>
                  </a:cubicBezTo>
                  <a:cubicBezTo>
                    <a:pt x="30" y="12"/>
                    <a:pt x="28" y="13"/>
                    <a:pt x="28" y="13"/>
                  </a:cubicBezTo>
                  <a:cubicBezTo>
                    <a:pt x="28" y="13"/>
                    <a:pt x="29" y="14"/>
                    <a:pt x="29" y="15"/>
                  </a:cubicBezTo>
                  <a:cubicBezTo>
                    <a:pt x="30" y="15"/>
                    <a:pt x="30" y="16"/>
                    <a:pt x="30" y="16"/>
                  </a:cubicBezTo>
                  <a:cubicBezTo>
                    <a:pt x="31" y="17"/>
                    <a:pt x="32" y="16"/>
                    <a:pt x="33" y="16"/>
                  </a:cubicBezTo>
                  <a:cubicBezTo>
                    <a:pt x="33" y="16"/>
                    <a:pt x="33" y="17"/>
                    <a:pt x="33" y="17"/>
                  </a:cubicBezTo>
                  <a:cubicBezTo>
                    <a:pt x="33" y="17"/>
                    <a:pt x="33" y="18"/>
                    <a:pt x="33" y="18"/>
                  </a:cubicBezTo>
                  <a:cubicBezTo>
                    <a:pt x="33" y="18"/>
                    <a:pt x="34" y="17"/>
                    <a:pt x="34" y="16"/>
                  </a:cubicBezTo>
                  <a:cubicBezTo>
                    <a:pt x="35" y="16"/>
                    <a:pt x="35" y="16"/>
                    <a:pt x="35" y="15"/>
                  </a:cubicBezTo>
                  <a:cubicBezTo>
                    <a:pt x="35" y="15"/>
                    <a:pt x="35" y="15"/>
                    <a:pt x="35" y="15"/>
                  </a:cubicBezTo>
                  <a:cubicBezTo>
                    <a:pt x="35" y="15"/>
                    <a:pt x="35" y="15"/>
                    <a:pt x="35" y="14"/>
                  </a:cubicBezTo>
                  <a:cubicBezTo>
                    <a:pt x="33" y="14"/>
                    <a:pt x="33" y="17"/>
                    <a:pt x="32" y="15"/>
                  </a:cubicBezTo>
                  <a:cubicBezTo>
                    <a:pt x="32" y="14"/>
                    <a:pt x="33" y="14"/>
                    <a:pt x="33" y="14"/>
                  </a:cubicBezTo>
                  <a:cubicBezTo>
                    <a:pt x="33" y="14"/>
                    <a:pt x="33" y="14"/>
                    <a:pt x="33" y="14"/>
                  </a:cubicBezTo>
                  <a:cubicBezTo>
                    <a:pt x="34" y="14"/>
                    <a:pt x="34" y="14"/>
                    <a:pt x="34" y="14"/>
                  </a:cubicBezTo>
                  <a:cubicBezTo>
                    <a:pt x="35" y="14"/>
                    <a:pt x="36" y="14"/>
                    <a:pt x="36" y="15"/>
                  </a:cubicBezTo>
                  <a:cubicBezTo>
                    <a:pt x="37" y="15"/>
                    <a:pt x="37" y="15"/>
                    <a:pt x="38" y="15"/>
                  </a:cubicBezTo>
                  <a:cubicBezTo>
                    <a:pt x="38" y="15"/>
                    <a:pt x="39" y="15"/>
                    <a:pt x="39" y="14"/>
                  </a:cubicBezTo>
                  <a:cubicBezTo>
                    <a:pt x="39" y="14"/>
                    <a:pt x="39" y="14"/>
                    <a:pt x="39" y="14"/>
                  </a:cubicBezTo>
                  <a:cubicBezTo>
                    <a:pt x="39" y="15"/>
                    <a:pt x="40" y="15"/>
                    <a:pt x="40" y="15"/>
                  </a:cubicBezTo>
                  <a:cubicBezTo>
                    <a:pt x="41" y="15"/>
                    <a:pt x="41" y="16"/>
                    <a:pt x="41" y="16"/>
                  </a:cubicBezTo>
                  <a:cubicBezTo>
                    <a:pt x="42" y="16"/>
                    <a:pt x="42" y="15"/>
                    <a:pt x="42" y="14"/>
                  </a:cubicBezTo>
                  <a:cubicBezTo>
                    <a:pt x="42" y="14"/>
                    <a:pt x="43" y="14"/>
                    <a:pt x="43" y="14"/>
                  </a:cubicBezTo>
                  <a:cubicBezTo>
                    <a:pt x="43" y="15"/>
                    <a:pt x="44" y="15"/>
                    <a:pt x="45" y="15"/>
                  </a:cubicBezTo>
                  <a:cubicBezTo>
                    <a:pt x="45" y="15"/>
                    <a:pt x="44" y="16"/>
                    <a:pt x="45" y="16"/>
                  </a:cubicBezTo>
                  <a:cubicBezTo>
                    <a:pt x="45" y="16"/>
                    <a:pt x="46" y="16"/>
                    <a:pt x="46" y="17"/>
                  </a:cubicBezTo>
                  <a:cubicBezTo>
                    <a:pt x="46" y="17"/>
                    <a:pt x="46" y="17"/>
                    <a:pt x="46" y="18"/>
                  </a:cubicBezTo>
                  <a:cubicBezTo>
                    <a:pt x="45" y="19"/>
                    <a:pt x="45" y="18"/>
                    <a:pt x="44" y="18"/>
                  </a:cubicBezTo>
                  <a:cubicBezTo>
                    <a:pt x="44" y="18"/>
                    <a:pt x="44" y="18"/>
                    <a:pt x="44" y="18"/>
                  </a:cubicBezTo>
                  <a:cubicBezTo>
                    <a:pt x="43" y="18"/>
                    <a:pt x="42" y="18"/>
                    <a:pt x="42" y="18"/>
                  </a:cubicBezTo>
                  <a:cubicBezTo>
                    <a:pt x="42" y="19"/>
                    <a:pt x="42" y="19"/>
                    <a:pt x="42" y="19"/>
                  </a:cubicBezTo>
                  <a:cubicBezTo>
                    <a:pt x="41" y="19"/>
                    <a:pt x="41" y="19"/>
                    <a:pt x="40" y="20"/>
                  </a:cubicBezTo>
                  <a:cubicBezTo>
                    <a:pt x="41" y="20"/>
                    <a:pt x="41" y="20"/>
                    <a:pt x="41" y="21"/>
                  </a:cubicBezTo>
                  <a:cubicBezTo>
                    <a:pt x="39" y="21"/>
                    <a:pt x="39" y="22"/>
                    <a:pt x="37" y="22"/>
                  </a:cubicBezTo>
                  <a:cubicBezTo>
                    <a:pt x="37" y="23"/>
                    <a:pt x="37" y="23"/>
                    <a:pt x="36" y="23"/>
                  </a:cubicBezTo>
                  <a:cubicBezTo>
                    <a:pt x="37" y="22"/>
                    <a:pt x="36" y="22"/>
                    <a:pt x="36" y="21"/>
                  </a:cubicBezTo>
                  <a:cubicBezTo>
                    <a:pt x="37" y="21"/>
                    <a:pt x="37" y="20"/>
                    <a:pt x="37" y="20"/>
                  </a:cubicBezTo>
                  <a:cubicBezTo>
                    <a:pt x="37" y="21"/>
                    <a:pt x="38" y="21"/>
                    <a:pt x="39" y="21"/>
                  </a:cubicBezTo>
                  <a:cubicBezTo>
                    <a:pt x="39" y="20"/>
                    <a:pt x="39" y="20"/>
                    <a:pt x="39" y="20"/>
                  </a:cubicBezTo>
                  <a:cubicBezTo>
                    <a:pt x="39" y="19"/>
                    <a:pt x="39" y="19"/>
                    <a:pt x="39" y="18"/>
                  </a:cubicBezTo>
                  <a:cubicBezTo>
                    <a:pt x="39" y="18"/>
                    <a:pt x="39" y="18"/>
                    <a:pt x="39" y="18"/>
                  </a:cubicBezTo>
                  <a:cubicBezTo>
                    <a:pt x="39" y="18"/>
                    <a:pt x="37" y="17"/>
                    <a:pt x="38" y="16"/>
                  </a:cubicBezTo>
                  <a:cubicBezTo>
                    <a:pt x="36" y="16"/>
                    <a:pt x="37" y="18"/>
                    <a:pt x="36" y="17"/>
                  </a:cubicBezTo>
                  <a:cubicBezTo>
                    <a:pt x="36" y="17"/>
                    <a:pt x="36" y="17"/>
                    <a:pt x="36" y="17"/>
                  </a:cubicBezTo>
                  <a:cubicBezTo>
                    <a:pt x="36" y="17"/>
                    <a:pt x="36" y="17"/>
                    <a:pt x="36" y="17"/>
                  </a:cubicBezTo>
                  <a:cubicBezTo>
                    <a:pt x="36" y="17"/>
                    <a:pt x="36" y="17"/>
                    <a:pt x="36" y="17"/>
                  </a:cubicBezTo>
                  <a:cubicBezTo>
                    <a:pt x="36" y="17"/>
                    <a:pt x="36" y="17"/>
                    <a:pt x="36" y="17"/>
                  </a:cubicBezTo>
                  <a:cubicBezTo>
                    <a:pt x="35" y="17"/>
                    <a:pt x="34" y="17"/>
                    <a:pt x="34" y="19"/>
                  </a:cubicBezTo>
                  <a:cubicBezTo>
                    <a:pt x="35" y="18"/>
                    <a:pt x="36" y="18"/>
                    <a:pt x="36" y="19"/>
                  </a:cubicBezTo>
                  <a:cubicBezTo>
                    <a:pt x="36" y="19"/>
                    <a:pt x="36" y="19"/>
                    <a:pt x="36" y="19"/>
                  </a:cubicBezTo>
                  <a:cubicBezTo>
                    <a:pt x="35" y="19"/>
                    <a:pt x="35" y="19"/>
                    <a:pt x="34" y="19"/>
                  </a:cubicBezTo>
                  <a:cubicBezTo>
                    <a:pt x="33" y="19"/>
                    <a:pt x="33" y="19"/>
                    <a:pt x="33" y="20"/>
                  </a:cubicBezTo>
                  <a:cubicBezTo>
                    <a:pt x="33" y="20"/>
                    <a:pt x="32" y="20"/>
                    <a:pt x="32" y="20"/>
                  </a:cubicBezTo>
                  <a:cubicBezTo>
                    <a:pt x="31" y="20"/>
                    <a:pt x="32" y="22"/>
                    <a:pt x="31" y="22"/>
                  </a:cubicBezTo>
                  <a:cubicBezTo>
                    <a:pt x="30" y="20"/>
                    <a:pt x="30" y="20"/>
                    <a:pt x="31" y="19"/>
                  </a:cubicBezTo>
                  <a:cubicBezTo>
                    <a:pt x="30" y="19"/>
                    <a:pt x="28" y="19"/>
                    <a:pt x="28" y="21"/>
                  </a:cubicBezTo>
                  <a:cubicBezTo>
                    <a:pt x="28" y="21"/>
                    <a:pt x="29" y="21"/>
                    <a:pt x="29" y="21"/>
                  </a:cubicBezTo>
                  <a:cubicBezTo>
                    <a:pt x="29" y="22"/>
                    <a:pt x="29" y="22"/>
                    <a:pt x="28" y="23"/>
                  </a:cubicBezTo>
                  <a:cubicBezTo>
                    <a:pt x="30" y="24"/>
                    <a:pt x="30" y="21"/>
                    <a:pt x="30" y="22"/>
                  </a:cubicBezTo>
                  <a:cubicBezTo>
                    <a:pt x="30" y="24"/>
                    <a:pt x="29" y="25"/>
                    <a:pt x="29" y="26"/>
                  </a:cubicBezTo>
                  <a:cubicBezTo>
                    <a:pt x="29" y="26"/>
                    <a:pt x="28" y="26"/>
                    <a:pt x="28" y="26"/>
                  </a:cubicBezTo>
                  <a:cubicBezTo>
                    <a:pt x="28" y="26"/>
                    <a:pt x="28" y="26"/>
                    <a:pt x="27" y="27"/>
                  </a:cubicBezTo>
                  <a:cubicBezTo>
                    <a:pt x="27" y="27"/>
                    <a:pt x="27" y="27"/>
                    <a:pt x="26" y="27"/>
                  </a:cubicBezTo>
                  <a:cubicBezTo>
                    <a:pt x="27" y="26"/>
                    <a:pt x="27" y="27"/>
                    <a:pt x="25" y="27"/>
                  </a:cubicBezTo>
                  <a:cubicBezTo>
                    <a:pt x="26" y="25"/>
                    <a:pt x="25" y="26"/>
                    <a:pt x="25" y="25"/>
                  </a:cubicBezTo>
                  <a:cubicBezTo>
                    <a:pt x="25" y="25"/>
                    <a:pt x="25" y="24"/>
                    <a:pt x="25" y="24"/>
                  </a:cubicBezTo>
                  <a:cubicBezTo>
                    <a:pt x="26" y="24"/>
                    <a:pt x="26" y="23"/>
                    <a:pt x="26" y="23"/>
                  </a:cubicBezTo>
                  <a:cubicBezTo>
                    <a:pt x="26" y="23"/>
                    <a:pt x="27" y="23"/>
                    <a:pt x="27" y="23"/>
                  </a:cubicBezTo>
                  <a:cubicBezTo>
                    <a:pt x="27" y="22"/>
                    <a:pt x="26" y="22"/>
                    <a:pt x="26" y="22"/>
                  </a:cubicBezTo>
                  <a:cubicBezTo>
                    <a:pt x="28" y="21"/>
                    <a:pt x="26" y="21"/>
                    <a:pt x="26" y="21"/>
                  </a:cubicBezTo>
                  <a:cubicBezTo>
                    <a:pt x="26" y="21"/>
                    <a:pt x="27" y="20"/>
                    <a:pt x="26" y="19"/>
                  </a:cubicBezTo>
                  <a:cubicBezTo>
                    <a:pt x="27" y="19"/>
                    <a:pt x="27" y="19"/>
                    <a:pt x="27" y="18"/>
                  </a:cubicBezTo>
                  <a:cubicBezTo>
                    <a:pt x="27" y="18"/>
                    <a:pt x="26" y="18"/>
                    <a:pt x="26" y="18"/>
                  </a:cubicBezTo>
                  <a:cubicBezTo>
                    <a:pt x="26" y="18"/>
                    <a:pt x="26" y="19"/>
                    <a:pt x="26" y="19"/>
                  </a:cubicBezTo>
                  <a:cubicBezTo>
                    <a:pt x="25" y="19"/>
                    <a:pt x="26" y="17"/>
                    <a:pt x="25" y="17"/>
                  </a:cubicBezTo>
                  <a:cubicBezTo>
                    <a:pt x="25" y="18"/>
                    <a:pt x="24" y="18"/>
                    <a:pt x="24" y="18"/>
                  </a:cubicBezTo>
                  <a:cubicBezTo>
                    <a:pt x="22" y="17"/>
                    <a:pt x="24" y="18"/>
                    <a:pt x="24" y="16"/>
                  </a:cubicBezTo>
                  <a:cubicBezTo>
                    <a:pt x="22" y="16"/>
                    <a:pt x="22" y="17"/>
                    <a:pt x="22" y="19"/>
                  </a:cubicBezTo>
                  <a:cubicBezTo>
                    <a:pt x="23" y="18"/>
                    <a:pt x="24" y="20"/>
                    <a:pt x="23" y="21"/>
                  </a:cubicBezTo>
                  <a:cubicBezTo>
                    <a:pt x="23" y="20"/>
                    <a:pt x="22" y="20"/>
                    <a:pt x="21" y="20"/>
                  </a:cubicBezTo>
                  <a:cubicBezTo>
                    <a:pt x="21" y="20"/>
                    <a:pt x="21" y="19"/>
                    <a:pt x="21" y="19"/>
                  </a:cubicBezTo>
                  <a:cubicBezTo>
                    <a:pt x="20" y="20"/>
                    <a:pt x="20" y="20"/>
                    <a:pt x="19" y="20"/>
                  </a:cubicBezTo>
                  <a:cubicBezTo>
                    <a:pt x="18" y="20"/>
                    <a:pt x="18" y="19"/>
                    <a:pt x="18" y="19"/>
                  </a:cubicBezTo>
                  <a:cubicBezTo>
                    <a:pt x="18" y="19"/>
                    <a:pt x="17" y="20"/>
                    <a:pt x="17" y="20"/>
                  </a:cubicBezTo>
                  <a:cubicBezTo>
                    <a:pt x="18" y="19"/>
                    <a:pt x="15" y="20"/>
                    <a:pt x="16" y="18"/>
                  </a:cubicBezTo>
                  <a:cubicBezTo>
                    <a:pt x="16" y="17"/>
                    <a:pt x="17" y="17"/>
                    <a:pt x="18" y="17"/>
                  </a:cubicBezTo>
                  <a:cubicBezTo>
                    <a:pt x="18" y="15"/>
                    <a:pt x="19" y="16"/>
                    <a:pt x="19" y="14"/>
                  </a:cubicBezTo>
                  <a:cubicBezTo>
                    <a:pt x="19" y="14"/>
                    <a:pt x="19" y="14"/>
                    <a:pt x="19"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3"/>
                    <a:pt x="21" y="13"/>
                    <a:pt x="21" y="13"/>
                  </a:cubicBezTo>
                  <a:cubicBezTo>
                    <a:pt x="21" y="13"/>
                    <a:pt x="21" y="13"/>
                    <a:pt x="22" y="13"/>
                  </a:cubicBezTo>
                  <a:cubicBezTo>
                    <a:pt x="22" y="14"/>
                    <a:pt x="21" y="14"/>
                    <a:pt x="21" y="14"/>
                  </a:cubicBezTo>
                  <a:cubicBezTo>
                    <a:pt x="21" y="15"/>
                    <a:pt x="22" y="15"/>
                    <a:pt x="23" y="16"/>
                  </a:cubicBezTo>
                  <a:cubicBezTo>
                    <a:pt x="24" y="15"/>
                    <a:pt x="24" y="16"/>
                    <a:pt x="25" y="15"/>
                  </a:cubicBezTo>
                  <a:cubicBezTo>
                    <a:pt x="24" y="15"/>
                    <a:pt x="23" y="14"/>
                    <a:pt x="24" y="14"/>
                  </a:cubicBezTo>
                  <a:cubicBezTo>
                    <a:pt x="25" y="14"/>
                    <a:pt x="26" y="16"/>
                    <a:pt x="26" y="14"/>
                  </a:cubicBezTo>
                  <a:cubicBezTo>
                    <a:pt x="26" y="14"/>
                    <a:pt x="26" y="14"/>
                    <a:pt x="26" y="14"/>
                  </a:cubicBezTo>
                  <a:cubicBezTo>
                    <a:pt x="26" y="14"/>
                    <a:pt x="27" y="14"/>
                    <a:pt x="27" y="14"/>
                  </a:cubicBezTo>
                  <a:cubicBezTo>
                    <a:pt x="27" y="14"/>
                    <a:pt x="27" y="13"/>
                    <a:pt x="27" y="13"/>
                  </a:cubicBezTo>
                  <a:cubicBezTo>
                    <a:pt x="27" y="13"/>
                    <a:pt x="27" y="13"/>
                    <a:pt x="27" y="13"/>
                  </a:cubicBezTo>
                  <a:cubicBezTo>
                    <a:pt x="28" y="13"/>
                    <a:pt x="27" y="12"/>
                    <a:pt x="26" y="12"/>
                  </a:cubicBezTo>
                  <a:cubicBezTo>
                    <a:pt x="26" y="12"/>
                    <a:pt x="26" y="11"/>
                    <a:pt x="26" y="11"/>
                  </a:cubicBezTo>
                  <a:cubicBezTo>
                    <a:pt x="27" y="10"/>
                    <a:pt x="28" y="10"/>
                    <a:pt x="29" y="10"/>
                  </a:cubicBezTo>
                  <a:cubicBezTo>
                    <a:pt x="29" y="9"/>
                    <a:pt x="28" y="8"/>
                    <a:pt x="28" y="7"/>
                  </a:cubicBezTo>
                  <a:cubicBezTo>
                    <a:pt x="28" y="7"/>
                    <a:pt x="29" y="7"/>
                    <a:pt x="29" y="6"/>
                  </a:cubicBezTo>
                  <a:cubicBezTo>
                    <a:pt x="27" y="6"/>
                    <a:pt x="28" y="4"/>
                    <a:pt x="26" y="5"/>
                  </a:cubicBezTo>
                  <a:cubicBezTo>
                    <a:pt x="26" y="4"/>
                    <a:pt x="26" y="4"/>
                    <a:pt x="26" y="4"/>
                  </a:cubicBezTo>
                  <a:cubicBezTo>
                    <a:pt x="25" y="4"/>
                    <a:pt x="26" y="5"/>
                    <a:pt x="27" y="6"/>
                  </a:cubicBezTo>
                  <a:cubicBezTo>
                    <a:pt x="26" y="6"/>
                    <a:pt x="26" y="5"/>
                    <a:pt x="25" y="5"/>
                  </a:cubicBezTo>
                  <a:cubicBezTo>
                    <a:pt x="26" y="6"/>
                    <a:pt x="25" y="6"/>
                    <a:pt x="25" y="7"/>
                  </a:cubicBezTo>
                  <a:cubicBezTo>
                    <a:pt x="25" y="7"/>
                    <a:pt x="26" y="7"/>
                    <a:pt x="26" y="7"/>
                  </a:cubicBezTo>
                  <a:cubicBezTo>
                    <a:pt x="26" y="7"/>
                    <a:pt x="26" y="7"/>
                    <a:pt x="26" y="7"/>
                  </a:cubicBezTo>
                  <a:cubicBezTo>
                    <a:pt x="25" y="7"/>
                    <a:pt x="25" y="7"/>
                    <a:pt x="25" y="8"/>
                  </a:cubicBezTo>
                  <a:cubicBezTo>
                    <a:pt x="25" y="7"/>
                    <a:pt x="25" y="7"/>
                    <a:pt x="25" y="7"/>
                  </a:cubicBezTo>
                  <a:cubicBezTo>
                    <a:pt x="24" y="6"/>
                    <a:pt x="24" y="5"/>
                    <a:pt x="24" y="5"/>
                  </a:cubicBezTo>
                  <a:cubicBezTo>
                    <a:pt x="24" y="6"/>
                    <a:pt x="22" y="5"/>
                    <a:pt x="22" y="6"/>
                  </a:cubicBezTo>
                  <a:cubicBezTo>
                    <a:pt x="23" y="6"/>
                    <a:pt x="23" y="7"/>
                    <a:pt x="24" y="7"/>
                  </a:cubicBezTo>
                  <a:cubicBezTo>
                    <a:pt x="22" y="7"/>
                    <a:pt x="21" y="5"/>
                    <a:pt x="19" y="5"/>
                  </a:cubicBezTo>
                  <a:cubicBezTo>
                    <a:pt x="19" y="6"/>
                    <a:pt x="20" y="6"/>
                    <a:pt x="20" y="6"/>
                  </a:cubicBezTo>
                  <a:cubicBezTo>
                    <a:pt x="21" y="7"/>
                    <a:pt x="21" y="7"/>
                    <a:pt x="21" y="8"/>
                  </a:cubicBezTo>
                  <a:cubicBezTo>
                    <a:pt x="22" y="8"/>
                    <a:pt x="22" y="8"/>
                    <a:pt x="23" y="8"/>
                  </a:cubicBezTo>
                  <a:cubicBezTo>
                    <a:pt x="22" y="9"/>
                    <a:pt x="24" y="9"/>
                    <a:pt x="24" y="10"/>
                  </a:cubicBezTo>
                  <a:cubicBezTo>
                    <a:pt x="23" y="10"/>
                    <a:pt x="23" y="10"/>
                    <a:pt x="23" y="10"/>
                  </a:cubicBezTo>
                  <a:cubicBezTo>
                    <a:pt x="23" y="10"/>
                    <a:pt x="23" y="10"/>
                    <a:pt x="22" y="10"/>
                  </a:cubicBezTo>
                  <a:cubicBezTo>
                    <a:pt x="22" y="11"/>
                    <a:pt x="23" y="11"/>
                    <a:pt x="23" y="11"/>
                  </a:cubicBezTo>
                  <a:cubicBezTo>
                    <a:pt x="23" y="11"/>
                    <a:pt x="23" y="11"/>
                    <a:pt x="23" y="11"/>
                  </a:cubicBezTo>
                  <a:cubicBezTo>
                    <a:pt x="23" y="11"/>
                    <a:pt x="23" y="11"/>
                    <a:pt x="23" y="11"/>
                  </a:cubicBezTo>
                  <a:cubicBezTo>
                    <a:pt x="23" y="11"/>
                    <a:pt x="23" y="11"/>
                    <a:pt x="23" y="11"/>
                  </a:cubicBezTo>
                  <a:cubicBezTo>
                    <a:pt x="24" y="11"/>
                    <a:pt x="24" y="11"/>
                    <a:pt x="24" y="11"/>
                  </a:cubicBezTo>
                  <a:cubicBezTo>
                    <a:pt x="24" y="12"/>
                    <a:pt x="23" y="12"/>
                    <a:pt x="22" y="12"/>
                  </a:cubicBezTo>
                  <a:cubicBezTo>
                    <a:pt x="22" y="12"/>
                    <a:pt x="22" y="12"/>
                    <a:pt x="22" y="10"/>
                  </a:cubicBezTo>
                  <a:cubicBezTo>
                    <a:pt x="21" y="10"/>
                    <a:pt x="21" y="11"/>
                    <a:pt x="21" y="11"/>
                  </a:cubicBezTo>
                  <a:cubicBezTo>
                    <a:pt x="20" y="12"/>
                    <a:pt x="20" y="11"/>
                    <a:pt x="18" y="11"/>
                  </a:cubicBezTo>
                  <a:cubicBezTo>
                    <a:pt x="18" y="11"/>
                    <a:pt x="18" y="11"/>
                    <a:pt x="18" y="11"/>
                  </a:cubicBezTo>
                  <a:cubicBezTo>
                    <a:pt x="18" y="12"/>
                    <a:pt x="18" y="12"/>
                    <a:pt x="17" y="12"/>
                  </a:cubicBezTo>
                  <a:cubicBezTo>
                    <a:pt x="18" y="13"/>
                    <a:pt x="15" y="13"/>
                    <a:pt x="16" y="12"/>
                  </a:cubicBezTo>
                  <a:cubicBezTo>
                    <a:pt x="16" y="12"/>
                    <a:pt x="17" y="12"/>
                    <a:pt x="17" y="12"/>
                  </a:cubicBezTo>
                  <a:cubicBezTo>
                    <a:pt x="17" y="11"/>
                    <a:pt x="16" y="12"/>
                    <a:pt x="16" y="11"/>
                  </a:cubicBezTo>
                  <a:cubicBezTo>
                    <a:pt x="16" y="11"/>
                    <a:pt x="16" y="11"/>
                    <a:pt x="17" y="11"/>
                  </a:cubicBezTo>
                  <a:cubicBezTo>
                    <a:pt x="17" y="11"/>
                    <a:pt x="16" y="11"/>
                    <a:pt x="16" y="11"/>
                  </a:cubicBezTo>
                  <a:cubicBezTo>
                    <a:pt x="16" y="11"/>
                    <a:pt x="16" y="11"/>
                    <a:pt x="16" y="10"/>
                  </a:cubicBezTo>
                  <a:cubicBezTo>
                    <a:pt x="16" y="10"/>
                    <a:pt x="16" y="10"/>
                    <a:pt x="17" y="10"/>
                  </a:cubicBezTo>
                  <a:cubicBezTo>
                    <a:pt x="17" y="9"/>
                    <a:pt x="17" y="9"/>
                    <a:pt x="16" y="9"/>
                  </a:cubicBezTo>
                  <a:cubicBezTo>
                    <a:pt x="17" y="9"/>
                    <a:pt x="18" y="9"/>
                    <a:pt x="18" y="8"/>
                  </a:cubicBezTo>
                  <a:cubicBezTo>
                    <a:pt x="16" y="9"/>
                    <a:pt x="15" y="7"/>
                    <a:pt x="16" y="6"/>
                  </a:cubicBezTo>
                  <a:cubicBezTo>
                    <a:pt x="15" y="6"/>
                    <a:pt x="15" y="5"/>
                    <a:pt x="14" y="5"/>
                  </a:cubicBezTo>
                  <a:cubicBezTo>
                    <a:pt x="13" y="5"/>
                    <a:pt x="13" y="5"/>
                    <a:pt x="13" y="5"/>
                  </a:cubicBezTo>
                  <a:cubicBezTo>
                    <a:pt x="12" y="5"/>
                    <a:pt x="11" y="5"/>
                    <a:pt x="11" y="4"/>
                  </a:cubicBezTo>
                  <a:cubicBezTo>
                    <a:pt x="10" y="5"/>
                    <a:pt x="11" y="5"/>
                    <a:pt x="11" y="6"/>
                  </a:cubicBezTo>
                  <a:cubicBezTo>
                    <a:pt x="12" y="6"/>
                    <a:pt x="12" y="6"/>
                    <a:pt x="12" y="6"/>
                  </a:cubicBezTo>
                  <a:cubicBezTo>
                    <a:pt x="13" y="7"/>
                    <a:pt x="14" y="7"/>
                    <a:pt x="15" y="8"/>
                  </a:cubicBezTo>
                  <a:cubicBezTo>
                    <a:pt x="14" y="9"/>
                    <a:pt x="13" y="10"/>
                    <a:pt x="13" y="10"/>
                  </a:cubicBezTo>
                  <a:cubicBezTo>
                    <a:pt x="12" y="10"/>
                    <a:pt x="12" y="10"/>
                    <a:pt x="12" y="9"/>
                  </a:cubicBezTo>
                  <a:cubicBezTo>
                    <a:pt x="11" y="9"/>
                    <a:pt x="11" y="10"/>
                    <a:pt x="11" y="11"/>
                  </a:cubicBezTo>
                  <a:cubicBezTo>
                    <a:pt x="12" y="10"/>
                    <a:pt x="12" y="11"/>
                    <a:pt x="12" y="11"/>
                  </a:cubicBezTo>
                  <a:cubicBezTo>
                    <a:pt x="12" y="11"/>
                    <a:pt x="12" y="11"/>
                    <a:pt x="12" y="11"/>
                  </a:cubicBezTo>
                  <a:cubicBezTo>
                    <a:pt x="11" y="12"/>
                    <a:pt x="10" y="11"/>
                    <a:pt x="10" y="11"/>
                  </a:cubicBezTo>
                  <a:cubicBezTo>
                    <a:pt x="10" y="10"/>
                    <a:pt x="8" y="10"/>
                    <a:pt x="9" y="10"/>
                  </a:cubicBezTo>
                  <a:cubicBezTo>
                    <a:pt x="9" y="8"/>
                    <a:pt x="8" y="10"/>
                    <a:pt x="8" y="11"/>
                  </a:cubicBezTo>
                  <a:cubicBezTo>
                    <a:pt x="8" y="11"/>
                    <a:pt x="8" y="10"/>
                    <a:pt x="7" y="10"/>
                  </a:cubicBezTo>
                  <a:cubicBezTo>
                    <a:pt x="7" y="11"/>
                    <a:pt x="7" y="11"/>
                    <a:pt x="7" y="11"/>
                  </a:cubicBezTo>
                  <a:cubicBezTo>
                    <a:pt x="7" y="11"/>
                    <a:pt x="7" y="11"/>
                    <a:pt x="7" y="11"/>
                  </a:cubicBezTo>
                  <a:cubicBezTo>
                    <a:pt x="7" y="12"/>
                    <a:pt x="7" y="12"/>
                    <a:pt x="7" y="12"/>
                  </a:cubicBezTo>
                  <a:cubicBezTo>
                    <a:pt x="6" y="12"/>
                    <a:pt x="6" y="12"/>
                    <a:pt x="6" y="12"/>
                  </a:cubicBezTo>
                  <a:cubicBezTo>
                    <a:pt x="6" y="11"/>
                    <a:pt x="6" y="11"/>
                    <a:pt x="6" y="10"/>
                  </a:cubicBezTo>
                  <a:cubicBezTo>
                    <a:pt x="5" y="10"/>
                    <a:pt x="3" y="11"/>
                    <a:pt x="4" y="12"/>
                  </a:cubicBezTo>
                  <a:cubicBezTo>
                    <a:pt x="3" y="12"/>
                    <a:pt x="3" y="13"/>
                    <a:pt x="3" y="13"/>
                  </a:cubicBezTo>
                  <a:cubicBezTo>
                    <a:pt x="2" y="14"/>
                    <a:pt x="2" y="14"/>
                    <a:pt x="1" y="15"/>
                  </a:cubicBezTo>
                  <a:cubicBezTo>
                    <a:pt x="1" y="15"/>
                    <a:pt x="1" y="15"/>
                    <a:pt x="1" y="15"/>
                  </a:cubicBezTo>
                  <a:cubicBezTo>
                    <a:pt x="2" y="15"/>
                    <a:pt x="2" y="17"/>
                    <a:pt x="3" y="18"/>
                  </a:cubicBezTo>
                  <a:cubicBezTo>
                    <a:pt x="3" y="18"/>
                    <a:pt x="5" y="17"/>
                    <a:pt x="5" y="18"/>
                  </a:cubicBezTo>
                  <a:cubicBezTo>
                    <a:pt x="4" y="19"/>
                    <a:pt x="4" y="20"/>
                    <a:pt x="4" y="21"/>
                  </a:cubicBezTo>
                  <a:cubicBezTo>
                    <a:pt x="3" y="20"/>
                    <a:pt x="1" y="18"/>
                    <a:pt x="0" y="20"/>
                  </a:cubicBezTo>
                  <a:cubicBezTo>
                    <a:pt x="0" y="21"/>
                    <a:pt x="2" y="20"/>
                    <a:pt x="1" y="22"/>
                  </a:cubicBezTo>
                  <a:cubicBezTo>
                    <a:pt x="1" y="23"/>
                    <a:pt x="0" y="22"/>
                    <a:pt x="0" y="23"/>
                  </a:cubicBezTo>
                  <a:cubicBezTo>
                    <a:pt x="1" y="23"/>
                    <a:pt x="1" y="23"/>
                    <a:pt x="1" y="24"/>
                  </a:cubicBezTo>
                  <a:cubicBezTo>
                    <a:pt x="2" y="23"/>
                    <a:pt x="3" y="24"/>
                    <a:pt x="5" y="23"/>
                  </a:cubicBezTo>
                  <a:cubicBezTo>
                    <a:pt x="5" y="25"/>
                    <a:pt x="8" y="23"/>
                    <a:pt x="7" y="25"/>
                  </a:cubicBezTo>
                  <a:cubicBezTo>
                    <a:pt x="9" y="25"/>
                    <a:pt x="9" y="25"/>
                    <a:pt x="9" y="25"/>
                  </a:cubicBezTo>
                  <a:cubicBezTo>
                    <a:pt x="9" y="24"/>
                    <a:pt x="10" y="24"/>
                    <a:pt x="9" y="23"/>
                  </a:cubicBezTo>
                  <a:cubicBezTo>
                    <a:pt x="9" y="24"/>
                    <a:pt x="9" y="24"/>
                    <a:pt x="9" y="23"/>
                  </a:cubicBezTo>
                  <a:cubicBezTo>
                    <a:pt x="10" y="23"/>
                    <a:pt x="10" y="22"/>
                    <a:pt x="11" y="21"/>
                  </a:cubicBezTo>
                  <a:cubicBezTo>
                    <a:pt x="9" y="20"/>
                    <a:pt x="9" y="23"/>
                    <a:pt x="8" y="21"/>
                  </a:cubicBezTo>
                  <a:cubicBezTo>
                    <a:pt x="8" y="21"/>
                    <a:pt x="9" y="22"/>
                    <a:pt x="9" y="21"/>
                  </a:cubicBezTo>
                  <a:cubicBezTo>
                    <a:pt x="9" y="21"/>
                    <a:pt x="9" y="21"/>
                    <a:pt x="9" y="21"/>
                  </a:cubicBezTo>
                  <a:cubicBezTo>
                    <a:pt x="10" y="20"/>
                    <a:pt x="9" y="18"/>
                    <a:pt x="9" y="17"/>
                  </a:cubicBezTo>
                  <a:cubicBezTo>
                    <a:pt x="7" y="17"/>
                    <a:pt x="6" y="18"/>
                    <a:pt x="5" y="17"/>
                  </a:cubicBezTo>
                  <a:cubicBezTo>
                    <a:pt x="5" y="16"/>
                    <a:pt x="7" y="15"/>
                    <a:pt x="8" y="16"/>
                  </a:cubicBezTo>
                  <a:cubicBezTo>
                    <a:pt x="8" y="13"/>
                    <a:pt x="10" y="16"/>
                    <a:pt x="11" y="14"/>
                  </a:cubicBezTo>
                  <a:cubicBezTo>
                    <a:pt x="10" y="14"/>
                    <a:pt x="10" y="13"/>
                    <a:pt x="11" y="13"/>
                  </a:cubicBezTo>
                  <a:cubicBezTo>
                    <a:pt x="11" y="13"/>
                    <a:pt x="11" y="14"/>
                    <a:pt x="11" y="14"/>
                  </a:cubicBezTo>
                  <a:cubicBezTo>
                    <a:pt x="12" y="15"/>
                    <a:pt x="13" y="14"/>
                    <a:pt x="13" y="15"/>
                  </a:cubicBezTo>
                  <a:cubicBezTo>
                    <a:pt x="15" y="15"/>
                    <a:pt x="15" y="15"/>
                    <a:pt x="15" y="15"/>
                  </a:cubicBezTo>
                  <a:cubicBezTo>
                    <a:pt x="15" y="16"/>
                    <a:pt x="15" y="18"/>
                    <a:pt x="15" y="18"/>
                  </a:cubicBezTo>
                  <a:cubicBezTo>
                    <a:pt x="14" y="18"/>
                    <a:pt x="14" y="18"/>
                    <a:pt x="14" y="18"/>
                  </a:cubicBezTo>
                  <a:cubicBezTo>
                    <a:pt x="14" y="18"/>
                    <a:pt x="14" y="18"/>
                    <a:pt x="13" y="18"/>
                  </a:cubicBezTo>
                  <a:cubicBezTo>
                    <a:pt x="13" y="19"/>
                    <a:pt x="14" y="19"/>
                    <a:pt x="15" y="19"/>
                  </a:cubicBezTo>
                  <a:cubicBezTo>
                    <a:pt x="14" y="19"/>
                    <a:pt x="14" y="19"/>
                    <a:pt x="13" y="18"/>
                  </a:cubicBezTo>
                  <a:cubicBezTo>
                    <a:pt x="13" y="19"/>
                    <a:pt x="13" y="21"/>
                    <a:pt x="12" y="21"/>
                  </a:cubicBezTo>
                  <a:cubicBezTo>
                    <a:pt x="12" y="21"/>
                    <a:pt x="12" y="20"/>
                    <a:pt x="12" y="20"/>
                  </a:cubicBezTo>
                  <a:cubicBezTo>
                    <a:pt x="12" y="20"/>
                    <a:pt x="11" y="20"/>
                    <a:pt x="11" y="21"/>
                  </a:cubicBezTo>
                  <a:cubicBezTo>
                    <a:pt x="11" y="21"/>
                    <a:pt x="12" y="21"/>
                    <a:pt x="12" y="21"/>
                  </a:cubicBezTo>
                  <a:cubicBezTo>
                    <a:pt x="12" y="23"/>
                    <a:pt x="13" y="24"/>
                    <a:pt x="13" y="24"/>
                  </a:cubicBezTo>
                  <a:cubicBezTo>
                    <a:pt x="11" y="23"/>
                    <a:pt x="13" y="25"/>
                    <a:pt x="13" y="25"/>
                  </a:cubicBezTo>
                  <a:cubicBezTo>
                    <a:pt x="12" y="26"/>
                    <a:pt x="11" y="25"/>
                    <a:pt x="11" y="26"/>
                  </a:cubicBezTo>
                  <a:cubicBezTo>
                    <a:pt x="11" y="26"/>
                    <a:pt x="11" y="28"/>
                    <a:pt x="10" y="28"/>
                  </a:cubicBezTo>
                  <a:cubicBezTo>
                    <a:pt x="10" y="27"/>
                    <a:pt x="7" y="26"/>
                    <a:pt x="7" y="28"/>
                  </a:cubicBezTo>
                  <a:cubicBezTo>
                    <a:pt x="8" y="27"/>
                    <a:pt x="9" y="28"/>
                    <a:pt x="9" y="28"/>
                  </a:cubicBezTo>
                  <a:cubicBezTo>
                    <a:pt x="9" y="28"/>
                    <a:pt x="9" y="27"/>
                    <a:pt x="10" y="28"/>
                  </a:cubicBezTo>
                  <a:cubicBezTo>
                    <a:pt x="10" y="28"/>
                    <a:pt x="10" y="28"/>
                    <a:pt x="10" y="29"/>
                  </a:cubicBezTo>
                  <a:cubicBezTo>
                    <a:pt x="10" y="29"/>
                    <a:pt x="11" y="29"/>
                    <a:pt x="11" y="29"/>
                  </a:cubicBezTo>
                  <a:cubicBezTo>
                    <a:pt x="11" y="28"/>
                    <a:pt x="11" y="28"/>
                    <a:pt x="12" y="28"/>
                  </a:cubicBezTo>
                  <a:cubicBezTo>
                    <a:pt x="11" y="28"/>
                    <a:pt x="13" y="29"/>
                    <a:pt x="13" y="28"/>
                  </a:cubicBezTo>
                  <a:cubicBezTo>
                    <a:pt x="13" y="28"/>
                    <a:pt x="12" y="27"/>
                    <a:pt x="12" y="27"/>
                  </a:cubicBezTo>
                  <a:cubicBezTo>
                    <a:pt x="14" y="26"/>
                    <a:pt x="14" y="27"/>
                    <a:pt x="15" y="28"/>
                  </a:cubicBezTo>
                  <a:cubicBezTo>
                    <a:pt x="15" y="28"/>
                    <a:pt x="13" y="27"/>
                    <a:pt x="14" y="28"/>
                  </a:cubicBezTo>
                  <a:cubicBezTo>
                    <a:pt x="14" y="28"/>
                    <a:pt x="15" y="28"/>
                    <a:pt x="15" y="28"/>
                  </a:cubicBezTo>
                  <a:cubicBezTo>
                    <a:pt x="15" y="28"/>
                    <a:pt x="16" y="28"/>
                    <a:pt x="16" y="28"/>
                  </a:cubicBezTo>
                  <a:cubicBezTo>
                    <a:pt x="16" y="28"/>
                    <a:pt x="16" y="28"/>
                    <a:pt x="16" y="28"/>
                  </a:cubicBezTo>
                  <a:cubicBezTo>
                    <a:pt x="17" y="28"/>
                    <a:pt x="17" y="28"/>
                    <a:pt x="18" y="28"/>
                  </a:cubicBezTo>
                  <a:cubicBezTo>
                    <a:pt x="18" y="28"/>
                    <a:pt x="19" y="28"/>
                    <a:pt x="19" y="28"/>
                  </a:cubicBezTo>
                  <a:cubicBezTo>
                    <a:pt x="19" y="26"/>
                    <a:pt x="17" y="26"/>
                    <a:pt x="17" y="25"/>
                  </a:cubicBezTo>
                  <a:cubicBezTo>
                    <a:pt x="18" y="25"/>
                    <a:pt x="18" y="24"/>
                    <a:pt x="18" y="24"/>
                  </a:cubicBezTo>
                  <a:cubicBezTo>
                    <a:pt x="18" y="24"/>
                    <a:pt x="19" y="24"/>
                    <a:pt x="19" y="24"/>
                  </a:cubicBezTo>
                  <a:cubicBezTo>
                    <a:pt x="20" y="23"/>
                    <a:pt x="21" y="23"/>
                    <a:pt x="22" y="23"/>
                  </a:cubicBezTo>
                  <a:cubicBezTo>
                    <a:pt x="21" y="25"/>
                    <a:pt x="23" y="24"/>
                    <a:pt x="23" y="25"/>
                  </a:cubicBezTo>
                  <a:cubicBezTo>
                    <a:pt x="22" y="25"/>
                    <a:pt x="22" y="26"/>
                    <a:pt x="22" y="26"/>
                  </a:cubicBezTo>
                  <a:cubicBezTo>
                    <a:pt x="21" y="27"/>
                    <a:pt x="22" y="28"/>
                    <a:pt x="23" y="29"/>
                  </a:cubicBezTo>
                  <a:cubicBezTo>
                    <a:pt x="25" y="29"/>
                    <a:pt x="28" y="28"/>
                    <a:pt x="29" y="27"/>
                  </a:cubicBezTo>
                  <a:cubicBezTo>
                    <a:pt x="30" y="27"/>
                    <a:pt x="30" y="28"/>
                    <a:pt x="32" y="28"/>
                  </a:cubicBezTo>
                  <a:cubicBezTo>
                    <a:pt x="32" y="26"/>
                    <a:pt x="34" y="27"/>
                    <a:pt x="33" y="25"/>
                  </a:cubicBezTo>
                  <a:cubicBezTo>
                    <a:pt x="33" y="25"/>
                    <a:pt x="32" y="25"/>
                    <a:pt x="32" y="24"/>
                  </a:cubicBezTo>
                  <a:cubicBezTo>
                    <a:pt x="34" y="25"/>
                    <a:pt x="32" y="24"/>
                    <a:pt x="33" y="23"/>
                  </a:cubicBezTo>
                  <a:cubicBezTo>
                    <a:pt x="33" y="23"/>
                    <a:pt x="33" y="21"/>
                    <a:pt x="34" y="21"/>
                  </a:cubicBezTo>
                  <a:cubicBezTo>
                    <a:pt x="35" y="21"/>
                    <a:pt x="35" y="21"/>
                    <a:pt x="35" y="21"/>
                  </a:cubicBezTo>
                  <a:cubicBezTo>
                    <a:pt x="33" y="22"/>
                    <a:pt x="36" y="22"/>
                    <a:pt x="36" y="24"/>
                  </a:cubicBezTo>
                  <a:cubicBezTo>
                    <a:pt x="36" y="24"/>
                    <a:pt x="37" y="24"/>
                    <a:pt x="37" y="24"/>
                  </a:cubicBezTo>
                  <a:cubicBezTo>
                    <a:pt x="37" y="24"/>
                    <a:pt x="37" y="25"/>
                    <a:pt x="37" y="25"/>
                  </a:cubicBezTo>
                  <a:cubicBezTo>
                    <a:pt x="37" y="25"/>
                    <a:pt x="38" y="25"/>
                    <a:pt x="38" y="25"/>
                  </a:cubicBezTo>
                  <a:cubicBezTo>
                    <a:pt x="38" y="25"/>
                    <a:pt x="38" y="26"/>
                    <a:pt x="38" y="26"/>
                  </a:cubicBezTo>
                  <a:cubicBezTo>
                    <a:pt x="39" y="26"/>
                    <a:pt x="40" y="26"/>
                    <a:pt x="40" y="27"/>
                  </a:cubicBezTo>
                  <a:cubicBezTo>
                    <a:pt x="39" y="28"/>
                    <a:pt x="39" y="27"/>
                    <a:pt x="38" y="26"/>
                  </a:cubicBezTo>
                  <a:cubicBezTo>
                    <a:pt x="38" y="27"/>
                    <a:pt x="36" y="28"/>
                    <a:pt x="37" y="29"/>
                  </a:cubicBezTo>
                  <a:cubicBezTo>
                    <a:pt x="38" y="28"/>
                    <a:pt x="37" y="28"/>
                    <a:pt x="38" y="28"/>
                  </a:cubicBezTo>
                  <a:cubicBezTo>
                    <a:pt x="40" y="28"/>
                    <a:pt x="41" y="28"/>
                    <a:pt x="42" y="28"/>
                  </a:cubicBezTo>
                  <a:cubicBezTo>
                    <a:pt x="42" y="28"/>
                    <a:pt x="42" y="27"/>
                    <a:pt x="43" y="27"/>
                  </a:cubicBezTo>
                  <a:cubicBezTo>
                    <a:pt x="45" y="27"/>
                    <a:pt x="46" y="28"/>
                    <a:pt x="47" y="26"/>
                  </a:cubicBezTo>
                  <a:cubicBezTo>
                    <a:pt x="47" y="24"/>
                    <a:pt x="47" y="22"/>
                    <a:pt x="50" y="23"/>
                  </a:cubicBezTo>
                  <a:cubicBezTo>
                    <a:pt x="50" y="24"/>
                    <a:pt x="50" y="24"/>
                    <a:pt x="50" y="25"/>
                  </a:cubicBezTo>
                  <a:cubicBezTo>
                    <a:pt x="52" y="25"/>
                    <a:pt x="53" y="25"/>
                    <a:pt x="54" y="25"/>
                  </a:cubicBezTo>
                  <a:cubicBezTo>
                    <a:pt x="54" y="25"/>
                    <a:pt x="55" y="24"/>
                    <a:pt x="55" y="24"/>
                  </a:cubicBezTo>
                  <a:cubicBezTo>
                    <a:pt x="56" y="23"/>
                    <a:pt x="56" y="21"/>
                    <a:pt x="57" y="21"/>
                  </a:cubicBezTo>
                  <a:cubicBezTo>
                    <a:pt x="59" y="22"/>
                    <a:pt x="59" y="24"/>
                    <a:pt x="60" y="22"/>
                  </a:cubicBezTo>
                  <a:cubicBezTo>
                    <a:pt x="61" y="25"/>
                    <a:pt x="60" y="25"/>
                    <a:pt x="60" y="27"/>
                  </a:cubicBezTo>
                  <a:cubicBezTo>
                    <a:pt x="61" y="27"/>
                    <a:pt x="61" y="28"/>
                    <a:pt x="62" y="27"/>
                  </a:cubicBezTo>
                  <a:cubicBezTo>
                    <a:pt x="62" y="26"/>
                    <a:pt x="63" y="26"/>
                    <a:pt x="63" y="25"/>
                  </a:cubicBezTo>
                  <a:cubicBezTo>
                    <a:pt x="63" y="25"/>
                    <a:pt x="63" y="24"/>
                    <a:pt x="63" y="24"/>
                  </a:cubicBezTo>
                  <a:cubicBezTo>
                    <a:pt x="63" y="24"/>
                    <a:pt x="63" y="24"/>
                    <a:pt x="63" y="23"/>
                  </a:cubicBezTo>
                  <a:cubicBezTo>
                    <a:pt x="63" y="22"/>
                    <a:pt x="64" y="22"/>
                    <a:pt x="64" y="21"/>
                  </a:cubicBezTo>
                  <a:cubicBezTo>
                    <a:pt x="64" y="22"/>
                    <a:pt x="65" y="23"/>
                    <a:pt x="66" y="25"/>
                  </a:cubicBezTo>
                  <a:cubicBezTo>
                    <a:pt x="67" y="25"/>
                    <a:pt x="68" y="25"/>
                    <a:pt x="69" y="25"/>
                  </a:cubicBezTo>
                  <a:cubicBezTo>
                    <a:pt x="70" y="25"/>
                    <a:pt x="69" y="24"/>
                    <a:pt x="70" y="24"/>
                  </a:cubicBezTo>
                  <a:cubicBezTo>
                    <a:pt x="70" y="24"/>
                    <a:pt x="71" y="24"/>
                    <a:pt x="71" y="24"/>
                  </a:cubicBezTo>
                  <a:cubicBezTo>
                    <a:pt x="71" y="23"/>
                    <a:pt x="72" y="23"/>
                    <a:pt x="72" y="23"/>
                  </a:cubicBezTo>
                  <a:cubicBezTo>
                    <a:pt x="72" y="23"/>
                    <a:pt x="72" y="22"/>
                    <a:pt x="72" y="22"/>
                  </a:cubicBezTo>
                  <a:cubicBezTo>
                    <a:pt x="73" y="22"/>
                    <a:pt x="73" y="22"/>
                    <a:pt x="73" y="21"/>
                  </a:cubicBezTo>
                  <a:cubicBezTo>
                    <a:pt x="73" y="21"/>
                    <a:pt x="73" y="21"/>
                    <a:pt x="73" y="21"/>
                  </a:cubicBezTo>
                  <a:cubicBezTo>
                    <a:pt x="73" y="24"/>
                    <a:pt x="73" y="24"/>
                    <a:pt x="73" y="24"/>
                  </a:cubicBezTo>
                  <a:cubicBezTo>
                    <a:pt x="74" y="24"/>
                    <a:pt x="75" y="24"/>
                    <a:pt x="75" y="25"/>
                  </a:cubicBezTo>
                  <a:cubicBezTo>
                    <a:pt x="75" y="26"/>
                    <a:pt x="75" y="27"/>
                    <a:pt x="76" y="27"/>
                  </a:cubicBezTo>
                  <a:cubicBezTo>
                    <a:pt x="76" y="26"/>
                    <a:pt x="77" y="25"/>
                    <a:pt x="77" y="24"/>
                  </a:cubicBezTo>
                  <a:cubicBezTo>
                    <a:pt x="77" y="24"/>
                    <a:pt x="76" y="24"/>
                    <a:pt x="76" y="24"/>
                  </a:cubicBezTo>
                  <a:cubicBezTo>
                    <a:pt x="77" y="24"/>
                    <a:pt x="76" y="22"/>
                    <a:pt x="77" y="22"/>
                  </a:cubicBezTo>
                  <a:cubicBezTo>
                    <a:pt x="77" y="23"/>
                    <a:pt x="78" y="23"/>
                    <a:pt x="78" y="23"/>
                  </a:cubicBezTo>
                  <a:cubicBezTo>
                    <a:pt x="78" y="23"/>
                    <a:pt x="77" y="24"/>
                    <a:pt x="77" y="24"/>
                  </a:cubicBezTo>
                  <a:cubicBezTo>
                    <a:pt x="79" y="24"/>
                    <a:pt x="79" y="24"/>
                    <a:pt x="81" y="24"/>
                  </a:cubicBezTo>
                  <a:cubicBezTo>
                    <a:pt x="81" y="26"/>
                    <a:pt x="81" y="26"/>
                    <a:pt x="83" y="26"/>
                  </a:cubicBezTo>
                  <a:cubicBezTo>
                    <a:pt x="83" y="24"/>
                    <a:pt x="84" y="24"/>
                    <a:pt x="86" y="24"/>
                  </a:cubicBezTo>
                  <a:cubicBezTo>
                    <a:pt x="86" y="24"/>
                    <a:pt x="85" y="23"/>
                    <a:pt x="86" y="22"/>
                  </a:cubicBezTo>
                  <a:cubicBezTo>
                    <a:pt x="86" y="23"/>
                    <a:pt x="86" y="23"/>
                    <a:pt x="87" y="23"/>
                  </a:cubicBezTo>
                  <a:cubicBezTo>
                    <a:pt x="87" y="23"/>
                    <a:pt x="87" y="23"/>
                    <a:pt x="87" y="23"/>
                  </a:cubicBezTo>
                  <a:cubicBezTo>
                    <a:pt x="87" y="23"/>
                    <a:pt x="87" y="23"/>
                    <a:pt x="87" y="23"/>
                  </a:cubicBezTo>
                  <a:cubicBezTo>
                    <a:pt x="88" y="23"/>
                    <a:pt x="89" y="23"/>
                    <a:pt x="88" y="24"/>
                  </a:cubicBezTo>
                  <a:cubicBezTo>
                    <a:pt x="90" y="24"/>
                    <a:pt x="90" y="22"/>
                    <a:pt x="90" y="23"/>
                  </a:cubicBezTo>
                  <a:cubicBezTo>
                    <a:pt x="89" y="23"/>
                    <a:pt x="90" y="24"/>
                    <a:pt x="90" y="24"/>
                  </a:cubicBezTo>
                  <a:cubicBezTo>
                    <a:pt x="90" y="24"/>
                    <a:pt x="89" y="25"/>
                    <a:pt x="89" y="25"/>
                  </a:cubicBezTo>
                  <a:cubicBezTo>
                    <a:pt x="89" y="26"/>
                    <a:pt x="90" y="26"/>
                    <a:pt x="90" y="27"/>
                  </a:cubicBezTo>
                  <a:cubicBezTo>
                    <a:pt x="89" y="27"/>
                    <a:pt x="89" y="25"/>
                    <a:pt x="89" y="27"/>
                  </a:cubicBezTo>
                  <a:cubicBezTo>
                    <a:pt x="90" y="28"/>
                    <a:pt x="90" y="27"/>
                    <a:pt x="91" y="27"/>
                  </a:cubicBezTo>
                  <a:cubicBezTo>
                    <a:pt x="92" y="27"/>
                    <a:pt x="93" y="26"/>
                    <a:pt x="93" y="26"/>
                  </a:cubicBezTo>
                  <a:cubicBezTo>
                    <a:pt x="92" y="26"/>
                    <a:pt x="92" y="25"/>
                    <a:pt x="92" y="25"/>
                  </a:cubicBezTo>
                  <a:cubicBezTo>
                    <a:pt x="93" y="24"/>
                    <a:pt x="92" y="23"/>
                    <a:pt x="92" y="22"/>
                  </a:cubicBezTo>
                  <a:cubicBezTo>
                    <a:pt x="91" y="22"/>
                    <a:pt x="91" y="22"/>
                    <a:pt x="89" y="22"/>
                  </a:cubicBezTo>
                  <a:cubicBezTo>
                    <a:pt x="90" y="21"/>
                    <a:pt x="90" y="21"/>
                    <a:pt x="90" y="20"/>
                  </a:cubicBezTo>
                  <a:cubicBezTo>
                    <a:pt x="90" y="21"/>
                    <a:pt x="91" y="21"/>
                    <a:pt x="91" y="21"/>
                  </a:cubicBezTo>
                  <a:cubicBezTo>
                    <a:pt x="91" y="21"/>
                    <a:pt x="91" y="21"/>
                    <a:pt x="92" y="21"/>
                  </a:cubicBezTo>
                  <a:cubicBezTo>
                    <a:pt x="92" y="21"/>
                    <a:pt x="92" y="20"/>
                    <a:pt x="92" y="20"/>
                  </a:cubicBezTo>
                  <a:cubicBezTo>
                    <a:pt x="92" y="21"/>
                    <a:pt x="94" y="19"/>
                    <a:pt x="94" y="20"/>
                  </a:cubicBezTo>
                  <a:cubicBezTo>
                    <a:pt x="94" y="20"/>
                    <a:pt x="94" y="20"/>
                    <a:pt x="94" y="21"/>
                  </a:cubicBezTo>
                  <a:cubicBezTo>
                    <a:pt x="94" y="21"/>
                    <a:pt x="93" y="21"/>
                    <a:pt x="93" y="21"/>
                  </a:cubicBezTo>
                  <a:cubicBezTo>
                    <a:pt x="93" y="22"/>
                    <a:pt x="93" y="23"/>
                    <a:pt x="93" y="23"/>
                  </a:cubicBezTo>
                  <a:cubicBezTo>
                    <a:pt x="95" y="23"/>
                    <a:pt x="96" y="22"/>
                    <a:pt x="96" y="25"/>
                  </a:cubicBezTo>
                  <a:cubicBezTo>
                    <a:pt x="97" y="25"/>
                    <a:pt x="97" y="24"/>
                    <a:pt x="99" y="25"/>
                  </a:cubicBezTo>
                  <a:cubicBezTo>
                    <a:pt x="99" y="24"/>
                    <a:pt x="99" y="24"/>
                    <a:pt x="100" y="24"/>
                  </a:cubicBezTo>
                  <a:cubicBezTo>
                    <a:pt x="100" y="23"/>
                    <a:pt x="100" y="23"/>
                    <a:pt x="100" y="23"/>
                  </a:cubicBezTo>
                  <a:cubicBezTo>
                    <a:pt x="101" y="23"/>
                    <a:pt x="101" y="23"/>
                    <a:pt x="102" y="23"/>
                  </a:cubicBezTo>
                  <a:cubicBezTo>
                    <a:pt x="102" y="24"/>
                    <a:pt x="104" y="23"/>
                    <a:pt x="104" y="22"/>
                  </a:cubicBezTo>
                  <a:cubicBezTo>
                    <a:pt x="104" y="22"/>
                    <a:pt x="104" y="22"/>
                    <a:pt x="104" y="22"/>
                  </a:cubicBezTo>
                  <a:cubicBezTo>
                    <a:pt x="104" y="22"/>
                    <a:pt x="104" y="22"/>
                    <a:pt x="104" y="21"/>
                  </a:cubicBezTo>
                  <a:cubicBezTo>
                    <a:pt x="104" y="22"/>
                    <a:pt x="104" y="22"/>
                    <a:pt x="105" y="22"/>
                  </a:cubicBezTo>
                  <a:cubicBezTo>
                    <a:pt x="105" y="21"/>
                    <a:pt x="105" y="21"/>
                    <a:pt x="105" y="20"/>
                  </a:cubicBezTo>
                  <a:cubicBezTo>
                    <a:pt x="105" y="20"/>
                    <a:pt x="106" y="20"/>
                    <a:pt x="106" y="20"/>
                  </a:cubicBezTo>
                  <a:cubicBezTo>
                    <a:pt x="106" y="19"/>
                    <a:pt x="105" y="19"/>
                    <a:pt x="105" y="19"/>
                  </a:cubicBezTo>
                  <a:cubicBezTo>
                    <a:pt x="105" y="19"/>
                    <a:pt x="105" y="18"/>
                    <a:pt x="105" y="18"/>
                  </a:cubicBezTo>
                  <a:cubicBezTo>
                    <a:pt x="104" y="18"/>
                    <a:pt x="104" y="19"/>
                    <a:pt x="103" y="19"/>
                  </a:cubicBezTo>
                  <a:cubicBezTo>
                    <a:pt x="102" y="18"/>
                    <a:pt x="104" y="17"/>
                    <a:pt x="103" y="17"/>
                  </a:cubicBezTo>
                  <a:cubicBezTo>
                    <a:pt x="105" y="17"/>
                    <a:pt x="105" y="16"/>
                    <a:pt x="108" y="16"/>
                  </a:cubicBezTo>
                  <a:cubicBezTo>
                    <a:pt x="108" y="16"/>
                    <a:pt x="108" y="16"/>
                    <a:pt x="108" y="16"/>
                  </a:cubicBezTo>
                  <a:cubicBezTo>
                    <a:pt x="110" y="16"/>
                    <a:pt x="110" y="16"/>
                    <a:pt x="112" y="15"/>
                  </a:cubicBezTo>
                  <a:cubicBezTo>
                    <a:pt x="112" y="15"/>
                    <a:pt x="112" y="15"/>
                    <a:pt x="112" y="15"/>
                  </a:cubicBezTo>
                  <a:cubicBezTo>
                    <a:pt x="113" y="15"/>
                    <a:pt x="113" y="16"/>
                    <a:pt x="113" y="16"/>
                  </a:cubicBezTo>
                  <a:cubicBezTo>
                    <a:pt x="112" y="16"/>
                    <a:pt x="112" y="17"/>
                    <a:pt x="112" y="18"/>
                  </a:cubicBezTo>
                  <a:cubicBezTo>
                    <a:pt x="112" y="18"/>
                    <a:pt x="112" y="18"/>
                    <a:pt x="112" y="18"/>
                  </a:cubicBezTo>
                  <a:cubicBezTo>
                    <a:pt x="112" y="19"/>
                    <a:pt x="112" y="19"/>
                    <a:pt x="112" y="20"/>
                  </a:cubicBezTo>
                  <a:cubicBezTo>
                    <a:pt x="111" y="19"/>
                    <a:pt x="111" y="17"/>
                    <a:pt x="109" y="17"/>
                  </a:cubicBezTo>
                  <a:cubicBezTo>
                    <a:pt x="109" y="18"/>
                    <a:pt x="109" y="18"/>
                    <a:pt x="109" y="19"/>
                  </a:cubicBezTo>
                  <a:cubicBezTo>
                    <a:pt x="109" y="19"/>
                    <a:pt x="109" y="19"/>
                    <a:pt x="109" y="19"/>
                  </a:cubicBezTo>
                  <a:cubicBezTo>
                    <a:pt x="109" y="19"/>
                    <a:pt x="109" y="19"/>
                    <a:pt x="109" y="19"/>
                  </a:cubicBezTo>
                  <a:cubicBezTo>
                    <a:pt x="108" y="19"/>
                    <a:pt x="108" y="19"/>
                    <a:pt x="107" y="19"/>
                  </a:cubicBezTo>
                  <a:cubicBezTo>
                    <a:pt x="106" y="21"/>
                    <a:pt x="109" y="19"/>
                    <a:pt x="108" y="21"/>
                  </a:cubicBezTo>
                  <a:cubicBezTo>
                    <a:pt x="107" y="22"/>
                    <a:pt x="109" y="20"/>
                    <a:pt x="109" y="22"/>
                  </a:cubicBezTo>
                  <a:cubicBezTo>
                    <a:pt x="107" y="23"/>
                    <a:pt x="107" y="22"/>
                    <a:pt x="106" y="21"/>
                  </a:cubicBezTo>
                  <a:cubicBezTo>
                    <a:pt x="106" y="24"/>
                    <a:pt x="103" y="23"/>
                    <a:pt x="103" y="25"/>
                  </a:cubicBezTo>
                  <a:cubicBezTo>
                    <a:pt x="104" y="26"/>
                    <a:pt x="105" y="28"/>
                    <a:pt x="106" y="26"/>
                  </a:cubicBezTo>
                  <a:cubicBezTo>
                    <a:pt x="106" y="26"/>
                    <a:pt x="106" y="25"/>
                    <a:pt x="106" y="25"/>
                  </a:cubicBezTo>
                  <a:cubicBezTo>
                    <a:pt x="108" y="26"/>
                    <a:pt x="107" y="24"/>
                    <a:pt x="108" y="24"/>
                  </a:cubicBezTo>
                  <a:cubicBezTo>
                    <a:pt x="108" y="24"/>
                    <a:pt x="108" y="24"/>
                    <a:pt x="108" y="24"/>
                  </a:cubicBezTo>
                  <a:cubicBezTo>
                    <a:pt x="108" y="24"/>
                    <a:pt x="108" y="24"/>
                    <a:pt x="108" y="24"/>
                  </a:cubicBezTo>
                  <a:cubicBezTo>
                    <a:pt x="108" y="25"/>
                    <a:pt x="108" y="25"/>
                    <a:pt x="109" y="25"/>
                  </a:cubicBezTo>
                  <a:cubicBezTo>
                    <a:pt x="110" y="25"/>
                    <a:pt x="111" y="25"/>
                    <a:pt x="111" y="26"/>
                  </a:cubicBezTo>
                  <a:cubicBezTo>
                    <a:pt x="112" y="26"/>
                    <a:pt x="112" y="26"/>
                    <a:pt x="112" y="26"/>
                  </a:cubicBezTo>
                  <a:cubicBezTo>
                    <a:pt x="112" y="26"/>
                    <a:pt x="112" y="27"/>
                    <a:pt x="112" y="28"/>
                  </a:cubicBezTo>
                  <a:cubicBezTo>
                    <a:pt x="113" y="28"/>
                    <a:pt x="113" y="27"/>
                    <a:pt x="113" y="26"/>
                  </a:cubicBezTo>
                  <a:cubicBezTo>
                    <a:pt x="113" y="27"/>
                    <a:pt x="114" y="27"/>
                    <a:pt x="114" y="27"/>
                  </a:cubicBezTo>
                  <a:cubicBezTo>
                    <a:pt x="114" y="27"/>
                    <a:pt x="114" y="26"/>
                    <a:pt x="114" y="26"/>
                  </a:cubicBezTo>
                  <a:cubicBezTo>
                    <a:pt x="114" y="26"/>
                    <a:pt x="114" y="26"/>
                    <a:pt x="114" y="27"/>
                  </a:cubicBezTo>
                  <a:cubicBezTo>
                    <a:pt x="115" y="27"/>
                    <a:pt x="115" y="26"/>
                    <a:pt x="115" y="26"/>
                  </a:cubicBezTo>
                  <a:cubicBezTo>
                    <a:pt x="116" y="26"/>
                    <a:pt x="116" y="25"/>
                    <a:pt x="117" y="25"/>
                  </a:cubicBezTo>
                  <a:cubicBezTo>
                    <a:pt x="117" y="25"/>
                    <a:pt x="118" y="25"/>
                    <a:pt x="118" y="24"/>
                  </a:cubicBezTo>
                  <a:cubicBezTo>
                    <a:pt x="118" y="24"/>
                    <a:pt x="117" y="23"/>
                    <a:pt x="117" y="23"/>
                  </a:cubicBezTo>
                  <a:cubicBezTo>
                    <a:pt x="118" y="23"/>
                    <a:pt x="118" y="24"/>
                    <a:pt x="119" y="23"/>
                  </a:cubicBezTo>
                  <a:cubicBezTo>
                    <a:pt x="119" y="24"/>
                    <a:pt x="119" y="24"/>
                    <a:pt x="119" y="25"/>
                  </a:cubicBezTo>
                  <a:cubicBezTo>
                    <a:pt x="120" y="26"/>
                    <a:pt x="120" y="25"/>
                    <a:pt x="121" y="27"/>
                  </a:cubicBezTo>
                  <a:cubicBezTo>
                    <a:pt x="122" y="26"/>
                    <a:pt x="124" y="26"/>
                    <a:pt x="126" y="26"/>
                  </a:cubicBezTo>
                  <a:cubicBezTo>
                    <a:pt x="126" y="26"/>
                    <a:pt x="126" y="27"/>
                    <a:pt x="126" y="27"/>
                  </a:cubicBezTo>
                  <a:cubicBezTo>
                    <a:pt x="127" y="27"/>
                    <a:pt x="126" y="26"/>
                    <a:pt x="127" y="26"/>
                  </a:cubicBezTo>
                  <a:cubicBezTo>
                    <a:pt x="128" y="26"/>
                    <a:pt x="128" y="26"/>
                    <a:pt x="127" y="26"/>
                  </a:cubicBezTo>
                  <a:cubicBezTo>
                    <a:pt x="128" y="26"/>
                    <a:pt x="128" y="26"/>
                    <a:pt x="128" y="25"/>
                  </a:cubicBezTo>
                  <a:cubicBezTo>
                    <a:pt x="128" y="25"/>
                    <a:pt x="127" y="25"/>
                    <a:pt x="128" y="25"/>
                  </a:cubicBezTo>
                  <a:cubicBezTo>
                    <a:pt x="128" y="25"/>
                    <a:pt x="129" y="25"/>
                    <a:pt x="130" y="25"/>
                  </a:cubicBezTo>
                  <a:cubicBezTo>
                    <a:pt x="130" y="25"/>
                    <a:pt x="130" y="25"/>
                    <a:pt x="130" y="25"/>
                  </a:cubicBezTo>
                  <a:cubicBezTo>
                    <a:pt x="130" y="25"/>
                    <a:pt x="130" y="25"/>
                    <a:pt x="131" y="25"/>
                  </a:cubicBezTo>
                  <a:cubicBezTo>
                    <a:pt x="131" y="25"/>
                    <a:pt x="131" y="25"/>
                    <a:pt x="131" y="24"/>
                  </a:cubicBezTo>
                  <a:cubicBezTo>
                    <a:pt x="130" y="24"/>
                    <a:pt x="130" y="24"/>
                    <a:pt x="130" y="24"/>
                  </a:cubicBezTo>
                  <a:cubicBezTo>
                    <a:pt x="131" y="24"/>
                    <a:pt x="131" y="23"/>
                    <a:pt x="130" y="23"/>
                  </a:cubicBezTo>
                  <a:cubicBezTo>
                    <a:pt x="129" y="23"/>
                    <a:pt x="129" y="22"/>
                    <a:pt x="129" y="23"/>
                  </a:cubicBezTo>
                  <a:cubicBezTo>
                    <a:pt x="128" y="23"/>
                    <a:pt x="128" y="22"/>
                    <a:pt x="128" y="22"/>
                  </a:cubicBezTo>
                  <a:cubicBezTo>
                    <a:pt x="127" y="22"/>
                    <a:pt x="127" y="22"/>
                    <a:pt x="127" y="22"/>
                  </a:cubicBezTo>
                  <a:cubicBezTo>
                    <a:pt x="127" y="22"/>
                    <a:pt x="127" y="22"/>
                    <a:pt x="127" y="22"/>
                  </a:cubicBezTo>
                  <a:cubicBezTo>
                    <a:pt x="128" y="22"/>
                    <a:pt x="128" y="21"/>
                    <a:pt x="129" y="21"/>
                  </a:cubicBezTo>
                  <a:cubicBezTo>
                    <a:pt x="129" y="21"/>
                    <a:pt x="129" y="21"/>
                    <a:pt x="129" y="21"/>
                  </a:cubicBezTo>
                  <a:cubicBezTo>
                    <a:pt x="129" y="22"/>
                    <a:pt x="129" y="22"/>
                    <a:pt x="129" y="22"/>
                  </a:cubicBezTo>
                  <a:cubicBezTo>
                    <a:pt x="130" y="23"/>
                    <a:pt x="130" y="23"/>
                    <a:pt x="131" y="22"/>
                  </a:cubicBezTo>
                  <a:cubicBezTo>
                    <a:pt x="132" y="23"/>
                    <a:pt x="131" y="24"/>
                    <a:pt x="132" y="24"/>
                  </a:cubicBezTo>
                  <a:cubicBezTo>
                    <a:pt x="132" y="25"/>
                    <a:pt x="134" y="24"/>
                    <a:pt x="133" y="25"/>
                  </a:cubicBezTo>
                  <a:cubicBezTo>
                    <a:pt x="134" y="25"/>
                    <a:pt x="135" y="25"/>
                    <a:pt x="136" y="26"/>
                  </a:cubicBezTo>
                  <a:cubicBezTo>
                    <a:pt x="136" y="25"/>
                    <a:pt x="136" y="23"/>
                    <a:pt x="137" y="24"/>
                  </a:cubicBezTo>
                  <a:cubicBezTo>
                    <a:pt x="137" y="24"/>
                    <a:pt x="137" y="23"/>
                    <a:pt x="137" y="23"/>
                  </a:cubicBezTo>
                  <a:cubicBezTo>
                    <a:pt x="137" y="23"/>
                    <a:pt x="137" y="23"/>
                    <a:pt x="138" y="23"/>
                  </a:cubicBezTo>
                  <a:cubicBezTo>
                    <a:pt x="138" y="23"/>
                    <a:pt x="138" y="23"/>
                    <a:pt x="138" y="23"/>
                  </a:cubicBezTo>
                  <a:cubicBezTo>
                    <a:pt x="138" y="23"/>
                    <a:pt x="138" y="23"/>
                    <a:pt x="138" y="23"/>
                  </a:cubicBezTo>
                  <a:cubicBezTo>
                    <a:pt x="137" y="23"/>
                    <a:pt x="137" y="24"/>
                    <a:pt x="137" y="24"/>
                  </a:cubicBezTo>
                  <a:cubicBezTo>
                    <a:pt x="137" y="24"/>
                    <a:pt x="139" y="24"/>
                    <a:pt x="138" y="25"/>
                  </a:cubicBezTo>
                  <a:cubicBezTo>
                    <a:pt x="137" y="25"/>
                    <a:pt x="137" y="25"/>
                    <a:pt x="137" y="25"/>
                  </a:cubicBezTo>
                  <a:cubicBezTo>
                    <a:pt x="137" y="26"/>
                    <a:pt x="139" y="26"/>
                    <a:pt x="139" y="25"/>
                  </a:cubicBezTo>
                  <a:cubicBezTo>
                    <a:pt x="140" y="25"/>
                    <a:pt x="139" y="27"/>
                    <a:pt x="138" y="26"/>
                  </a:cubicBezTo>
                  <a:cubicBezTo>
                    <a:pt x="139" y="27"/>
                    <a:pt x="140" y="26"/>
                    <a:pt x="141" y="25"/>
                  </a:cubicBezTo>
                  <a:cubicBezTo>
                    <a:pt x="142" y="25"/>
                    <a:pt x="143" y="25"/>
                    <a:pt x="144" y="25"/>
                  </a:cubicBezTo>
                  <a:cubicBezTo>
                    <a:pt x="143" y="23"/>
                    <a:pt x="145" y="24"/>
                    <a:pt x="145" y="23"/>
                  </a:cubicBezTo>
                  <a:cubicBezTo>
                    <a:pt x="143" y="22"/>
                    <a:pt x="144" y="24"/>
                    <a:pt x="143" y="24"/>
                  </a:cubicBezTo>
                  <a:cubicBezTo>
                    <a:pt x="142" y="23"/>
                    <a:pt x="143" y="22"/>
                    <a:pt x="144" y="22"/>
                  </a:cubicBezTo>
                  <a:cubicBezTo>
                    <a:pt x="144" y="22"/>
                    <a:pt x="144" y="22"/>
                    <a:pt x="145" y="22"/>
                  </a:cubicBezTo>
                  <a:cubicBezTo>
                    <a:pt x="145" y="22"/>
                    <a:pt x="146" y="22"/>
                    <a:pt x="146" y="23"/>
                  </a:cubicBezTo>
                  <a:cubicBezTo>
                    <a:pt x="146" y="23"/>
                    <a:pt x="146" y="23"/>
                    <a:pt x="145" y="23"/>
                  </a:cubicBezTo>
                  <a:cubicBezTo>
                    <a:pt x="146" y="25"/>
                    <a:pt x="146" y="25"/>
                    <a:pt x="144" y="24"/>
                  </a:cubicBezTo>
                  <a:cubicBezTo>
                    <a:pt x="144" y="25"/>
                    <a:pt x="144" y="25"/>
                    <a:pt x="144" y="26"/>
                  </a:cubicBezTo>
                  <a:cubicBezTo>
                    <a:pt x="145" y="26"/>
                    <a:pt x="145" y="26"/>
                    <a:pt x="146" y="26"/>
                  </a:cubicBezTo>
                  <a:cubicBezTo>
                    <a:pt x="147" y="26"/>
                    <a:pt x="146" y="28"/>
                    <a:pt x="147" y="27"/>
                  </a:cubicBezTo>
                  <a:cubicBezTo>
                    <a:pt x="146" y="26"/>
                    <a:pt x="149" y="25"/>
                    <a:pt x="146" y="24"/>
                  </a:cubicBezTo>
                  <a:cubicBezTo>
                    <a:pt x="146" y="24"/>
                    <a:pt x="147" y="24"/>
                    <a:pt x="147" y="24"/>
                  </a:cubicBezTo>
                  <a:cubicBezTo>
                    <a:pt x="147" y="24"/>
                    <a:pt x="147" y="24"/>
                    <a:pt x="148" y="24"/>
                  </a:cubicBezTo>
                  <a:cubicBezTo>
                    <a:pt x="148" y="23"/>
                    <a:pt x="147" y="21"/>
                    <a:pt x="149" y="22"/>
                  </a:cubicBezTo>
                  <a:cubicBezTo>
                    <a:pt x="148" y="23"/>
                    <a:pt x="149" y="24"/>
                    <a:pt x="149" y="24"/>
                  </a:cubicBezTo>
                  <a:cubicBezTo>
                    <a:pt x="149" y="24"/>
                    <a:pt x="148" y="25"/>
                    <a:pt x="148" y="25"/>
                  </a:cubicBezTo>
                  <a:cubicBezTo>
                    <a:pt x="148" y="25"/>
                    <a:pt x="149" y="25"/>
                    <a:pt x="149" y="26"/>
                  </a:cubicBezTo>
                  <a:cubicBezTo>
                    <a:pt x="150" y="26"/>
                    <a:pt x="150" y="26"/>
                    <a:pt x="150" y="26"/>
                  </a:cubicBezTo>
                  <a:cubicBezTo>
                    <a:pt x="150" y="27"/>
                    <a:pt x="150" y="27"/>
                    <a:pt x="152" y="28"/>
                  </a:cubicBezTo>
                  <a:cubicBezTo>
                    <a:pt x="151" y="26"/>
                    <a:pt x="152" y="25"/>
                    <a:pt x="153" y="26"/>
                  </a:cubicBezTo>
                  <a:cubicBezTo>
                    <a:pt x="154" y="28"/>
                    <a:pt x="153" y="25"/>
                    <a:pt x="152" y="26"/>
                  </a:cubicBezTo>
                  <a:cubicBezTo>
                    <a:pt x="152" y="25"/>
                    <a:pt x="153" y="25"/>
                    <a:pt x="153" y="25"/>
                  </a:cubicBezTo>
                  <a:cubicBezTo>
                    <a:pt x="153" y="25"/>
                    <a:pt x="153" y="25"/>
                    <a:pt x="153" y="25"/>
                  </a:cubicBezTo>
                  <a:cubicBezTo>
                    <a:pt x="153" y="25"/>
                    <a:pt x="154" y="25"/>
                    <a:pt x="155" y="24"/>
                  </a:cubicBezTo>
                  <a:cubicBezTo>
                    <a:pt x="154" y="25"/>
                    <a:pt x="154" y="25"/>
                    <a:pt x="154" y="25"/>
                  </a:cubicBezTo>
                  <a:cubicBezTo>
                    <a:pt x="154" y="25"/>
                    <a:pt x="154" y="25"/>
                    <a:pt x="154" y="25"/>
                  </a:cubicBezTo>
                  <a:cubicBezTo>
                    <a:pt x="155" y="27"/>
                    <a:pt x="154" y="25"/>
                    <a:pt x="155" y="25"/>
                  </a:cubicBezTo>
                  <a:cubicBezTo>
                    <a:pt x="156" y="25"/>
                    <a:pt x="156" y="26"/>
                    <a:pt x="157" y="26"/>
                  </a:cubicBezTo>
                  <a:cubicBezTo>
                    <a:pt x="157" y="26"/>
                    <a:pt x="157" y="26"/>
                    <a:pt x="158" y="26"/>
                  </a:cubicBezTo>
                  <a:cubicBezTo>
                    <a:pt x="158" y="25"/>
                    <a:pt x="159" y="24"/>
                    <a:pt x="160" y="25"/>
                  </a:cubicBezTo>
                  <a:cubicBezTo>
                    <a:pt x="160" y="24"/>
                    <a:pt x="159" y="24"/>
                    <a:pt x="160" y="23"/>
                  </a:cubicBezTo>
                  <a:cubicBezTo>
                    <a:pt x="160" y="23"/>
                    <a:pt x="160" y="23"/>
                    <a:pt x="160" y="23"/>
                  </a:cubicBezTo>
                  <a:cubicBezTo>
                    <a:pt x="160" y="23"/>
                    <a:pt x="160" y="23"/>
                    <a:pt x="161" y="22"/>
                  </a:cubicBezTo>
                  <a:cubicBezTo>
                    <a:pt x="161" y="22"/>
                    <a:pt x="161" y="21"/>
                    <a:pt x="161" y="21"/>
                  </a:cubicBezTo>
                  <a:cubicBezTo>
                    <a:pt x="161" y="21"/>
                    <a:pt x="161" y="22"/>
                    <a:pt x="162" y="22"/>
                  </a:cubicBezTo>
                  <a:cubicBezTo>
                    <a:pt x="161" y="22"/>
                    <a:pt x="161" y="23"/>
                    <a:pt x="161" y="24"/>
                  </a:cubicBezTo>
                  <a:cubicBezTo>
                    <a:pt x="162" y="25"/>
                    <a:pt x="164" y="27"/>
                    <a:pt x="165" y="26"/>
                  </a:cubicBezTo>
                  <a:cubicBezTo>
                    <a:pt x="164" y="26"/>
                    <a:pt x="166" y="25"/>
                    <a:pt x="166" y="24"/>
                  </a:cubicBezTo>
                  <a:cubicBezTo>
                    <a:pt x="166" y="24"/>
                    <a:pt x="165" y="24"/>
                    <a:pt x="165" y="24"/>
                  </a:cubicBezTo>
                  <a:cubicBezTo>
                    <a:pt x="166" y="24"/>
                    <a:pt x="166" y="22"/>
                    <a:pt x="167" y="22"/>
                  </a:cubicBezTo>
                  <a:cubicBezTo>
                    <a:pt x="167" y="22"/>
                    <a:pt x="167" y="22"/>
                    <a:pt x="167" y="22"/>
                  </a:cubicBezTo>
                  <a:cubicBezTo>
                    <a:pt x="167" y="23"/>
                    <a:pt x="167" y="24"/>
                    <a:pt x="167" y="24"/>
                  </a:cubicBezTo>
                  <a:cubicBezTo>
                    <a:pt x="168" y="24"/>
                    <a:pt x="168" y="24"/>
                    <a:pt x="168" y="24"/>
                  </a:cubicBezTo>
                  <a:cubicBezTo>
                    <a:pt x="168" y="24"/>
                    <a:pt x="168" y="25"/>
                    <a:pt x="168" y="25"/>
                  </a:cubicBezTo>
                  <a:cubicBezTo>
                    <a:pt x="169" y="25"/>
                    <a:pt x="169" y="25"/>
                    <a:pt x="170" y="25"/>
                  </a:cubicBezTo>
                  <a:cubicBezTo>
                    <a:pt x="170" y="25"/>
                    <a:pt x="170" y="26"/>
                    <a:pt x="170" y="25"/>
                  </a:cubicBezTo>
                  <a:cubicBezTo>
                    <a:pt x="170" y="25"/>
                    <a:pt x="170" y="26"/>
                    <a:pt x="170" y="26"/>
                  </a:cubicBezTo>
                  <a:cubicBezTo>
                    <a:pt x="171" y="26"/>
                    <a:pt x="172" y="26"/>
                    <a:pt x="172" y="26"/>
                  </a:cubicBezTo>
                  <a:cubicBezTo>
                    <a:pt x="173" y="26"/>
                    <a:pt x="172" y="24"/>
                    <a:pt x="173" y="24"/>
                  </a:cubicBezTo>
                  <a:cubicBezTo>
                    <a:pt x="174" y="26"/>
                    <a:pt x="174" y="25"/>
                    <a:pt x="175" y="24"/>
                  </a:cubicBezTo>
                  <a:cubicBezTo>
                    <a:pt x="175" y="25"/>
                    <a:pt x="176" y="26"/>
                    <a:pt x="177" y="26"/>
                  </a:cubicBezTo>
                  <a:cubicBezTo>
                    <a:pt x="177" y="25"/>
                    <a:pt x="176" y="25"/>
                    <a:pt x="176" y="25"/>
                  </a:cubicBezTo>
                  <a:cubicBezTo>
                    <a:pt x="176" y="25"/>
                    <a:pt x="176" y="25"/>
                    <a:pt x="176" y="25"/>
                  </a:cubicBezTo>
                  <a:cubicBezTo>
                    <a:pt x="177" y="25"/>
                    <a:pt x="179" y="25"/>
                    <a:pt x="180" y="26"/>
                  </a:cubicBezTo>
                  <a:cubicBezTo>
                    <a:pt x="180" y="25"/>
                    <a:pt x="182" y="26"/>
                    <a:pt x="183" y="25"/>
                  </a:cubicBezTo>
                  <a:cubicBezTo>
                    <a:pt x="183" y="25"/>
                    <a:pt x="183" y="25"/>
                    <a:pt x="183" y="25"/>
                  </a:cubicBezTo>
                  <a:cubicBezTo>
                    <a:pt x="183" y="25"/>
                    <a:pt x="183" y="25"/>
                    <a:pt x="183" y="25"/>
                  </a:cubicBezTo>
                  <a:cubicBezTo>
                    <a:pt x="183" y="26"/>
                    <a:pt x="183" y="26"/>
                    <a:pt x="183" y="26"/>
                  </a:cubicBezTo>
                  <a:cubicBezTo>
                    <a:pt x="183" y="27"/>
                    <a:pt x="184" y="27"/>
                    <a:pt x="184" y="27"/>
                  </a:cubicBezTo>
                  <a:cubicBezTo>
                    <a:pt x="185" y="26"/>
                    <a:pt x="184" y="26"/>
                    <a:pt x="184" y="26"/>
                  </a:cubicBezTo>
                  <a:cubicBezTo>
                    <a:pt x="184" y="26"/>
                    <a:pt x="185" y="26"/>
                    <a:pt x="185" y="26"/>
                  </a:cubicBezTo>
                  <a:cubicBezTo>
                    <a:pt x="185" y="25"/>
                    <a:pt x="185" y="24"/>
                    <a:pt x="186" y="25"/>
                  </a:cubicBezTo>
                  <a:cubicBezTo>
                    <a:pt x="186" y="27"/>
                    <a:pt x="186" y="27"/>
                    <a:pt x="186" y="27"/>
                  </a:cubicBezTo>
                  <a:cubicBezTo>
                    <a:pt x="187" y="27"/>
                    <a:pt x="187" y="26"/>
                    <a:pt x="187" y="26"/>
                  </a:cubicBezTo>
                  <a:cubicBezTo>
                    <a:pt x="187" y="26"/>
                    <a:pt x="188" y="26"/>
                    <a:pt x="189" y="26"/>
                  </a:cubicBezTo>
                  <a:cubicBezTo>
                    <a:pt x="188" y="25"/>
                    <a:pt x="187" y="25"/>
                    <a:pt x="187" y="23"/>
                  </a:cubicBezTo>
                  <a:cubicBezTo>
                    <a:pt x="188" y="24"/>
                    <a:pt x="188" y="23"/>
                    <a:pt x="189" y="22"/>
                  </a:cubicBezTo>
                  <a:cubicBezTo>
                    <a:pt x="190" y="24"/>
                    <a:pt x="188" y="24"/>
                    <a:pt x="189" y="26"/>
                  </a:cubicBezTo>
                  <a:cubicBezTo>
                    <a:pt x="189" y="26"/>
                    <a:pt x="189" y="26"/>
                    <a:pt x="190" y="26"/>
                  </a:cubicBezTo>
                  <a:cubicBezTo>
                    <a:pt x="190" y="26"/>
                    <a:pt x="190" y="26"/>
                    <a:pt x="190" y="26"/>
                  </a:cubicBezTo>
                  <a:cubicBezTo>
                    <a:pt x="191" y="26"/>
                    <a:pt x="191" y="26"/>
                    <a:pt x="191" y="25"/>
                  </a:cubicBezTo>
                  <a:cubicBezTo>
                    <a:pt x="192" y="24"/>
                    <a:pt x="192" y="26"/>
                    <a:pt x="192" y="26"/>
                  </a:cubicBezTo>
                  <a:cubicBezTo>
                    <a:pt x="193" y="26"/>
                    <a:pt x="193" y="25"/>
                    <a:pt x="193" y="25"/>
                  </a:cubicBezTo>
                  <a:cubicBezTo>
                    <a:pt x="193" y="25"/>
                    <a:pt x="193" y="25"/>
                    <a:pt x="193" y="25"/>
                  </a:cubicBezTo>
                  <a:cubicBezTo>
                    <a:pt x="193" y="25"/>
                    <a:pt x="193" y="25"/>
                    <a:pt x="193" y="25"/>
                  </a:cubicBezTo>
                  <a:cubicBezTo>
                    <a:pt x="193" y="25"/>
                    <a:pt x="193" y="26"/>
                    <a:pt x="193" y="26"/>
                  </a:cubicBezTo>
                  <a:cubicBezTo>
                    <a:pt x="194" y="26"/>
                    <a:pt x="194" y="26"/>
                    <a:pt x="194" y="26"/>
                  </a:cubicBezTo>
                  <a:cubicBezTo>
                    <a:pt x="195" y="26"/>
                    <a:pt x="194" y="26"/>
                    <a:pt x="194" y="26"/>
                  </a:cubicBezTo>
                  <a:cubicBezTo>
                    <a:pt x="194" y="27"/>
                    <a:pt x="196" y="26"/>
                    <a:pt x="196" y="26"/>
                  </a:cubicBezTo>
                  <a:cubicBezTo>
                    <a:pt x="196" y="25"/>
                    <a:pt x="195" y="25"/>
                    <a:pt x="195" y="25"/>
                  </a:cubicBezTo>
                  <a:cubicBezTo>
                    <a:pt x="195" y="24"/>
                    <a:pt x="195" y="24"/>
                    <a:pt x="196" y="24"/>
                  </a:cubicBezTo>
                  <a:cubicBezTo>
                    <a:pt x="196" y="23"/>
                    <a:pt x="194" y="23"/>
                    <a:pt x="195" y="22"/>
                  </a:cubicBezTo>
                  <a:cubicBezTo>
                    <a:pt x="195" y="22"/>
                    <a:pt x="195" y="22"/>
                    <a:pt x="195" y="22"/>
                  </a:cubicBezTo>
                  <a:cubicBezTo>
                    <a:pt x="195" y="22"/>
                    <a:pt x="194" y="22"/>
                    <a:pt x="194" y="21"/>
                  </a:cubicBezTo>
                  <a:cubicBezTo>
                    <a:pt x="195" y="20"/>
                    <a:pt x="196" y="20"/>
                    <a:pt x="196" y="20"/>
                  </a:cubicBezTo>
                  <a:cubicBezTo>
                    <a:pt x="197" y="20"/>
                    <a:pt x="198" y="20"/>
                    <a:pt x="198" y="20"/>
                  </a:cubicBezTo>
                  <a:cubicBezTo>
                    <a:pt x="199" y="21"/>
                    <a:pt x="198" y="19"/>
                    <a:pt x="198" y="19"/>
                  </a:cubicBezTo>
                  <a:cubicBezTo>
                    <a:pt x="199" y="19"/>
                    <a:pt x="199" y="19"/>
                    <a:pt x="199" y="19"/>
                  </a:cubicBezTo>
                  <a:cubicBezTo>
                    <a:pt x="199" y="20"/>
                    <a:pt x="199" y="21"/>
                    <a:pt x="200" y="21"/>
                  </a:cubicBezTo>
                  <a:cubicBezTo>
                    <a:pt x="199" y="20"/>
                    <a:pt x="201" y="21"/>
                    <a:pt x="201" y="22"/>
                  </a:cubicBezTo>
                  <a:cubicBezTo>
                    <a:pt x="199" y="22"/>
                    <a:pt x="200" y="21"/>
                    <a:pt x="198" y="21"/>
                  </a:cubicBezTo>
                  <a:cubicBezTo>
                    <a:pt x="198" y="23"/>
                    <a:pt x="198" y="25"/>
                    <a:pt x="199" y="26"/>
                  </a:cubicBezTo>
                  <a:cubicBezTo>
                    <a:pt x="199" y="24"/>
                    <a:pt x="200" y="26"/>
                    <a:pt x="201" y="26"/>
                  </a:cubicBezTo>
                  <a:cubicBezTo>
                    <a:pt x="201" y="28"/>
                    <a:pt x="203" y="25"/>
                    <a:pt x="203" y="28"/>
                  </a:cubicBezTo>
                  <a:cubicBezTo>
                    <a:pt x="204" y="28"/>
                    <a:pt x="203" y="26"/>
                    <a:pt x="203" y="25"/>
                  </a:cubicBezTo>
                  <a:cubicBezTo>
                    <a:pt x="203" y="26"/>
                    <a:pt x="202" y="26"/>
                    <a:pt x="201" y="26"/>
                  </a:cubicBezTo>
                  <a:cubicBezTo>
                    <a:pt x="201" y="26"/>
                    <a:pt x="201" y="26"/>
                    <a:pt x="201" y="25"/>
                  </a:cubicBezTo>
                  <a:cubicBezTo>
                    <a:pt x="201" y="25"/>
                    <a:pt x="201" y="24"/>
                    <a:pt x="201" y="23"/>
                  </a:cubicBezTo>
                  <a:cubicBezTo>
                    <a:pt x="201" y="24"/>
                    <a:pt x="202" y="23"/>
                    <a:pt x="202" y="23"/>
                  </a:cubicBezTo>
                  <a:cubicBezTo>
                    <a:pt x="202" y="22"/>
                    <a:pt x="202" y="23"/>
                    <a:pt x="202" y="22"/>
                  </a:cubicBezTo>
                  <a:cubicBezTo>
                    <a:pt x="202" y="23"/>
                    <a:pt x="201" y="23"/>
                    <a:pt x="201" y="22"/>
                  </a:cubicBezTo>
                  <a:cubicBezTo>
                    <a:pt x="202" y="22"/>
                    <a:pt x="202" y="22"/>
                    <a:pt x="202" y="22"/>
                  </a:cubicBezTo>
                  <a:cubicBezTo>
                    <a:pt x="203" y="22"/>
                    <a:pt x="203" y="23"/>
                    <a:pt x="203" y="23"/>
                  </a:cubicBezTo>
                  <a:cubicBezTo>
                    <a:pt x="203" y="23"/>
                    <a:pt x="203" y="23"/>
                    <a:pt x="203" y="23"/>
                  </a:cubicBezTo>
                  <a:cubicBezTo>
                    <a:pt x="203" y="23"/>
                    <a:pt x="203" y="23"/>
                    <a:pt x="203" y="24"/>
                  </a:cubicBezTo>
                  <a:cubicBezTo>
                    <a:pt x="204" y="23"/>
                    <a:pt x="204" y="25"/>
                    <a:pt x="205" y="24"/>
                  </a:cubicBezTo>
                  <a:cubicBezTo>
                    <a:pt x="205" y="24"/>
                    <a:pt x="205" y="24"/>
                    <a:pt x="204" y="24"/>
                  </a:cubicBezTo>
                  <a:cubicBezTo>
                    <a:pt x="204" y="24"/>
                    <a:pt x="205" y="24"/>
                    <a:pt x="205" y="24"/>
                  </a:cubicBezTo>
                  <a:cubicBezTo>
                    <a:pt x="205" y="24"/>
                    <a:pt x="205" y="24"/>
                    <a:pt x="205" y="24"/>
                  </a:cubicBezTo>
                  <a:cubicBezTo>
                    <a:pt x="205" y="23"/>
                    <a:pt x="205" y="23"/>
                    <a:pt x="205" y="23"/>
                  </a:cubicBezTo>
                  <a:cubicBezTo>
                    <a:pt x="206" y="22"/>
                    <a:pt x="206" y="22"/>
                    <a:pt x="206" y="20"/>
                  </a:cubicBezTo>
                  <a:cubicBezTo>
                    <a:pt x="206" y="20"/>
                    <a:pt x="207" y="20"/>
                    <a:pt x="207" y="20"/>
                  </a:cubicBezTo>
                  <a:cubicBezTo>
                    <a:pt x="207" y="20"/>
                    <a:pt x="207" y="20"/>
                    <a:pt x="208" y="20"/>
                  </a:cubicBezTo>
                  <a:cubicBezTo>
                    <a:pt x="208" y="20"/>
                    <a:pt x="208" y="19"/>
                    <a:pt x="209" y="19"/>
                  </a:cubicBezTo>
                  <a:cubicBezTo>
                    <a:pt x="209" y="19"/>
                    <a:pt x="210" y="19"/>
                    <a:pt x="210" y="19"/>
                  </a:cubicBezTo>
                  <a:cubicBezTo>
                    <a:pt x="210" y="19"/>
                    <a:pt x="211" y="19"/>
                    <a:pt x="211" y="19"/>
                  </a:cubicBezTo>
                  <a:cubicBezTo>
                    <a:pt x="211" y="20"/>
                    <a:pt x="210" y="21"/>
                    <a:pt x="211" y="22"/>
                  </a:cubicBezTo>
                  <a:cubicBezTo>
                    <a:pt x="211" y="23"/>
                    <a:pt x="212" y="23"/>
                    <a:pt x="213" y="23"/>
                  </a:cubicBezTo>
                  <a:cubicBezTo>
                    <a:pt x="213" y="23"/>
                    <a:pt x="212" y="23"/>
                    <a:pt x="212" y="24"/>
                  </a:cubicBezTo>
                  <a:cubicBezTo>
                    <a:pt x="213" y="24"/>
                    <a:pt x="213" y="23"/>
                    <a:pt x="214" y="23"/>
                  </a:cubicBezTo>
                  <a:cubicBezTo>
                    <a:pt x="214" y="23"/>
                    <a:pt x="214" y="23"/>
                    <a:pt x="214" y="24"/>
                  </a:cubicBezTo>
                  <a:cubicBezTo>
                    <a:pt x="214" y="24"/>
                    <a:pt x="214" y="24"/>
                    <a:pt x="214" y="25"/>
                  </a:cubicBezTo>
                  <a:cubicBezTo>
                    <a:pt x="214" y="25"/>
                    <a:pt x="214" y="25"/>
                    <a:pt x="214" y="25"/>
                  </a:cubicBezTo>
                  <a:cubicBezTo>
                    <a:pt x="213" y="25"/>
                    <a:pt x="215" y="26"/>
                    <a:pt x="215" y="27"/>
                  </a:cubicBezTo>
                  <a:cubicBezTo>
                    <a:pt x="215" y="27"/>
                    <a:pt x="215" y="26"/>
                    <a:pt x="215" y="26"/>
                  </a:cubicBezTo>
                  <a:cubicBezTo>
                    <a:pt x="216" y="26"/>
                    <a:pt x="216" y="26"/>
                    <a:pt x="216" y="26"/>
                  </a:cubicBezTo>
                  <a:cubicBezTo>
                    <a:pt x="216" y="26"/>
                    <a:pt x="216" y="27"/>
                    <a:pt x="217" y="26"/>
                  </a:cubicBezTo>
                  <a:cubicBezTo>
                    <a:pt x="217" y="26"/>
                    <a:pt x="217" y="26"/>
                    <a:pt x="217" y="26"/>
                  </a:cubicBezTo>
                  <a:cubicBezTo>
                    <a:pt x="218" y="26"/>
                    <a:pt x="218" y="26"/>
                    <a:pt x="218" y="25"/>
                  </a:cubicBezTo>
                  <a:cubicBezTo>
                    <a:pt x="220" y="26"/>
                    <a:pt x="219" y="26"/>
                    <a:pt x="219" y="27"/>
                  </a:cubicBezTo>
                  <a:cubicBezTo>
                    <a:pt x="219" y="27"/>
                    <a:pt x="220" y="27"/>
                    <a:pt x="221" y="27"/>
                  </a:cubicBezTo>
                  <a:cubicBezTo>
                    <a:pt x="221" y="26"/>
                    <a:pt x="221" y="25"/>
                    <a:pt x="221" y="25"/>
                  </a:cubicBezTo>
                  <a:cubicBezTo>
                    <a:pt x="220" y="25"/>
                    <a:pt x="219" y="25"/>
                    <a:pt x="219" y="23"/>
                  </a:cubicBezTo>
                  <a:cubicBezTo>
                    <a:pt x="219" y="24"/>
                    <a:pt x="218" y="23"/>
                    <a:pt x="217" y="24"/>
                  </a:cubicBezTo>
                  <a:cubicBezTo>
                    <a:pt x="217" y="22"/>
                    <a:pt x="216" y="23"/>
                    <a:pt x="216" y="22"/>
                  </a:cubicBezTo>
                  <a:cubicBezTo>
                    <a:pt x="217" y="21"/>
                    <a:pt x="218" y="22"/>
                    <a:pt x="219" y="22"/>
                  </a:cubicBezTo>
                  <a:cubicBezTo>
                    <a:pt x="219" y="22"/>
                    <a:pt x="219" y="21"/>
                    <a:pt x="219" y="21"/>
                  </a:cubicBezTo>
                  <a:cubicBezTo>
                    <a:pt x="220" y="21"/>
                    <a:pt x="222" y="20"/>
                    <a:pt x="223" y="19"/>
                  </a:cubicBezTo>
                  <a:cubicBezTo>
                    <a:pt x="224" y="19"/>
                    <a:pt x="224" y="21"/>
                    <a:pt x="225" y="22"/>
                  </a:cubicBezTo>
                  <a:cubicBezTo>
                    <a:pt x="224" y="22"/>
                    <a:pt x="224" y="22"/>
                    <a:pt x="224" y="21"/>
                  </a:cubicBezTo>
                  <a:cubicBezTo>
                    <a:pt x="224" y="23"/>
                    <a:pt x="223" y="23"/>
                    <a:pt x="222" y="23"/>
                  </a:cubicBezTo>
                  <a:cubicBezTo>
                    <a:pt x="222" y="24"/>
                    <a:pt x="222" y="24"/>
                    <a:pt x="222" y="25"/>
                  </a:cubicBezTo>
                  <a:cubicBezTo>
                    <a:pt x="223" y="25"/>
                    <a:pt x="224" y="25"/>
                    <a:pt x="224" y="25"/>
                  </a:cubicBezTo>
                  <a:cubicBezTo>
                    <a:pt x="224" y="25"/>
                    <a:pt x="224" y="25"/>
                    <a:pt x="224" y="24"/>
                  </a:cubicBezTo>
                  <a:cubicBezTo>
                    <a:pt x="224" y="24"/>
                    <a:pt x="225" y="24"/>
                    <a:pt x="225" y="24"/>
                  </a:cubicBezTo>
                  <a:cubicBezTo>
                    <a:pt x="226" y="24"/>
                    <a:pt x="226" y="24"/>
                    <a:pt x="227" y="24"/>
                  </a:cubicBezTo>
                  <a:cubicBezTo>
                    <a:pt x="227" y="24"/>
                    <a:pt x="227" y="24"/>
                    <a:pt x="227" y="24"/>
                  </a:cubicBezTo>
                  <a:cubicBezTo>
                    <a:pt x="227" y="25"/>
                    <a:pt x="225" y="24"/>
                    <a:pt x="226" y="26"/>
                  </a:cubicBezTo>
                  <a:cubicBezTo>
                    <a:pt x="225" y="26"/>
                    <a:pt x="224" y="26"/>
                    <a:pt x="225" y="27"/>
                  </a:cubicBezTo>
                  <a:cubicBezTo>
                    <a:pt x="226" y="27"/>
                    <a:pt x="225" y="26"/>
                    <a:pt x="226" y="26"/>
                  </a:cubicBezTo>
                  <a:cubicBezTo>
                    <a:pt x="227" y="27"/>
                    <a:pt x="226" y="27"/>
                    <a:pt x="226" y="28"/>
                  </a:cubicBezTo>
                  <a:cubicBezTo>
                    <a:pt x="228" y="29"/>
                    <a:pt x="227" y="27"/>
                    <a:pt x="228" y="27"/>
                  </a:cubicBezTo>
                  <a:cubicBezTo>
                    <a:pt x="228" y="27"/>
                    <a:pt x="229" y="27"/>
                    <a:pt x="229" y="27"/>
                  </a:cubicBezTo>
                  <a:cubicBezTo>
                    <a:pt x="229" y="26"/>
                    <a:pt x="229" y="26"/>
                    <a:pt x="229" y="26"/>
                  </a:cubicBezTo>
                  <a:cubicBezTo>
                    <a:pt x="229" y="26"/>
                    <a:pt x="229" y="26"/>
                    <a:pt x="230" y="26"/>
                  </a:cubicBezTo>
                  <a:cubicBezTo>
                    <a:pt x="230" y="26"/>
                    <a:pt x="230" y="26"/>
                    <a:pt x="230" y="26"/>
                  </a:cubicBezTo>
                  <a:cubicBezTo>
                    <a:pt x="230" y="26"/>
                    <a:pt x="230" y="26"/>
                    <a:pt x="231" y="26"/>
                  </a:cubicBezTo>
                  <a:cubicBezTo>
                    <a:pt x="231" y="24"/>
                    <a:pt x="230" y="24"/>
                    <a:pt x="229" y="24"/>
                  </a:cubicBezTo>
                  <a:cubicBezTo>
                    <a:pt x="229" y="24"/>
                    <a:pt x="229" y="24"/>
                    <a:pt x="229" y="24"/>
                  </a:cubicBezTo>
                  <a:cubicBezTo>
                    <a:pt x="229" y="24"/>
                    <a:pt x="229" y="24"/>
                    <a:pt x="229" y="25"/>
                  </a:cubicBezTo>
                  <a:cubicBezTo>
                    <a:pt x="229" y="25"/>
                    <a:pt x="228" y="25"/>
                    <a:pt x="228" y="25"/>
                  </a:cubicBezTo>
                  <a:cubicBezTo>
                    <a:pt x="228" y="25"/>
                    <a:pt x="228" y="25"/>
                    <a:pt x="228" y="25"/>
                  </a:cubicBezTo>
                  <a:cubicBezTo>
                    <a:pt x="228" y="24"/>
                    <a:pt x="229" y="24"/>
                    <a:pt x="229" y="23"/>
                  </a:cubicBezTo>
                  <a:cubicBezTo>
                    <a:pt x="229" y="23"/>
                    <a:pt x="230" y="23"/>
                    <a:pt x="230" y="23"/>
                  </a:cubicBezTo>
                  <a:cubicBezTo>
                    <a:pt x="230" y="24"/>
                    <a:pt x="230" y="24"/>
                    <a:pt x="230" y="24"/>
                  </a:cubicBezTo>
                  <a:cubicBezTo>
                    <a:pt x="230" y="24"/>
                    <a:pt x="230" y="23"/>
                    <a:pt x="230" y="23"/>
                  </a:cubicBezTo>
                  <a:cubicBezTo>
                    <a:pt x="230" y="23"/>
                    <a:pt x="230" y="23"/>
                    <a:pt x="230" y="23"/>
                  </a:cubicBezTo>
                  <a:cubicBezTo>
                    <a:pt x="231" y="23"/>
                    <a:pt x="232" y="23"/>
                    <a:pt x="232" y="22"/>
                  </a:cubicBezTo>
                  <a:cubicBezTo>
                    <a:pt x="232" y="22"/>
                    <a:pt x="232" y="22"/>
                    <a:pt x="232" y="22"/>
                  </a:cubicBezTo>
                  <a:cubicBezTo>
                    <a:pt x="232" y="22"/>
                    <a:pt x="232" y="22"/>
                    <a:pt x="232" y="22"/>
                  </a:cubicBezTo>
                  <a:cubicBezTo>
                    <a:pt x="232" y="21"/>
                    <a:pt x="232" y="21"/>
                    <a:pt x="231" y="21"/>
                  </a:cubicBezTo>
                  <a:cubicBezTo>
                    <a:pt x="231" y="21"/>
                    <a:pt x="231" y="21"/>
                    <a:pt x="231" y="21"/>
                  </a:cubicBezTo>
                  <a:cubicBezTo>
                    <a:pt x="231" y="21"/>
                    <a:pt x="232" y="21"/>
                    <a:pt x="232" y="21"/>
                  </a:cubicBezTo>
                  <a:cubicBezTo>
                    <a:pt x="233" y="21"/>
                    <a:pt x="234" y="21"/>
                    <a:pt x="234" y="21"/>
                  </a:cubicBezTo>
                  <a:cubicBezTo>
                    <a:pt x="235" y="21"/>
                    <a:pt x="235" y="22"/>
                    <a:pt x="235" y="22"/>
                  </a:cubicBezTo>
                  <a:cubicBezTo>
                    <a:pt x="236" y="22"/>
                    <a:pt x="237" y="21"/>
                    <a:pt x="238" y="21"/>
                  </a:cubicBezTo>
                  <a:cubicBezTo>
                    <a:pt x="238" y="21"/>
                    <a:pt x="238" y="21"/>
                    <a:pt x="239" y="22"/>
                  </a:cubicBezTo>
                  <a:cubicBezTo>
                    <a:pt x="238" y="22"/>
                    <a:pt x="238" y="22"/>
                    <a:pt x="238" y="22"/>
                  </a:cubicBezTo>
                  <a:cubicBezTo>
                    <a:pt x="239" y="23"/>
                    <a:pt x="239" y="22"/>
                    <a:pt x="240" y="22"/>
                  </a:cubicBezTo>
                  <a:cubicBezTo>
                    <a:pt x="241" y="20"/>
                    <a:pt x="239" y="22"/>
                    <a:pt x="239" y="20"/>
                  </a:cubicBezTo>
                  <a:cubicBezTo>
                    <a:pt x="240" y="20"/>
                    <a:pt x="240" y="20"/>
                    <a:pt x="241" y="19"/>
                  </a:cubicBezTo>
                  <a:cubicBezTo>
                    <a:pt x="241" y="19"/>
                    <a:pt x="241" y="19"/>
                    <a:pt x="241" y="20"/>
                  </a:cubicBezTo>
                  <a:cubicBezTo>
                    <a:pt x="242" y="19"/>
                    <a:pt x="242" y="18"/>
                    <a:pt x="243" y="19"/>
                  </a:cubicBezTo>
                  <a:cubicBezTo>
                    <a:pt x="243" y="19"/>
                    <a:pt x="242" y="19"/>
                    <a:pt x="242" y="19"/>
                  </a:cubicBezTo>
                  <a:cubicBezTo>
                    <a:pt x="242" y="20"/>
                    <a:pt x="243" y="21"/>
                    <a:pt x="242" y="21"/>
                  </a:cubicBezTo>
                  <a:cubicBezTo>
                    <a:pt x="242" y="21"/>
                    <a:pt x="242" y="21"/>
                    <a:pt x="242" y="21"/>
                  </a:cubicBezTo>
                  <a:cubicBezTo>
                    <a:pt x="242" y="21"/>
                    <a:pt x="242" y="21"/>
                    <a:pt x="242" y="21"/>
                  </a:cubicBezTo>
                  <a:cubicBezTo>
                    <a:pt x="242" y="21"/>
                    <a:pt x="242" y="21"/>
                    <a:pt x="241" y="21"/>
                  </a:cubicBezTo>
                  <a:cubicBezTo>
                    <a:pt x="241" y="21"/>
                    <a:pt x="241" y="22"/>
                    <a:pt x="241" y="22"/>
                  </a:cubicBezTo>
                  <a:cubicBezTo>
                    <a:pt x="241" y="23"/>
                    <a:pt x="240" y="22"/>
                    <a:pt x="240" y="23"/>
                  </a:cubicBezTo>
                  <a:cubicBezTo>
                    <a:pt x="240" y="23"/>
                    <a:pt x="240" y="24"/>
                    <a:pt x="240" y="24"/>
                  </a:cubicBezTo>
                  <a:cubicBezTo>
                    <a:pt x="239" y="24"/>
                    <a:pt x="239" y="24"/>
                    <a:pt x="238" y="24"/>
                  </a:cubicBezTo>
                  <a:cubicBezTo>
                    <a:pt x="238" y="25"/>
                    <a:pt x="238" y="25"/>
                    <a:pt x="238" y="26"/>
                  </a:cubicBezTo>
                  <a:cubicBezTo>
                    <a:pt x="239" y="26"/>
                    <a:pt x="239" y="25"/>
                    <a:pt x="240" y="25"/>
                  </a:cubicBezTo>
                  <a:cubicBezTo>
                    <a:pt x="240" y="25"/>
                    <a:pt x="240" y="26"/>
                    <a:pt x="240" y="26"/>
                  </a:cubicBezTo>
                  <a:cubicBezTo>
                    <a:pt x="240" y="24"/>
                    <a:pt x="241" y="25"/>
                    <a:pt x="241" y="25"/>
                  </a:cubicBezTo>
                  <a:cubicBezTo>
                    <a:pt x="242" y="25"/>
                    <a:pt x="242" y="25"/>
                    <a:pt x="242" y="25"/>
                  </a:cubicBezTo>
                  <a:cubicBezTo>
                    <a:pt x="242" y="26"/>
                    <a:pt x="242" y="27"/>
                    <a:pt x="242" y="27"/>
                  </a:cubicBezTo>
                  <a:cubicBezTo>
                    <a:pt x="242" y="29"/>
                    <a:pt x="244" y="26"/>
                    <a:pt x="244" y="28"/>
                  </a:cubicBezTo>
                  <a:cubicBezTo>
                    <a:pt x="245" y="27"/>
                    <a:pt x="246" y="25"/>
                    <a:pt x="245" y="23"/>
                  </a:cubicBezTo>
                  <a:cubicBezTo>
                    <a:pt x="245" y="23"/>
                    <a:pt x="244" y="23"/>
                    <a:pt x="244" y="23"/>
                  </a:cubicBezTo>
                  <a:cubicBezTo>
                    <a:pt x="245" y="22"/>
                    <a:pt x="244" y="21"/>
                    <a:pt x="245" y="20"/>
                  </a:cubicBezTo>
                  <a:cubicBezTo>
                    <a:pt x="244" y="20"/>
                    <a:pt x="244" y="20"/>
                    <a:pt x="244" y="21"/>
                  </a:cubicBezTo>
                  <a:cubicBezTo>
                    <a:pt x="244" y="21"/>
                    <a:pt x="244" y="21"/>
                    <a:pt x="244" y="20"/>
                  </a:cubicBezTo>
                  <a:cubicBezTo>
                    <a:pt x="244" y="20"/>
                    <a:pt x="245" y="20"/>
                    <a:pt x="245" y="19"/>
                  </a:cubicBezTo>
                  <a:cubicBezTo>
                    <a:pt x="247" y="19"/>
                    <a:pt x="248" y="20"/>
                    <a:pt x="248" y="21"/>
                  </a:cubicBezTo>
                  <a:cubicBezTo>
                    <a:pt x="249" y="21"/>
                    <a:pt x="249" y="22"/>
                    <a:pt x="250" y="21"/>
                  </a:cubicBezTo>
                  <a:cubicBezTo>
                    <a:pt x="250" y="21"/>
                    <a:pt x="250" y="21"/>
                    <a:pt x="250" y="21"/>
                  </a:cubicBezTo>
                  <a:cubicBezTo>
                    <a:pt x="250" y="22"/>
                    <a:pt x="250" y="22"/>
                    <a:pt x="250" y="22"/>
                  </a:cubicBezTo>
                  <a:cubicBezTo>
                    <a:pt x="251" y="22"/>
                    <a:pt x="251" y="23"/>
                    <a:pt x="251" y="23"/>
                  </a:cubicBezTo>
                  <a:cubicBezTo>
                    <a:pt x="250" y="23"/>
                    <a:pt x="250" y="23"/>
                    <a:pt x="250" y="23"/>
                  </a:cubicBezTo>
                  <a:cubicBezTo>
                    <a:pt x="250" y="22"/>
                    <a:pt x="249" y="22"/>
                    <a:pt x="249" y="21"/>
                  </a:cubicBezTo>
                  <a:cubicBezTo>
                    <a:pt x="249" y="24"/>
                    <a:pt x="247" y="22"/>
                    <a:pt x="247" y="24"/>
                  </a:cubicBezTo>
                  <a:cubicBezTo>
                    <a:pt x="247" y="24"/>
                    <a:pt x="248" y="25"/>
                    <a:pt x="248" y="25"/>
                  </a:cubicBezTo>
                  <a:cubicBezTo>
                    <a:pt x="248" y="25"/>
                    <a:pt x="247" y="25"/>
                    <a:pt x="247" y="26"/>
                  </a:cubicBezTo>
                  <a:cubicBezTo>
                    <a:pt x="249" y="26"/>
                    <a:pt x="249" y="27"/>
                    <a:pt x="250" y="27"/>
                  </a:cubicBezTo>
                  <a:cubicBezTo>
                    <a:pt x="251" y="26"/>
                    <a:pt x="252" y="25"/>
                    <a:pt x="251" y="24"/>
                  </a:cubicBezTo>
                  <a:cubicBezTo>
                    <a:pt x="252" y="23"/>
                    <a:pt x="252" y="23"/>
                    <a:pt x="253" y="23"/>
                  </a:cubicBezTo>
                  <a:cubicBezTo>
                    <a:pt x="253" y="23"/>
                    <a:pt x="253" y="24"/>
                    <a:pt x="253" y="24"/>
                  </a:cubicBezTo>
                  <a:cubicBezTo>
                    <a:pt x="252" y="26"/>
                    <a:pt x="252" y="28"/>
                    <a:pt x="254" y="28"/>
                  </a:cubicBezTo>
                  <a:cubicBezTo>
                    <a:pt x="255" y="26"/>
                    <a:pt x="254" y="26"/>
                    <a:pt x="255" y="24"/>
                  </a:cubicBezTo>
                  <a:cubicBezTo>
                    <a:pt x="255" y="25"/>
                    <a:pt x="255" y="26"/>
                    <a:pt x="256" y="25"/>
                  </a:cubicBezTo>
                  <a:cubicBezTo>
                    <a:pt x="256" y="27"/>
                    <a:pt x="255" y="27"/>
                    <a:pt x="255" y="28"/>
                  </a:cubicBezTo>
                  <a:cubicBezTo>
                    <a:pt x="255" y="28"/>
                    <a:pt x="256" y="28"/>
                    <a:pt x="256" y="28"/>
                  </a:cubicBezTo>
                  <a:cubicBezTo>
                    <a:pt x="256" y="28"/>
                    <a:pt x="256" y="29"/>
                    <a:pt x="257" y="29"/>
                  </a:cubicBezTo>
                  <a:cubicBezTo>
                    <a:pt x="257" y="27"/>
                    <a:pt x="257" y="27"/>
                    <a:pt x="257" y="27"/>
                  </a:cubicBezTo>
                  <a:cubicBezTo>
                    <a:pt x="258" y="26"/>
                    <a:pt x="258" y="27"/>
                    <a:pt x="258" y="28"/>
                  </a:cubicBezTo>
                  <a:cubicBezTo>
                    <a:pt x="259" y="28"/>
                    <a:pt x="259" y="28"/>
                    <a:pt x="259" y="28"/>
                  </a:cubicBezTo>
                  <a:cubicBezTo>
                    <a:pt x="260" y="28"/>
                    <a:pt x="260" y="27"/>
                    <a:pt x="260" y="27"/>
                  </a:cubicBezTo>
                  <a:cubicBezTo>
                    <a:pt x="261" y="28"/>
                    <a:pt x="263" y="27"/>
                    <a:pt x="264" y="28"/>
                  </a:cubicBezTo>
                  <a:cubicBezTo>
                    <a:pt x="265" y="27"/>
                    <a:pt x="267" y="27"/>
                    <a:pt x="268" y="26"/>
                  </a:cubicBezTo>
                  <a:cubicBezTo>
                    <a:pt x="269" y="26"/>
                    <a:pt x="269" y="28"/>
                    <a:pt x="270" y="26"/>
                  </a:cubicBezTo>
                  <a:cubicBezTo>
                    <a:pt x="271" y="26"/>
                    <a:pt x="270" y="28"/>
                    <a:pt x="271" y="28"/>
                  </a:cubicBezTo>
                  <a:cubicBezTo>
                    <a:pt x="272" y="28"/>
                    <a:pt x="272" y="28"/>
                    <a:pt x="273" y="28"/>
                  </a:cubicBezTo>
                  <a:cubicBezTo>
                    <a:pt x="273" y="27"/>
                    <a:pt x="272" y="27"/>
                    <a:pt x="272" y="27"/>
                  </a:cubicBezTo>
                  <a:cubicBezTo>
                    <a:pt x="272" y="27"/>
                    <a:pt x="272" y="26"/>
                    <a:pt x="272" y="26"/>
                  </a:cubicBezTo>
                  <a:cubicBezTo>
                    <a:pt x="271" y="25"/>
                    <a:pt x="271" y="25"/>
                    <a:pt x="271" y="25"/>
                  </a:cubicBezTo>
                  <a:cubicBezTo>
                    <a:pt x="272" y="24"/>
                    <a:pt x="271" y="25"/>
                    <a:pt x="272" y="26"/>
                  </a:cubicBezTo>
                  <a:cubicBezTo>
                    <a:pt x="272" y="26"/>
                    <a:pt x="273" y="26"/>
                    <a:pt x="273" y="26"/>
                  </a:cubicBezTo>
                  <a:cubicBezTo>
                    <a:pt x="273" y="26"/>
                    <a:pt x="273" y="27"/>
                    <a:pt x="275" y="27"/>
                  </a:cubicBezTo>
                  <a:cubicBezTo>
                    <a:pt x="275" y="26"/>
                    <a:pt x="275" y="26"/>
                    <a:pt x="275" y="26"/>
                  </a:cubicBezTo>
                  <a:cubicBezTo>
                    <a:pt x="276" y="26"/>
                    <a:pt x="277" y="26"/>
                    <a:pt x="277" y="25"/>
                  </a:cubicBezTo>
                  <a:cubicBezTo>
                    <a:pt x="277" y="25"/>
                    <a:pt x="277" y="26"/>
                    <a:pt x="278" y="26"/>
                  </a:cubicBezTo>
                  <a:cubicBezTo>
                    <a:pt x="278" y="26"/>
                    <a:pt x="277" y="26"/>
                    <a:pt x="277" y="26"/>
                  </a:cubicBezTo>
                  <a:cubicBezTo>
                    <a:pt x="277" y="27"/>
                    <a:pt x="279" y="28"/>
                    <a:pt x="278" y="28"/>
                  </a:cubicBezTo>
                  <a:cubicBezTo>
                    <a:pt x="279" y="29"/>
                    <a:pt x="281" y="27"/>
                    <a:pt x="282" y="26"/>
                  </a:cubicBezTo>
                  <a:cubicBezTo>
                    <a:pt x="282" y="25"/>
                    <a:pt x="282" y="23"/>
                    <a:pt x="280" y="23"/>
                  </a:cubicBezTo>
                  <a:cubicBezTo>
                    <a:pt x="280" y="27"/>
                    <a:pt x="280" y="27"/>
                    <a:pt x="280" y="27"/>
                  </a:cubicBezTo>
                  <a:cubicBezTo>
                    <a:pt x="279" y="27"/>
                    <a:pt x="279" y="26"/>
                    <a:pt x="278" y="26"/>
                  </a:cubicBezTo>
                  <a:cubicBezTo>
                    <a:pt x="278" y="25"/>
                    <a:pt x="279" y="25"/>
                    <a:pt x="279" y="24"/>
                  </a:cubicBezTo>
                  <a:cubicBezTo>
                    <a:pt x="278" y="24"/>
                    <a:pt x="278" y="23"/>
                    <a:pt x="278" y="22"/>
                  </a:cubicBezTo>
                  <a:cubicBezTo>
                    <a:pt x="277" y="23"/>
                    <a:pt x="276" y="22"/>
                    <a:pt x="276" y="22"/>
                  </a:cubicBezTo>
                  <a:cubicBezTo>
                    <a:pt x="276" y="22"/>
                    <a:pt x="276" y="21"/>
                    <a:pt x="276" y="20"/>
                  </a:cubicBezTo>
                  <a:cubicBezTo>
                    <a:pt x="277" y="21"/>
                    <a:pt x="278" y="21"/>
                    <a:pt x="278" y="21"/>
                  </a:cubicBezTo>
                  <a:cubicBezTo>
                    <a:pt x="280" y="21"/>
                    <a:pt x="280" y="21"/>
                    <a:pt x="281" y="20"/>
                  </a:cubicBezTo>
                  <a:cubicBezTo>
                    <a:pt x="281" y="20"/>
                    <a:pt x="281" y="20"/>
                    <a:pt x="281" y="20"/>
                  </a:cubicBezTo>
                  <a:cubicBezTo>
                    <a:pt x="281" y="20"/>
                    <a:pt x="282" y="19"/>
                    <a:pt x="282" y="20"/>
                  </a:cubicBezTo>
                  <a:cubicBezTo>
                    <a:pt x="282" y="20"/>
                    <a:pt x="282" y="20"/>
                    <a:pt x="283" y="21"/>
                  </a:cubicBezTo>
                  <a:cubicBezTo>
                    <a:pt x="283" y="21"/>
                    <a:pt x="283" y="21"/>
                    <a:pt x="284" y="21"/>
                  </a:cubicBezTo>
                  <a:cubicBezTo>
                    <a:pt x="284" y="20"/>
                    <a:pt x="284" y="20"/>
                    <a:pt x="284" y="20"/>
                  </a:cubicBezTo>
                  <a:cubicBezTo>
                    <a:pt x="285" y="21"/>
                    <a:pt x="286" y="22"/>
                    <a:pt x="287" y="22"/>
                  </a:cubicBezTo>
                  <a:cubicBezTo>
                    <a:pt x="287" y="22"/>
                    <a:pt x="287" y="22"/>
                    <a:pt x="287" y="23"/>
                  </a:cubicBezTo>
                  <a:cubicBezTo>
                    <a:pt x="287" y="23"/>
                    <a:pt x="285" y="23"/>
                    <a:pt x="285" y="23"/>
                  </a:cubicBezTo>
                  <a:cubicBezTo>
                    <a:pt x="284" y="23"/>
                    <a:pt x="285" y="24"/>
                    <a:pt x="284" y="24"/>
                  </a:cubicBezTo>
                  <a:cubicBezTo>
                    <a:pt x="283" y="24"/>
                    <a:pt x="284" y="22"/>
                    <a:pt x="282" y="23"/>
                  </a:cubicBezTo>
                  <a:cubicBezTo>
                    <a:pt x="282" y="24"/>
                    <a:pt x="283" y="24"/>
                    <a:pt x="283" y="24"/>
                  </a:cubicBezTo>
                  <a:cubicBezTo>
                    <a:pt x="283" y="24"/>
                    <a:pt x="283" y="25"/>
                    <a:pt x="284" y="25"/>
                  </a:cubicBezTo>
                  <a:cubicBezTo>
                    <a:pt x="284" y="26"/>
                    <a:pt x="283" y="26"/>
                    <a:pt x="283" y="27"/>
                  </a:cubicBezTo>
                  <a:cubicBezTo>
                    <a:pt x="285" y="26"/>
                    <a:pt x="285" y="26"/>
                    <a:pt x="286" y="28"/>
                  </a:cubicBezTo>
                  <a:cubicBezTo>
                    <a:pt x="287" y="28"/>
                    <a:pt x="287" y="27"/>
                    <a:pt x="288" y="26"/>
                  </a:cubicBezTo>
                  <a:cubicBezTo>
                    <a:pt x="289" y="27"/>
                    <a:pt x="291" y="26"/>
                    <a:pt x="291" y="28"/>
                  </a:cubicBezTo>
                  <a:cubicBezTo>
                    <a:pt x="292" y="28"/>
                    <a:pt x="292" y="26"/>
                    <a:pt x="292" y="26"/>
                  </a:cubicBezTo>
                  <a:cubicBezTo>
                    <a:pt x="293" y="26"/>
                    <a:pt x="292" y="26"/>
                    <a:pt x="292" y="27"/>
                  </a:cubicBezTo>
                  <a:cubicBezTo>
                    <a:pt x="292" y="27"/>
                    <a:pt x="293" y="27"/>
                    <a:pt x="293" y="28"/>
                  </a:cubicBezTo>
                  <a:cubicBezTo>
                    <a:pt x="295" y="28"/>
                    <a:pt x="295" y="28"/>
                    <a:pt x="295" y="28"/>
                  </a:cubicBezTo>
                  <a:cubicBezTo>
                    <a:pt x="295" y="27"/>
                    <a:pt x="295" y="27"/>
                    <a:pt x="295" y="27"/>
                  </a:cubicBezTo>
                  <a:cubicBezTo>
                    <a:pt x="295" y="27"/>
                    <a:pt x="294" y="26"/>
                    <a:pt x="294" y="26"/>
                  </a:cubicBezTo>
                  <a:cubicBezTo>
                    <a:pt x="294" y="25"/>
                    <a:pt x="295" y="25"/>
                    <a:pt x="295" y="24"/>
                  </a:cubicBezTo>
                  <a:cubicBezTo>
                    <a:pt x="296" y="23"/>
                    <a:pt x="295" y="25"/>
                    <a:pt x="296" y="26"/>
                  </a:cubicBezTo>
                  <a:cubicBezTo>
                    <a:pt x="297" y="26"/>
                    <a:pt x="297" y="25"/>
                    <a:pt x="298" y="24"/>
                  </a:cubicBezTo>
                  <a:cubicBezTo>
                    <a:pt x="298" y="24"/>
                    <a:pt x="298" y="24"/>
                    <a:pt x="299" y="24"/>
                  </a:cubicBezTo>
                  <a:cubicBezTo>
                    <a:pt x="299" y="24"/>
                    <a:pt x="299" y="24"/>
                    <a:pt x="299" y="23"/>
                  </a:cubicBezTo>
                  <a:cubicBezTo>
                    <a:pt x="300" y="24"/>
                    <a:pt x="301" y="25"/>
                    <a:pt x="300" y="26"/>
                  </a:cubicBezTo>
                  <a:cubicBezTo>
                    <a:pt x="300" y="26"/>
                    <a:pt x="300" y="24"/>
                    <a:pt x="298" y="25"/>
                  </a:cubicBezTo>
                  <a:cubicBezTo>
                    <a:pt x="298" y="26"/>
                    <a:pt x="300" y="25"/>
                    <a:pt x="299" y="27"/>
                  </a:cubicBezTo>
                  <a:cubicBezTo>
                    <a:pt x="301" y="27"/>
                    <a:pt x="302" y="27"/>
                    <a:pt x="303" y="27"/>
                  </a:cubicBezTo>
                  <a:cubicBezTo>
                    <a:pt x="303" y="27"/>
                    <a:pt x="303" y="26"/>
                    <a:pt x="303" y="26"/>
                  </a:cubicBezTo>
                  <a:cubicBezTo>
                    <a:pt x="303" y="26"/>
                    <a:pt x="304" y="26"/>
                    <a:pt x="304" y="26"/>
                  </a:cubicBezTo>
                  <a:cubicBezTo>
                    <a:pt x="304" y="26"/>
                    <a:pt x="304" y="25"/>
                    <a:pt x="304" y="25"/>
                  </a:cubicBezTo>
                  <a:cubicBezTo>
                    <a:pt x="305" y="25"/>
                    <a:pt x="306" y="25"/>
                    <a:pt x="306" y="24"/>
                  </a:cubicBezTo>
                  <a:cubicBezTo>
                    <a:pt x="306" y="24"/>
                    <a:pt x="306" y="24"/>
                    <a:pt x="306" y="24"/>
                  </a:cubicBezTo>
                  <a:cubicBezTo>
                    <a:pt x="306" y="24"/>
                    <a:pt x="306" y="25"/>
                    <a:pt x="306" y="26"/>
                  </a:cubicBezTo>
                  <a:cubicBezTo>
                    <a:pt x="308" y="25"/>
                    <a:pt x="308" y="26"/>
                    <a:pt x="307" y="28"/>
                  </a:cubicBezTo>
                  <a:cubicBezTo>
                    <a:pt x="308" y="27"/>
                    <a:pt x="309" y="27"/>
                    <a:pt x="310" y="27"/>
                  </a:cubicBezTo>
                  <a:cubicBezTo>
                    <a:pt x="309" y="26"/>
                    <a:pt x="311" y="27"/>
                    <a:pt x="311" y="26"/>
                  </a:cubicBezTo>
                  <a:cubicBezTo>
                    <a:pt x="312" y="25"/>
                    <a:pt x="311" y="23"/>
                    <a:pt x="313" y="24"/>
                  </a:cubicBezTo>
                  <a:cubicBezTo>
                    <a:pt x="313" y="24"/>
                    <a:pt x="313" y="24"/>
                    <a:pt x="313" y="23"/>
                  </a:cubicBezTo>
                  <a:cubicBezTo>
                    <a:pt x="313" y="23"/>
                    <a:pt x="313" y="23"/>
                    <a:pt x="314" y="23"/>
                  </a:cubicBezTo>
                  <a:cubicBezTo>
                    <a:pt x="314" y="23"/>
                    <a:pt x="314" y="23"/>
                    <a:pt x="314" y="22"/>
                  </a:cubicBezTo>
                  <a:cubicBezTo>
                    <a:pt x="313" y="22"/>
                    <a:pt x="313" y="22"/>
                    <a:pt x="313" y="22"/>
                  </a:cubicBezTo>
                  <a:cubicBezTo>
                    <a:pt x="313" y="22"/>
                    <a:pt x="313" y="22"/>
                    <a:pt x="313" y="22"/>
                  </a:cubicBezTo>
                  <a:cubicBezTo>
                    <a:pt x="312" y="22"/>
                    <a:pt x="312" y="23"/>
                    <a:pt x="311" y="23"/>
                  </a:cubicBezTo>
                  <a:cubicBezTo>
                    <a:pt x="311" y="23"/>
                    <a:pt x="310" y="22"/>
                    <a:pt x="309" y="22"/>
                  </a:cubicBezTo>
                  <a:cubicBezTo>
                    <a:pt x="310" y="22"/>
                    <a:pt x="310" y="21"/>
                    <a:pt x="311" y="20"/>
                  </a:cubicBezTo>
                  <a:cubicBezTo>
                    <a:pt x="312" y="20"/>
                    <a:pt x="313" y="22"/>
                    <a:pt x="315" y="20"/>
                  </a:cubicBezTo>
                  <a:cubicBezTo>
                    <a:pt x="314" y="20"/>
                    <a:pt x="314" y="20"/>
                    <a:pt x="314" y="19"/>
                  </a:cubicBezTo>
                  <a:cubicBezTo>
                    <a:pt x="314" y="19"/>
                    <a:pt x="315" y="19"/>
                    <a:pt x="315" y="19"/>
                  </a:cubicBezTo>
                  <a:cubicBezTo>
                    <a:pt x="315" y="19"/>
                    <a:pt x="315" y="19"/>
                    <a:pt x="315" y="19"/>
                  </a:cubicBezTo>
                  <a:cubicBezTo>
                    <a:pt x="315" y="20"/>
                    <a:pt x="316" y="20"/>
                    <a:pt x="316" y="20"/>
                  </a:cubicBezTo>
                  <a:cubicBezTo>
                    <a:pt x="315" y="21"/>
                    <a:pt x="315" y="21"/>
                    <a:pt x="314" y="21"/>
                  </a:cubicBezTo>
                  <a:cubicBezTo>
                    <a:pt x="314" y="22"/>
                    <a:pt x="315" y="22"/>
                    <a:pt x="314" y="22"/>
                  </a:cubicBezTo>
                  <a:cubicBezTo>
                    <a:pt x="315" y="23"/>
                    <a:pt x="315" y="24"/>
                    <a:pt x="316" y="24"/>
                  </a:cubicBezTo>
                  <a:cubicBezTo>
                    <a:pt x="316" y="24"/>
                    <a:pt x="316" y="24"/>
                    <a:pt x="316" y="24"/>
                  </a:cubicBezTo>
                  <a:cubicBezTo>
                    <a:pt x="316" y="24"/>
                    <a:pt x="316" y="24"/>
                    <a:pt x="316" y="24"/>
                  </a:cubicBezTo>
                  <a:cubicBezTo>
                    <a:pt x="316" y="24"/>
                    <a:pt x="315" y="25"/>
                    <a:pt x="315" y="25"/>
                  </a:cubicBezTo>
                  <a:cubicBezTo>
                    <a:pt x="314" y="24"/>
                    <a:pt x="314" y="25"/>
                    <a:pt x="313" y="25"/>
                  </a:cubicBezTo>
                  <a:cubicBezTo>
                    <a:pt x="312" y="27"/>
                    <a:pt x="314" y="28"/>
                    <a:pt x="315" y="27"/>
                  </a:cubicBezTo>
                  <a:cubicBezTo>
                    <a:pt x="316" y="27"/>
                    <a:pt x="315" y="27"/>
                    <a:pt x="315" y="27"/>
                  </a:cubicBezTo>
                  <a:cubicBezTo>
                    <a:pt x="315" y="28"/>
                    <a:pt x="316" y="28"/>
                    <a:pt x="316" y="28"/>
                  </a:cubicBezTo>
                  <a:cubicBezTo>
                    <a:pt x="318" y="27"/>
                    <a:pt x="321" y="27"/>
                    <a:pt x="322" y="29"/>
                  </a:cubicBezTo>
                  <a:cubicBezTo>
                    <a:pt x="323" y="27"/>
                    <a:pt x="323" y="28"/>
                    <a:pt x="324" y="27"/>
                  </a:cubicBezTo>
                  <a:cubicBezTo>
                    <a:pt x="324" y="26"/>
                    <a:pt x="324" y="26"/>
                    <a:pt x="324" y="25"/>
                  </a:cubicBezTo>
                  <a:cubicBezTo>
                    <a:pt x="325" y="26"/>
                    <a:pt x="325" y="25"/>
                    <a:pt x="327" y="25"/>
                  </a:cubicBezTo>
                  <a:cubicBezTo>
                    <a:pt x="326" y="25"/>
                    <a:pt x="326" y="26"/>
                    <a:pt x="325" y="26"/>
                  </a:cubicBezTo>
                  <a:cubicBezTo>
                    <a:pt x="325" y="27"/>
                    <a:pt x="326" y="27"/>
                    <a:pt x="327" y="27"/>
                  </a:cubicBezTo>
                  <a:cubicBezTo>
                    <a:pt x="328" y="27"/>
                    <a:pt x="327" y="28"/>
                    <a:pt x="328" y="28"/>
                  </a:cubicBezTo>
                  <a:cubicBezTo>
                    <a:pt x="329" y="28"/>
                    <a:pt x="329" y="28"/>
                    <a:pt x="329" y="29"/>
                  </a:cubicBezTo>
                  <a:cubicBezTo>
                    <a:pt x="330" y="29"/>
                    <a:pt x="330" y="28"/>
                    <a:pt x="330" y="28"/>
                  </a:cubicBezTo>
                  <a:cubicBezTo>
                    <a:pt x="331" y="28"/>
                    <a:pt x="331" y="28"/>
                    <a:pt x="332" y="28"/>
                  </a:cubicBezTo>
                  <a:cubicBezTo>
                    <a:pt x="333" y="27"/>
                    <a:pt x="335" y="27"/>
                    <a:pt x="335" y="26"/>
                  </a:cubicBezTo>
                  <a:cubicBezTo>
                    <a:pt x="336" y="26"/>
                    <a:pt x="336" y="28"/>
                    <a:pt x="338" y="27"/>
                  </a:cubicBezTo>
                  <a:cubicBezTo>
                    <a:pt x="338" y="27"/>
                    <a:pt x="337" y="28"/>
                    <a:pt x="337" y="28"/>
                  </a:cubicBezTo>
                  <a:cubicBezTo>
                    <a:pt x="338" y="29"/>
                    <a:pt x="339" y="28"/>
                    <a:pt x="340" y="27"/>
                  </a:cubicBezTo>
                  <a:cubicBezTo>
                    <a:pt x="340" y="25"/>
                    <a:pt x="337" y="25"/>
                    <a:pt x="337" y="23"/>
                  </a:cubicBezTo>
                  <a:cubicBezTo>
                    <a:pt x="336" y="24"/>
                    <a:pt x="336" y="24"/>
                    <a:pt x="334" y="24"/>
                  </a:cubicBezTo>
                  <a:cubicBezTo>
                    <a:pt x="334" y="22"/>
                    <a:pt x="336" y="23"/>
                    <a:pt x="335" y="23"/>
                  </a:cubicBezTo>
                  <a:cubicBezTo>
                    <a:pt x="335" y="23"/>
                    <a:pt x="335" y="23"/>
                    <a:pt x="335" y="22"/>
                  </a:cubicBezTo>
                  <a:cubicBezTo>
                    <a:pt x="335" y="22"/>
                    <a:pt x="335" y="22"/>
                    <a:pt x="335" y="22"/>
                  </a:cubicBezTo>
                  <a:cubicBezTo>
                    <a:pt x="335" y="22"/>
                    <a:pt x="337" y="22"/>
                    <a:pt x="336" y="21"/>
                  </a:cubicBezTo>
                  <a:cubicBezTo>
                    <a:pt x="335" y="21"/>
                    <a:pt x="334" y="21"/>
                    <a:pt x="334" y="22"/>
                  </a:cubicBezTo>
                  <a:cubicBezTo>
                    <a:pt x="334" y="22"/>
                    <a:pt x="334" y="22"/>
                    <a:pt x="334" y="22"/>
                  </a:cubicBezTo>
                  <a:cubicBezTo>
                    <a:pt x="334" y="21"/>
                    <a:pt x="334" y="20"/>
                    <a:pt x="334" y="19"/>
                  </a:cubicBezTo>
                  <a:cubicBezTo>
                    <a:pt x="332" y="19"/>
                    <a:pt x="332" y="21"/>
                    <a:pt x="331" y="22"/>
                  </a:cubicBezTo>
                  <a:cubicBezTo>
                    <a:pt x="331" y="23"/>
                    <a:pt x="331" y="23"/>
                    <a:pt x="330" y="23"/>
                  </a:cubicBezTo>
                  <a:cubicBezTo>
                    <a:pt x="330" y="23"/>
                    <a:pt x="330" y="23"/>
                    <a:pt x="330" y="23"/>
                  </a:cubicBezTo>
                  <a:cubicBezTo>
                    <a:pt x="330" y="23"/>
                    <a:pt x="330" y="23"/>
                    <a:pt x="329" y="23"/>
                  </a:cubicBezTo>
                  <a:cubicBezTo>
                    <a:pt x="329" y="23"/>
                    <a:pt x="329" y="23"/>
                    <a:pt x="329" y="23"/>
                  </a:cubicBezTo>
                  <a:cubicBezTo>
                    <a:pt x="329" y="23"/>
                    <a:pt x="328" y="22"/>
                    <a:pt x="328" y="23"/>
                  </a:cubicBezTo>
                  <a:cubicBezTo>
                    <a:pt x="328" y="23"/>
                    <a:pt x="328" y="23"/>
                    <a:pt x="328" y="23"/>
                  </a:cubicBezTo>
                  <a:cubicBezTo>
                    <a:pt x="327" y="22"/>
                    <a:pt x="327" y="22"/>
                    <a:pt x="326" y="22"/>
                  </a:cubicBezTo>
                  <a:cubicBezTo>
                    <a:pt x="325" y="22"/>
                    <a:pt x="325" y="21"/>
                    <a:pt x="325" y="21"/>
                  </a:cubicBezTo>
                  <a:cubicBezTo>
                    <a:pt x="325" y="21"/>
                    <a:pt x="324" y="22"/>
                    <a:pt x="324" y="22"/>
                  </a:cubicBezTo>
                  <a:cubicBezTo>
                    <a:pt x="323" y="22"/>
                    <a:pt x="323" y="21"/>
                    <a:pt x="322" y="21"/>
                  </a:cubicBezTo>
                  <a:cubicBezTo>
                    <a:pt x="322" y="22"/>
                    <a:pt x="322" y="22"/>
                    <a:pt x="323" y="22"/>
                  </a:cubicBezTo>
                  <a:cubicBezTo>
                    <a:pt x="323" y="23"/>
                    <a:pt x="322" y="23"/>
                    <a:pt x="322" y="23"/>
                  </a:cubicBezTo>
                  <a:cubicBezTo>
                    <a:pt x="321" y="23"/>
                    <a:pt x="322" y="25"/>
                    <a:pt x="320" y="24"/>
                  </a:cubicBezTo>
                  <a:cubicBezTo>
                    <a:pt x="319" y="24"/>
                    <a:pt x="321" y="22"/>
                    <a:pt x="322" y="22"/>
                  </a:cubicBezTo>
                  <a:cubicBezTo>
                    <a:pt x="322" y="21"/>
                    <a:pt x="321" y="22"/>
                    <a:pt x="320" y="21"/>
                  </a:cubicBezTo>
                  <a:cubicBezTo>
                    <a:pt x="321" y="21"/>
                    <a:pt x="321" y="21"/>
                    <a:pt x="321" y="21"/>
                  </a:cubicBezTo>
                  <a:cubicBezTo>
                    <a:pt x="320" y="21"/>
                    <a:pt x="320" y="20"/>
                    <a:pt x="320" y="19"/>
                  </a:cubicBezTo>
                  <a:cubicBezTo>
                    <a:pt x="320" y="19"/>
                    <a:pt x="320" y="19"/>
                    <a:pt x="320" y="19"/>
                  </a:cubicBezTo>
                  <a:cubicBezTo>
                    <a:pt x="321" y="19"/>
                    <a:pt x="321" y="19"/>
                    <a:pt x="321" y="20"/>
                  </a:cubicBezTo>
                  <a:cubicBezTo>
                    <a:pt x="323" y="20"/>
                    <a:pt x="324" y="20"/>
                    <a:pt x="325" y="19"/>
                  </a:cubicBezTo>
                  <a:cubicBezTo>
                    <a:pt x="326" y="20"/>
                    <a:pt x="326" y="20"/>
                    <a:pt x="326" y="20"/>
                  </a:cubicBezTo>
                  <a:cubicBezTo>
                    <a:pt x="326" y="20"/>
                    <a:pt x="327" y="20"/>
                    <a:pt x="328" y="20"/>
                  </a:cubicBezTo>
                  <a:cubicBezTo>
                    <a:pt x="328" y="20"/>
                    <a:pt x="328" y="20"/>
                    <a:pt x="328" y="20"/>
                  </a:cubicBezTo>
                  <a:cubicBezTo>
                    <a:pt x="328" y="20"/>
                    <a:pt x="328" y="20"/>
                    <a:pt x="328" y="20"/>
                  </a:cubicBezTo>
                  <a:cubicBezTo>
                    <a:pt x="327" y="22"/>
                    <a:pt x="329" y="21"/>
                    <a:pt x="330" y="21"/>
                  </a:cubicBezTo>
                  <a:cubicBezTo>
                    <a:pt x="330" y="20"/>
                    <a:pt x="331" y="20"/>
                    <a:pt x="331" y="20"/>
                  </a:cubicBezTo>
                  <a:cubicBezTo>
                    <a:pt x="331" y="19"/>
                    <a:pt x="331" y="19"/>
                    <a:pt x="331" y="19"/>
                  </a:cubicBezTo>
                  <a:cubicBezTo>
                    <a:pt x="331" y="19"/>
                    <a:pt x="332" y="19"/>
                    <a:pt x="332" y="19"/>
                  </a:cubicBezTo>
                  <a:cubicBezTo>
                    <a:pt x="331" y="18"/>
                    <a:pt x="331" y="17"/>
                    <a:pt x="331" y="17"/>
                  </a:cubicBezTo>
                  <a:cubicBezTo>
                    <a:pt x="333" y="18"/>
                    <a:pt x="333" y="16"/>
                    <a:pt x="335" y="16"/>
                  </a:cubicBezTo>
                  <a:cubicBezTo>
                    <a:pt x="336" y="16"/>
                    <a:pt x="335" y="18"/>
                    <a:pt x="336" y="18"/>
                  </a:cubicBezTo>
                  <a:cubicBezTo>
                    <a:pt x="337" y="18"/>
                    <a:pt x="338" y="18"/>
                    <a:pt x="339" y="19"/>
                  </a:cubicBezTo>
                  <a:cubicBezTo>
                    <a:pt x="339" y="20"/>
                    <a:pt x="340" y="20"/>
                    <a:pt x="340" y="21"/>
                  </a:cubicBezTo>
                  <a:cubicBezTo>
                    <a:pt x="342" y="21"/>
                    <a:pt x="342" y="21"/>
                    <a:pt x="343" y="21"/>
                  </a:cubicBezTo>
                  <a:cubicBezTo>
                    <a:pt x="343" y="21"/>
                    <a:pt x="342" y="22"/>
                    <a:pt x="342" y="22"/>
                  </a:cubicBezTo>
                  <a:cubicBezTo>
                    <a:pt x="342" y="23"/>
                    <a:pt x="343" y="23"/>
                    <a:pt x="343" y="23"/>
                  </a:cubicBezTo>
                  <a:cubicBezTo>
                    <a:pt x="344" y="24"/>
                    <a:pt x="342" y="24"/>
                    <a:pt x="343" y="26"/>
                  </a:cubicBezTo>
                  <a:cubicBezTo>
                    <a:pt x="344" y="26"/>
                    <a:pt x="344" y="26"/>
                    <a:pt x="344" y="27"/>
                  </a:cubicBezTo>
                  <a:cubicBezTo>
                    <a:pt x="346" y="26"/>
                    <a:pt x="346" y="27"/>
                    <a:pt x="348" y="27"/>
                  </a:cubicBezTo>
                  <a:cubicBezTo>
                    <a:pt x="347" y="24"/>
                    <a:pt x="349" y="24"/>
                    <a:pt x="350" y="25"/>
                  </a:cubicBezTo>
                  <a:cubicBezTo>
                    <a:pt x="350" y="24"/>
                    <a:pt x="350" y="24"/>
                    <a:pt x="350" y="23"/>
                  </a:cubicBezTo>
                  <a:cubicBezTo>
                    <a:pt x="350" y="23"/>
                    <a:pt x="349" y="23"/>
                    <a:pt x="349" y="22"/>
                  </a:cubicBezTo>
                  <a:cubicBezTo>
                    <a:pt x="349" y="22"/>
                    <a:pt x="349" y="20"/>
                    <a:pt x="348" y="21"/>
                  </a:cubicBezTo>
                  <a:cubicBezTo>
                    <a:pt x="348" y="20"/>
                    <a:pt x="347" y="19"/>
                    <a:pt x="347" y="18"/>
                  </a:cubicBezTo>
                  <a:cubicBezTo>
                    <a:pt x="347" y="19"/>
                    <a:pt x="348" y="19"/>
                    <a:pt x="349" y="19"/>
                  </a:cubicBezTo>
                  <a:cubicBezTo>
                    <a:pt x="349" y="18"/>
                    <a:pt x="349" y="18"/>
                    <a:pt x="349" y="18"/>
                  </a:cubicBezTo>
                  <a:cubicBezTo>
                    <a:pt x="349" y="18"/>
                    <a:pt x="349" y="18"/>
                    <a:pt x="349" y="18"/>
                  </a:cubicBezTo>
                  <a:cubicBezTo>
                    <a:pt x="350" y="18"/>
                    <a:pt x="350" y="18"/>
                    <a:pt x="351" y="18"/>
                  </a:cubicBezTo>
                  <a:cubicBezTo>
                    <a:pt x="351" y="18"/>
                    <a:pt x="351" y="18"/>
                    <a:pt x="351" y="18"/>
                  </a:cubicBezTo>
                  <a:cubicBezTo>
                    <a:pt x="351" y="19"/>
                    <a:pt x="351" y="19"/>
                    <a:pt x="351" y="19"/>
                  </a:cubicBezTo>
                  <a:cubicBezTo>
                    <a:pt x="352" y="19"/>
                    <a:pt x="353" y="19"/>
                    <a:pt x="353" y="19"/>
                  </a:cubicBezTo>
                  <a:cubicBezTo>
                    <a:pt x="353" y="19"/>
                    <a:pt x="353" y="18"/>
                    <a:pt x="353" y="18"/>
                  </a:cubicBezTo>
                  <a:cubicBezTo>
                    <a:pt x="354" y="18"/>
                    <a:pt x="354" y="18"/>
                    <a:pt x="354" y="18"/>
                  </a:cubicBezTo>
                  <a:cubicBezTo>
                    <a:pt x="354" y="18"/>
                    <a:pt x="354" y="19"/>
                    <a:pt x="354" y="19"/>
                  </a:cubicBezTo>
                  <a:cubicBezTo>
                    <a:pt x="354" y="19"/>
                    <a:pt x="355" y="19"/>
                    <a:pt x="355" y="20"/>
                  </a:cubicBezTo>
                  <a:cubicBezTo>
                    <a:pt x="355" y="20"/>
                    <a:pt x="355" y="20"/>
                    <a:pt x="355" y="20"/>
                  </a:cubicBezTo>
                  <a:cubicBezTo>
                    <a:pt x="355" y="20"/>
                    <a:pt x="355" y="20"/>
                    <a:pt x="355" y="20"/>
                  </a:cubicBezTo>
                  <a:cubicBezTo>
                    <a:pt x="355" y="20"/>
                    <a:pt x="354" y="21"/>
                    <a:pt x="354" y="22"/>
                  </a:cubicBezTo>
                  <a:cubicBezTo>
                    <a:pt x="356" y="22"/>
                    <a:pt x="356" y="22"/>
                    <a:pt x="356" y="22"/>
                  </a:cubicBezTo>
                  <a:cubicBezTo>
                    <a:pt x="356" y="22"/>
                    <a:pt x="355" y="22"/>
                    <a:pt x="354" y="22"/>
                  </a:cubicBezTo>
                  <a:cubicBezTo>
                    <a:pt x="353" y="22"/>
                    <a:pt x="354" y="20"/>
                    <a:pt x="353" y="20"/>
                  </a:cubicBezTo>
                  <a:cubicBezTo>
                    <a:pt x="353" y="21"/>
                    <a:pt x="352" y="22"/>
                    <a:pt x="351" y="21"/>
                  </a:cubicBezTo>
                  <a:cubicBezTo>
                    <a:pt x="351" y="22"/>
                    <a:pt x="351" y="22"/>
                    <a:pt x="351" y="23"/>
                  </a:cubicBezTo>
                  <a:cubicBezTo>
                    <a:pt x="352" y="23"/>
                    <a:pt x="352" y="22"/>
                    <a:pt x="353" y="22"/>
                  </a:cubicBezTo>
                  <a:cubicBezTo>
                    <a:pt x="353" y="22"/>
                    <a:pt x="353" y="23"/>
                    <a:pt x="354" y="24"/>
                  </a:cubicBezTo>
                  <a:cubicBezTo>
                    <a:pt x="352" y="23"/>
                    <a:pt x="352" y="23"/>
                    <a:pt x="351" y="24"/>
                  </a:cubicBezTo>
                  <a:cubicBezTo>
                    <a:pt x="351" y="25"/>
                    <a:pt x="350" y="25"/>
                    <a:pt x="351" y="27"/>
                  </a:cubicBezTo>
                  <a:cubicBezTo>
                    <a:pt x="351" y="27"/>
                    <a:pt x="352" y="28"/>
                    <a:pt x="350" y="28"/>
                  </a:cubicBezTo>
                  <a:cubicBezTo>
                    <a:pt x="350" y="28"/>
                    <a:pt x="351" y="29"/>
                    <a:pt x="352" y="29"/>
                  </a:cubicBezTo>
                  <a:cubicBezTo>
                    <a:pt x="353" y="29"/>
                    <a:pt x="353" y="30"/>
                    <a:pt x="354" y="29"/>
                  </a:cubicBezTo>
                  <a:cubicBezTo>
                    <a:pt x="354" y="27"/>
                    <a:pt x="354" y="29"/>
                    <a:pt x="353" y="29"/>
                  </a:cubicBezTo>
                  <a:cubicBezTo>
                    <a:pt x="353" y="28"/>
                    <a:pt x="354" y="28"/>
                    <a:pt x="354" y="27"/>
                  </a:cubicBezTo>
                  <a:cubicBezTo>
                    <a:pt x="354" y="27"/>
                    <a:pt x="353" y="26"/>
                    <a:pt x="353" y="26"/>
                  </a:cubicBezTo>
                  <a:cubicBezTo>
                    <a:pt x="353" y="26"/>
                    <a:pt x="354" y="25"/>
                    <a:pt x="353" y="25"/>
                  </a:cubicBezTo>
                  <a:cubicBezTo>
                    <a:pt x="353" y="24"/>
                    <a:pt x="354" y="26"/>
                    <a:pt x="355" y="26"/>
                  </a:cubicBezTo>
                  <a:cubicBezTo>
                    <a:pt x="354" y="25"/>
                    <a:pt x="355" y="25"/>
                    <a:pt x="356" y="25"/>
                  </a:cubicBezTo>
                  <a:cubicBezTo>
                    <a:pt x="356" y="24"/>
                    <a:pt x="356" y="24"/>
                    <a:pt x="357" y="24"/>
                  </a:cubicBezTo>
                  <a:cubicBezTo>
                    <a:pt x="358" y="25"/>
                    <a:pt x="357" y="25"/>
                    <a:pt x="358" y="26"/>
                  </a:cubicBezTo>
                  <a:cubicBezTo>
                    <a:pt x="359" y="26"/>
                    <a:pt x="360" y="25"/>
                    <a:pt x="360" y="28"/>
                  </a:cubicBezTo>
                  <a:cubicBezTo>
                    <a:pt x="362" y="28"/>
                    <a:pt x="362" y="27"/>
                    <a:pt x="362" y="26"/>
                  </a:cubicBezTo>
                  <a:cubicBezTo>
                    <a:pt x="364" y="26"/>
                    <a:pt x="364" y="26"/>
                    <a:pt x="366" y="26"/>
                  </a:cubicBezTo>
                  <a:cubicBezTo>
                    <a:pt x="366" y="26"/>
                    <a:pt x="366" y="25"/>
                    <a:pt x="365" y="25"/>
                  </a:cubicBezTo>
                  <a:cubicBezTo>
                    <a:pt x="366" y="25"/>
                    <a:pt x="366" y="25"/>
                    <a:pt x="366" y="24"/>
                  </a:cubicBezTo>
                  <a:cubicBezTo>
                    <a:pt x="367" y="23"/>
                    <a:pt x="366" y="26"/>
                    <a:pt x="367" y="26"/>
                  </a:cubicBezTo>
                  <a:cubicBezTo>
                    <a:pt x="367" y="26"/>
                    <a:pt x="367" y="26"/>
                    <a:pt x="366" y="26"/>
                  </a:cubicBezTo>
                  <a:cubicBezTo>
                    <a:pt x="366" y="27"/>
                    <a:pt x="367" y="28"/>
                    <a:pt x="368" y="29"/>
                  </a:cubicBezTo>
                  <a:cubicBezTo>
                    <a:pt x="368" y="29"/>
                    <a:pt x="368" y="28"/>
                    <a:pt x="368" y="27"/>
                  </a:cubicBezTo>
                  <a:cubicBezTo>
                    <a:pt x="369" y="26"/>
                    <a:pt x="369" y="26"/>
                    <a:pt x="370" y="26"/>
                  </a:cubicBezTo>
                  <a:cubicBezTo>
                    <a:pt x="370" y="23"/>
                    <a:pt x="370" y="23"/>
                    <a:pt x="370" y="23"/>
                  </a:cubicBezTo>
                  <a:cubicBezTo>
                    <a:pt x="371" y="23"/>
                    <a:pt x="371" y="24"/>
                    <a:pt x="371" y="25"/>
                  </a:cubicBezTo>
                  <a:cubicBezTo>
                    <a:pt x="371" y="25"/>
                    <a:pt x="372" y="25"/>
                    <a:pt x="372" y="26"/>
                  </a:cubicBezTo>
                  <a:cubicBezTo>
                    <a:pt x="372" y="26"/>
                    <a:pt x="373" y="26"/>
                    <a:pt x="373" y="26"/>
                  </a:cubicBezTo>
                  <a:cubicBezTo>
                    <a:pt x="374" y="26"/>
                    <a:pt x="374" y="27"/>
                    <a:pt x="374" y="27"/>
                  </a:cubicBezTo>
                  <a:cubicBezTo>
                    <a:pt x="375" y="27"/>
                    <a:pt x="376" y="27"/>
                    <a:pt x="378" y="27"/>
                  </a:cubicBezTo>
                  <a:cubicBezTo>
                    <a:pt x="378" y="25"/>
                    <a:pt x="379" y="24"/>
                    <a:pt x="379" y="23"/>
                  </a:cubicBezTo>
                  <a:cubicBezTo>
                    <a:pt x="380" y="24"/>
                    <a:pt x="380" y="24"/>
                    <a:pt x="380" y="25"/>
                  </a:cubicBezTo>
                  <a:cubicBezTo>
                    <a:pt x="380" y="26"/>
                    <a:pt x="381" y="26"/>
                    <a:pt x="380" y="26"/>
                  </a:cubicBezTo>
                  <a:cubicBezTo>
                    <a:pt x="380" y="26"/>
                    <a:pt x="380" y="27"/>
                    <a:pt x="380" y="27"/>
                  </a:cubicBezTo>
                  <a:cubicBezTo>
                    <a:pt x="380" y="28"/>
                    <a:pt x="382" y="28"/>
                    <a:pt x="381" y="29"/>
                  </a:cubicBezTo>
                  <a:cubicBezTo>
                    <a:pt x="382" y="29"/>
                    <a:pt x="382" y="28"/>
                    <a:pt x="383" y="29"/>
                  </a:cubicBezTo>
                  <a:cubicBezTo>
                    <a:pt x="383" y="27"/>
                    <a:pt x="382" y="26"/>
                    <a:pt x="383" y="24"/>
                  </a:cubicBezTo>
                  <a:cubicBezTo>
                    <a:pt x="384" y="26"/>
                    <a:pt x="384" y="23"/>
                    <a:pt x="386" y="23"/>
                  </a:cubicBezTo>
                  <a:cubicBezTo>
                    <a:pt x="388" y="23"/>
                    <a:pt x="387" y="25"/>
                    <a:pt x="388" y="26"/>
                  </a:cubicBezTo>
                  <a:cubicBezTo>
                    <a:pt x="389" y="26"/>
                    <a:pt x="389" y="27"/>
                    <a:pt x="389" y="27"/>
                  </a:cubicBezTo>
                  <a:cubicBezTo>
                    <a:pt x="390" y="27"/>
                    <a:pt x="391" y="26"/>
                    <a:pt x="393" y="27"/>
                  </a:cubicBezTo>
                  <a:cubicBezTo>
                    <a:pt x="393" y="26"/>
                    <a:pt x="393" y="25"/>
                    <a:pt x="393" y="25"/>
                  </a:cubicBezTo>
                  <a:cubicBezTo>
                    <a:pt x="396" y="24"/>
                    <a:pt x="396" y="26"/>
                    <a:pt x="396" y="28"/>
                  </a:cubicBezTo>
                  <a:cubicBezTo>
                    <a:pt x="397" y="29"/>
                    <a:pt x="398" y="28"/>
                    <a:pt x="400" y="29"/>
                  </a:cubicBezTo>
                  <a:cubicBezTo>
                    <a:pt x="401" y="29"/>
                    <a:pt x="401" y="29"/>
                    <a:pt x="401" y="30"/>
                  </a:cubicBezTo>
                  <a:cubicBezTo>
                    <a:pt x="402" y="29"/>
                    <a:pt x="403" y="30"/>
                    <a:pt x="405" y="30"/>
                  </a:cubicBezTo>
                  <a:cubicBezTo>
                    <a:pt x="406" y="30"/>
                    <a:pt x="406" y="30"/>
                    <a:pt x="406" y="31"/>
                  </a:cubicBezTo>
                  <a:cubicBezTo>
                    <a:pt x="407" y="30"/>
                    <a:pt x="405" y="29"/>
                    <a:pt x="405" y="28"/>
                  </a:cubicBezTo>
                  <a:cubicBezTo>
                    <a:pt x="404" y="28"/>
                    <a:pt x="404" y="29"/>
                    <a:pt x="403" y="29"/>
                  </a:cubicBezTo>
                  <a:cubicBezTo>
                    <a:pt x="403" y="28"/>
                    <a:pt x="404" y="28"/>
                    <a:pt x="405" y="28"/>
                  </a:cubicBezTo>
                  <a:cubicBezTo>
                    <a:pt x="405" y="28"/>
                    <a:pt x="405" y="27"/>
                    <a:pt x="405" y="27"/>
                  </a:cubicBezTo>
                  <a:cubicBezTo>
                    <a:pt x="405" y="27"/>
                    <a:pt x="406" y="27"/>
                    <a:pt x="406" y="27"/>
                  </a:cubicBezTo>
                  <a:cubicBezTo>
                    <a:pt x="406" y="27"/>
                    <a:pt x="406" y="26"/>
                    <a:pt x="406" y="26"/>
                  </a:cubicBezTo>
                  <a:cubicBezTo>
                    <a:pt x="407" y="26"/>
                    <a:pt x="407" y="26"/>
                    <a:pt x="408" y="26"/>
                  </a:cubicBezTo>
                  <a:cubicBezTo>
                    <a:pt x="407" y="24"/>
                    <a:pt x="410" y="24"/>
                    <a:pt x="409" y="23"/>
                  </a:cubicBezTo>
                  <a:cubicBezTo>
                    <a:pt x="410" y="23"/>
                    <a:pt x="410" y="23"/>
                    <a:pt x="410" y="23"/>
                  </a:cubicBezTo>
                  <a:cubicBezTo>
                    <a:pt x="411" y="23"/>
                    <a:pt x="410" y="25"/>
                    <a:pt x="410" y="25"/>
                  </a:cubicBezTo>
                  <a:cubicBezTo>
                    <a:pt x="411" y="25"/>
                    <a:pt x="409" y="27"/>
                    <a:pt x="411" y="26"/>
                  </a:cubicBezTo>
                  <a:cubicBezTo>
                    <a:pt x="411" y="27"/>
                    <a:pt x="411" y="27"/>
                    <a:pt x="410" y="27"/>
                  </a:cubicBezTo>
                  <a:cubicBezTo>
                    <a:pt x="409" y="29"/>
                    <a:pt x="411" y="28"/>
                    <a:pt x="411" y="30"/>
                  </a:cubicBezTo>
                  <a:cubicBezTo>
                    <a:pt x="413" y="30"/>
                    <a:pt x="414" y="29"/>
                    <a:pt x="414" y="29"/>
                  </a:cubicBezTo>
                  <a:cubicBezTo>
                    <a:pt x="415" y="30"/>
                    <a:pt x="418" y="31"/>
                    <a:pt x="421" y="31"/>
                  </a:cubicBezTo>
                  <a:cubicBezTo>
                    <a:pt x="421" y="30"/>
                    <a:pt x="422" y="29"/>
                    <a:pt x="421" y="28"/>
                  </a:cubicBezTo>
                  <a:cubicBezTo>
                    <a:pt x="421" y="27"/>
                    <a:pt x="421" y="27"/>
                    <a:pt x="420" y="27"/>
                  </a:cubicBezTo>
                  <a:cubicBezTo>
                    <a:pt x="420" y="26"/>
                    <a:pt x="422" y="27"/>
                    <a:pt x="421" y="25"/>
                  </a:cubicBezTo>
                  <a:cubicBezTo>
                    <a:pt x="422" y="25"/>
                    <a:pt x="423" y="25"/>
                    <a:pt x="424" y="26"/>
                  </a:cubicBezTo>
                  <a:cubicBezTo>
                    <a:pt x="424" y="26"/>
                    <a:pt x="425" y="26"/>
                    <a:pt x="425" y="26"/>
                  </a:cubicBezTo>
                  <a:cubicBezTo>
                    <a:pt x="425" y="26"/>
                    <a:pt x="425" y="27"/>
                    <a:pt x="426" y="27"/>
                  </a:cubicBezTo>
                  <a:cubicBezTo>
                    <a:pt x="426" y="28"/>
                    <a:pt x="424" y="28"/>
                    <a:pt x="424" y="30"/>
                  </a:cubicBezTo>
                  <a:cubicBezTo>
                    <a:pt x="425" y="30"/>
                    <a:pt x="425" y="30"/>
                    <a:pt x="425" y="30"/>
                  </a:cubicBezTo>
                  <a:cubicBezTo>
                    <a:pt x="426" y="30"/>
                    <a:pt x="426" y="30"/>
                    <a:pt x="427" y="30"/>
                  </a:cubicBezTo>
                  <a:cubicBezTo>
                    <a:pt x="427" y="30"/>
                    <a:pt x="427" y="30"/>
                    <a:pt x="427" y="30"/>
                  </a:cubicBezTo>
                  <a:cubicBezTo>
                    <a:pt x="427" y="30"/>
                    <a:pt x="428" y="30"/>
                    <a:pt x="428" y="30"/>
                  </a:cubicBezTo>
                  <a:cubicBezTo>
                    <a:pt x="428" y="30"/>
                    <a:pt x="429" y="30"/>
                    <a:pt x="430" y="30"/>
                  </a:cubicBezTo>
                  <a:cubicBezTo>
                    <a:pt x="430" y="29"/>
                    <a:pt x="429" y="30"/>
                    <a:pt x="428" y="30"/>
                  </a:cubicBezTo>
                  <a:cubicBezTo>
                    <a:pt x="429" y="29"/>
                    <a:pt x="429" y="28"/>
                    <a:pt x="431" y="29"/>
                  </a:cubicBezTo>
                  <a:cubicBezTo>
                    <a:pt x="431" y="29"/>
                    <a:pt x="431" y="29"/>
                    <a:pt x="430" y="30"/>
                  </a:cubicBezTo>
                  <a:cubicBezTo>
                    <a:pt x="430" y="31"/>
                    <a:pt x="432" y="30"/>
                    <a:pt x="431" y="30"/>
                  </a:cubicBezTo>
                  <a:cubicBezTo>
                    <a:pt x="432" y="30"/>
                    <a:pt x="432" y="30"/>
                    <a:pt x="432" y="30"/>
                  </a:cubicBezTo>
                  <a:cubicBezTo>
                    <a:pt x="432" y="30"/>
                    <a:pt x="433" y="30"/>
                    <a:pt x="433" y="30"/>
                  </a:cubicBezTo>
                  <a:cubicBezTo>
                    <a:pt x="433" y="30"/>
                    <a:pt x="433" y="30"/>
                    <a:pt x="433" y="30"/>
                  </a:cubicBezTo>
                  <a:cubicBezTo>
                    <a:pt x="434" y="29"/>
                    <a:pt x="434" y="30"/>
                    <a:pt x="434" y="30"/>
                  </a:cubicBezTo>
                  <a:cubicBezTo>
                    <a:pt x="434" y="30"/>
                    <a:pt x="435" y="29"/>
                    <a:pt x="436" y="30"/>
                  </a:cubicBezTo>
                  <a:cubicBezTo>
                    <a:pt x="436" y="28"/>
                    <a:pt x="433" y="29"/>
                    <a:pt x="433" y="30"/>
                  </a:cubicBezTo>
                  <a:cubicBezTo>
                    <a:pt x="432" y="30"/>
                    <a:pt x="432" y="28"/>
                    <a:pt x="432" y="28"/>
                  </a:cubicBezTo>
                  <a:cubicBezTo>
                    <a:pt x="432" y="27"/>
                    <a:pt x="431" y="28"/>
                    <a:pt x="431" y="27"/>
                  </a:cubicBezTo>
                  <a:cubicBezTo>
                    <a:pt x="430" y="27"/>
                    <a:pt x="432" y="25"/>
                    <a:pt x="430" y="26"/>
                  </a:cubicBezTo>
                  <a:cubicBezTo>
                    <a:pt x="431" y="25"/>
                    <a:pt x="431" y="25"/>
                    <a:pt x="431" y="23"/>
                  </a:cubicBezTo>
                  <a:cubicBezTo>
                    <a:pt x="432" y="23"/>
                    <a:pt x="432" y="23"/>
                    <a:pt x="432" y="22"/>
                  </a:cubicBezTo>
                  <a:cubicBezTo>
                    <a:pt x="432" y="22"/>
                    <a:pt x="431" y="22"/>
                    <a:pt x="431" y="22"/>
                  </a:cubicBezTo>
                  <a:cubicBezTo>
                    <a:pt x="431" y="22"/>
                    <a:pt x="431" y="23"/>
                    <a:pt x="431" y="23"/>
                  </a:cubicBezTo>
                  <a:cubicBezTo>
                    <a:pt x="430" y="22"/>
                    <a:pt x="431" y="21"/>
                    <a:pt x="430" y="20"/>
                  </a:cubicBezTo>
                  <a:cubicBezTo>
                    <a:pt x="428" y="22"/>
                    <a:pt x="428" y="19"/>
                    <a:pt x="429" y="17"/>
                  </a:cubicBezTo>
                  <a:cubicBezTo>
                    <a:pt x="431" y="17"/>
                    <a:pt x="431" y="17"/>
                    <a:pt x="431" y="17"/>
                  </a:cubicBezTo>
                  <a:cubicBezTo>
                    <a:pt x="430" y="16"/>
                    <a:pt x="431" y="17"/>
                    <a:pt x="432" y="16"/>
                  </a:cubicBezTo>
                  <a:cubicBezTo>
                    <a:pt x="432" y="16"/>
                    <a:pt x="432" y="15"/>
                    <a:pt x="432" y="15"/>
                  </a:cubicBezTo>
                  <a:cubicBezTo>
                    <a:pt x="433" y="15"/>
                    <a:pt x="433" y="16"/>
                    <a:pt x="432" y="16"/>
                  </a:cubicBezTo>
                  <a:cubicBezTo>
                    <a:pt x="433" y="18"/>
                    <a:pt x="435" y="15"/>
                    <a:pt x="435" y="18"/>
                  </a:cubicBezTo>
                  <a:cubicBezTo>
                    <a:pt x="436" y="16"/>
                    <a:pt x="438" y="18"/>
                    <a:pt x="439" y="19"/>
                  </a:cubicBezTo>
                  <a:cubicBezTo>
                    <a:pt x="437" y="20"/>
                    <a:pt x="436" y="19"/>
                    <a:pt x="434" y="19"/>
                  </a:cubicBezTo>
                  <a:cubicBezTo>
                    <a:pt x="434" y="20"/>
                    <a:pt x="434" y="22"/>
                    <a:pt x="434" y="22"/>
                  </a:cubicBezTo>
                  <a:cubicBezTo>
                    <a:pt x="435" y="23"/>
                    <a:pt x="434" y="23"/>
                    <a:pt x="434" y="23"/>
                  </a:cubicBezTo>
                  <a:cubicBezTo>
                    <a:pt x="434" y="23"/>
                    <a:pt x="435" y="23"/>
                    <a:pt x="435" y="23"/>
                  </a:cubicBezTo>
                  <a:cubicBezTo>
                    <a:pt x="434" y="25"/>
                    <a:pt x="434" y="22"/>
                    <a:pt x="432" y="22"/>
                  </a:cubicBezTo>
                  <a:cubicBezTo>
                    <a:pt x="433" y="24"/>
                    <a:pt x="433" y="25"/>
                    <a:pt x="434" y="25"/>
                  </a:cubicBezTo>
                  <a:cubicBezTo>
                    <a:pt x="434" y="26"/>
                    <a:pt x="434" y="26"/>
                    <a:pt x="434" y="25"/>
                  </a:cubicBezTo>
                  <a:cubicBezTo>
                    <a:pt x="433" y="25"/>
                    <a:pt x="434" y="26"/>
                    <a:pt x="434" y="27"/>
                  </a:cubicBezTo>
                  <a:cubicBezTo>
                    <a:pt x="436" y="27"/>
                    <a:pt x="436" y="27"/>
                    <a:pt x="436" y="27"/>
                  </a:cubicBezTo>
                  <a:cubicBezTo>
                    <a:pt x="435" y="25"/>
                    <a:pt x="438" y="27"/>
                    <a:pt x="438" y="25"/>
                  </a:cubicBezTo>
                  <a:cubicBezTo>
                    <a:pt x="440" y="26"/>
                    <a:pt x="441" y="25"/>
                    <a:pt x="442" y="26"/>
                  </a:cubicBezTo>
                  <a:cubicBezTo>
                    <a:pt x="442" y="25"/>
                    <a:pt x="443" y="25"/>
                    <a:pt x="443" y="25"/>
                  </a:cubicBezTo>
                  <a:cubicBezTo>
                    <a:pt x="443" y="24"/>
                    <a:pt x="442" y="24"/>
                    <a:pt x="442" y="24"/>
                  </a:cubicBezTo>
                  <a:close/>
                  <a:moveTo>
                    <a:pt x="19" y="14"/>
                  </a:moveTo>
                  <a:cubicBezTo>
                    <a:pt x="19" y="14"/>
                    <a:pt x="19" y="14"/>
                    <a:pt x="19" y="14"/>
                  </a:cubicBezTo>
                  <a:cubicBezTo>
                    <a:pt x="19" y="14"/>
                    <a:pt x="19" y="14"/>
                    <a:pt x="19" y="14"/>
                  </a:cubicBezTo>
                  <a:close/>
                  <a:moveTo>
                    <a:pt x="6" y="20"/>
                  </a:moveTo>
                  <a:cubicBezTo>
                    <a:pt x="8" y="20"/>
                    <a:pt x="8" y="20"/>
                    <a:pt x="8" y="20"/>
                  </a:cubicBezTo>
                  <a:cubicBezTo>
                    <a:pt x="8" y="21"/>
                    <a:pt x="4" y="20"/>
                    <a:pt x="6" y="20"/>
                  </a:cubicBezTo>
                  <a:close/>
                  <a:moveTo>
                    <a:pt x="8" y="10"/>
                  </a:moveTo>
                  <a:cubicBezTo>
                    <a:pt x="8" y="10"/>
                    <a:pt x="8" y="11"/>
                    <a:pt x="8" y="11"/>
                  </a:cubicBezTo>
                  <a:cubicBezTo>
                    <a:pt x="8" y="11"/>
                    <a:pt x="8" y="11"/>
                    <a:pt x="8" y="11"/>
                  </a:cubicBezTo>
                  <a:cubicBezTo>
                    <a:pt x="8" y="11"/>
                    <a:pt x="8" y="11"/>
                    <a:pt x="8" y="10"/>
                  </a:cubicBezTo>
                  <a:close/>
                  <a:moveTo>
                    <a:pt x="16" y="25"/>
                  </a:moveTo>
                  <a:cubicBezTo>
                    <a:pt x="16" y="25"/>
                    <a:pt x="16" y="24"/>
                    <a:pt x="16" y="23"/>
                  </a:cubicBezTo>
                  <a:cubicBezTo>
                    <a:pt x="17" y="23"/>
                    <a:pt x="17" y="23"/>
                    <a:pt x="17" y="23"/>
                  </a:cubicBezTo>
                  <a:cubicBezTo>
                    <a:pt x="18" y="24"/>
                    <a:pt x="16" y="24"/>
                    <a:pt x="16" y="25"/>
                  </a:cubicBezTo>
                  <a:close/>
                  <a:moveTo>
                    <a:pt x="44" y="19"/>
                  </a:moveTo>
                  <a:cubicBezTo>
                    <a:pt x="43" y="19"/>
                    <a:pt x="43" y="19"/>
                    <a:pt x="43" y="19"/>
                  </a:cubicBezTo>
                  <a:cubicBezTo>
                    <a:pt x="43" y="19"/>
                    <a:pt x="43" y="19"/>
                    <a:pt x="44" y="19"/>
                  </a:cubicBezTo>
                  <a:close/>
                  <a:moveTo>
                    <a:pt x="40" y="26"/>
                  </a:moveTo>
                  <a:cubicBezTo>
                    <a:pt x="40" y="25"/>
                    <a:pt x="40" y="25"/>
                    <a:pt x="41" y="25"/>
                  </a:cubicBezTo>
                  <a:cubicBezTo>
                    <a:pt x="41" y="23"/>
                    <a:pt x="40" y="23"/>
                    <a:pt x="40" y="22"/>
                  </a:cubicBezTo>
                  <a:cubicBezTo>
                    <a:pt x="41" y="23"/>
                    <a:pt x="41" y="24"/>
                    <a:pt x="43" y="24"/>
                  </a:cubicBezTo>
                  <a:cubicBezTo>
                    <a:pt x="42" y="25"/>
                    <a:pt x="42" y="26"/>
                    <a:pt x="40" y="26"/>
                  </a:cubicBezTo>
                  <a:close/>
                  <a:moveTo>
                    <a:pt x="45" y="21"/>
                  </a:moveTo>
                  <a:cubicBezTo>
                    <a:pt x="44" y="21"/>
                    <a:pt x="44" y="19"/>
                    <a:pt x="46" y="19"/>
                  </a:cubicBezTo>
                  <a:cubicBezTo>
                    <a:pt x="45" y="19"/>
                    <a:pt x="45" y="20"/>
                    <a:pt x="45" y="21"/>
                  </a:cubicBezTo>
                  <a:close/>
                  <a:moveTo>
                    <a:pt x="330" y="23"/>
                  </a:moveTo>
                  <a:cubicBezTo>
                    <a:pt x="330" y="24"/>
                    <a:pt x="330" y="24"/>
                    <a:pt x="330" y="25"/>
                  </a:cubicBezTo>
                  <a:cubicBezTo>
                    <a:pt x="330" y="25"/>
                    <a:pt x="330" y="25"/>
                    <a:pt x="330" y="25"/>
                  </a:cubicBezTo>
                  <a:cubicBezTo>
                    <a:pt x="330" y="25"/>
                    <a:pt x="329" y="24"/>
                    <a:pt x="329" y="24"/>
                  </a:cubicBezTo>
                  <a:cubicBezTo>
                    <a:pt x="329" y="24"/>
                    <a:pt x="329" y="24"/>
                    <a:pt x="329" y="24"/>
                  </a:cubicBezTo>
                  <a:cubicBezTo>
                    <a:pt x="329" y="24"/>
                    <a:pt x="329" y="24"/>
                    <a:pt x="329" y="23"/>
                  </a:cubicBezTo>
                  <a:cubicBezTo>
                    <a:pt x="330" y="23"/>
                    <a:pt x="330" y="23"/>
                    <a:pt x="330" y="23"/>
                  </a:cubicBezTo>
                  <a:close/>
                  <a:moveTo>
                    <a:pt x="327" y="22"/>
                  </a:moveTo>
                  <a:cubicBezTo>
                    <a:pt x="327" y="23"/>
                    <a:pt x="327" y="23"/>
                    <a:pt x="328" y="23"/>
                  </a:cubicBezTo>
                  <a:cubicBezTo>
                    <a:pt x="328" y="23"/>
                    <a:pt x="327" y="23"/>
                    <a:pt x="327" y="23"/>
                  </a:cubicBezTo>
                  <a:cubicBezTo>
                    <a:pt x="328" y="23"/>
                    <a:pt x="328" y="24"/>
                    <a:pt x="328" y="24"/>
                  </a:cubicBezTo>
                  <a:cubicBezTo>
                    <a:pt x="327" y="24"/>
                    <a:pt x="327" y="24"/>
                    <a:pt x="327" y="24"/>
                  </a:cubicBezTo>
                  <a:cubicBezTo>
                    <a:pt x="327" y="23"/>
                    <a:pt x="325" y="23"/>
                    <a:pt x="327" y="22"/>
                  </a:cubicBezTo>
                  <a:close/>
                  <a:moveTo>
                    <a:pt x="305" y="24"/>
                  </a:moveTo>
                  <a:cubicBezTo>
                    <a:pt x="305" y="24"/>
                    <a:pt x="304" y="24"/>
                    <a:pt x="304" y="24"/>
                  </a:cubicBezTo>
                  <a:cubicBezTo>
                    <a:pt x="304" y="24"/>
                    <a:pt x="304" y="24"/>
                    <a:pt x="304" y="24"/>
                  </a:cubicBezTo>
                  <a:cubicBezTo>
                    <a:pt x="305" y="24"/>
                    <a:pt x="305" y="24"/>
                    <a:pt x="305" y="24"/>
                  </a:cubicBezTo>
                  <a:cubicBezTo>
                    <a:pt x="305" y="24"/>
                    <a:pt x="305" y="24"/>
                    <a:pt x="305" y="24"/>
                  </a:cubicBezTo>
                  <a:close/>
                  <a:moveTo>
                    <a:pt x="303" y="10"/>
                  </a:moveTo>
                  <a:cubicBezTo>
                    <a:pt x="303" y="10"/>
                    <a:pt x="303" y="10"/>
                    <a:pt x="304" y="10"/>
                  </a:cubicBezTo>
                  <a:cubicBezTo>
                    <a:pt x="303" y="10"/>
                    <a:pt x="303" y="10"/>
                    <a:pt x="303" y="10"/>
                  </a:cubicBezTo>
                  <a:close/>
                  <a:moveTo>
                    <a:pt x="306" y="12"/>
                  </a:moveTo>
                  <a:cubicBezTo>
                    <a:pt x="306" y="12"/>
                    <a:pt x="306" y="12"/>
                    <a:pt x="306" y="12"/>
                  </a:cubicBezTo>
                  <a:cubicBezTo>
                    <a:pt x="306" y="12"/>
                    <a:pt x="306" y="12"/>
                    <a:pt x="307" y="12"/>
                  </a:cubicBezTo>
                  <a:cubicBezTo>
                    <a:pt x="307" y="12"/>
                    <a:pt x="307" y="12"/>
                    <a:pt x="307" y="12"/>
                  </a:cubicBezTo>
                  <a:cubicBezTo>
                    <a:pt x="306" y="12"/>
                    <a:pt x="306" y="12"/>
                    <a:pt x="306" y="12"/>
                  </a:cubicBezTo>
                  <a:close/>
                  <a:moveTo>
                    <a:pt x="300" y="15"/>
                  </a:moveTo>
                  <a:cubicBezTo>
                    <a:pt x="301" y="15"/>
                    <a:pt x="301" y="15"/>
                    <a:pt x="301" y="16"/>
                  </a:cubicBezTo>
                  <a:cubicBezTo>
                    <a:pt x="301" y="16"/>
                    <a:pt x="301" y="16"/>
                    <a:pt x="301" y="16"/>
                  </a:cubicBezTo>
                  <a:cubicBezTo>
                    <a:pt x="301" y="16"/>
                    <a:pt x="300" y="16"/>
                    <a:pt x="300" y="15"/>
                  </a:cubicBezTo>
                  <a:close/>
                  <a:moveTo>
                    <a:pt x="300" y="15"/>
                  </a:moveTo>
                  <a:cubicBezTo>
                    <a:pt x="300" y="14"/>
                    <a:pt x="301" y="14"/>
                    <a:pt x="301" y="14"/>
                  </a:cubicBezTo>
                  <a:cubicBezTo>
                    <a:pt x="301" y="14"/>
                    <a:pt x="300" y="14"/>
                    <a:pt x="300" y="13"/>
                  </a:cubicBezTo>
                  <a:cubicBezTo>
                    <a:pt x="301" y="13"/>
                    <a:pt x="301" y="14"/>
                    <a:pt x="301" y="14"/>
                  </a:cubicBezTo>
                  <a:cubicBezTo>
                    <a:pt x="301" y="15"/>
                    <a:pt x="300" y="15"/>
                    <a:pt x="300" y="15"/>
                  </a:cubicBezTo>
                  <a:close/>
                  <a:moveTo>
                    <a:pt x="311" y="12"/>
                  </a:moveTo>
                  <a:cubicBezTo>
                    <a:pt x="311" y="12"/>
                    <a:pt x="311" y="12"/>
                    <a:pt x="311" y="12"/>
                  </a:cubicBezTo>
                  <a:cubicBezTo>
                    <a:pt x="311" y="12"/>
                    <a:pt x="311" y="13"/>
                    <a:pt x="311" y="13"/>
                  </a:cubicBezTo>
                  <a:cubicBezTo>
                    <a:pt x="311" y="13"/>
                    <a:pt x="311" y="12"/>
                    <a:pt x="311" y="12"/>
                  </a:cubicBezTo>
                  <a:close/>
                  <a:moveTo>
                    <a:pt x="313" y="13"/>
                  </a:moveTo>
                  <a:cubicBezTo>
                    <a:pt x="313" y="14"/>
                    <a:pt x="313" y="14"/>
                    <a:pt x="313" y="14"/>
                  </a:cubicBezTo>
                  <a:cubicBezTo>
                    <a:pt x="312" y="14"/>
                    <a:pt x="312" y="14"/>
                    <a:pt x="312" y="14"/>
                  </a:cubicBezTo>
                  <a:cubicBezTo>
                    <a:pt x="312" y="14"/>
                    <a:pt x="312" y="14"/>
                    <a:pt x="313" y="13"/>
                  </a:cubicBezTo>
                  <a:close/>
                  <a:moveTo>
                    <a:pt x="313" y="15"/>
                  </a:moveTo>
                  <a:cubicBezTo>
                    <a:pt x="313" y="15"/>
                    <a:pt x="313" y="15"/>
                    <a:pt x="313" y="15"/>
                  </a:cubicBezTo>
                  <a:cubicBezTo>
                    <a:pt x="313" y="15"/>
                    <a:pt x="313" y="15"/>
                    <a:pt x="313" y="15"/>
                  </a:cubicBezTo>
                  <a:cubicBezTo>
                    <a:pt x="313" y="15"/>
                    <a:pt x="313" y="15"/>
                    <a:pt x="313" y="15"/>
                  </a:cubicBezTo>
                  <a:close/>
                  <a:moveTo>
                    <a:pt x="316" y="13"/>
                  </a:moveTo>
                  <a:cubicBezTo>
                    <a:pt x="316" y="12"/>
                    <a:pt x="314" y="13"/>
                    <a:pt x="314" y="12"/>
                  </a:cubicBezTo>
                  <a:cubicBezTo>
                    <a:pt x="315" y="12"/>
                    <a:pt x="315" y="12"/>
                    <a:pt x="316" y="12"/>
                  </a:cubicBezTo>
                  <a:cubicBezTo>
                    <a:pt x="316" y="12"/>
                    <a:pt x="316" y="12"/>
                    <a:pt x="316" y="12"/>
                  </a:cubicBezTo>
                  <a:cubicBezTo>
                    <a:pt x="316" y="12"/>
                    <a:pt x="316" y="13"/>
                    <a:pt x="317" y="12"/>
                  </a:cubicBezTo>
                  <a:cubicBezTo>
                    <a:pt x="317" y="13"/>
                    <a:pt x="318" y="14"/>
                    <a:pt x="318" y="14"/>
                  </a:cubicBezTo>
                  <a:cubicBezTo>
                    <a:pt x="318" y="14"/>
                    <a:pt x="318" y="14"/>
                    <a:pt x="318" y="14"/>
                  </a:cubicBezTo>
                  <a:cubicBezTo>
                    <a:pt x="318" y="14"/>
                    <a:pt x="318" y="14"/>
                    <a:pt x="318" y="14"/>
                  </a:cubicBezTo>
                  <a:cubicBezTo>
                    <a:pt x="317" y="14"/>
                    <a:pt x="317" y="14"/>
                    <a:pt x="317" y="15"/>
                  </a:cubicBezTo>
                  <a:cubicBezTo>
                    <a:pt x="317" y="14"/>
                    <a:pt x="316" y="14"/>
                    <a:pt x="315" y="14"/>
                  </a:cubicBezTo>
                  <a:cubicBezTo>
                    <a:pt x="315" y="14"/>
                    <a:pt x="315" y="13"/>
                    <a:pt x="316" y="13"/>
                  </a:cubicBezTo>
                  <a:close/>
                  <a:moveTo>
                    <a:pt x="323" y="12"/>
                  </a:moveTo>
                  <a:cubicBezTo>
                    <a:pt x="323" y="13"/>
                    <a:pt x="323" y="14"/>
                    <a:pt x="322" y="14"/>
                  </a:cubicBezTo>
                  <a:cubicBezTo>
                    <a:pt x="322" y="14"/>
                    <a:pt x="322" y="13"/>
                    <a:pt x="322" y="13"/>
                  </a:cubicBezTo>
                  <a:cubicBezTo>
                    <a:pt x="322" y="13"/>
                    <a:pt x="322" y="13"/>
                    <a:pt x="322" y="12"/>
                  </a:cubicBezTo>
                  <a:cubicBezTo>
                    <a:pt x="322" y="12"/>
                    <a:pt x="323" y="12"/>
                    <a:pt x="323" y="12"/>
                  </a:cubicBezTo>
                  <a:close/>
                  <a:moveTo>
                    <a:pt x="324" y="14"/>
                  </a:moveTo>
                  <a:cubicBezTo>
                    <a:pt x="324" y="14"/>
                    <a:pt x="324" y="14"/>
                    <a:pt x="325" y="14"/>
                  </a:cubicBezTo>
                  <a:cubicBezTo>
                    <a:pt x="325" y="14"/>
                    <a:pt x="325" y="14"/>
                    <a:pt x="325" y="14"/>
                  </a:cubicBezTo>
                  <a:cubicBezTo>
                    <a:pt x="324" y="14"/>
                    <a:pt x="324" y="14"/>
                    <a:pt x="324" y="14"/>
                  </a:cubicBezTo>
                  <a:close/>
                  <a:moveTo>
                    <a:pt x="323" y="11"/>
                  </a:moveTo>
                  <a:cubicBezTo>
                    <a:pt x="323" y="11"/>
                    <a:pt x="322" y="11"/>
                    <a:pt x="322" y="11"/>
                  </a:cubicBezTo>
                  <a:cubicBezTo>
                    <a:pt x="323" y="11"/>
                    <a:pt x="324" y="11"/>
                    <a:pt x="325" y="10"/>
                  </a:cubicBezTo>
                  <a:cubicBezTo>
                    <a:pt x="325" y="10"/>
                    <a:pt x="325" y="10"/>
                    <a:pt x="325" y="10"/>
                  </a:cubicBezTo>
                  <a:cubicBezTo>
                    <a:pt x="325" y="11"/>
                    <a:pt x="325" y="11"/>
                    <a:pt x="326" y="10"/>
                  </a:cubicBezTo>
                  <a:cubicBezTo>
                    <a:pt x="326" y="10"/>
                    <a:pt x="326" y="10"/>
                    <a:pt x="326" y="9"/>
                  </a:cubicBezTo>
                  <a:cubicBezTo>
                    <a:pt x="326" y="10"/>
                    <a:pt x="326" y="10"/>
                    <a:pt x="327" y="10"/>
                  </a:cubicBezTo>
                  <a:cubicBezTo>
                    <a:pt x="327" y="10"/>
                    <a:pt x="327" y="10"/>
                    <a:pt x="327" y="10"/>
                  </a:cubicBezTo>
                  <a:cubicBezTo>
                    <a:pt x="327" y="11"/>
                    <a:pt x="328" y="10"/>
                    <a:pt x="328" y="10"/>
                  </a:cubicBezTo>
                  <a:cubicBezTo>
                    <a:pt x="328" y="10"/>
                    <a:pt x="328" y="11"/>
                    <a:pt x="329" y="10"/>
                  </a:cubicBezTo>
                  <a:cubicBezTo>
                    <a:pt x="329" y="11"/>
                    <a:pt x="329" y="11"/>
                    <a:pt x="329" y="11"/>
                  </a:cubicBezTo>
                  <a:cubicBezTo>
                    <a:pt x="329" y="12"/>
                    <a:pt x="328" y="12"/>
                    <a:pt x="328" y="13"/>
                  </a:cubicBezTo>
                  <a:cubicBezTo>
                    <a:pt x="327" y="12"/>
                    <a:pt x="327" y="12"/>
                    <a:pt x="326" y="13"/>
                  </a:cubicBezTo>
                  <a:cubicBezTo>
                    <a:pt x="324" y="13"/>
                    <a:pt x="324" y="12"/>
                    <a:pt x="323" y="11"/>
                  </a:cubicBezTo>
                  <a:close/>
                  <a:moveTo>
                    <a:pt x="331" y="8"/>
                  </a:moveTo>
                  <a:cubicBezTo>
                    <a:pt x="331" y="8"/>
                    <a:pt x="331" y="8"/>
                    <a:pt x="331" y="8"/>
                  </a:cubicBezTo>
                  <a:cubicBezTo>
                    <a:pt x="331" y="8"/>
                    <a:pt x="331" y="8"/>
                    <a:pt x="331" y="8"/>
                  </a:cubicBezTo>
                  <a:cubicBezTo>
                    <a:pt x="331" y="8"/>
                    <a:pt x="331" y="8"/>
                    <a:pt x="331" y="8"/>
                  </a:cubicBezTo>
                  <a:close/>
                  <a:moveTo>
                    <a:pt x="327" y="14"/>
                  </a:moveTo>
                  <a:cubicBezTo>
                    <a:pt x="327" y="14"/>
                    <a:pt x="328" y="14"/>
                    <a:pt x="328" y="13"/>
                  </a:cubicBezTo>
                  <a:cubicBezTo>
                    <a:pt x="329" y="14"/>
                    <a:pt x="330" y="15"/>
                    <a:pt x="329" y="15"/>
                  </a:cubicBezTo>
                  <a:cubicBezTo>
                    <a:pt x="329" y="15"/>
                    <a:pt x="328" y="15"/>
                    <a:pt x="328" y="15"/>
                  </a:cubicBezTo>
                  <a:cubicBezTo>
                    <a:pt x="327" y="15"/>
                    <a:pt x="327" y="15"/>
                    <a:pt x="327" y="14"/>
                  </a:cubicBezTo>
                  <a:close/>
                  <a:moveTo>
                    <a:pt x="337" y="10"/>
                  </a:moveTo>
                  <a:cubicBezTo>
                    <a:pt x="337" y="11"/>
                    <a:pt x="337" y="11"/>
                    <a:pt x="337" y="11"/>
                  </a:cubicBezTo>
                  <a:cubicBezTo>
                    <a:pt x="337" y="11"/>
                    <a:pt x="337" y="11"/>
                    <a:pt x="337" y="11"/>
                  </a:cubicBezTo>
                  <a:cubicBezTo>
                    <a:pt x="337" y="11"/>
                    <a:pt x="337" y="11"/>
                    <a:pt x="337" y="10"/>
                  </a:cubicBezTo>
                  <a:close/>
                  <a:moveTo>
                    <a:pt x="334" y="8"/>
                  </a:moveTo>
                  <a:cubicBezTo>
                    <a:pt x="333" y="8"/>
                    <a:pt x="333" y="7"/>
                    <a:pt x="333" y="7"/>
                  </a:cubicBezTo>
                  <a:cubicBezTo>
                    <a:pt x="333" y="7"/>
                    <a:pt x="333" y="7"/>
                    <a:pt x="334" y="7"/>
                  </a:cubicBezTo>
                  <a:cubicBezTo>
                    <a:pt x="334" y="7"/>
                    <a:pt x="334" y="8"/>
                    <a:pt x="334" y="8"/>
                  </a:cubicBezTo>
                  <a:close/>
                  <a:moveTo>
                    <a:pt x="330" y="8"/>
                  </a:moveTo>
                  <a:cubicBezTo>
                    <a:pt x="330" y="8"/>
                    <a:pt x="330" y="8"/>
                    <a:pt x="330" y="8"/>
                  </a:cubicBezTo>
                  <a:cubicBezTo>
                    <a:pt x="330" y="8"/>
                    <a:pt x="330" y="8"/>
                    <a:pt x="330" y="8"/>
                  </a:cubicBezTo>
                  <a:cubicBezTo>
                    <a:pt x="330" y="8"/>
                    <a:pt x="330" y="8"/>
                    <a:pt x="330" y="8"/>
                  </a:cubicBezTo>
                  <a:close/>
                  <a:moveTo>
                    <a:pt x="329" y="5"/>
                  </a:moveTo>
                  <a:cubicBezTo>
                    <a:pt x="329" y="5"/>
                    <a:pt x="329" y="5"/>
                    <a:pt x="329" y="6"/>
                  </a:cubicBezTo>
                  <a:cubicBezTo>
                    <a:pt x="329" y="5"/>
                    <a:pt x="329" y="5"/>
                    <a:pt x="329" y="5"/>
                  </a:cubicBezTo>
                  <a:close/>
                  <a:moveTo>
                    <a:pt x="326" y="9"/>
                  </a:moveTo>
                  <a:cubicBezTo>
                    <a:pt x="326" y="9"/>
                    <a:pt x="326" y="9"/>
                    <a:pt x="326" y="9"/>
                  </a:cubicBezTo>
                  <a:cubicBezTo>
                    <a:pt x="326" y="9"/>
                    <a:pt x="326" y="9"/>
                    <a:pt x="326" y="9"/>
                  </a:cubicBezTo>
                  <a:cubicBezTo>
                    <a:pt x="326" y="9"/>
                    <a:pt x="326" y="9"/>
                    <a:pt x="326" y="9"/>
                  </a:cubicBezTo>
                  <a:close/>
                  <a:moveTo>
                    <a:pt x="321" y="8"/>
                  </a:moveTo>
                  <a:cubicBezTo>
                    <a:pt x="320" y="8"/>
                    <a:pt x="320" y="7"/>
                    <a:pt x="319" y="7"/>
                  </a:cubicBezTo>
                  <a:cubicBezTo>
                    <a:pt x="320" y="7"/>
                    <a:pt x="321" y="6"/>
                    <a:pt x="321" y="8"/>
                  </a:cubicBezTo>
                  <a:close/>
                  <a:moveTo>
                    <a:pt x="318" y="5"/>
                  </a:moveTo>
                  <a:cubicBezTo>
                    <a:pt x="319" y="5"/>
                    <a:pt x="320" y="6"/>
                    <a:pt x="319" y="6"/>
                  </a:cubicBezTo>
                  <a:cubicBezTo>
                    <a:pt x="319" y="7"/>
                    <a:pt x="319" y="7"/>
                    <a:pt x="319" y="7"/>
                  </a:cubicBezTo>
                  <a:cubicBezTo>
                    <a:pt x="319" y="7"/>
                    <a:pt x="319" y="7"/>
                    <a:pt x="319" y="7"/>
                  </a:cubicBezTo>
                  <a:cubicBezTo>
                    <a:pt x="318" y="7"/>
                    <a:pt x="318" y="7"/>
                    <a:pt x="318" y="8"/>
                  </a:cubicBezTo>
                  <a:cubicBezTo>
                    <a:pt x="317" y="7"/>
                    <a:pt x="319" y="6"/>
                    <a:pt x="318" y="5"/>
                  </a:cubicBezTo>
                  <a:close/>
                  <a:moveTo>
                    <a:pt x="310" y="9"/>
                  </a:moveTo>
                  <a:cubicBezTo>
                    <a:pt x="309" y="9"/>
                    <a:pt x="309" y="8"/>
                    <a:pt x="308" y="8"/>
                  </a:cubicBezTo>
                  <a:cubicBezTo>
                    <a:pt x="308" y="8"/>
                    <a:pt x="308" y="8"/>
                    <a:pt x="308" y="8"/>
                  </a:cubicBezTo>
                  <a:cubicBezTo>
                    <a:pt x="308" y="8"/>
                    <a:pt x="308" y="8"/>
                    <a:pt x="308" y="8"/>
                  </a:cubicBezTo>
                  <a:cubicBezTo>
                    <a:pt x="308" y="8"/>
                    <a:pt x="307" y="8"/>
                    <a:pt x="307" y="8"/>
                  </a:cubicBezTo>
                  <a:cubicBezTo>
                    <a:pt x="307" y="7"/>
                    <a:pt x="307" y="7"/>
                    <a:pt x="307" y="7"/>
                  </a:cubicBezTo>
                  <a:cubicBezTo>
                    <a:pt x="307" y="7"/>
                    <a:pt x="307" y="7"/>
                    <a:pt x="307" y="7"/>
                  </a:cubicBezTo>
                  <a:cubicBezTo>
                    <a:pt x="309" y="7"/>
                    <a:pt x="310" y="7"/>
                    <a:pt x="310" y="9"/>
                  </a:cubicBezTo>
                  <a:close/>
                  <a:moveTo>
                    <a:pt x="303" y="9"/>
                  </a:moveTo>
                  <a:cubicBezTo>
                    <a:pt x="303" y="9"/>
                    <a:pt x="303" y="9"/>
                    <a:pt x="303" y="9"/>
                  </a:cubicBezTo>
                  <a:cubicBezTo>
                    <a:pt x="303" y="9"/>
                    <a:pt x="303" y="9"/>
                    <a:pt x="303" y="9"/>
                  </a:cubicBezTo>
                  <a:cubicBezTo>
                    <a:pt x="303" y="9"/>
                    <a:pt x="303" y="9"/>
                    <a:pt x="303" y="9"/>
                  </a:cubicBezTo>
                  <a:close/>
                  <a:moveTo>
                    <a:pt x="299" y="16"/>
                  </a:moveTo>
                  <a:cubicBezTo>
                    <a:pt x="299" y="16"/>
                    <a:pt x="299" y="16"/>
                    <a:pt x="298" y="16"/>
                  </a:cubicBezTo>
                  <a:cubicBezTo>
                    <a:pt x="298" y="16"/>
                    <a:pt x="299" y="16"/>
                    <a:pt x="299" y="17"/>
                  </a:cubicBezTo>
                  <a:cubicBezTo>
                    <a:pt x="297" y="16"/>
                    <a:pt x="299" y="15"/>
                    <a:pt x="297" y="15"/>
                  </a:cubicBezTo>
                  <a:cubicBezTo>
                    <a:pt x="298" y="14"/>
                    <a:pt x="299" y="15"/>
                    <a:pt x="299" y="16"/>
                  </a:cubicBezTo>
                  <a:close/>
                  <a:moveTo>
                    <a:pt x="288" y="20"/>
                  </a:moveTo>
                  <a:cubicBezTo>
                    <a:pt x="288" y="20"/>
                    <a:pt x="288" y="20"/>
                    <a:pt x="288" y="20"/>
                  </a:cubicBezTo>
                  <a:cubicBezTo>
                    <a:pt x="288" y="20"/>
                    <a:pt x="288" y="21"/>
                    <a:pt x="288" y="21"/>
                  </a:cubicBezTo>
                  <a:cubicBezTo>
                    <a:pt x="288" y="21"/>
                    <a:pt x="288" y="21"/>
                    <a:pt x="288" y="20"/>
                  </a:cubicBezTo>
                  <a:close/>
                  <a:moveTo>
                    <a:pt x="288" y="14"/>
                  </a:moveTo>
                  <a:cubicBezTo>
                    <a:pt x="288" y="14"/>
                    <a:pt x="288" y="13"/>
                    <a:pt x="287" y="13"/>
                  </a:cubicBezTo>
                  <a:cubicBezTo>
                    <a:pt x="287" y="12"/>
                    <a:pt x="287" y="12"/>
                    <a:pt x="287" y="12"/>
                  </a:cubicBezTo>
                  <a:cubicBezTo>
                    <a:pt x="288" y="13"/>
                    <a:pt x="289" y="13"/>
                    <a:pt x="289" y="13"/>
                  </a:cubicBezTo>
                  <a:cubicBezTo>
                    <a:pt x="289" y="14"/>
                    <a:pt x="289" y="14"/>
                    <a:pt x="288" y="14"/>
                  </a:cubicBezTo>
                  <a:close/>
                  <a:moveTo>
                    <a:pt x="293" y="10"/>
                  </a:moveTo>
                  <a:cubicBezTo>
                    <a:pt x="293" y="10"/>
                    <a:pt x="293" y="10"/>
                    <a:pt x="293" y="10"/>
                  </a:cubicBezTo>
                  <a:cubicBezTo>
                    <a:pt x="293" y="10"/>
                    <a:pt x="293" y="10"/>
                    <a:pt x="293" y="10"/>
                  </a:cubicBezTo>
                  <a:cubicBezTo>
                    <a:pt x="293" y="10"/>
                    <a:pt x="293" y="10"/>
                    <a:pt x="293" y="10"/>
                  </a:cubicBezTo>
                  <a:cubicBezTo>
                    <a:pt x="293" y="10"/>
                    <a:pt x="293" y="10"/>
                    <a:pt x="293" y="10"/>
                  </a:cubicBezTo>
                  <a:close/>
                  <a:moveTo>
                    <a:pt x="292" y="16"/>
                  </a:moveTo>
                  <a:cubicBezTo>
                    <a:pt x="292" y="16"/>
                    <a:pt x="292" y="16"/>
                    <a:pt x="292" y="16"/>
                  </a:cubicBezTo>
                  <a:cubicBezTo>
                    <a:pt x="292" y="16"/>
                    <a:pt x="294" y="15"/>
                    <a:pt x="295" y="15"/>
                  </a:cubicBezTo>
                  <a:cubicBezTo>
                    <a:pt x="295" y="15"/>
                    <a:pt x="295" y="15"/>
                    <a:pt x="295" y="15"/>
                  </a:cubicBezTo>
                  <a:cubicBezTo>
                    <a:pt x="294" y="15"/>
                    <a:pt x="294" y="16"/>
                    <a:pt x="294" y="16"/>
                  </a:cubicBezTo>
                  <a:cubicBezTo>
                    <a:pt x="294" y="16"/>
                    <a:pt x="294" y="16"/>
                    <a:pt x="294" y="16"/>
                  </a:cubicBezTo>
                  <a:cubicBezTo>
                    <a:pt x="293" y="16"/>
                    <a:pt x="292" y="16"/>
                    <a:pt x="292" y="16"/>
                  </a:cubicBezTo>
                  <a:close/>
                  <a:moveTo>
                    <a:pt x="296" y="14"/>
                  </a:moveTo>
                  <a:cubicBezTo>
                    <a:pt x="296" y="14"/>
                    <a:pt x="296" y="14"/>
                    <a:pt x="296" y="14"/>
                  </a:cubicBezTo>
                  <a:cubicBezTo>
                    <a:pt x="296" y="14"/>
                    <a:pt x="296" y="13"/>
                    <a:pt x="296" y="13"/>
                  </a:cubicBezTo>
                  <a:cubicBezTo>
                    <a:pt x="297" y="13"/>
                    <a:pt x="297" y="14"/>
                    <a:pt x="296" y="14"/>
                  </a:cubicBezTo>
                  <a:close/>
                  <a:moveTo>
                    <a:pt x="296" y="11"/>
                  </a:moveTo>
                  <a:cubicBezTo>
                    <a:pt x="296" y="11"/>
                    <a:pt x="296" y="12"/>
                    <a:pt x="296" y="12"/>
                  </a:cubicBezTo>
                  <a:cubicBezTo>
                    <a:pt x="296" y="12"/>
                    <a:pt x="296" y="13"/>
                    <a:pt x="295" y="13"/>
                  </a:cubicBezTo>
                  <a:cubicBezTo>
                    <a:pt x="295" y="13"/>
                    <a:pt x="295" y="13"/>
                    <a:pt x="296" y="12"/>
                  </a:cubicBezTo>
                  <a:cubicBezTo>
                    <a:pt x="294" y="14"/>
                    <a:pt x="293" y="13"/>
                    <a:pt x="292" y="13"/>
                  </a:cubicBezTo>
                  <a:cubicBezTo>
                    <a:pt x="292" y="14"/>
                    <a:pt x="292" y="14"/>
                    <a:pt x="293" y="14"/>
                  </a:cubicBezTo>
                  <a:cubicBezTo>
                    <a:pt x="293" y="15"/>
                    <a:pt x="292" y="15"/>
                    <a:pt x="292" y="15"/>
                  </a:cubicBezTo>
                  <a:cubicBezTo>
                    <a:pt x="291" y="15"/>
                    <a:pt x="290" y="14"/>
                    <a:pt x="290" y="13"/>
                  </a:cubicBezTo>
                  <a:cubicBezTo>
                    <a:pt x="290" y="13"/>
                    <a:pt x="291" y="13"/>
                    <a:pt x="291" y="13"/>
                  </a:cubicBezTo>
                  <a:cubicBezTo>
                    <a:pt x="291" y="13"/>
                    <a:pt x="292" y="12"/>
                    <a:pt x="292" y="12"/>
                  </a:cubicBezTo>
                  <a:cubicBezTo>
                    <a:pt x="293" y="12"/>
                    <a:pt x="294" y="12"/>
                    <a:pt x="295" y="12"/>
                  </a:cubicBezTo>
                  <a:cubicBezTo>
                    <a:pt x="295" y="11"/>
                    <a:pt x="296" y="11"/>
                    <a:pt x="296" y="11"/>
                  </a:cubicBezTo>
                  <a:cubicBezTo>
                    <a:pt x="296" y="11"/>
                    <a:pt x="296" y="11"/>
                    <a:pt x="296" y="11"/>
                  </a:cubicBezTo>
                  <a:close/>
                  <a:moveTo>
                    <a:pt x="295" y="6"/>
                  </a:moveTo>
                  <a:cubicBezTo>
                    <a:pt x="295" y="6"/>
                    <a:pt x="295" y="6"/>
                    <a:pt x="295" y="6"/>
                  </a:cubicBezTo>
                  <a:cubicBezTo>
                    <a:pt x="295" y="6"/>
                    <a:pt x="295" y="6"/>
                    <a:pt x="295" y="6"/>
                  </a:cubicBezTo>
                  <a:close/>
                  <a:moveTo>
                    <a:pt x="284" y="14"/>
                  </a:moveTo>
                  <a:cubicBezTo>
                    <a:pt x="284" y="14"/>
                    <a:pt x="284" y="14"/>
                    <a:pt x="284" y="14"/>
                  </a:cubicBezTo>
                  <a:cubicBezTo>
                    <a:pt x="284" y="14"/>
                    <a:pt x="284" y="14"/>
                    <a:pt x="284" y="14"/>
                  </a:cubicBezTo>
                  <a:cubicBezTo>
                    <a:pt x="284" y="14"/>
                    <a:pt x="284" y="14"/>
                    <a:pt x="284" y="14"/>
                  </a:cubicBezTo>
                  <a:close/>
                  <a:moveTo>
                    <a:pt x="282" y="11"/>
                  </a:moveTo>
                  <a:cubicBezTo>
                    <a:pt x="282" y="11"/>
                    <a:pt x="281" y="12"/>
                    <a:pt x="280" y="12"/>
                  </a:cubicBezTo>
                  <a:cubicBezTo>
                    <a:pt x="280" y="12"/>
                    <a:pt x="280" y="12"/>
                    <a:pt x="280" y="11"/>
                  </a:cubicBezTo>
                  <a:cubicBezTo>
                    <a:pt x="281" y="12"/>
                    <a:pt x="282" y="11"/>
                    <a:pt x="282" y="11"/>
                  </a:cubicBezTo>
                  <a:close/>
                  <a:moveTo>
                    <a:pt x="278" y="6"/>
                  </a:moveTo>
                  <a:cubicBezTo>
                    <a:pt x="278" y="6"/>
                    <a:pt x="278" y="6"/>
                    <a:pt x="278" y="6"/>
                  </a:cubicBezTo>
                  <a:cubicBezTo>
                    <a:pt x="278" y="6"/>
                    <a:pt x="278" y="7"/>
                    <a:pt x="278" y="7"/>
                  </a:cubicBezTo>
                  <a:cubicBezTo>
                    <a:pt x="278" y="7"/>
                    <a:pt x="278" y="7"/>
                    <a:pt x="278" y="7"/>
                  </a:cubicBezTo>
                  <a:cubicBezTo>
                    <a:pt x="278" y="6"/>
                    <a:pt x="278" y="6"/>
                    <a:pt x="278" y="6"/>
                  </a:cubicBezTo>
                  <a:close/>
                  <a:moveTo>
                    <a:pt x="259" y="18"/>
                  </a:moveTo>
                  <a:cubicBezTo>
                    <a:pt x="259" y="18"/>
                    <a:pt x="259" y="18"/>
                    <a:pt x="259" y="18"/>
                  </a:cubicBezTo>
                  <a:cubicBezTo>
                    <a:pt x="259" y="18"/>
                    <a:pt x="259" y="18"/>
                    <a:pt x="259" y="18"/>
                  </a:cubicBezTo>
                  <a:cubicBezTo>
                    <a:pt x="259" y="18"/>
                    <a:pt x="259" y="18"/>
                    <a:pt x="259" y="18"/>
                  </a:cubicBezTo>
                  <a:cubicBezTo>
                    <a:pt x="259" y="18"/>
                    <a:pt x="259" y="18"/>
                    <a:pt x="259" y="18"/>
                  </a:cubicBezTo>
                  <a:close/>
                  <a:moveTo>
                    <a:pt x="258" y="16"/>
                  </a:moveTo>
                  <a:cubicBezTo>
                    <a:pt x="257" y="16"/>
                    <a:pt x="257" y="16"/>
                    <a:pt x="256" y="17"/>
                  </a:cubicBezTo>
                  <a:cubicBezTo>
                    <a:pt x="256" y="16"/>
                    <a:pt x="256" y="16"/>
                    <a:pt x="256" y="15"/>
                  </a:cubicBezTo>
                  <a:cubicBezTo>
                    <a:pt x="256" y="15"/>
                    <a:pt x="257" y="15"/>
                    <a:pt x="257" y="14"/>
                  </a:cubicBezTo>
                  <a:cubicBezTo>
                    <a:pt x="257" y="14"/>
                    <a:pt x="258" y="14"/>
                    <a:pt x="258" y="14"/>
                  </a:cubicBezTo>
                  <a:cubicBezTo>
                    <a:pt x="258" y="15"/>
                    <a:pt x="259" y="16"/>
                    <a:pt x="259" y="17"/>
                  </a:cubicBezTo>
                  <a:cubicBezTo>
                    <a:pt x="259" y="17"/>
                    <a:pt x="258" y="17"/>
                    <a:pt x="258" y="17"/>
                  </a:cubicBezTo>
                  <a:cubicBezTo>
                    <a:pt x="258" y="17"/>
                    <a:pt x="258" y="16"/>
                    <a:pt x="258" y="16"/>
                  </a:cubicBezTo>
                  <a:close/>
                  <a:moveTo>
                    <a:pt x="248" y="13"/>
                  </a:moveTo>
                  <a:cubicBezTo>
                    <a:pt x="248" y="14"/>
                    <a:pt x="248" y="14"/>
                    <a:pt x="247" y="15"/>
                  </a:cubicBezTo>
                  <a:cubicBezTo>
                    <a:pt x="247" y="15"/>
                    <a:pt x="247" y="15"/>
                    <a:pt x="247" y="15"/>
                  </a:cubicBezTo>
                  <a:cubicBezTo>
                    <a:pt x="246" y="15"/>
                    <a:pt x="248" y="12"/>
                    <a:pt x="246" y="12"/>
                  </a:cubicBezTo>
                  <a:cubicBezTo>
                    <a:pt x="246" y="12"/>
                    <a:pt x="246" y="11"/>
                    <a:pt x="247" y="11"/>
                  </a:cubicBezTo>
                  <a:cubicBezTo>
                    <a:pt x="247" y="11"/>
                    <a:pt x="247" y="11"/>
                    <a:pt x="247" y="11"/>
                  </a:cubicBezTo>
                  <a:cubicBezTo>
                    <a:pt x="248" y="11"/>
                    <a:pt x="248" y="11"/>
                    <a:pt x="248" y="11"/>
                  </a:cubicBezTo>
                  <a:cubicBezTo>
                    <a:pt x="248" y="12"/>
                    <a:pt x="249" y="13"/>
                    <a:pt x="250" y="13"/>
                  </a:cubicBezTo>
                  <a:cubicBezTo>
                    <a:pt x="250" y="13"/>
                    <a:pt x="250" y="13"/>
                    <a:pt x="250" y="13"/>
                  </a:cubicBezTo>
                  <a:cubicBezTo>
                    <a:pt x="249" y="14"/>
                    <a:pt x="249" y="14"/>
                    <a:pt x="249" y="14"/>
                  </a:cubicBezTo>
                  <a:cubicBezTo>
                    <a:pt x="249" y="14"/>
                    <a:pt x="249" y="14"/>
                    <a:pt x="249" y="14"/>
                  </a:cubicBezTo>
                  <a:cubicBezTo>
                    <a:pt x="248" y="14"/>
                    <a:pt x="248" y="13"/>
                    <a:pt x="248" y="13"/>
                  </a:cubicBezTo>
                  <a:close/>
                  <a:moveTo>
                    <a:pt x="238" y="10"/>
                  </a:moveTo>
                  <a:cubicBezTo>
                    <a:pt x="238" y="10"/>
                    <a:pt x="238" y="10"/>
                    <a:pt x="238" y="10"/>
                  </a:cubicBezTo>
                  <a:cubicBezTo>
                    <a:pt x="239" y="10"/>
                    <a:pt x="239" y="10"/>
                    <a:pt x="239" y="10"/>
                  </a:cubicBezTo>
                  <a:cubicBezTo>
                    <a:pt x="239" y="10"/>
                    <a:pt x="239" y="10"/>
                    <a:pt x="239" y="10"/>
                  </a:cubicBezTo>
                  <a:cubicBezTo>
                    <a:pt x="239" y="10"/>
                    <a:pt x="240" y="10"/>
                    <a:pt x="240" y="10"/>
                  </a:cubicBezTo>
                  <a:cubicBezTo>
                    <a:pt x="241" y="10"/>
                    <a:pt x="241" y="10"/>
                    <a:pt x="241" y="10"/>
                  </a:cubicBezTo>
                  <a:cubicBezTo>
                    <a:pt x="242" y="10"/>
                    <a:pt x="242" y="10"/>
                    <a:pt x="241" y="10"/>
                  </a:cubicBezTo>
                  <a:cubicBezTo>
                    <a:pt x="241" y="10"/>
                    <a:pt x="239" y="10"/>
                    <a:pt x="238" y="11"/>
                  </a:cubicBezTo>
                  <a:cubicBezTo>
                    <a:pt x="238" y="11"/>
                    <a:pt x="238" y="11"/>
                    <a:pt x="238" y="11"/>
                  </a:cubicBezTo>
                  <a:cubicBezTo>
                    <a:pt x="238" y="11"/>
                    <a:pt x="238" y="11"/>
                    <a:pt x="238" y="11"/>
                  </a:cubicBezTo>
                  <a:cubicBezTo>
                    <a:pt x="238" y="11"/>
                    <a:pt x="238" y="10"/>
                    <a:pt x="238" y="10"/>
                  </a:cubicBezTo>
                  <a:close/>
                  <a:moveTo>
                    <a:pt x="274" y="15"/>
                  </a:moveTo>
                  <a:cubicBezTo>
                    <a:pt x="274" y="15"/>
                    <a:pt x="273" y="15"/>
                    <a:pt x="273" y="15"/>
                  </a:cubicBezTo>
                  <a:cubicBezTo>
                    <a:pt x="272" y="15"/>
                    <a:pt x="271" y="14"/>
                    <a:pt x="271" y="13"/>
                  </a:cubicBezTo>
                  <a:cubicBezTo>
                    <a:pt x="271" y="13"/>
                    <a:pt x="271" y="13"/>
                    <a:pt x="271" y="13"/>
                  </a:cubicBezTo>
                  <a:cubicBezTo>
                    <a:pt x="273" y="13"/>
                    <a:pt x="273" y="13"/>
                    <a:pt x="273" y="13"/>
                  </a:cubicBezTo>
                  <a:cubicBezTo>
                    <a:pt x="272" y="12"/>
                    <a:pt x="273" y="13"/>
                    <a:pt x="274" y="13"/>
                  </a:cubicBezTo>
                  <a:cubicBezTo>
                    <a:pt x="274" y="13"/>
                    <a:pt x="274" y="13"/>
                    <a:pt x="274" y="13"/>
                  </a:cubicBezTo>
                  <a:cubicBezTo>
                    <a:pt x="274" y="14"/>
                    <a:pt x="274" y="13"/>
                    <a:pt x="274" y="15"/>
                  </a:cubicBezTo>
                  <a:close/>
                  <a:moveTo>
                    <a:pt x="274" y="8"/>
                  </a:moveTo>
                  <a:cubicBezTo>
                    <a:pt x="274" y="8"/>
                    <a:pt x="273" y="8"/>
                    <a:pt x="273" y="8"/>
                  </a:cubicBezTo>
                  <a:cubicBezTo>
                    <a:pt x="274" y="8"/>
                    <a:pt x="274" y="8"/>
                    <a:pt x="274" y="8"/>
                  </a:cubicBezTo>
                  <a:cubicBezTo>
                    <a:pt x="274" y="8"/>
                    <a:pt x="274" y="8"/>
                    <a:pt x="274" y="8"/>
                  </a:cubicBezTo>
                  <a:close/>
                  <a:moveTo>
                    <a:pt x="273" y="8"/>
                  </a:moveTo>
                  <a:cubicBezTo>
                    <a:pt x="272" y="9"/>
                    <a:pt x="271" y="8"/>
                    <a:pt x="272" y="7"/>
                  </a:cubicBezTo>
                  <a:cubicBezTo>
                    <a:pt x="271" y="7"/>
                    <a:pt x="271" y="8"/>
                    <a:pt x="271" y="8"/>
                  </a:cubicBezTo>
                  <a:cubicBezTo>
                    <a:pt x="271" y="7"/>
                    <a:pt x="271" y="7"/>
                    <a:pt x="272" y="7"/>
                  </a:cubicBezTo>
                  <a:cubicBezTo>
                    <a:pt x="272" y="7"/>
                    <a:pt x="272" y="8"/>
                    <a:pt x="273" y="8"/>
                  </a:cubicBezTo>
                  <a:close/>
                  <a:moveTo>
                    <a:pt x="266" y="16"/>
                  </a:moveTo>
                  <a:cubicBezTo>
                    <a:pt x="265" y="16"/>
                    <a:pt x="265" y="16"/>
                    <a:pt x="265" y="16"/>
                  </a:cubicBezTo>
                  <a:cubicBezTo>
                    <a:pt x="265" y="15"/>
                    <a:pt x="265" y="15"/>
                    <a:pt x="264" y="15"/>
                  </a:cubicBezTo>
                  <a:cubicBezTo>
                    <a:pt x="264" y="15"/>
                    <a:pt x="264" y="15"/>
                    <a:pt x="264" y="15"/>
                  </a:cubicBezTo>
                  <a:cubicBezTo>
                    <a:pt x="264" y="14"/>
                    <a:pt x="265" y="15"/>
                    <a:pt x="265" y="15"/>
                  </a:cubicBezTo>
                  <a:cubicBezTo>
                    <a:pt x="265" y="15"/>
                    <a:pt x="266" y="16"/>
                    <a:pt x="266" y="16"/>
                  </a:cubicBezTo>
                  <a:close/>
                  <a:moveTo>
                    <a:pt x="255" y="16"/>
                  </a:moveTo>
                  <a:cubicBezTo>
                    <a:pt x="254" y="15"/>
                    <a:pt x="255" y="15"/>
                    <a:pt x="255" y="13"/>
                  </a:cubicBezTo>
                  <a:cubicBezTo>
                    <a:pt x="254" y="13"/>
                    <a:pt x="254" y="13"/>
                    <a:pt x="254" y="12"/>
                  </a:cubicBezTo>
                  <a:cubicBezTo>
                    <a:pt x="254" y="13"/>
                    <a:pt x="255" y="13"/>
                    <a:pt x="256" y="13"/>
                  </a:cubicBezTo>
                  <a:cubicBezTo>
                    <a:pt x="256" y="14"/>
                    <a:pt x="256" y="14"/>
                    <a:pt x="256" y="14"/>
                  </a:cubicBezTo>
                  <a:cubicBezTo>
                    <a:pt x="255" y="14"/>
                    <a:pt x="256" y="16"/>
                    <a:pt x="255" y="16"/>
                  </a:cubicBezTo>
                  <a:close/>
                  <a:moveTo>
                    <a:pt x="259" y="14"/>
                  </a:moveTo>
                  <a:cubicBezTo>
                    <a:pt x="259" y="14"/>
                    <a:pt x="260" y="14"/>
                    <a:pt x="258" y="14"/>
                  </a:cubicBezTo>
                  <a:cubicBezTo>
                    <a:pt x="258" y="14"/>
                    <a:pt x="259" y="14"/>
                    <a:pt x="259" y="14"/>
                  </a:cubicBezTo>
                  <a:close/>
                  <a:moveTo>
                    <a:pt x="261" y="13"/>
                  </a:moveTo>
                  <a:cubicBezTo>
                    <a:pt x="261" y="13"/>
                    <a:pt x="261" y="13"/>
                    <a:pt x="261" y="14"/>
                  </a:cubicBezTo>
                  <a:cubicBezTo>
                    <a:pt x="261" y="14"/>
                    <a:pt x="260" y="13"/>
                    <a:pt x="260" y="13"/>
                  </a:cubicBezTo>
                  <a:cubicBezTo>
                    <a:pt x="260" y="13"/>
                    <a:pt x="261" y="13"/>
                    <a:pt x="261" y="13"/>
                  </a:cubicBezTo>
                  <a:cubicBezTo>
                    <a:pt x="261" y="13"/>
                    <a:pt x="261" y="13"/>
                    <a:pt x="262" y="12"/>
                  </a:cubicBezTo>
                  <a:cubicBezTo>
                    <a:pt x="262" y="13"/>
                    <a:pt x="262" y="13"/>
                    <a:pt x="261" y="13"/>
                  </a:cubicBezTo>
                  <a:close/>
                  <a:moveTo>
                    <a:pt x="245" y="14"/>
                  </a:moveTo>
                  <a:cubicBezTo>
                    <a:pt x="245" y="14"/>
                    <a:pt x="245" y="14"/>
                    <a:pt x="245" y="14"/>
                  </a:cubicBezTo>
                  <a:cubicBezTo>
                    <a:pt x="245" y="14"/>
                    <a:pt x="245" y="14"/>
                    <a:pt x="245" y="13"/>
                  </a:cubicBezTo>
                  <a:cubicBezTo>
                    <a:pt x="245" y="14"/>
                    <a:pt x="245" y="14"/>
                    <a:pt x="245" y="14"/>
                  </a:cubicBezTo>
                  <a:close/>
                  <a:moveTo>
                    <a:pt x="239" y="12"/>
                  </a:moveTo>
                  <a:cubicBezTo>
                    <a:pt x="240" y="11"/>
                    <a:pt x="240" y="11"/>
                    <a:pt x="241" y="12"/>
                  </a:cubicBezTo>
                  <a:cubicBezTo>
                    <a:pt x="240" y="12"/>
                    <a:pt x="240" y="12"/>
                    <a:pt x="239" y="12"/>
                  </a:cubicBezTo>
                  <a:close/>
                  <a:moveTo>
                    <a:pt x="241" y="14"/>
                  </a:moveTo>
                  <a:cubicBezTo>
                    <a:pt x="241" y="14"/>
                    <a:pt x="241" y="14"/>
                    <a:pt x="242" y="14"/>
                  </a:cubicBezTo>
                  <a:cubicBezTo>
                    <a:pt x="242" y="13"/>
                    <a:pt x="243" y="14"/>
                    <a:pt x="244" y="14"/>
                  </a:cubicBezTo>
                  <a:cubicBezTo>
                    <a:pt x="242" y="15"/>
                    <a:pt x="241" y="15"/>
                    <a:pt x="240" y="14"/>
                  </a:cubicBezTo>
                  <a:cubicBezTo>
                    <a:pt x="240" y="13"/>
                    <a:pt x="240" y="13"/>
                    <a:pt x="241" y="14"/>
                  </a:cubicBezTo>
                  <a:close/>
                  <a:moveTo>
                    <a:pt x="250" y="12"/>
                  </a:moveTo>
                  <a:cubicBezTo>
                    <a:pt x="250" y="12"/>
                    <a:pt x="250" y="12"/>
                    <a:pt x="251" y="12"/>
                  </a:cubicBezTo>
                  <a:cubicBezTo>
                    <a:pt x="251" y="12"/>
                    <a:pt x="251" y="12"/>
                    <a:pt x="251" y="12"/>
                  </a:cubicBezTo>
                  <a:cubicBezTo>
                    <a:pt x="251" y="12"/>
                    <a:pt x="250" y="12"/>
                    <a:pt x="250" y="12"/>
                  </a:cubicBezTo>
                  <a:cubicBezTo>
                    <a:pt x="250" y="12"/>
                    <a:pt x="250" y="12"/>
                    <a:pt x="250" y="12"/>
                  </a:cubicBezTo>
                  <a:close/>
                  <a:moveTo>
                    <a:pt x="271" y="16"/>
                  </a:moveTo>
                  <a:cubicBezTo>
                    <a:pt x="271" y="16"/>
                    <a:pt x="271" y="16"/>
                    <a:pt x="271" y="16"/>
                  </a:cubicBezTo>
                  <a:cubicBezTo>
                    <a:pt x="271" y="16"/>
                    <a:pt x="271" y="16"/>
                    <a:pt x="271" y="16"/>
                  </a:cubicBezTo>
                  <a:cubicBezTo>
                    <a:pt x="271" y="16"/>
                    <a:pt x="271" y="16"/>
                    <a:pt x="271" y="16"/>
                  </a:cubicBezTo>
                  <a:close/>
                  <a:moveTo>
                    <a:pt x="272" y="3"/>
                  </a:moveTo>
                  <a:cubicBezTo>
                    <a:pt x="273" y="3"/>
                    <a:pt x="272" y="4"/>
                    <a:pt x="273" y="4"/>
                  </a:cubicBezTo>
                  <a:cubicBezTo>
                    <a:pt x="273" y="5"/>
                    <a:pt x="271" y="5"/>
                    <a:pt x="270" y="4"/>
                  </a:cubicBezTo>
                  <a:cubicBezTo>
                    <a:pt x="270" y="3"/>
                    <a:pt x="272" y="5"/>
                    <a:pt x="272" y="3"/>
                  </a:cubicBezTo>
                  <a:close/>
                  <a:moveTo>
                    <a:pt x="270" y="6"/>
                  </a:moveTo>
                  <a:cubicBezTo>
                    <a:pt x="270" y="6"/>
                    <a:pt x="270" y="6"/>
                    <a:pt x="270" y="6"/>
                  </a:cubicBezTo>
                  <a:cubicBezTo>
                    <a:pt x="270" y="6"/>
                    <a:pt x="270" y="6"/>
                    <a:pt x="270" y="7"/>
                  </a:cubicBezTo>
                  <a:cubicBezTo>
                    <a:pt x="270" y="7"/>
                    <a:pt x="270" y="7"/>
                    <a:pt x="269" y="7"/>
                  </a:cubicBezTo>
                  <a:cubicBezTo>
                    <a:pt x="269" y="6"/>
                    <a:pt x="269" y="6"/>
                    <a:pt x="270" y="6"/>
                  </a:cubicBezTo>
                  <a:close/>
                  <a:moveTo>
                    <a:pt x="265" y="8"/>
                  </a:moveTo>
                  <a:cubicBezTo>
                    <a:pt x="265" y="10"/>
                    <a:pt x="265" y="10"/>
                    <a:pt x="265" y="10"/>
                  </a:cubicBezTo>
                  <a:cubicBezTo>
                    <a:pt x="264" y="10"/>
                    <a:pt x="264" y="10"/>
                    <a:pt x="264" y="10"/>
                  </a:cubicBezTo>
                  <a:cubicBezTo>
                    <a:pt x="264" y="10"/>
                    <a:pt x="264" y="10"/>
                    <a:pt x="264" y="10"/>
                  </a:cubicBezTo>
                  <a:cubicBezTo>
                    <a:pt x="264" y="9"/>
                    <a:pt x="264" y="9"/>
                    <a:pt x="264" y="9"/>
                  </a:cubicBezTo>
                  <a:cubicBezTo>
                    <a:pt x="263" y="9"/>
                    <a:pt x="263" y="9"/>
                    <a:pt x="263" y="9"/>
                  </a:cubicBezTo>
                  <a:cubicBezTo>
                    <a:pt x="263" y="8"/>
                    <a:pt x="263" y="8"/>
                    <a:pt x="263" y="8"/>
                  </a:cubicBezTo>
                  <a:lnTo>
                    <a:pt x="265" y="8"/>
                  </a:lnTo>
                  <a:close/>
                  <a:moveTo>
                    <a:pt x="259" y="8"/>
                  </a:moveTo>
                  <a:cubicBezTo>
                    <a:pt x="259" y="7"/>
                    <a:pt x="259" y="7"/>
                    <a:pt x="259" y="7"/>
                  </a:cubicBezTo>
                  <a:cubicBezTo>
                    <a:pt x="259" y="7"/>
                    <a:pt x="259" y="7"/>
                    <a:pt x="259" y="8"/>
                  </a:cubicBezTo>
                  <a:close/>
                  <a:moveTo>
                    <a:pt x="257" y="7"/>
                  </a:moveTo>
                  <a:cubicBezTo>
                    <a:pt x="257" y="7"/>
                    <a:pt x="257" y="7"/>
                    <a:pt x="257" y="7"/>
                  </a:cubicBezTo>
                  <a:cubicBezTo>
                    <a:pt x="257" y="7"/>
                    <a:pt x="257" y="7"/>
                    <a:pt x="257" y="7"/>
                  </a:cubicBezTo>
                  <a:cubicBezTo>
                    <a:pt x="257" y="7"/>
                    <a:pt x="257" y="7"/>
                    <a:pt x="257" y="7"/>
                  </a:cubicBezTo>
                  <a:close/>
                  <a:moveTo>
                    <a:pt x="235" y="12"/>
                  </a:moveTo>
                  <a:cubicBezTo>
                    <a:pt x="235" y="12"/>
                    <a:pt x="236" y="12"/>
                    <a:pt x="236" y="12"/>
                  </a:cubicBezTo>
                  <a:cubicBezTo>
                    <a:pt x="236" y="12"/>
                    <a:pt x="236" y="13"/>
                    <a:pt x="236" y="13"/>
                  </a:cubicBezTo>
                  <a:cubicBezTo>
                    <a:pt x="236" y="13"/>
                    <a:pt x="234" y="14"/>
                    <a:pt x="234" y="14"/>
                  </a:cubicBezTo>
                  <a:cubicBezTo>
                    <a:pt x="234" y="14"/>
                    <a:pt x="234" y="14"/>
                    <a:pt x="234" y="14"/>
                  </a:cubicBezTo>
                  <a:cubicBezTo>
                    <a:pt x="234" y="13"/>
                    <a:pt x="234" y="13"/>
                    <a:pt x="235" y="12"/>
                  </a:cubicBezTo>
                  <a:close/>
                  <a:moveTo>
                    <a:pt x="227" y="14"/>
                  </a:moveTo>
                  <a:cubicBezTo>
                    <a:pt x="227" y="15"/>
                    <a:pt x="227" y="15"/>
                    <a:pt x="227" y="15"/>
                  </a:cubicBezTo>
                  <a:cubicBezTo>
                    <a:pt x="227" y="15"/>
                    <a:pt x="226" y="15"/>
                    <a:pt x="226" y="15"/>
                  </a:cubicBezTo>
                  <a:cubicBezTo>
                    <a:pt x="226" y="15"/>
                    <a:pt x="227" y="14"/>
                    <a:pt x="227" y="14"/>
                  </a:cubicBezTo>
                  <a:close/>
                  <a:moveTo>
                    <a:pt x="227" y="16"/>
                  </a:moveTo>
                  <a:cubicBezTo>
                    <a:pt x="226" y="18"/>
                    <a:pt x="229" y="17"/>
                    <a:pt x="228" y="18"/>
                  </a:cubicBezTo>
                  <a:cubicBezTo>
                    <a:pt x="228" y="18"/>
                    <a:pt x="228" y="18"/>
                    <a:pt x="227" y="18"/>
                  </a:cubicBezTo>
                  <a:cubicBezTo>
                    <a:pt x="227" y="18"/>
                    <a:pt x="227" y="17"/>
                    <a:pt x="226" y="17"/>
                  </a:cubicBezTo>
                  <a:cubicBezTo>
                    <a:pt x="226" y="17"/>
                    <a:pt x="226" y="17"/>
                    <a:pt x="226" y="17"/>
                  </a:cubicBezTo>
                  <a:cubicBezTo>
                    <a:pt x="226" y="17"/>
                    <a:pt x="226" y="16"/>
                    <a:pt x="227" y="16"/>
                  </a:cubicBezTo>
                  <a:close/>
                  <a:moveTo>
                    <a:pt x="223" y="9"/>
                  </a:moveTo>
                  <a:cubicBezTo>
                    <a:pt x="223" y="9"/>
                    <a:pt x="223" y="9"/>
                    <a:pt x="223" y="9"/>
                  </a:cubicBezTo>
                  <a:cubicBezTo>
                    <a:pt x="223" y="9"/>
                    <a:pt x="223" y="9"/>
                    <a:pt x="223" y="9"/>
                  </a:cubicBezTo>
                  <a:close/>
                  <a:moveTo>
                    <a:pt x="222" y="10"/>
                  </a:moveTo>
                  <a:cubicBezTo>
                    <a:pt x="222" y="10"/>
                    <a:pt x="222" y="10"/>
                    <a:pt x="222" y="10"/>
                  </a:cubicBezTo>
                  <a:cubicBezTo>
                    <a:pt x="222" y="10"/>
                    <a:pt x="222" y="10"/>
                    <a:pt x="222" y="10"/>
                  </a:cubicBezTo>
                  <a:cubicBezTo>
                    <a:pt x="222" y="10"/>
                    <a:pt x="222" y="10"/>
                    <a:pt x="222" y="10"/>
                  </a:cubicBezTo>
                  <a:close/>
                  <a:moveTo>
                    <a:pt x="216" y="13"/>
                  </a:moveTo>
                  <a:cubicBezTo>
                    <a:pt x="216" y="13"/>
                    <a:pt x="216" y="13"/>
                    <a:pt x="216" y="12"/>
                  </a:cubicBezTo>
                  <a:cubicBezTo>
                    <a:pt x="217" y="12"/>
                    <a:pt x="217" y="14"/>
                    <a:pt x="218" y="13"/>
                  </a:cubicBezTo>
                  <a:cubicBezTo>
                    <a:pt x="218" y="14"/>
                    <a:pt x="216" y="15"/>
                    <a:pt x="218" y="15"/>
                  </a:cubicBezTo>
                  <a:cubicBezTo>
                    <a:pt x="218" y="15"/>
                    <a:pt x="217" y="15"/>
                    <a:pt x="217" y="15"/>
                  </a:cubicBezTo>
                  <a:cubicBezTo>
                    <a:pt x="216" y="15"/>
                    <a:pt x="216" y="16"/>
                    <a:pt x="216" y="16"/>
                  </a:cubicBezTo>
                  <a:cubicBezTo>
                    <a:pt x="216" y="16"/>
                    <a:pt x="216" y="15"/>
                    <a:pt x="215" y="15"/>
                  </a:cubicBezTo>
                  <a:cubicBezTo>
                    <a:pt x="215" y="15"/>
                    <a:pt x="215" y="15"/>
                    <a:pt x="214" y="15"/>
                  </a:cubicBezTo>
                  <a:cubicBezTo>
                    <a:pt x="214" y="14"/>
                    <a:pt x="214" y="14"/>
                    <a:pt x="215" y="14"/>
                  </a:cubicBezTo>
                  <a:cubicBezTo>
                    <a:pt x="215" y="14"/>
                    <a:pt x="215" y="14"/>
                    <a:pt x="216" y="13"/>
                  </a:cubicBezTo>
                  <a:close/>
                  <a:moveTo>
                    <a:pt x="215" y="21"/>
                  </a:moveTo>
                  <a:cubicBezTo>
                    <a:pt x="215" y="21"/>
                    <a:pt x="215" y="21"/>
                    <a:pt x="215" y="22"/>
                  </a:cubicBezTo>
                  <a:cubicBezTo>
                    <a:pt x="215" y="22"/>
                    <a:pt x="215" y="22"/>
                    <a:pt x="215" y="21"/>
                  </a:cubicBezTo>
                  <a:close/>
                  <a:moveTo>
                    <a:pt x="213" y="16"/>
                  </a:moveTo>
                  <a:cubicBezTo>
                    <a:pt x="212" y="16"/>
                    <a:pt x="212" y="16"/>
                    <a:pt x="212" y="16"/>
                  </a:cubicBezTo>
                  <a:cubicBezTo>
                    <a:pt x="212" y="15"/>
                    <a:pt x="212" y="15"/>
                    <a:pt x="213" y="15"/>
                  </a:cubicBezTo>
                  <a:cubicBezTo>
                    <a:pt x="213" y="15"/>
                    <a:pt x="213" y="16"/>
                    <a:pt x="213" y="16"/>
                  </a:cubicBezTo>
                  <a:close/>
                  <a:moveTo>
                    <a:pt x="230" y="6"/>
                  </a:moveTo>
                  <a:cubicBezTo>
                    <a:pt x="229" y="7"/>
                    <a:pt x="228" y="7"/>
                    <a:pt x="228" y="6"/>
                  </a:cubicBezTo>
                  <a:cubicBezTo>
                    <a:pt x="229" y="6"/>
                    <a:pt x="229" y="5"/>
                    <a:pt x="230" y="6"/>
                  </a:cubicBezTo>
                  <a:close/>
                  <a:moveTo>
                    <a:pt x="213" y="5"/>
                  </a:moveTo>
                  <a:cubicBezTo>
                    <a:pt x="213" y="5"/>
                    <a:pt x="213" y="6"/>
                    <a:pt x="213" y="6"/>
                  </a:cubicBezTo>
                  <a:cubicBezTo>
                    <a:pt x="213" y="6"/>
                    <a:pt x="213" y="5"/>
                    <a:pt x="213" y="5"/>
                  </a:cubicBezTo>
                  <a:close/>
                  <a:moveTo>
                    <a:pt x="212" y="13"/>
                  </a:moveTo>
                  <a:cubicBezTo>
                    <a:pt x="212" y="13"/>
                    <a:pt x="212" y="14"/>
                    <a:pt x="212" y="14"/>
                  </a:cubicBezTo>
                  <a:cubicBezTo>
                    <a:pt x="212" y="14"/>
                    <a:pt x="211" y="14"/>
                    <a:pt x="211" y="14"/>
                  </a:cubicBezTo>
                  <a:cubicBezTo>
                    <a:pt x="211" y="14"/>
                    <a:pt x="211" y="15"/>
                    <a:pt x="211" y="15"/>
                  </a:cubicBezTo>
                  <a:cubicBezTo>
                    <a:pt x="211" y="15"/>
                    <a:pt x="210" y="15"/>
                    <a:pt x="210" y="15"/>
                  </a:cubicBezTo>
                  <a:cubicBezTo>
                    <a:pt x="209" y="15"/>
                    <a:pt x="209" y="14"/>
                    <a:pt x="209" y="13"/>
                  </a:cubicBezTo>
                  <a:cubicBezTo>
                    <a:pt x="208" y="13"/>
                    <a:pt x="208" y="14"/>
                    <a:pt x="208" y="14"/>
                  </a:cubicBezTo>
                  <a:cubicBezTo>
                    <a:pt x="207" y="13"/>
                    <a:pt x="208" y="13"/>
                    <a:pt x="207" y="12"/>
                  </a:cubicBezTo>
                  <a:cubicBezTo>
                    <a:pt x="207" y="12"/>
                    <a:pt x="206" y="12"/>
                    <a:pt x="206" y="12"/>
                  </a:cubicBezTo>
                  <a:cubicBezTo>
                    <a:pt x="206" y="12"/>
                    <a:pt x="206" y="12"/>
                    <a:pt x="206" y="12"/>
                  </a:cubicBezTo>
                  <a:cubicBezTo>
                    <a:pt x="207" y="11"/>
                    <a:pt x="208" y="12"/>
                    <a:pt x="209" y="11"/>
                  </a:cubicBezTo>
                  <a:cubicBezTo>
                    <a:pt x="209" y="10"/>
                    <a:pt x="209" y="10"/>
                    <a:pt x="209" y="10"/>
                  </a:cubicBezTo>
                  <a:cubicBezTo>
                    <a:pt x="209" y="10"/>
                    <a:pt x="209" y="10"/>
                    <a:pt x="209" y="10"/>
                  </a:cubicBezTo>
                  <a:cubicBezTo>
                    <a:pt x="209" y="12"/>
                    <a:pt x="210" y="13"/>
                    <a:pt x="212" y="13"/>
                  </a:cubicBezTo>
                  <a:close/>
                  <a:moveTo>
                    <a:pt x="187" y="16"/>
                  </a:moveTo>
                  <a:cubicBezTo>
                    <a:pt x="188" y="16"/>
                    <a:pt x="188" y="16"/>
                    <a:pt x="188" y="16"/>
                  </a:cubicBezTo>
                  <a:cubicBezTo>
                    <a:pt x="188" y="16"/>
                    <a:pt x="188" y="16"/>
                    <a:pt x="188" y="16"/>
                  </a:cubicBezTo>
                  <a:cubicBezTo>
                    <a:pt x="188" y="16"/>
                    <a:pt x="187" y="16"/>
                    <a:pt x="187" y="16"/>
                  </a:cubicBezTo>
                  <a:close/>
                  <a:moveTo>
                    <a:pt x="184" y="16"/>
                  </a:moveTo>
                  <a:cubicBezTo>
                    <a:pt x="184" y="16"/>
                    <a:pt x="184" y="16"/>
                    <a:pt x="184" y="16"/>
                  </a:cubicBezTo>
                  <a:cubicBezTo>
                    <a:pt x="184" y="16"/>
                    <a:pt x="184" y="16"/>
                    <a:pt x="184" y="16"/>
                  </a:cubicBezTo>
                  <a:close/>
                  <a:moveTo>
                    <a:pt x="151" y="18"/>
                  </a:moveTo>
                  <a:cubicBezTo>
                    <a:pt x="151" y="18"/>
                    <a:pt x="151" y="18"/>
                    <a:pt x="151" y="18"/>
                  </a:cubicBezTo>
                  <a:cubicBezTo>
                    <a:pt x="151" y="18"/>
                    <a:pt x="151" y="18"/>
                    <a:pt x="151" y="18"/>
                  </a:cubicBezTo>
                  <a:cubicBezTo>
                    <a:pt x="151" y="18"/>
                    <a:pt x="151" y="18"/>
                    <a:pt x="151" y="18"/>
                  </a:cubicBezTo>
                  <a:close/>
                  <a:moveTo>
                    <a:pt x="141" y="19"/>
                  </a:moveTo>
                  <a:cubicBezTo>
                    <a:pt x="141" y="19"/>
                    <a:pt x="141" y="18"/>
                    <a:pt x="140" y="18"/>
                  </a:cubicBezTo>
                  <a:cubicBezTo>
                    <a:pt x="140" y="19"/>
                    <a:pt x="140" y="19"/>
                    <a:pt x="139" y="19"/>
                  </a:cubicBezTo>
                  <a:cubicBezTo>
                    <a:pt x="139" y="19"/>
                    <a:pt x="139" y="19"/>
                    <a:pt x="139" y="19"/>
                  </a:cubicBezTo>
                  <a:cubicBezTo>
                    <a:pt x="139" y="18"/>
                    <a:pt x="140" y="18"/>
                    <a:pt x="140" y="17"/>
                  </a:cubicBezTo>
                  <a:cubicBezTo>
                    <a:pt x="140" y="16"/>
                    <a:pt x="139" y="16"/>
                    <a:pt x="139" y="16"/>
                  </a:cubicBezTo>
                  <a:cubicBezTo>
                    <a:pt x="139" y="16"/>
                    <a:pt x="140" y="16"/>
                    <a:pt x="141" y="16"/>
                  </a:cubicBezTo>
                  <a:cubicBezTo>
                    <a:pt x="141" y="17"/>
                    <a:pt x="141" y="17"/>
                    <a:pt x="141" y="18"/>
                  </a:cubicBezTo>
                  <a:cubicBezTo>
                    <a:pt x="141" y="18"/>
                    <a:pt x="141" y="18"/>
                    <a:pt x="141" y="18"/>
                  </a:cubicBezTo>
                  <a:cubicBezTo>
                    <a:pt x="141" y="18"/>
                    <a:pt x="141" y="19"/>
                    <a:pt x="142" y="19"/>
                  </a:cubicBezTo>
                  <a:cubicBezTo>
                    <a:pt x="141" y="19"/>
                    <a:pt x="141" y="19"/>
                    <a:pt x="141" y="19"/>
                  </a:cubicBezTo>
                  <a:close/>
                  <a:moveTo>
                    <a:pt x="111" y="10"/>
                  </a:moveTo>
                  <a:cubicBezTo>
                    <a:pt x="111" y="10"/>
                    <a:pt x="111" y="10"/>
                    <a:pt x="112" y="10"/>
                  </a:cubicBezTo>
                  <a:cubicBezTo>
                    <a:pt x="111" y="10"/>
                    <a:pt x="111" y="10"/>
                    <a:pt x="111" y="10"/>
                  </a:cubicBezTo>
                  <a:close/>
                  <a:moveTo>
                    <a:pt x="112" y="10"/>
                  </a:moveTo>
                  <a:cubicBezTo>
                    <a:pt x="112" y="10"/>
                    <a:pt x="112" y="10"/>
                    <a:pt x="112" y="10"/>
                  </a:cubicBezTo>
                  <a:cubicBezTo>
                    <a:pt x="112" y="10"/>
                    <a:pt x="112" y="10"/>
                    <a:pt x="112" y="10"/>
                  </a:cubicBezTo>
                  <a:cubicBezTo>
                    <a:pt x="112" y="10"/>
                    <a:pt x="112" y="10"/>
                    <a:pt x="112" y="10"/>
                  </a:cubicBezTo>
                  <a:close/>
                  <a:moveTo>
                    <a:pt x="114" y="12"/>
                  </a:moveTo>
                  <a:cubicBezTo>
                    <a:pt x="114" y="12"/>
                    <a:pt x="115" y="12"/>
                    <a:pt x="115" y="12"/>
                  </a:cubicBezTo>
                  <a:cubicBezTo>
                    <a:pt x="115" y="12"/>
                    <a:pt x="115" y="13"/>
                    <a:pt x="116" y="12"/>
                  </a:cubicBezTo>
                  <a:cubicBezTo>
                    <a:pt x="116" y="12"/>
                    <a:pt x="117" y="11"/>
                    <a:pt x="117" y="10"/>
                  </a:cubicBezTo>
                  <a:cubicBezTo>
                    <a:pt x="118" y="11"/>
                    <a:pt x="118" y="11"/>
                    <a:pt x="117" y="11"/>
                  </a:cubicBezTo>
                  <a:cubicBezTo>
                    <a:pt x="117" y="11"/>
                    <a:pt x="117" y="11"/>
                    <a:pt x="117" y="11"/>
                  </a:cubicBezTo>
                  <a:cubicBezTo>
                    <a:pt x="117" y="12"/>
                    <a:pt x="117" y="13"/>
                    <a:pt x="117" y="13"/>
                  </a:cubicBezTo>
                  <a:cubicBezTo>
                    <a:pt x="116" y="13"/>
                    <a:pt x="115" y="13"/>
                    <a:pt x="114" y="13"/>
                  </a:cubicBezTo>
                  <a:cubicBezTo>
                    <a:pt x="114" y="13"/>
                    <a:pt x="114" y="13"/>
                    <a:pt x="114" y="13"/>
                  </a:cubicBezTo>
                  <a:cubicBezTo>
                    <a:pt x="114" y="13"/>
                    <a:pt x="114" y="12"/>
                    <a:pt x="114" y="12"/>
                  </a:cubicBezTo>
                  <a:close/>
                  <a:moveTo>
                    <a:pt x="126" y="17"/>
                  </a:moveTo>
                  <a:cubicBezTo>
                    <a:pt x="126" y="17"/>
                    <a:pt x="126" y="17"/>
                    <a:pt x="126" y="17"/>
                  </a:cubicBezTo>
                  <a:cubicBezTo>
                    <a:pt x="126" y="16"/>
                    <a:pt x="125" y="16"/>
                    <a:pt x="125" y="16"/>
                  </a:cubicBezTo>
                  <a:cubicBezTo>
                    <a:pt x="125" y="16"/>
                    <a:pt x="125" y="16"/>
                    <a:pt x="125" y="16"/>
                  </a:cubicBezTo>
                  <a:cubicBezTo>
                    <a:pt x="125" y="16"/>
                    <a:pt x="125" y="15"/>
                    <a:pt x="125" y="15"/>
                  </a:cubicBezTo>
                  <a:cubicBezTo>
                    <a:pt x="125" y="15"/>
                    <a:pt x="126" y="15"/>
                    <a:pt x="126" y="15"/>
                  </a:cubicBezTo>
                  <a:cubicBezTo>
                    <a:pt x="126" y="16"/>
                    <a:pt x="126" y="16"/>
                    <a:pt x="127" y="16"/>
                  </a:cubicBezTo>
                  <a:cubicBezTo>
                    <a:pt x="127" y="17"/>
                    <a:pt x="126" y="17"/>
                    <a:pt x="126" y="17"/>
                  </a:cubicBezTo>
                  <a:close/>
                  <a:moveTo>
                    <a:pt x="118" y="12"/>
                  </a:moveTo>
                  <a:cubicBezTo>
                    <a:pt x="119" y="12"/>
                    <a:pt x="120" y="12"/>
                    <a:pt x="120" y="13"/>
                  </a:cubicBezTo>
                  <a:cubicBezTo>
                    <a:pt x="120" y="13"/>
                    <a:pt x="120" y="14"/>
                    <a:pt x="120" y="14"/>
                  </a:cubicBezTo>
                  <a:cubicBezTo>
                    <a:pt x="119" y="14"/>
                    <a:pt x="119" y="14"/>
                    <a:pt x="118" y="14"/>
                  </a:cubicBezTo>
                  <a:cubicBezTo>
                    <a:pt x="117" y="14"/>
                    <a:pt x="119" y="13"/>
                    <a:pt x="118" y="12"/>
                  </a:cubicBezTo>
                  <a:close/>
                  <a:moveTo>
                    <a:pt x="127" y="10"/>
                  </a:moveTo>
                  <a:cubicBezTo>
                    <a:pt x="127" y="10"/>
                    <a:pt x="127" y="10"/>
                    <a:pt x="127" y="10"/>
                  </a:cubicBezTo>
                  <a:cubicBezTo>
                    <a:pt x="127" y="10"/>
                    <a:pt x="127" y="9"/>
                    <a:pt x="127" y="9"/>
                  </a:cubicBezTo>
                  <a:cubicBezTo>
                    <a:pt x="127" y="10"/>
                    <a:pt x="127" y="10"/>
                    <a:pt x="127" y="10"/>
                  </a:cubicBezTo>
                  <a:close/>
                  <a:moveTo>
                    <a:pt x="132" y="10"/>
                  </a:moveTo>
                  <a:cubicBezTo>
                    <a:pt x="132" y="11"/>
                    <a:pt x="132" y="11"/>
                    <a:pt x="131" y="11"/>
                  </a:cubicBezTo>
                  <a:cubicBezTo>
                    <a:pt x="130" y="11"/>
                    <a:pt x="131" y="10"/>
                    <a:pt x="131" y="9"/>
                  </a:cubicBezTo>
                  <a:cubicBezTo>
                    <a:pt x="131" y="9"/>
                    <a:pt x="130" y="9"/>
                    <a:pt x="130" y="9"/>
                  </a:cubicBezTo>
                  <a:cubicBezTo>
                    <a:pt x="131" y="9"/>
                    <a:pt x="131" y="9"/>
                    <a:pt x="132" y="9"/>
                  </a:cubicBezTo>
                  <a:cubicBezTo>
                    <a:pt x="132" y="10"/>
                    <a:pt x="131" y="9"/>
                    <a:pt x="131" y="10"/>
                  </a:cubicBezTo>
                  <a:cubicBezTo>
                    <a:pt x="131" y="10"/>
                    <a:pt x="131" y="10"/>
                    <a:pt x="132" y="10"/>
                  </a:cubicBezTo>
                  <a:close/>
                  <a:moveTo>
                    <a:pt x="124" y="9"/>
                  </a:moveTo>
                  <a:cubicBezTo>
                    <a:pt x="124" y="10"/>
                    <a:pt x="123" y="10"/>
                    <a:pt x="122" y="10"/>
                  </a:cubicBezTo>
                  <a:cubicBezTo>
                    <a:pt x="122" y="9"/>
                    <a:pt x="122" y="9"/>
                    <a:pt x="122" y="9"/>
                  </a:cubicBezTo>
                  <a:cubicBezTo>
                    <a:pt x="123" y="9"/>
                    <a:pt x="124" y="9"/>
                    <a:pt x="124" y="9"/>
                  </a:cubicBezTo>
                  <a:close/>
                  <a:moveTo>
                    <a:pt x="129" y="14"/>
                  </a:moveTo>
                  <a:cubicBezTo>
                    <a:pt x="128" y="14"/>
                    <a:pt x="128" y="13"/>
                    <a:pt x="129" y="13"/>
                  </a:cubicBezTo>
                  <a:cubicBezTo>
                    <a:pt x="129" y="13"/>
                    <a:pt x="129" y="13"/>
                    <a:pt x="129" y="13"/>
                  </a:cubicBezTo>
                  <a:cubicBezTo>
                    <a:pt x="129" y="13"/>
                    <a:pt x="129" y="13"/>
                    <a:pt x="129" y="13"/>
                  </a:cubicBezTo>
                  <a:cubicBezTo>
                    <a:pt x="129" y="13"/>
                    <a:pt x="129" y="13"/>
                    <a:pt x="129" y="13"/>
                  </a:cubicBezTo>
                  <a:cubicBezTo>
                    <a:pt x="129" y="13"/>
                    <a:pt x="129" y="14"/>
                    <a:pt x="129" y="14"/>
                  </a:cubicBezTo>
                  <a:close/>
                  <a:moveTo>
                    <a:pt x="125" y="10"/>
                  </a:moveTo>
                  <a:cubicBezTo>
                    <a:pt x="125" y="10"/>
                    <a:pt x="125" y="9"/>
                    <a:pt x="125" y="9"/>
                  </a:cubicBezTo>
                  <a:cubicBezTo>
                    <a:pt x="125" y="9"/>
                    <a:pt x="125" y="9"/>
                    <a:pt x="125" y="9"/>
                  </a:cubicBezTo>
                  <a:cubicBezTo>
                    <a:pt x="125" y="10"/>
                    <a:pt x="125" y="10"/>
                    <a:pt x="125" y="10"/>
                  </a:cubicBezTo>
                  <a:close/>
                  <a:moveTo>
                    <a:pt x="124" y="8"/>
                  </a:moveTo>
                  <a:cubicBezTo>
                    <a:pt x="124" y="8"/>
                    <a:pt x="124" y="8"/>
                    <a:pt x="124" y="8"/>
                  </a:cubicBezTo>
                  <a:cubicBezTo>
                    <a:pt x="124" y="8"/>
                    <a:pt x="124" y="8"/>
                    <a:pt x="124" y="8"/>
                  </a:cubicBezTo>
                  <a:cubicBezTo>
                    <a:pt x="124" y="8"/>
                    <a:pt x="124" y="8"/>
                    <a:pt x="124" y="8"/>
                  </a:cubicBezTo>
                  <a:close/>
                  <a:moveTo>
                    <a:pt x="121" y="11"/>
                  </a:moveTo>
                  <a:cubicBezTo>
                    <a:pt x="121" y="12"/>
                    <a:pt x="121" y="12"/>
                    <a:pt x="121" y="12"/>
                  </a:cubicBezTo>
                  <a:cubicBezTo>
                    <a:pt x="121" y="12"/>
                    <a:pt x="121" y="12"/>
                    <a:pt x="121" y="12"/>
                  </a:cubicBezTo>
                  <a:cubicBezTo>
                    <a:pt x="121" y="12"/>
                    <a:pt x="120" y="12"/>
                    <a:pt x="120" y="12"/>
                  </a:cubicBezTo>
                  <a:cubicBezTo>
                    <a:pt x="120" y="12"/>
                    <a:pt x="120" y="11"/>
                    <a:pt x="121" y="11"/>
                  </a:cubicBezTo>
                  <a:close/>
                  <a:moveTo>
                    <a:pt x="115" y="22"/>
                  </a:moveTo>
                  <a:cubicBezTo>
                    <a:pt x="115" y="22"/>
                    <a:pt x="115" y="22"/>
                    <a:pt x="115" y="22"/>
                  </a:cubicBezTo>
                  <a:cubicBezTo>
                    <a:pt x="114" y="22"/>
                    <a:pt x="114" y="23"/>
                    <a:pt x="113" y="23"/>
                  </a:cubicBezTo>
                  <a:cubicBezTo>
                    <a:pt x="113" y="23"/>
                    <a:pt x="113" y="22"/>
                    <a:pt x="113" y="22"/>
                  </a:cubicBezTo>
                  <a:cubicBezTo>
                    <a:pt x="114" y="22"/>
                    <a:pt x="114" y="22"/>
                    <a:pt x="115" y="22"/>
                  </a:cubicBezTo>
                  <a:close/>
                  <a:moveTo>
                    <a:pt x="114" y="17"/>
                  </a:moveTo>
                  <a:cubicBezTo>
                    <a:pt x="115" y="17"/>
                    <a:pt x="115" y="16"/>
                    <a:pt x="116" y="16"/>
                  </a:cubicBezTo>
                  <a:cubicBezTo>
                    <a:pt x="116" y="16"/>
                    <a:pt x="116" y="16"/>
                    <a:pt x="116" y="16"/>
                  </a:cubicBezTo>
                  <a:cubicBezTo>
                    <a:pt x="116" y="16"/>
                    <a:pt x="116" y="16"/>
                    <a:pt x="116" y="16"/>
                  </a:cubicBezTo>
                  <a:cubicBezTo>
                    <a:pt x="116" y="17"/>
                    <a:pt x="115" y="17"/>
                    <a:pt x="114" y="17"/>
                  </a:cubicBezTo>
                  <a:close/>
                  <a:moveTo>
                    <a:pt x="125" y="19"/>
                  </a:moveTo>
                  <a:cubicBezTo>
                    <a:pt x="124" y="17"/>
                    <a:pt x="125" y="18"/>
                    <a:pt x="126" y="18"/>
                  </a:cubicBezTo>
                  <a:cubicBezTo>
                    <a:pt x="126" y="18"/>
                    <a:pt x="125" y="18"/>
                    <a:pt x="125" y="19"/>
                  </a:cubicBezTo>
                  <a:cubicBezTo>
                    <a:pt x="125" y="19"/>
                    <a:pt x="125" y="19"/>
                    <a:pt x="125" y="19"/>
                  </a:cubicBezTo>
                  <a:close/>
                  <a:moveTo>
                    <a:pt x="127" y="18"/>
                  </a:moveTo>
                  <a:cubicBezTo>
                    <a:pt x="127" y="18"/>
                    <a:pt x="127" y="18"/>
                    <a:pt x="127" y="18"/>
                  </a:cubicBezTo>
                  <a:cubicBezTo>
                    <a:pt x="127" y="18"/>
                    <a:pt x="127" y="18"/>
                    <a:pt x="127" y="18"/>
                  </a:cubicBezTo>
                  <a:cubicBezTo>
                    <a:pt x="127" y="18"/>
                    <a:pt x="127" y="18"/>
                    <a:pt x="127" y="18"/>
                  </a:cubicBezTo>
                  <a:close/>
                  <a:moveTo>
                    <a:pt x="128" y="17"/>
                  </a:moveTo>
                  <a:cubicBezTo>
                    <a:pt x="128" y="17"/>
                    <a:pt x="128" y="17"/>
                    <a:pt x="128" y="17"/>
                  </a:cubicBezTo>
                  <a:cubicBezTo>
                    <a:pt x="128" y="17"/>
                    <a:pt x="128" y="17"/>
                    <a:pt x="128" y="17"/>
                  </a:cubicBezTo>
                  <a:cubicBezTo>
                    <a:pt x="128" y="17"/>
                    <a:pt x="128" y="17"/>
                    <a:pt x="128" y="17"/>
                  </a:cubicBezTo>
                  <a:close/>
                  <a:moveTo>
                    <a:pt x="144" y="19"/>
                  </a:moveTo>
                  <a:cubicBezTo>
                    <a:pt x="143" y="18"/>
                    <a:pt x="145" y="15"/>
                    <a:pt x="146" y="17"/>
                  </a:cubicBezTo>
                  <a:cubicBezTo>
                    <a:pt x="144" y="17"/>
                    <a:pt x="146" y="18"/>
                    <a:pt x="144" y="19"/>
                  </a:cubicBezTo>
                  <a:close/>
                  <a:moveTo>
                    <a:pt x="143" y="17"/>
                  </a:moveTo>
                  <a:cubicBezTo>
                    <a:pt x="143" y="17"/>
                    <a:pt x="143" y="17"/>
                    <a:pt x="143" y="18"/>
                  </a:cubicBezTo>
                  <a:cubicBezTo>
                    <a:pt x="142" y="17"/>
                    <a:pt x="142" y="17"/>
                    <a:pt x="142" y="17"/>
                  </a:cubicBezTo>
                  <a:cubicBezTo>
                    <a:pt x="143" y="17"/>
                    <a:pt x="143" y="16"/>
                    <a:pt x="143" y="16"/>
                  </a:cubicBezTo>
                  <a:cubicBezTo>
                    <a:pt x="143" y="16"/>
                    <a:pt x="143" y="16"/>
                    <a:pt x="143" y="17"/>
                  </a:cubicBezTo>
                  <a:close/>
                  <a:moveTo>
                    <a:pt x="138" y="10"/>
                  </a:moveTo>
                  <a:cubicBezTo>
                    <a:pt x="138" y="11"/>
                    <a:pt x="138" y="11"/>
                    <a:pt x="138" y="11"/>
                  </a:cubicBezTo>
                  <a:cubicBezTo>
                    <a:pt x="138" y="11"/>
                    <a:pt x="137" y="11"/>
                    <a:pt x="137" y="10"/>
                  </a:cubicBezTo>
                  <a:cubicBezTo>
                    <a:pt x="138" y="10"/>
                    <a:pt x="138" y="10"/>
                    <a:pt x="138" y="10"/>
                  </a:cubicBezTo>
                  <a:close/>
                  <a:moveTo>
                    <a:pt x="139" y="11"/>
                  </a:moveTo>
                  <a:cubicBezTo>
                    <a:pt x="139" y="12"/>
                    <a:pt x="139" y="11"/>
                    <a:pt x="139" y="11"/>
                  </a:cubicBezTo>
                  <a:cubicBezTo>
                    <a:pt x="139" y="12"/>
                    <a:pt x="139" y="12"/>
                    <a:pt x="139" y="12"/>
                  </a:cubicBezTo>
                  <a:cubicBezTo>
                    <a:pt x="139" y="12"/>
                    <a:pt x="139" y="12"/>
                    <a:pt x="139" y="11"/>
                  </a:cubicBezTo>
                  <a:close/>
                  <a:moveTo>
                    <a:pt x="143" y="14"/>
                  </a:moveTo>
                  <a:cubicBezTo>
                    <a:pt x="143" y="14"/>
                    <a:pt x="142" y="14"/>
                    <a:pt x="142" y="14"/>
                  </a:cubicBezTo>
                  <a:cubicBezTo>
                    <a:pt x="142" y="14"/>
                    <a:pt x="143" y="14"/>
                    <a:pt x="143" y="13"/>
                  </a:cubicBezTo>
                  <a:cubicBezTo>
                    <a:pt x="143" y="14"/>
                    <a:pt x="143" y="14"/>
                    <a:pt x="143" y="14"/>
                  </a:cubicBezTo>
                  <a:close/>
                  <a:moveTo>
                    <a:pt x="135" y="18"/>
                  </a:moveTo>
                  <a:cubicBezTo>
                    <a:pt x="135" y="18"/>
                    <a:pt x="135" y="19"/>
                    <a:pt x="135" y="19"/>
                  </a:cubicBezTo>
                  <a:cubicBezTo>
                    <a:pt x="135" y="19"/>
                    <a:pt x="135" y="18"/>
                    <a:pt x="135" y="18"/>
                  </a:cubicBezTo>
                  <a:close/>
                  <a:moveTo>
                    <a:pt x="138" y="22"/>
                  </a:moveTo>
                  <a:cubicBezTo>
                    <a:pt x="139" y="22"/>
                    <a:pt x="139" y="22"/>
                    <a:pt x="138" y="22"/>
                  </a:cubicBezTo>
                  <a:cubicBezTo>
                    <a:pt x="138" y="22"/>
                    <a:pt x="138" y="22"/>
                    <a:pt x="138" y="22"/>
                  </a:cubicBezTo>
                  <a:cubicBezTo>
                    <a:pt x="138" y="22"/>
                    <a:pt x="138" y="22"/>
                    <a:pt x="138" y="22"/>
                  </a:cubicBezTo>
                  <a:close/>
                  <a:moveTo>
                    <a:pt x="170" y="6"/>
                  </a:moveTo>
                  <a:cubicBezTo>
                    <a:pt x="171" y="6"/>
                    <a:pt x="171" y="5"/>
                    <a:pt x="171" y="5"/>
                  </a:cubicBezTo>
                  <a:cubicBezTo>
                    <a:pt x="171" y="5"/>
                    <a:pt x="171" y="5"/>
                    <a:pt x="172" y="5"/>
                  </a:cubicBezTo>
                  <a:cubicBezTo>
                    <a:pt x="171" y="6"/>
                    <a:pt x="172" y="6"/>
                    <a:pt x="172" y="6"/>
                  </a:cubicBezTo>
                  <a:cubicBezTo>
                    <a:pt x="172" y="6"/>
                    <a:pt x="172" y="6"/>
                    <a:pt x="172" y="6"/>
                  </a:cubicBezTo>
                  <a:cubicBezTo>
                    <a:pt x="172" y="7"/>
                    <a:pt x="171" y="7"/>
                    <a:pt x="170" y="7"/>
                  </a:cubicBezTo>
                  <a:cubicBezTo>
                    <a:pt x="170" y="6"/>
                    <a:pt x="170" y="6"/>
                    <a:pt x="170" y="6"/>
                  </a:cubicBezTo>
                  <a:cubicBezTo>
                    <a:pt x="170" y="6"/>
                    <a:pt x="170" y="6"/>
                    <a:pt x="170" y="6"/>
                  </a:cubicBezTo>
                  <a:close/>
                  <a:moveTo>
                    <a:pt x="182" y="14"/>
                  </a:moveTo>
                  <a:cubicBezTo>
                    <a:pt x="182" y="14"/>
                    <a:pt x="182" y="14"/>
                    <a:pt x="182" y="14"/>
                  </a:cubicBezTo>
                  <a:cubicBezTo>
                    <a:pt x="182" y="14"/>
                    <a:pt x="182" y="14"/>
                    <a:pt x="182" y="14"/>
                  </a:cubicBezTo>
                  <a:cubicBezTo>
                    <a:pt x="182" y="14"/>
                    <a:pt x="182" y="14"/>
                    <a:pt x="183" y="14"/>
                  </a:cubicBezTo>
                  <a:cubicBezTo>
                    <a:pt x="182" y="14"/>
                    <a:pt x="182" y="14"/>
                    <a:pt x="182" y="14"/>
                  </a:cubicBezTo>
                  <a:close/>
                  <a:moveTo>
                    <a:pt x="182" y="13"/>
                  </a:moveTo>
                  <a:cubicBezTo>
                    <a:pt x="181" y="14"/>
                    <a:pt x="180" y="12"/>
                    <a:pt x="179" y="12"/>
                  </a:cubicBezTo>
                  <a:cubicBezTo>
                    <a:pt x="179" y="12"/>
                    <a:pt x="179" y="12"/>
                    <a:pt x="179" y="12"/>
                  </a:cubicBezTo>
                  <a:cubicBezTo>
                    <a:pt x="179" y="12"/>
                    <a:pt x="181" y="12"/>
                    <a:pt x="182" y="13"/>
                  </a:cubicBezTo>
                  <a:close/>
                  <a:moveTo>
                    <a:pt x="166" y="10"/>
                  </a:moveTo>
                  <a:cubicBezTo>
                    <a:pt x="166" y="11"/>
                    <a:pt x="167" y="11"/>
                    <a:pt x="167" y="12"/>
                  </a:cubicBezTo>
                  <a:cubicBezTo>
                    <a:pt x="166" y="12"/>
                    <a:pt x="166" y="11"/>
                    <a:pt x="166" y="11"/>
                  </a:cubicBezTo>
                  <a:cubicBezTo>
                    <a:pt x="166" y="10"/>
                    <a:pt x="166" y="10"/>
                    <a:pt x="166" y="10"/>
                  </a:cubicBezTo>
                  <a:close/>
                  <a:moveTo>
                    <a:pt x="169" y="10"/>
                  </a:moveTo>
                  <a:cubicBezTo>
                    <a:pt x="169" y="11"/>
                    <a:pt x="169" y="11"/>
                    <a:pt x="169" y="11"/>
                  </a:cubicBezTo>
                  <a:cubicBezTo>
                    <a:pt x="169" y="11"/>
                    <a:pt x="168" y="11"/>
                    <a:pt x="168" y="10"/>
                  </a:cubicBezTo>
                  <a:cubicBezTo>
                    <a:pt x="168" y="10"/>
                    <a:pt x="169" y="10"/>
                    <a:pt x="169" y="10"/>
                  </a:cubicBezTo>
                  <a:cubicBezTo>
                    <a:pt x="169" y="10"/>
                    <a:pt x="169" y="10"/>
                    <a:pt x="169" y="10"/>
                  </a:cubicBezTo>
                  <a:close/>
                  <a:moveTo>
                    <a:pt x="167" y="9"/>
                  </a:moveTo>
                  <a:cubicBezTo>
                    <a:pt x="167" y="9"/>
                    <a:pt x="167" y="9"/>
                    <a:pt x="167" y="9"/>
                  </a:cubicBezTo>
                  <a:cubicBezTo>
                    <a:pt x="167" y="9"/>
                    <a:pt x="167" y="9"/>
                    <a:pt x="167" y="9"/>
                  </a:cubicBezTo>
                  <a:cubicBezTo>
                    <a:pt x="167" y="9"/>
                    <a:pt x="167" y="9"/>
                    <a:pt x="167" y="9"/>
                  </a:cubicBezTo>
                  <a:close/>
                  <a:moveTo>
                    <a:pt x="169" y="15"/>
                  </a:moveTo>
                  <a:cubicBezTo>
                    <a:pt x="169" y="15"/>
                    <a:pt x="169" y="15"/>
                    <a:pt x="169" y="15"/>
                  </a:cubicBezTo>
                  <a:cubicBezTo>
                    <a:pt x="169" y="15"/>
                    <a:pt x="169" y="15"/>
                    <a:pt x="169" y="15"/>
                  </a:cubicBezTo>
                  <a:cubicBezTo>
                    <a:pt x="169" y="15"/>
                    <a:pt x="169" y="15"/>
                    <a:pt x="169" y="15"/>
                  </a:cubicBezTo>
                  <a:cubicBezTo>
                    <a:pt x="169" y="15"/>
                    <a:pt x="169" y="15"/>
                    <a:pt x="169" y="15"/>
                  </a:cubicBezTo>
                  <a:close/>
                  <a:moveTo>
                    <a:pt x="171" y="13"/>
                  </a:moveTo>
                  <a:cubicBezTo>
                    <a:pt x="171" y="13"/>
                    <a:pt x="171" y="13"/>
                    <a:pt x="171" y="13"/>
                  </a:cubicBezTo>
                  <a:cubicBezTo>
                    <a:pt x="171" y="13"/>
                    <a:pt x="171" y="13"/>
                    <a:pt x="171" y="13"/>
                  </a:cubicBezTo>
                  <a:close/>
                  <a:moveTo>
                    <a:pt x="163" y="10"/>
                  </a:moveTo>
                  <a:cubicBezTo>
                    <a:pt x="163" y="10"/>
                    <a:pt x="163" y="10"/>
                    <a:pt x="163" y="10"/>
                  </a:cubicBezTo>
                  <a:cubicBezTo>
                    <a:pt x="163" y="10"/>
                    <a:pt x="163" y="10"/>
                    <a:pt x="163" y="10"/>
                  </a:cubicBezTo>
                  <a:cubicBezTo>
                    <a:pt x="162" y="11"/>
                    <a:pt x="163" y="11"/>
                    <a:pt x="163" y="11"/>
                  </a:cubicBezTo>
                  <a:cubicBezTo>
                    <a:pt x="163" y="11"/>
                    <a:pt x="162" y="11"/>
                    <a:pt x="162" y="11"/>
                  </a:cubicBezTo>
                  <a:cubicBezTo>
                    <a:pt x="162" y="12"/>
                    <a:pt x="161" y="12"/>
                    <a:pt x="160" y="13"/>
                  </a:cubicBezTo>
                  <a:cubicBezTo>
                    <a:pt x="160" y="12"/>
                    <a:pt x="160" y="12"/>
                    <a:pt x="160" y="12"/>
                  </a:cubicBezTo>
                  <a:cubicBezTo>
                    <a:pt x="160" y="12"/>
                    <a:pt x="160" y="12"/>
                    <a:pt x="160" y="13"/>
                  </a:cubicBezTo>
                  <a:cubicBezTo>
                    <a:pt x="160" y="13"/>
                    <a:pt x="159" y="13"/>
                    <a:pt x="159" y="12"/>
                  </a:cubicBezTo>
                  <a:cubicBezTo>
                    <a:pt x="159" y="11"/>
                    <a:pt x="160" y="11"/>
                    <a:pt x="160" y="9"/>
                  </a:cubicBezTo>
                  <a:cubicBezTo>
                    <a:pt x="161" y="9"/>
                    <a:pt x="161" y="10"/>
                    <a:pt x="163" y="10"/>
                  </a:cubicBezTo>
                  <a:close/>
                  <a:moveTo>
                    <a:pt x="158" y="15"/>
                  </a:moveTo>
                  <a:cubicBezTo>
                    <a:pt x="157" y="16"/>
                    <a:pt x="157" y="16"/>
                    <a:pt x="156" y="16"/>
                  </a:cubicBezTo>
                  <a:cubicBezTo>
                    <a:pt x="156" y="15"/>
                    <a:pt x="157" y="15"/>
                    <a:pt x="158" y="15"/>
                  </a:cubicBezTo>
                  <a:close/>
                  <a:moveTo>
                    <a:pt x="147" y="15"/>
                  </a:moveTo>
                  <a:cubicBezTo>
                    <a:pt x="147" y="16"/>
                    <a:pt x="148" y="16"/>
                    <a:pt x="147" y="17"/>
                  </a:cubicBezTo>
                  <a:cubicBezTo>
                    <a:pt x="147" y="17"/>
                    <a:pt x="146" y="15"/>
                    <a:pt x="147" y="15"/>
                  </a:cubicBezTo>
                  <a:close/>
                  <a:moveTo>
                    <a:pt x="147" y="14"/>
                  </a:moveTo>
                  <a:cubicBezTo>
                    <a:pt x="147" y="14"/>
                    <a:pt x="147" y="14"/>
                    <a:pt x="147" y="14"/>
                  </a:cubicBezTo>
                  <a:cubicBezTo>
                    <a:pt x="147" y="14"/>
                    <a:pt x="148" y="14"/>
                    <a:pt x="148" y="14"/>
                  </a:cubicBezTo>
                  <a:cubicBezTo>
                    <a:pt x="149" y="14"/>
                    <a:pt x="148" y="12"/>
                    <a:pt x="149" y="12"/>
                  </a:cubicBezTo>
                  <a:cubicBezTo>
                    <a:pt x="149" y="12"/>
                    <a:pt x="150" y="13"/>
                    <a:pt x="150" y="12"/>
                  </a:cubicBezTo>
                  <a:cubicBezTo>
                    <a:pt x="151" y="13"/>
                    <a:pt x="151" y="13"/>
                    <a:pt x="151" y="14"/>
                  </a:cubicBezTo>
                  <a:cubicBezTo>
                    <a:pt x="150" y="14"/>
                    <a:pt x="150" y="14"/>
                    <a:pt x="149" y="14"/>
                  </a:cubicBezTo>
                  <a:cubicBezTo>
                    <a:pt x="149" y="14"/>
                    <a:pt x="149" y="15"/>
                    <a:pt x="148" y="15"/>
                  </a:cubicBezTo>
                  <a:cubicBezTo>
                    <a:pt x="148" y="15"/>
                    <a:pt x="147" y="14"/>
                    <a:pt x="147" y="14"/>
                  </a:cubicBezTo>
                  <a:close/>
                  <a:moveTo>
                    <a:pt x="150" y="11"/>
                  </a:moveTo>
                  <a:cubicBezTo>
                    <a:pt x="149" y="11"/>
                    <a:pt x="149" y="11"/>
                    <a:pt x="148" y="11"/>
                  </a:cubicBezTo>
                  <a:cubicBezTo>
                    <a:pt x="148" y="11"/>
                    <a:pt x="148" y="10"/>
                    <a:pt x="148" y="10"/>
                  </a:cubicBezTo>
                  <a:cubicBezTo>
                    <a:pt x="148" y="12"/>
                    <a:pt x="150" y="10"/>
                    <a:pt x="150" y="11"/>
                  </a:cubicBezTo>
                  <a:close/>
                  <a:moveTo>
                    <a:pt x="148" y="12"/>
                  </a:moveTo>
                  <a:cubicBezTo>
                    <a:pt x="148" y="12"/>
                    <a:pt x="148" y="11"/>
                    <a:pt x="148" y="11"/>
                  </a:cubicBezTo>
                  <a:cubicBezTo>
                    <a:pt x="148" y="11"/>
                    <a:pt x="148" y="12"/>
                    <a:pt x="148" y="12"/>
                  </a:cubicBezTo>
                  <a:cubicBezTo>
                    <a:pt x="148" y="12"/>
                    <a:pt x="148" y="12"/>
                    <a:pt x="148" y="12"/>
                  </a:cubicBezTo>
                  <a:close/>
                  <a:moveTo>
                    <a:pt x="172" y="18"/>
                  </a:moveTo>
                  <a:cubicBezTo>
                    <a:pt x="172" y="18"/>
                    <a:pt x="171" y="17"/>
                    <a:pt x="171" y="17"/>
                  </a:cubicBezTo>
                  <a:cubicBezTo>
                    <a:pt x="171" y="17"/>
                    <a:pt x="170" y="16"/>
                    <a:pt x="170" y="16"/>
                  </a:cubicBezTo>
                  <a:cubicBezTo>
                    <a:pt x="170" y="16"/>
                    <a:pt x="171" y="15"/>
                    <a:pt x="171" y="15"/>
                  </a:cubicBezTo>
                  <a:cubicBezTo>
                    <a:pt x="171" y="14"/>
                    <a:pt x="172" y="15"/>
                    <a:pt x="172" y="14"/>
                  </a:cubicBezTo>
                  <a:cubicBezTo>
                    <a:pt x="172" y="14"/>
                    <a:pt x="172" y="13"/>
                    <a:pt x="173" y="13"/>
                  </a:cubicBezTo>
                  <a:cubicBezTo>
                    <a:pt x="173" y="13"/>
                    <a:pt x="173" y="14"/>
                    <a:pt x="173" y="14"/>
                  </a:cubicBezTo>
                  <a:cubicBezTo>
                    <a:pt x="173" y="14"/>
                    <a:pt x="173" y="15"/>
                    <a:pt x="173" y="15"/>
                  </a:cubicBezTo>
                  <a:cubicBezTo>
                    <a:pt x="173" y="15"/>
                    <a:pt x="172" y="15"/>
                    <a:pt x="172" y="15"/>
                  </a:cubicBezTo>
                  <a:cubicBezTo>
                    <a:pt x="172" y="16"/>
                    <a:pt x="171" y="15"/>
                    <a:pt x="172" y="16"/>
                  </a:cubicBezTo>
                  <a:cubicBezTo>
                    <a:pt x="172" y="16"/>
                    <a:pt x="171" y="16"/>
                    <a:pt x="171" y="16"/>
                  </a:cubicBezTo>
                  <a:cubicBezTo>
                    <a:pt x="171" y="17"/>
                    <a:pt x="171" y="17"/>
                    <a:pt x="172" y="17"/>
                  </a:cubicBezTo>
                  <a:cubicBezTo>
                    <a:pt x="172" y="17"/>
                    <a:pt x="172" y="17"/>
                    <a:pt x="172" y="17"/>
                  </a:cubicBezTo>
                  <a:cubicBezTo>
                    <a:pt x="172" y="17"/>
                    <a:pt x="173" y="18"/>
                    <a:pt x="172" y="18"/>
                  </a:cubicBezTo>
                  <a:close/>
                  <a:moveTo>
                    <a:pt x="187" y="13"/>
                  </a:moveTo>
                  <a:cubicBezTo>
                    <a:pt x="187" y="13"/>
                    <a:pt x="187" y="13"/>
                    <a:pt x="187" y="13"/>
                  </a:cubicBezTo>
                  <a:cubicBezTo>
                    <a:pt x="187" y="13"/>
                    <a:pt x="187" y="13"/>
                    <a:pt x="187" y="12"/>
                  </a:cubicBezTo>
                  <a:cubicBezTo>
                    <a:pt x="187" y="12"/>
                    <a:pt x="188" y="12"/>
                    <a:pt x="188" y="11"/>
                  </a:cubicBezTo>
                  <a:cubicBezTo>
                    <a:pt x="188" y="11"/>
                    <a:pt x="189" y="11"/>
                    <a:pt x="190" y="10"/>
                  </a:cubicBezTo>
                  <a:cubicBezTo>
                    <a:pt x="190" y="10"/>
                    <a:pt x="190" y="10"/>
                    <a:pt x="190" y="10"/>
                  </a:cubicBezTo>
                  <a:cubicBezTo>
                    <a:pt x="189" y="12"/>
                    <a:pt x="190" y="13"/>
                    <a:pt x="190" y="14"/>
                  </a:cubicBezTo>
                  <a:cubicBezTo>
                    <a:pt x="190" y="13"/>
                    <a:pt x="190" y="13"/>
                    <a:pt x="190" y="13"/>
                  </a:cubicBezTo>
                  <a:cubicBezTo>
                    <a:pt x="188" y="13"/>
                    <a:pt x="188" y="14"/>
                    <a:pt x="188" y="15"/>
                  </a:cubicBezTo>
                  <a:cubicBezTo>
                    <a:pt x="187" y="15"/>
                    <a:pt x="186" y="15"/>
                    <a:pt x="185" y="14"/>
                  </a:cubicBezTo>
                  <a:cubicBezTo>
                    <a:pt x="186" y="13"/>
                    <a:pt x="186" y="13"/>
                    <a:pt x="187" y="13"/>
                  </a:cubicBezTo>
                  <a:close/>
                  <a:moveTo>
                    <a:pt x="204" y="13"/>
                  </a:moveTo>
                  <a:cubicBezTo>
                    <a:pt x="204" y="13"/>
                    <a:pt x="203" y="13"/>
                    <a:pt x="203" y="14"/>
                  </a:cubicBezTo>
                  <a:cubicBezTo>
                    <a:pt x="202" y="13"/>
                    <a:pt x="201" y="13"/>
                    <a:pt x="201" y="13"/>
                  </a:cubicBezTo>
                  <a:cubicBezTo>
                    <a:pt x="201" y="13"/>
                    <a:pt x="201" y="12"/>
                    <a:pt x="201" y="12"/>
                  </a:cubicBezTo>
                  <a:cubicBezTo>
                    <a:pt x="201" y="12"/>
                    <a:pt x="201" y="12"/>
                    <a:pt x="201" y="12"/>
                  </a:cubicBezTo>
                  <a:cubicBezTo>
                    <a:pt x="202" y="12"/>
                    <a:pt x="202" y="12"/>
                    <a:pt x="202" y="12"/>
                  </a:cubicBezTo>
                  <a:cubicBezTo>
                    <a:pt x="203" y="12"/>
                    <a:pt x="203" y="12"/>
                    <a:pt x="203" y="11"/>
                  </a:cubicBezTo>
                  <a:cubicBezTo>
                    <a:pt x="203" y="12"/>
                    <a:pt x="204" y="12"/>
                    <a:pt x="204" y="11"/>
                  </a:cubicBezTo>
                  <a:cubicBezTo>
                    <a:pt x="204" y="11"/>
                    <a:pt x="204" y="11"/>
                    <a:pt x="204" y="11"/>
                  </a:cubicBezTo>
                  <a:cubicBezTo>
                    <a:pt x="205" y="12"/>
                    <a:pt x="205" y="12"/>
                    <a:pt x="205" y="12"/>
                  </a:cubicBezTo>
                  <a:cubicBezTo>
                    <a:pt x="205" y="13"/>
                    <a:pt x="205" y="13"/>
                    <a:pt x="204" y="13"/>
                  </a:cubicBezTo>
                  <a:close/>
                  <a:moveTo>
                    <a:pt x="198" y="14"/>
                  </a:moveTo>
                  <a:cubicBezTo>
                    <a:pt x="198" y="14"/>
                    <a:pt x="198" y="14"/>
                    <a:pt x="198" y="14"/>
                  </a:cubicBezTo>
                  <a:cubicBezTo>
                    <a:pt x="198" y="14"/>
                    <a:pt x="198" y="14"/>
                    <a:pt x="198" y="14"/>
                  </a:cubicBezTo>
                  <a:cubicBezTo>
                    <a:pt x="198" y="14"/>
                    <a:pt x="198" y="14"/>
                    <a:pt x="198" y="14"/>
                  </a:cubicBezTo>
                  <a:close/>
                  <a:moveTo>
                    <a:pt x="204" y="10"/>
                  </a:moveTo>
                  <a:cubicBezTo>
                    <a:pt x="203" y="10"/>
                    <a:pt x="203" y="10"/>
                    <a:pt x="203" y="10"/>
                  </a:cubicBezTo>
                  <a:cubicBezTo>
                    <a:pt x="203" y="9"/>
                    <a:pt x="204" y="10"/>
                    <a:pt x="204" y="10"/>
                  </a:cubicBezTo>
                  <a:cubicBezTo>
                    <a:pt x="204" y="10"/>
                    <a:pt x="204" y="10"/>
                    <a:pt x="204" y="10"/>
                  </a:cubicBezTo>
                  <a:close/>
                  <a:moveTo>
                    <a:pt x="193" y="12"/>
                  </a:moveTo>
                  <a:cubicBezTo>
                    <a:pt x="193" y="12"/>
                    <a:pt x="193" y="12"/>
                    <a:pt x="193" y="11"/>
                  </a:cubicBezTo>
                  <a:cubicBezTo>
                    <a:pt x="194" y="11"/>
                    <a:pt x="194" y="11"/>
                    <a:pt x="195" y="11"/>
                  </a:cubicBezTo>
                  <a:cubicBezTo>
                    <a:pt x="194" y="12"/>
                    <a:pt x="194" y="13"/>
                    <a:pt x="193" y="12"/>
                  </a:cubicBezTo>
                  <a:close/>
                  <a:moveTo>
                    <a:pt x="197" y="14"/>
                  </a:moveTo>
                  <a:cubicBezTo>
                    <a:pt x="197" y="14"/>
                    <a:pt x="197" y="14"/>
                    <a:pt x="197" y="14"/>
                  </a:cubicBezTo>
                  <a:cubicBezTo>
                    <a:pt x="197" y="14"/>
                    <a:pt x="197" y="14"/>
                    <a:pt x="197" y="14"/>
                  </a:cubicBezTo>
                  <a:close/>
                  <a:moveTo>
                    <a:pt x="207" y="15"/>
                  </a:moveTo>
                  <a:cubicBezTo>
                    <a:pt x="207" y="14"/>
                    <a:pt x="207" y="14"/>
                    <a:pt x="206" y="13"/>
                  </a:cubicBezTo>
                  <a:cubicBezTo>
                    <a:pt x="206" y="13"/>
                    <a:pt x="206" y="13"/>
                    <a:pt x="207" y="13"/>
                  </a:cubicBezTo>
                  <a:cubicBezTo>
                    <a:pt x="206" y="15"/>
                    <a:pt x="208" y="14"/>
                    <a:pt x="208" y="15"/>
                  </a:cubicBezTo>
                  <a:cubicBezTo>
                    <a:pt x="208" y="15"/>
                    <a:pt x="208" y="15"/>
                    <a:pt x="208" y="15"/>
                  </a:cubicBezTo>
                  <a:cubicBezTo>
                    <a:pt x="208" y="15"/>
                    <a:pt x="207" y="15"/>
                    <a:pt x="207" y="15"/>
                  </a:cubicBezTo>
                  <a:close/>
                  <a:moveTo>
                    <a:pt x="202" y="7"/>
                  </a:moveTo>
                  <a:cubicBezTo>
                    <a:pt x="202" y="5"/>
                    <a:pt x="204" y="7"/>
                    <a:pt x="203" y="8"/>
                  </a:cubicBezTo>
                  <a:cubicBezTo>
                    <a:pt x="204" y="8"/>
                    <a:pt x="204" y="8"/>
                    <a:pt x="204" y="8"/>
                  </a:cubicBezTo>
                  <a:cubicBezTo>
                    <a:pt x="205" y="8"/>
                    <a:pt x="205" y="8"/>
                    <a:pt x="205" y="8"/>
                  </a:cubicBezTo>
                  <a:cubicBezTo>
                    <a:pt x="205" y="9"/>
                    <a:pt x="205" y="9"/>
                    <a:pt x="205" y="9"/>
                  </a:cubicBezTo>
                  <a:cubicBezTo>
                    <a:pt x="205" y="9"/>
                    <a:pt x="205" y="9"/>
                    <a:pt x="204" y="9"/>
                  </a:cubicBezTo>
                  <a:cubicBezTo>
                    <a:pt x="204" y="9"/>
                    <a:pt x="203" y="8"/>
                    <a:pt x="203" y="8"/>
                  </a:cubicBezTo>
                  <a:cubicBezTo>
                    <a:pt x="203" y="8"/>
                    <a:pt x="203" y="8"/>
                    <a:pt x="203" y="8"/>
                  </a:cubicBezTo>
                  <a:cubicBezTo>
                    <a:pt x="202" y="8"/>
                    <a:pt x="202" y="8"/>
                    <a:pt x="202" y="8"/>
                  </a:cubicBezTo>
                  <a:cubicBezTo>
                    <a:pt x="202" y="7"/>
                    <a:pt x="203" y="7"/>
                    <a:pt x="202" y="7"/>
                  </a:cubicBezTo>
                  <a:close/>
                  <a:moveTo>
                    <a:pt x="191" y="8"/>
                  </a:moveTo>
                  <a:cubicBezTo>
                    <a:pt x="191" y="8"/>
                    <a:pt x="191" y="8"/>
                    <a:pt x="191" y="8"/>
                  </a:cubicBezTo>
                  <a:cubicBezTo>
                    <a:pt x="191" y="9"/>
                    <a:pt x="191" y="9"/>
                    <a:pt x="191" y="9"/>
                  </a:cubicBezTo>
                  <a:cubicBezTo>
                    <a:pt x="191" y="9"/>
                    <a:pt x="191" y="9"/>
                    <a:pt x="190" y="9"/>
                  </a:cubicBezTo>
                  <a:cubicBezTo>
                    <a:pt x="190" y="8"/>
                    <a:pt x="190" y="8"/>
                    <a:pt x="190" y="8"/>
                  </a:cubicBezTo>
                  <a:cubicBezTo>
                    <a:pt x="190" y="8"/>
                    <a:pt x="191" y="8"/>
                    <a:pt x="191" y="8"/>
                  </a:cubicBezTo>
                  <a:cubicBezTo>
                    <a:pt x="191" y="8"/>
                    <a:pt x="191" y="8"/>
                    <a:pt x="191" y="8"/>
                  </a:cubicBezTo>
                  <a:close/>
                  <a:moveTo>
                    <a:pt x="182" y="10"/>
                  </a:moveTo>
                  <a:cubicBezTo>
                    <a:pt x="181" y="10"/>
                    <a:pt x="181" y="10"/>
                    <a:pt x="181" y="10"/>
                  </a:cubicBezTo>
                  <a:cubicBezTo>
                    <a:pt x="181" y="10"/>
                    <a:pt x="181" y="10"/>
                    <a:pt x="182" y="10"/>
                  </a:cubicBezTo>
                  <a:close/>
                  <a:moveTo>
                    <a:pt x="179" y="6"/>
                  </a:moveTo>
                  <a:cubicBezTo>
                    <a:pt x="180" y="6"/>
                    <a:pt x="180" y="6"/>
                    <a:pt x="180" y="6"/>
                  </a:cubicBezTo>
                  <a:cubicBezTo>
                    <a:pt x="180" y="7"/>
                    <a:pt x="180" y="7"/>
                    <a:pt x="180" y="8"/>
                  </a:cubicBezTo>
                  <a:cubicBezTo>
                    <a:pt x="179" y="8"/>
                    <a:pt x="179" y="8"/>
                    <a:pt x="179" y="8"/>
                  </a:cubicBezTo>
                  <a:lnTo>
                    <a:pt x="179" y="6"/>
                  </a:lnTo>
                  <a:close/>
                  <a:moveTo>
                    <a:pt x="178" y="10"/>
                  </a:moveTo>
                  <a:cubicBezTo>
                    <a:pt x="177" y="10"/>
                    <a:pt x="177" y="11"/>
                    <a:pt x="177" y="11"/>
                  </a:cubicBezTo>
                  <a:cubicBezTo>
                    <a:pt x="177" y="11"/>
                    <a:pt x="176" y="11"/>
                    <a:pt x="176" y="10"/>
                  </a:cubicBezTo>
                  <a:cubicBezTo>
                    <a:pt x="176" y="10"/>
                    <a:pt x="176" y="11"/>
                    <a:pt x="176" y="10"/>
                  </a:cubicBezTo>
                  <a:cubicBezTo>
                    <a:pt x="176" y="9"/>
                    <a:pt x="175" y="10"/>
                    <a:pt x="174" y="10"/>
                  </a:cubicBezTo>
                  <a:cubicBezTo>
                    <a:pt x="174" y="10"/>
                    <a:pt x="174" y="9"/>
                    <a:pt x="174" y="9"/>
                  </a:cubicBezTo>
                  <a:cubicBezTo>
                    <a:pt x="177" y="9"/>
                    <a:pt x="177" y="9"/>
                    <a:pt x="177" y="9"/>
                  </a:cubicBezTo>
                  <a:cubicBezTo>
                    <a:pt x="177" y="9"/>
                    <a:pt x="177" y="10"/>
                    <a:pt x="178" y="10"/>
                  </a:cubicBezTo>
                  <a:close/>
                  <a:moveTo>
                    <a:pt x="169" y="5"/>
                  </a:moveTo>
                  <a:cubicBezTo>
                    <a:pt x="169" y="5"/>
                    <a:pt x="169" y="5"/>
                    <a:pt x="169" y="5"/>
                  </a:cubicBezTo>
                  <a:cubicBezTo>
                    <a:pt x="169" y="5"/>
                    <a:pt x="168" y="5"/>
                    <a:pt x="168" y="5"/>
                  </a:cubicBezTo>
                  <a:cubicBezTo>
                    <a:pt x="168" y="5"/>
                    <a:pt x="169" y="5"/>
                    <a:pt x="169" y="5"/>
                  </a:cubicBezTo>
                  <a:close/>
                  <a:moveTo>
                    <a:pt x="163" y="7"/>
                  </a:moveTo>
                  <a:cubicBezTo>
                    <a:pt x="162" y="7"/>
                    <a:pt x="162" y="7"/>
                    <a:pt x="162" y="7"/>
                  </a:cubicBezTo>
                  <a:cubicBezTo>
                    <a:pt x="162" y="7"/>
                    <a:pt x="162" y="7"/>
                    <a:pt x="162" y="7"/>
                  </a:cubicBezTo>
                  <a:cubicBezTo>
                    <a:pt x="162" y="7"/>
                    <a:pt x="161" y="6"/>
                    <a:pt x="161" y="6"/>
                  </a:cubicBezTo>
                  <a:cubicBezTo>
                    <a:pt x="161" y="7"/>
                    <a:pt x="160" y="7"/>
                    <a:pt x="160" y="6"/>
                  </a:cubicBezTo>
                  <a:cubicBezTo>
                    <a:pt x="160" y="6"/>
                    <a:pt x="161" y="6"/>
                    <a:pt x="161" y="6"/>
                  </a:cubicBezTo>
                  <a:cubicBezTo>
                    <a:pt x="161" y="6"/>
                    <a:pt x="162" y="6"/>
                    <a:pt x="162" y="6"/>
                  </a:cubicBezTo>
                  <a:cubicBezTo>
                    <a:pt x="162" y="6"/>
                    <a:pt x="162" y="6"/>
                    <a:pt x="162" y="6"/>
                  </a:cubicBezTo>
                  <a:cubicBezTo>
                    <a:pt x="163" y="6"/>
                    <a:pt x="163" y="6"/>
                    <a:pt x="163" y="7"/>
                  </a:cubicBezTo>
                  <a:close/>
                  <a:moveTo>
                    <a:pt x="156" y="10"/>
                  </a:moveTo>
                  <a:cubicBezTo>
                    <a:pt x="156" y="10"/>
                    <a:pt x="156" y="10"/>
                    <a:pt x="156" y="10"/>
                  </a:cubicBezTo>
                  <a:cubicBezTo>
                    <a:pt x="156" y="10"/>
                    <a:pt x="155" y="10"/>
                    <a:pt x="155" y="10"/>
                  </a:cubicBezTo>
                  <a:cubicBezTo>
                    <a:pt x="155" y="9"/>
                    <a:pt x="155" y="9"/>
                    <a:pt x="155" y="9"/>
                  </a:cubicBezTo>
                  <a:cubicBezTo>
                    <a:pt x="155" y="9"/>
                    <a:pt x="156" y="10"/>
                    <a:pt x="156" y="10"/>
                  </a:cubicBezTo>
                  <a:close/>
                  <a:moveTo>
                    <a:pt x="154" y="6"/>
                  </a:moveTo>
                  <a:cubicBezTo>
                    <a:pt x="154" y="7"/>
                    <a:pt x="156" y="8"/>
                    <a:pt x="154" y="8"/>
                  </a:cubicBezTo>
                  <a:cubicBezTo>
                    <a:pt x="154" y="8"/>
                    <a:pt x="154" y="7"/>
                    <a:pt x="154" y="7"/>
                  </a:cubicBezTo>
                  <a:cubicBezTo>
                    <a:pt x="154" y="7"/>
                    <a:pt x="154" y="7"/>
                    <a:pt x="154" y="7"/>
                  </a:cubicBezTo>
                  <a:cubicBezTo>
                    <a:pt x="154" y="7"/>
                    <a:pt x="154" y="7"/>
                    <a:pt x="153" y="7"/>
                  </a:cubicBezTo>
                  <a:cubicBezTo>
                    <a:pt x="153" y="7"/>
                    <a:pt x="153" y="6"/>
                    <a:pt x="152" y="6"/>
                  </a:cubicBezTo>
                  <a:cubicBezTo>
                    <a:pt x="153" y="6"/>
                    <a:pt x="154" y="6"/>
                    <a:pt x="154" y="6"/>
                  </a:cubicBezTo>
                  <a:close/>
                  <a:moveTo>
                    <a:pt x="152" y="9"/>
                  </a:moveTo>
                  <a:cubicBezTo>
                    <a:pt x="152" y="9"/>
                    <a:pt x="152" y="8"/>
                    <a:pt x="152" y="8"/>
                  </a:cubicBezTo>
                  <a:cubicBezTo>
                    <a:pt x="152" y="8"/>
                    <a:pt x="152" y="8"/>
                    <a:pt x="152" y="8"/>
                  </a:cubicBezTo>
                  <a:cubicBezTo>
                    <a:pt x="152" y="8"/>
                    <a:pt x="152" y="9"/>
                    <a:pt x="152" y="9"/>
                  </a:cubicBezTo>
                  <a:close/>
                  <a:moveTo>
                    <a:pt x="151" y="8"/>
                  </a:moveTo>
                  <a:cubicBezTo>
                    <a:pt x="151" y="8"/>
                    <a:pt x="151" y="9"/>
                    <a:pt x="151" y="9"/>
                  </a:cubicBezTo>
                  <a:cubicBezTo>
                    <a:pt x="150" y="9"/>
                    <a:pt x="150" y="8"/>
                    <a:pt x="150" y="8"/>
                  </a:cubicBezTo>
                  <a:cubicBezTo>
                    <a:pt x="151" y="7"/>
                    <a:pt x="151" y="8"/>
                    <a:pt x="151" y="8"/>
                  </a:cubicBezTo>
                  <a:close/>
                  <a:moveTo>
                    <a:pt x="146" y="8"/>
                  </a:moveTo>
                  <a:cubicBezTo>
                    <a:pt x="146" y="8"/>
                    <a:pt x="146" y="8"/>
                    <a:pt x="146" y="8"/>
                  </a:cubicBezTo>
                  <a:cubicBezTo>
                    <a:pt x="146" y="8"/>
                    <a:pt x="146" y="8"/>
                    <a:pt x="147" y="9"/>
                  </a:cubicBezTo>
                  <a:cubicBezTo>
                    <a:pt x="146" y="10"/>
                    <a:pt x="145" y="10"/>
                    <a:pt x="144" y="10"/>
                  </a:cubicBezTo>
                  <a:cubicBezTo>
                    <a:pt x="144" y="12"/>
                    <a:pt x="145" y="13"/>
                    <a:pt x="143" y="13"/>
                  </a:cubicBezTo>
                  <a:cubicBezTo>
                    <a:pt x="143" y="13"/>
                    <a:pt x="143" y="13"/>
                    <a:pt x="143" y="13"/>
                  </a:cubicBezTo>
                  <a:cubicBezTo>
                    <a:pt x="143" y="13"/>
                    <a:pt x="143" y="12"/>
                    <a:pt x="143" y="12"/>
                  </a:cubicBezTo>
                  <a:cubicBezTo>
                    <a:pt x="143" y="11"/>
                    <a:pt x="143" y="11"/>
                    <a:pt x="144" y="11"/>
                  </a:cubicBezTo>
                  <a:cubicBezTo>
                    <a:pt x="143" y="10"/>
                    <a:pt x="145" y="9"/>
                    <a:pt x="145" y="10"/>
                  </a:cubicBezTo>
                  <a:cubicBezTo>
                    <a:pt x="145" y="9"/>
                    <a:pt x="145" y="8"/>
                    <a:pt x="145" y="6"/>
                  </a:cubicBezTo>
                  <a:cubicBezTo>
                    <a:pt x="145" y="7"/>
                    <a:pt x="145" y="8"/>
                    <a:pt x="146" y="8"/>
                  </a:cubicBezTo>
                  <a:close/>
                  <a:moveTo>
                    <a:pt x="144" y="5"/>
                  </a:moveTo>
                  <a:cubicBezTo>
                    <a:pt x="145" y="5"/>
                    <a:pt x="145" y="6"/>
                    <a:pt x="145" y="6"/>
                  </a:cubicBezTo>
                  <a:cubicBezTo>
                    <a:pt x="144" y="6"/>
                    <a:pt x="144" y="6"/>
                    <a:pt x="144" y="5"/>
                  </a:cubicBezTo>
                  <a:cubicBezTo>
                    <a:pt x="144" y="5"/>
                    <a:pt x="144" y="5"/>
                    <a:pt x="144" y="5"/>
                  </a:cubicBezTo>
                  <a:close/>
                  <a:moveTo>
                    <a:pt x="141" y="9"/>
                  </a:moveTo>
                  <a:cubicBezTo>
                    <a:pt x="141" y="9"/>
                    <a:pt x="140" y="9"/>
                    <a:pt x="140" y="8"/>
                  </a:cubicBezTo>
                  <a:cubicBezTo>
                    <a:pt x="140" y="9"/>
                    <a:pt x="141" y="9"/>
                    <a:pt x="141" y="9"/>
                  </a:cubicBezTo>
                  <a:close/>
                  <a:moveTo>
                    <a:pt x="136" y="5"/>
                  </a:moveTo>
                  <a:cubicBezTo>
                    <a:pt x="136" y="5"/>
                    <a:pt x="136" y="6"/>
                    <a:pt x="136" y="6"/>
                  </a:cubicBezTo>
                  <a:cubicBezTo>
                    <a:pt x="136" y="6"/>
                    <a:pt x="136" y="6"/>
                    <a:pt x="136" y="6"/>
                  </a:cubicBezTo>
                  <a:cubicBezTo>
                    <a:pt x="136" y="7"/>
                    <a:pt x="136" y="6"/>
                    <a:pt x="135" y="6"/>
                  </a:cubicBezTo>
                  <a:cubicBezTo>
                    <a:pt x="134" y="7"/>
                    <a:pt x="134" y="7"/>
                    <a:pt x="133" y="7"/>
                  </a:cubicBezTo>
                  <a:cubicBezTo>
                    <a:pt x="133" y="6"/>
                    <a:pt x="134" y="5"/>
                    <a:pt x="136" y="5"/>
                  </a:cubicBezTo>
                  <a:close/>
                  <a:moveTo>
                    <a:pt x="123" y="7"/>
                  </a:moveTo>
                  <a:cubicBezTo>
                    <a:pt x="123" y="7"/>
                    <a:pt x="123" y="7"/>
                    <a:pt x="123" y="7"/>
                  </a:cubicBezTo>
                  <a:cubicBezTo>
                    <a:pt x="123" y="7"/>
                    <a:pt x="123" y="7"/>
                    <a:pt x="123" y="8"/>
                  </a:cubicBezTo>
                  <a:cubicBezTo>
                    <a:pt x="123" y="7"/>
                    <a:pt x="123" y="7"/>
                    <a:pt x="123" y="7"/>
                  </a:cubicBezTo>
                  <a:close/>
                  <a:moveTo>
                    <a:pt x="118" y="8"/>
                  </a:moveTo>
                  <a:cubicBezTo>
                    <a:pt x="119" y="8"/>
                    <a:pt x="118" y="9"/>
                    <a:pt x="118" y="9"/>
                  </a:cubicBezTo>
                  <a:cubicBezTo>
                    <a:pt x="119" y="9"/>
                    <a:pt x="120" y="9"/>
                    <a:pt x="121" y="9"/>
                  </a:cubicBezTo>
                  <a:cubicBezTo>
                    <a:pt x="121" y="9"/>
                    <a:pt x="120" y="9"/>
                    <a:pt x="120" y="9"/>
                  </a:cubicBezTo>
                  <a:cubicBezTo>
                    <a:pt x="120" y="9"/>
                    <a:pt x="120" y="10"/>
                    <a:pt x="120" y="10"/>
                  </a:cubicBezTo>
                  <a:cubicBezTo>
                    <a:pt x="120" y="10"/>
                    <a:pt x="119" y="10"/>
                    <a:pt x="119" y="10"/>
                  </a:cubicBezTo>
                  <a:cubicBezTo>
                    <a:pt x="118" y="10"/>
                    <a:pt x="118" y="9"/>
                    <a:pt x="117" y="9"/>
                  </a:cubicBezTo>
                  <a:cubicBezTo>
                    <a:pt x="116" y="9"/>
                    <a:pt x="116" y="10"/>
                    <a:pt x="114" y="10"/>
                  </a:cubicBezTo>
                  <a:cubicBezTo>
                    <a:pt x="114" y="9"/>
                    <a:pt x="114" y="9"/>
                    <a:pt x="114" y="9"/>
                  </a:cubicBezTo>
                  <a:cubicBezTo>
                    <a:pt x="115" y="9"/>
                    <a:pt x="115" y="8"/>
                    <a:pt x="116" y="8"/>
                  </a:cubicBezTo>
                  <a:cubicBezTo>
                    <a:pt x="116" y="8"/>
                    <a:pt x="116" y="8"/>
                    <a:pt x="117" y="8"/>
                  </a:cubicBezTo>
                  <a:cubicBezTo>
                    <a:pt x="117" y="8"/>
                    <a:pt x="118" y="7"/>
                    <a:pt x="118" y="8"/>
                  </a:cubicBezTo>
                  <a:close/>
                  <a:moveTo>
                    <a:pt x="112" y="6"/>
                  </a:moveTo>
                  <a:cubicBezTo>
                    <a:pt x="113" y="6"/>
                    <a:pt x="113" y="6"/>
                    <a:pt x="113" y="6"/>
                  </a:cubicBezTo>
                  <a:cubicBezTo>
                    <a:pt x="113" y="6"/>
                    <a:pt x="113" y="6"/>
                    <a:pt x="113" y="6"/>
                  </a:cubicBezTo>
                  <a:cubicBezTo>
                    <a:pt x="113" y="7"/>
                    <a:pt x="112" y="7"/>
                    <a:pt x="112" y="7"/>
                  </a:cubicBezTo>
                  <a:cubicBezTo>
                    <a:pt x="112" y="6"/>
                    <a:pt x="112" y="6"/>
                    <a:pt x="112" y="6"/>
                  </a:cubicBezTo>
                  <a:close/>
                  <a:moveTo>
                    <a:pt x="111" y="8"/>
                  </a:moveTo>
                  <a:cubicBezTo>
                    <a:pt x="110" y="8"/>
                    <a:pt x="110" y="9"/>
                    <a:pt x="110" y="9"/>
                  </a:cubicBezTo>
                  <a:cubicBezTo>
                    <a:pt x="110" y="9"/>
                    <a:pt x="110" y="9"/>
                    <a:pt x="110" y="9"/>
                  </a:cubicBezTo>
                  <a:cubicBezTo>
                    <a:pt x="110" y="8"/>
                    <a:pt x="110" y="8"/>
                    <a:pt x="111" y="8"/>
                  </a:cubicBezTo>
                  <a:close/>
                  <a:moveTo>
                    <a:pt x="109" y="5"/>
                  </a:moveTo>
                  <a:cubicBezTo>
                    <a:pt x="110" y="5"/>
                    <a:pt x="110" y="5"/>
                    <a:pt x="110" y="6"/>
                  </a:cubicBezTo>
                  <a:cubicBezTo>
                    <a:pt x="109" y="7"/>
                    <a:pt x="109" y="5"/>
                    <a:pt x="109" y="5"/>
                  </a:cubicBezTo>
                  <a:close/>
                  <a:moveTo>
                    <a:pt x="99" y="17"/>
                  </a:moveTo>
                  <a:cubicBezTo>
                    <a:pt x="99" y="17"/>
                    <a:pt x="99" y="17"/>
                    <a:pt x="99" y="16"/>
                  </a:cubicBezTo>
                  <a:cubicBezTo>
                    <a:pt x="99" y="16"/>
                    <a:pt x="100" y="17"/>
                    <a:pt x="100" y="17"/>
                  </a:cubicBezTo>
                  <a:cubicBezTo>
                    <a:pt x="100" y="17"/>
                    <a:pt x="100" y="17"/>
                    <a:pt x="99" y="17"/>
                  </a:cubicBezTo>
                  <a:close/>
                  <a:moveTo>
                    <a:pt x="95" y="9"/>
                  </a:moveTo>
                  <a:cubicBezTo>
                    <a:pt x="94" y="8"/>
                    <a:pt x="94" y="8"/>
                    <a:pt x="94" y="8"/>
                  </a:cubicBezTo>
                  <a:cubicBezTo>
                    <a:pt x="95" y="8"/>
                    <a:pt x="95" y="8"/>
                    <a:pt x="95" y="9"/>
                  </a:cubicBezTo>
                  <a:cubicBezTo>
                    <a:pt x="95" y="9"/>
                    <a:pt x="95" y="9"/>
                    <a:pt x="95" y="9"/>
                  </a:cubicBezTo>
                  <a:close/>
                  <a:moveTo>
                    <a:pt x="93" y="8"/>
                  </a:moveTo>
                  <a:cubicBezTo>
                    <a:pt x="93" y="8"/>
                    <a:pt x="93" y="8"/>
                    <a:pt x="93" y="8"/>
                  </a:cubicBezTo>
                  <a:cubicBezTo>
                    <a:pt x="93" y="8"/>
                    <a:pt x="93" y="8"/>
                    <a:pt x="93" y="8"/>
                  </a:cubicBezTo>
                  <a:cubicBezTo>
                    <a:pt x="93" y="8"/>
                    <a:pt x="93" y="8"/>
                    <a:pt x="93" y="8"/>
                  </a:cubicBezTo>
                  <a:close/>
                  <a:moveTo>
                    <a:pt x="101" y="14"/>
                  </a:moveTo>
                  <a:cubicBezTo>
                    <a:pt x="100" y="14"/>
                    <a:pt x="100" y="14"/>
                    <a:pt x="100" y="13"/>
                  </a:cubicBezTo>
                  <a:cubicBezTo>
                    <a:pt x="101" y="14"/>
                    <a:pt x="101" y="14"/>
                    <a:pt x="101" y="14"/>
                  </a:cubicBezTo>
                  <a:cubicBezTo>
                    <a:pt x="101" y="14"/>
                    <a:pt x="101" y="14"/>
                    <a:pt x="101" y="14"/>
                  </a:cubicBezTo>
                  <a:close/>
                  <a:moveTo>
                    <a:pt x="98" y="10"/>
                  </a:moveTo>
                  <a:cubicBezTo>
                    <a:pt x="97" y="10"/>
                    <a:pt x="97" y="10"/>
                    <a:pt x="97" y="10"/>
                  </a:cubicBezTo>
                  <a:cubicBezTo>
                    <a:pt x="98" y="10"/>
                    <a:pt x="98" y="10"/>
                    <a:pt x="98" y="10"/>
                  </a:cubicBezTo>
                  <a:cubicBezTo>
                    <a:pt x="98" y="10"/>
                    <a:pt x="98" y="10"/>
                    <a:pt x="98" y="10"/>
                  </a:cubicBezTo>
                  <a:cubicBezTo>
                    <a:pt x="98" y="10"/>
                    <a:pt x="98" y="10"/>
                    <a:pt x="98" y="10"/>
                  </a:cubicBezTo>
                  <a:close/>
                  <a:moveTo>
                    <a:pt x="98" y="9"/>
                  </a:moveTo>
                  <a:cubicBezTo>
                    <a:pt x="97" y="8"/>
                    <a:pt x="98" y="8"/>
                    <a:pt x="98" y="7"/>
                  </a:cubicBezTo>
                  <a:cubicBezTo>
                    <a:pt x="98" y="7"/>
                    <a:pt x="99" y="7"/>
                    <a:pt x="99" y="7"/>
                  </a:cubicBezTo>
                  <a:cubicBezTo>
                    <a:pt x="99" y="8"/>
                    <a:pt x="98" y="8"/>
                    <a:pt x="98" y="9"/>
                  </a:cubicBezTo>
                  <a:cubicBezTo>
                    <a:pt x="98" y="9"/>
                    <a:pt x="98" y="9"/>
                    <a:pt x="98" y="9"/>
                  </a:cubicBezTo>
                  <a:close/>
                  <a:moveTo>
                    <a:pt x="96" y="5"/>
                  </a:moveTo>
                  <a:cubicBezTo>
                    <a:pt x="96" y="6"/>
                    <a:pt x="96" y="6"/>
                    <a:pt x="95" y="6"/>
                  </a:cubicBezTo>
                  <a:cubicBezTo>
                    <a:pt x="95" y="6"/>
                    <a:pt x="95" y="4"/>
                    <a:pt x="96" y="5"/>
                  </a:cubicBezTo>
                  <a:close/>
                  <a:moveTo>
                    <a:pt x="93" y="6"/>
                  </a:moveTo>
                  <a:cubicBezTo>
                    <a:pt x="93" y="5"/>
                    <a:pt x="93" y="5"/>
                    <a:pt x="93" y="5"/>
                  </a:cubicBezTo>
                  <a:cubicBezTo>
                    <a:pt x="94" y="4"/>
                    <a:pt x="94" y="6"/>
                    <a:pt x="94" y="7"/>
                  </a:cubicBezTo>
                  <a:cubicBezTo>
                    <a:pt x="93" y="7"/>
                    <a:pt x="93" y="7"/>
                    <a:pt x="93" y="7"/>
                  </a:cubicBezTo>
                  <a:cubicBezTo>
                    <a:pt x="93" y="7"/>
                    <a:pt x="93" y="7"/>
                    <a:pt x="93" y="7"/>
                  </a:cubicBezTo>
                  <a:cubicBezTo>
                    <a:pt x="93" y="7"/>
                    <a:pt x="93" y="7"/>
                    <a:pt x="92" y="7"/>
                  </a:cubicBezTo>
                  <a:cubicBezTo>
                    <a:pt x="92" y="7"/>
                    <a:pt x="92" y="7"/>
                    <a:pt x="92" y="7"/>
                  </a:cubicBezTo>
                  <a:cubicBezTo>
                    <a:pt x="92" y="7"/>
                    <a:pt x="92" y="7"/>
                    <a:pt x="92" y="7"/>
                  </a:cubicBezTo>
                  <a:cubicBezTo>
                    <a:pt x="92" y="6"/>
                    <a:pt x="93" y="6"/>
                    <a:pt x="93" y="6"/>
                  </a:cubicBezTo>
                  <a:close/>
                  <a:moveTo>
                    <a:pt x="91" y="7"/>
                  </a:moveTo>
                  <a:cubicBezTo>
                    <a:pt x="91" y="7"/>
                    <a:pt x="91" y="8"/>
                    <a:pt x="91" y="8"/>
                  </a:cubicBezTo>
                  <a:cubicBezTo>
                    <a:pt x="92" y="8"/>
                    <a:pt x="92" y="8"/>
                    <a:pt x="92" y="8"/>
                  </a:cubicBezTo>
                  <a:cubicBezTo>
                    <a:pt x="92" y="8"/>
                    <a:pt x="92" y="9"/>
                    <a:pt x="93" y="9"/>
                  </a:cubicBezTo>
                  <a:cubicBezTo>
                    <a:pt x="93" y="9"/>
                    <a:pt x="92" y="8"/>
                    <a:pt x="92" y="9"/>
                  </a:cubicBezTo>
                  <a:cubicBezTo>
                    <a:pt x="91" y="8"/>
                    <a:pt x="91" y="8"/>
                    <a:pt x="91" y="7"/>
                  </a:cubicBezTo>
                  <a:close/>
                  <a:moveTo>
                    <a:pt x="90" y="17"/>
                  </a:moveTo>
                  <a:cubicBezTo>
                    <a:pt x="90" y="18"/>
                    <a:pt x="91" y="17"/>
                    <a:pt x="92" y="17"/>
                  </a:cubicBezTo>
                  <a:cubicBezTo>
                    <a:pt x="92" y="17"/>
                    <a:pt x="91" y="18"/>
                    <a:pt x="91" y="18"/>
                  </a:cubicBezTo>
                  <a:cubicBezTo>
                    <a:pt x="90" y="18"/>
                    <a:pt x="90" y="17"/>
                    <a:pt x="90" y="17"/>
                  </a:cubicBezTo>
                  <a:cubicBezTo>
                    <a:pt x="89" y="17"/>
                    <a:pt x="89" y="16"/>
                    <a:pt x="89" y="16"/>
                  </a:cubicBezTo>
                  <a:cubicBezTo>
                    <a:pt x="90" y="16"/>
                    <a:pt x="90" y="16"/>
                    <a:pt x="90" y="17"/>
                  </a:cubicBezTo>
                  <a:close/>
                  <a:moveTo>
                    <a:pt x="88" y="18"/>
                  </a:moveTo>
                  <a:cubicBezTo>
                    <a:pt x="88" y="18"/>
                    <a:pt x="88" y="16"/>
                    <a:pt x="89" y="16"/>
                  </a:cubicBezTo>
                  <a:cubicBezTo>
                    <a:pt x="89" y="16"/>
                    <a:pt x="89" y="16"/>
                    <a:pt x="89" y="16"/>
                  </a:cubicBezTo>
                  <a:cubicBezTo>
                    <a:pt x="88" y="18"/>
                    <a:pt x="90" y="17"/>
                    <a:pt x="90" y="18"/>
                  </a:cubicBezTo>
                  <a:cubicBezTo>
                    <a:pt x="89" y="18"/>
                    <a:pt x="88" y="18"/>
                    <a:pt x="88" y="18"/>
                  </a:cubicBezTo>
                  <a:close/>
                  <a:moveTo>
                    <a:pt x="88" y="14"/>
                  </a:moveTo>
                  <a:cubicBezTo>
                    <a:pt x="88" y="15"/>
                    <a:pt x="88" y="15"/>
                    <a:pt x="88" y="16"/>
                  </a:cubicBezTo>
                  <a:cubicBezTo>
                    <a:pt x="87" y="17"/>
                    <a:pt x="86" y="16"/>
                    <a:pt x="84" y="16"/>
                  </a:cubicBezTo>
                  <a:cubicBezTo>
                    <a:pt x="85" y="16"/>
                    <a:pt x="85" y="16"/>
                    <a:pt x="85" y="17"/>
                  </a:cubicBezTo>
                  <a:cubicBezTo>
                    <a:pt x="85" y="17"/>
                    <a:pt x="84" y="17"/>
                    <a:pt x="84" y="17"/>
                  </a:cubicBezTo>
                  <a:cubicBezTo>
                    <a:pt x="85" y="15"/>
                    <a:pt x="83" y="15"/>
                    <a:pt x="83" y="14"/>
                  </a:cubicBezTo>
                  <a:cubicBezTo>
                    <a:pt x="83" y="14"/>
                    <a:pt x="83" y="14"/>
                    <a:pt x="83" y="14"/>
                  </a:cubicBezTo>
                  <a:cubicBezTo>
                    <a:pt x="84" y="14"/>
                    <a:pt x="84" y="14"/>
                    <a:pt x="86" y="14"/>
                  </a:cubicBezTo>
                  <a:cubicBezTo>
                    <a:pt x="85" y="14"/>
                    <a:pt x="85" y="14"/>
                    <a:pt x="86" y="14"/>
                  </a:cubicBezTo>
                  <a:cubicBezTo>
                    <a:pt x="86" y="14"/>
                    <a:pt x="86" y="15"/>
                    <a:pt x="86" y="15"/>
                  </a:cubicBezTo>
                  <a:cubicBezTo>
                    <a:pt x="87" y="15"/>
                    <a:pt x="87" y="15"/>
                    <a:pt x="88" y="15"/>
                  </a:cubicBezTo>
                  <a:cubicBezTo>
                    <a:pt x="88" y="15"/>
                    <a:pt x="88" y="15"/>
                    <a:pt x="88" y="14"/>
                  </a:cubicBezTo>
                  <a:close/>
                  <a:moveTo>
                    <a:pt x="79" y="13"/>
                  </a:moveTo>
                  <a:cubicBezTo>
                    <a:pt x="79" y="14"/>
                    <a:pt x="79" y="14"/>
                    <a:pt x="78" y="14"/>
                  </a:cubicBezTo>
                  <a:cubicBezTo>
                    <a:pt x="78" y="14"/>
                    <a:pt x="78" y="14"/>
                    <a:pt x="78" y="13"/>
                  </a:cubicBezTo>
                  <a:cubicBezTo>
                    <a:pt x="78" y="13"/>
                    <a:pt x="79" y="13"/>
                    <a:pt x="79" y="13"/>
                  </a:cubicBezTo>
                  <a:cubicBezTo>
                    <a:pt x="79" y="13"/>
                    <a:pt x="79" y="13"/>
                    <a:pt x="79" y="13"/>
                  </a:cubicBezTo>
                  <a:close/>
                  <a:moveTo>
                    <a:pt x="80" y="10"/>
                  </a:moveTo>
                  <a:cubicBezTo>
                    <a:pt x="80" y="11"/>
                    <a:pt x="80" y="11"/>
                    <a:pt x="80" y="12"/>
                  </a:cubicBezTo>
                  <a:cubicBezTo>
                    <a:pt x="79" y="12"/>
                    <a:pt x="79" y="12"/>
                    <a:pt x="79" y="12"/>
                  </a:cubicBezTo>
                  <a:cubicBezTo>
                    <a:pt x="79" y="12"/>
                    <a:pt x="79" y="12"/>
                    <a:pt x="79" y="11"/>
                  </a:cubicBezTo>
                  <a:cubicBezTo>
                    <a:pt x="79" y="11"/>
                    <a:pt x="79" y="11"/>
                    <a:pt x="79" y="11"/>
                  </a:cubicBezTo>
                  <a:cubicBezTo>
                    <a:pt x="78" y="11"/>
                    <a:pt x="79" y="10"/>
                    <a:pt x="80" y="10"/>
                  </a:cubicBezTo>
                  <a:close/>
                  <a:moveTo>
                    <a:pt x="81" y="10"/>
                  </a:moveTo>
                  <a:cubicBezTo>
                    <a:pt x="81" y="10"/>
                    <a:pt x="81" y="10"/>
                    <a:pt x="81" y="10"/>
                  </a:cubicBezTo>
                  <a:cubicBezTo>
                    <a:pt x="81" y="10"/>
                    <a:pt x="82" y="10"/>
                    <a:pt x="82" y="10"/>
                  </a:cubicBezTo>
                  <a:cubicBezTo>
                    <a:pt x="82" y="11"/>
                    <a:pt x="82" y="11"/>
                    <a:pt x="82" y="11"/>
                  </a:cubicBezTo>
                  <a:cubicBezTo>
                    <a:pt x="81" y="11"/>
                    <a:pt x="81" y="11"/>
                    <a:pt x="81" y="12"/>
                  </a:cubicBezTo>
                  <a:cubicBezTo>
                    <a:pt x="80" y="12"/>
                    <a:pt x="80" y="11"/>
                    <a:pt x="80" y="11"/>
                  </a:cubicBezTo>
                  <a:cubicBezTo>
                    <a:pt x="80" y="11"/>
                    <a:pt x="81" y="11"/>
                    <a:pt x="81" y="10"/>
                  </a:cubicBezTo>
                  <a:cubicBezTo>
                    <a:pt x="81" y="10"/>
                    <a:pt x="81" y="10"/>
                    <a:pt x="81" y="10"/>
                  </a:cubicBezTo>
                  <a:close/>
                  <a:moveTo>
                    <a:pt x="83" y="10"/>
                  </a:moveTo>
                  <a:cubicBezTo>
                    <a:pt x="83" y="10"/>
                    <a:pt x="84" y="10"/>
                    <a:pt x="84" y="10"/>
                  </a:cubicBezTo>
                  <a:cubicBezTo>
                    <a:pt x="84" y="10"/>
                    <a:pt x="84" y="10"/>
                    <a:pt x="84" y="10"/>
                  </a:cubicBezTo>
                  <a:cubicBezTo>
                    <a:pt x="84" y="10"/>
                    <a:pt x="83" y="11"/>
                    <a:pt x="83" y="10"/>
                  </a:cubicBezTo>
                  <a:cubicBezTo>
                    <a:pt x="83" y="10"/>
                    <a:pt x="83" y="10"/>
                    <a:pt x="83" y="10"/>
                  </a:cubicBezTo>
                  <a:close/>
                  <a:moveTo>
                    <a:pt x="84" y="10"/>
                  </a:moveTo>
                  <a:cubicBezTo>
                    <a:pt x="84" y="8"/>
                    <a:pt x="85" y="9"/>
                    <a:pt x="85" y="9"/>
                  </a:cubicBezTo>
                  <a:cubicBezTo>
                    <a:pt x="85" y="9"/>
                    <a:pt x="86" y="10"/>
                    <a:pt x="86" y="10"/>
                  </a:cubicBezTo>
                  <a:cubicBezTo>
                    <a:pt x="85" y="11"/>
                    <a:pt x="84" y="10"/>
                    <a:pt x="84" y="10"/>
                  </a:cubicBezTo>
                  <a:close/>
                  <a:moveTo>
                    <a:pt x="85" y="6"/>
                  </a:moveTo>
                  <a:cubicBezTo>
                    <a:pt x="85" y="6"/>
                    <a:pt x="86" y="6"/>
                    <a:pt x="86" y="6"/>
                  </a:cubicBezTo>
                  <a:cubicBezTo>
                    <a:pt x="85" y="6"/>
                    <a:pt x="85" y="6"/>
                    <a:pt x="85" y="6"/>
                  </a:cubicBezTo>
                  <a:cubicBezTo>
                    <a:pt x="85" y="6"/>
                    <a:pt x="85" y="6"/>
                    <a:pt x="85" y="7"/>
                  </a:cubicBezTo>
                  <a:cubicBezTo>
                    <a:pt x="85" y="6"/>
                    <a:pt x="84" y="6"/>
                    <a:pt x="85" y="6"/>
                  </a:cubicBezTo>
                  <a:close/>
                  <a:moveTo>
                    <a:pt x="70" y="8"/>
                  </a:moveTo>
                  <a:cubicBezTo>
                    <a:pt x="70" y="8"/>
                    <a:pt x="70" y="8"/>
                    <a:pt x="70" y="8"/>
                  </a:cubicBezTo>
                  <a:cubicBezTo>
                    <a:pt x="71" y="8"/>
                    <a:pt x="73" y="7"/>
                    <a:pt x="72" y="9"/>
                  </a:cubicBezTo>
                  <a:cubicBezTo>
                    <a:pt x="74" y="9"/>
                    <a:pt x="74" y="8"/>
                    <a:pt x="74" y="7"/>
                  </a:cubicBezTo>
                  <a:cubicBezTo>
                    <a:pt x="75" y="7"/>
                    <a:pt x="75" y="8"/>
                    <a:pt x="76" y="8"/>
                  </a:cubicBezTo>
                  <a:cubicBezTo>
                    <a:pt x="76" y="6"/>
                    <a:pt x="78" y="7"/>
                    <a:pt x="78" y="6"/>
                  </a:cubicBezTo>
                  <a:cubicBezTo>
                    <a:pt x="78" y="8"/>
                    <a:pt x="80" y="7"/>
                    <a:pt x="79" y="9"/>
                  </a:cubicBezTo>
                  <a:cubicBezTo>
                    <a:pt x="78" y="9"/>
                    <a:pt x="77" y="10"/>
                    <a:pt x="76" y="10"/>
                  </a:cubicBezTo>
                  <a:cubicBezTo>
                    <a:pt x="76" y="10"/>
                    <a:pt x="76" y="10"/>
                    <a:pt x="77" y="10"/>
                  </a:cubicBezTo>
                  <a:cubicBezTo>
                    <a:pt x="76" y="10"/>
                    <a:pt x="75" y="9"/>
                    <a:pt x="75" y="9"/>
                  </a:cubicBezTo>
                  <a:cubicBezTo>
                    <a:pt x="73" y="10"/>
                    <a:pt x="75" y="10"/>
                    <a:pt x="75" y="11"/>
                  </a:cubicBezTo>
                  <a:cubicBezTo>
                    <a:pt x="75" y="11"/>
                    <a:pt x="75" y="11"/>
                    <a:pt x="74" y="11"/>
                  </a:cubicBezTo>
                  <a:cubicBezTo>
                    <a:pt x="74" y="11"/>
                    <a:pt x="74" y="11"/>
                    <a:pt x="74" y="10"/>
                  </a:cubicBezTo>
                  <a:cubicBezTo>
                    <a:pt x="73" y="10"/>
                    <a:pt x="73" y="9"/>
                    <a:pt x="71" y="10"/>
                  </a:cubicBezTo>
                  <a:cubicBezTo>
                    <a:pt x="71" y="10"/>
                    <a:pt x="71" y="10"/>
                    <a:pt x="71" y="11"/>
                  </a:cubicBezTo>
                  <a:cubicBezTo>
                    <a:pt x="71" y="11"/>
                    <a:pt x="71" y="11"/>
                    <a:pt x="70" y="10"/>
                  </a:cubicBezTo>
                  <a:cubicBezTo>
                    <a:pt x="71" y="9"/>
                    <a:pt x="69" y="9"/>
                    <a:pt x="69" y="8"/>
                  </a:cubicBezTo>
                  <a:cubicBezTo>
                    <a:pt x="70" y="8"/>
                    <a:pt x="70" y="8"/>
                    <a:pt x="70" y="8"/>
                  </a:cubicBezTo>
                  <a:close/>
                  <a:moveTo>
                    <a:pt x="67" y="9"/>
                  </a:moveTo>
                  <a:cubicBezTo>
                    <a:pt x="67" y="9"/>
                    <a:pt x="67" y="9"/>
                    <a:pt x="67" y="9"/>
                  </a:cubicBezTo>
                  <a:cubicBezTo>
                    <a:pt x="66" y="9"/>
                    <a:pt x="66" y="8"/>
                    <a:pt x="66" y="8"/>
                  </a:cubicBezTo>
                  <a:cubicBezTo>
                    <a:pt x="66" y="8"/>
                    <a:pt x="67" y="8"/>
                    <a:pt x="67" y="9"/>
                  </a:cubicBezTo>
                  <a:close/>
                  <a:moveTo>
                    <a:pt x="65" y="11"/>
                  </a:moveTo>
                  <a:cubicBezTo>
                    <a:pt x="65" y="10"/>
                    <a:pt x="64" y="11"/>
                    <a:pt x="64" y="10"/>
                  </a:cubicBezTo>
                  <a:cubicBezTo>
                    <a:pt x="65" y="9"/>
                    <a:pt x="66" y="11"/>
                    <a:pt x="65" y="11"/>
                  </a:cubicBezTo>
                  <a:close/>
                  <a:moveTo>
                    <a:pt x="60" y="15"/>
                  </a:moveTo>
                  <a:cubicBezTo>
                    <a:pt x="62" y="15"/>
                    <a:pt x="61" y="15"/>
                    <a:pt x="62" y="15"/>
                  </a:cubicBezTo>
                  <a:cubicBezTo>
                    <a:pt x="62" y="15"/>
                    <a:pt x="62" y="15"/>
                    <a:pt x="62" y="15"/>
                  </a:cubicBezTo>
                  <a:cubicBezTo>
                    <a:pt x="62" y="15"/>
                    <a:pt x="63" y="15"/>
                    <a:pt x="63" y="15"/>
                  </a:cubicBezTo>
                  <a:cubicBezTo>
                    <a:pt x="63" y="16"/>
                    <a:pt x="63" y="16"/>
                    <a:pt x="63" y="16"/>
                  </a:cubicBezTo>
                  <a:cubicBezTo>
                    <a:pt x="63" y="16"/>
                    <a:pt x="62" y="16"/>
                    <a:pt x="62" y="16"/>
                  </a:cubicBezTo>
                  <a:cubicBezTo>
                    <a:pt x="62" y="17"/>
                    <a:pt x="63" y="17"/>
                    <a:pt x="63" y="17"/>
                  </a:cubicBezTo>
                  <a:cubicBezTo>
                    <a:pt x="63" y="17"/>
                    <a:pt x="63" y="17"/>
                    <a:pt x="63" y="17"/>
                  </a:cubicBezTo>
                  <a:cubicBezTo>
                    <a:pt x="63" y="17"/>
                    <a:pt x="63" y="17"/>
                    <a:pt x="63" y="17"/>
                  </a:cubicBezTo>
                  <a:cubicBezTo>
                    <a:pt x="62" y="17"/>
                    <a:pt x="62" y="16"/>
                    <a:pt x="62" y="16"/>
                  </a:cubicBezTo>
                  <a:cubicBezTo>
                    <a:pt x="61" y="16"/>
                    <a:pt x="61" y="17"/>
                    <a:pt x="61" y="17"/>
                  </a:cubicBezTo>
                  <a:cubicBezTo>
                    <a:pt x="60" y="18"/>
                    <a:pt x="59" y="17"/>
                    <a:pt x="58" y="18"/>
                  </a:cubicBezTo>
                  <a:cubicBezTo>
                    <a:pt x="58" y="18"/>
                    <a:pt x="58" y="18"/>
                    <a:pt x="58" y="18"/>
                  </a:cubicBezTo>
                  <a:cubicBezTo>
                    <a:pt x="58" y="18"/>
                    <a:pt x="57" y="18"/>
                    <a:pt x="56" y="18"/>
                  </a:cubicBezTo>
                  <a:cubicBezTo>
                    <a:pt x="56" y="17"/>
                    <a:pt x="58" y="17"/>
                    <a:pt x="57" y="15"/>
                  </a:cubicBezTo>
                  <a:cubicBezTo>
                    <a:pt x="56" y="16"/>
                    <a:pt x="57" y="15"/>
                    <a:pt x="55" y="15"/>
                  </a:cubicBezTo>
                  <a:cubicBezTo>
                    <a:pt x="55" y="16"/>
                    <a:pt x="55" y="16"/>
                    <a:pt x="55" y="16"/>
                  </a:cubicBezTo>
                  <a:cubicBezTo>
                    <a:pt x="55" y="15"/>
                    <a:pt x="55" y="15"/>
                    <a:pt x="55" y="14"/>
                  </a:cubicBezTo>
                  <a:cubicBezTo>
                    <a:pt x="55" y="14"/>
                    <a:pt x="55" y="14"/>
                    <a:pt x="55" y="14"/>
                  </a:cubicBezTo>
                  <a:cubicBezTo>
                    <a:pt x="55" y="14"/>
                    <a:pt x="56" y="14"/>
                    <a:pt x="56" y="14"/>
                  </a:cubicBezTo>
                  <a:cubicBezTo>
                    <a:pt x="56" y="14"/>
                    <a:pt x="56" y="14"/>
                    <a:pt x="57" y="13"/>
                  </a:cubicBezTo>
                  <a:cubicBezTo>
                    <a:pt x="57" y="13"/>
                    <a:pt x="57" y="13"/>
                    <a:pt x="57" y="13"/>
                  </a:cubicBezTo>
                  <a:cubicBezTo>
                    <a:pt x="57" y="13"/>
                    <a:pt x="57" y="13"/>
                    <a:pt x="57" y="13"/>
                  </a:cubicBezTo>
                  <a:cubicBezTo>
                    <a:pt x="58" y="13"/>
                    <a:pt x="58" y="12"/>
                    <a:pt x="59" y="12"/>
                  </a:cubicBezTo>
                  <a:cubicBezTo>
                    <a:pt x="59" y="13"/>
                    <a:pt x="59" y="14"/>
                    <a:pt x="60" y="15"/>
                  </a:cubicBezTo>
                  <a:close/>
                  <a:moveTo>
                    <a:pt x="48" y="9"/>
                  </a:moveTo>
                  <a:cubicBezTo>
                    <a:pt x="48" y="10"/>
                    <a:pt x="48" y="10"/>
                    <a:pt x="47" y="10"/>
                  </a:cubicBezTo>
                  <a:cubicBezTo>
                    <a:pt x="47" y="10"/>
                    <a:pt x="48" y="9"/>
                    <a:pt x="48" y="9"/>
                  </a:cubicBezTo>
                  <a:cubicBezTo>
                    <a:pt x="48" y="9"/>
                    <a:pt x="48" y="8"/>
                    <a:pt x="48" y="9"/>
                  </a:cubicBezTo>
                  <a:close/>
                  <a:moveTo>
                    <a:pt x="42" y="13"/>
                  </a:moveTo>
                  <a:cubicBezTo>
                    <a:pt x="42" y="11"/>
                    <a:pt x="42" y="11"/>
                    <a:pt x="42" y="11"/>
                  </a:cubicBezTo>
                  <a:cubicBezTo>
                    <a:pt x="42" y="11"/>
                    <a:pt x="42" y="12"/>
                    <a:pt x="42" y="13"/>
                  </a:cubicBezTo>
                  <a:cubicBezTo>
                    <a:pt x="42" y="13"/>
                    <a:pt x="42" y="13"/>
                    <a:pt x="42" y="13"/>
                  </a:cubicBezTo>
                  <a:cubicBezTo>
                    <a:pt x="42" y="13"/>
                    <a:pt x="42" y="13"/>
                    <a:pt x="42" y="13"/>
                  </a:cubicBezTo>
                  <a:close/>
                  <a:moveTo>
                    <a:pt x="42" y="11"/>
                  </a:moveTo>
                  <a:cubicBezTo>
                    <a:pt x="41" y="11"/>
                    <a:pt x="40" y="10"/>
                    <a:pt x="40" y="10"/>
                  </a:cubicBezTo>
                  <a:cubicBezTo>
                    <a:pt x="40" y="10"/>
                    <a:pt x="40" y="10"/>
                    <a:pt x="40" y="10"/>
                  </a:cubicBezTo>
                  <a:cubicBezTo>
                    <a:pt x="41" y="10"/>
                    <a:pt x="41" y="10"/>
                    <a:pt x="42" y="11"/>
                  </a:cubicBezTo>
                  <a:close/>
                  <a:moveTo>
                    <a:pt x="39" y="10"/>
                  </a:moveTo>
                  <a:cubicBezTo>
                    <a:pt x="38" y="10"/>
                    <a:pt x="38" y="10"/>
                    <a:pt x="38" y="10"/>
                  </a:cubicBezTo>
                  <a:cubicBezTo>
                    <a:pt x="38" y="9"/>
                    <a:pt x="38" y="9"/>
                    <a:pt x="39" y="10"/>
                  </a:cubicBezTo>
                  <a:close/>
                  <a:moveTo>
                    <a:pt x="38" y="12"/>
                  </a:moveTo>
                  <a:cubicBezTo>
                    <a:pt x="38" y="12"/>
                    <a:pt x="38" y="12"/>
                    <a:pt x="38" y="12"/>
                  </a:cubicBezTo>
                  <a:cubicBezTo>
                    <a:pt x="38" y="12"/>
                    <a:pt x="38" y="12"/>
                    <a:pt x="38" y="12"/>
                  </a:cubicBezTo>
                  <a:cubicBezTo>
                    <a:pt x="39" y="12"/>
                    <a:pt x="39" y="12"/>
                    <a:pt x="39" y="12"/>
                  </a:cubicBezTo>
                  <a:cubicBezTo>
                    <a:pt x="39" y="12"/>
                    <a:pt x="39" y="12"/>
                    <a:pt x="39" y="12"/>
                  </a:cubicBezTo>
                  <a:cubicBezTo>
                    <a:pt x="39" y="12"/>
                    <a:pt x="39" y="12"/>
                    <a:pt x="38" y="12"/>
                  </a:cubicBezTo>
                  <a:close/>
                  <a:moveTo>
                    <a:pt x="44" y="12"/>
                  </a:moveTo>
                  <a:cubicBezTo>
                    <a:pt x="44" y="12"/>
                    <a:pt x="44" y="12"/>
                    <a:pt x="44" y="12"/>
                  </a:cubicBezTo>
                  <a:cubicBezTo>
                    <a:pt x="44" y="12"/>
                    <a:pt x="44" y="12"/>
                    <a:pt x="44" y="12"/>
                  </a:cubicBezTo>
                  <a:cubicBezTo>
                    <a:pt x="44" y="12"/>
                    <a:pt x="44" y="12"/>
                    <a:pt x="45" y="12"/>
                  </a:cubicBezTo>
                  <a:cubicBezTo>
                    <a:pt x="44" y="12"/>
                    <a:pt x="44" y="13"/>
                    <a:pt x="44" y="12"/>
                  </a:cubicBezTo>
                  <a:close/>
                  <a:moveTo>
                    <a:pt x="50" y="18"/>
                  </a:moveTo>
                  <a:cubicBezTo>
                    <a:pt x="50" y="18"/>
                    <a:pt x="50" y="18"/>
                    <a:pt x="50" y="18"/>
                  </a:cubicBezTo>
                  <a:cubicBezTo>
                    <a:pt x="50" y="18"/>
                    <a:pt x="50" y="18"/>
                    <a:pt x="50" y="18"/>
                  </a:cubicBezTo>
                  <a:cubicBezTo>
                    <a:pt x="49" y="18"/>
                    <a:pt x="48" y="19"/>
                    <a:pt x="47" y="18"/>
                  </a:cubicBezTo>
                  <a:cubicBezTo>
                    <a:pt x="47" y="17"/>
                    <a:pt x="49" y="17"/>
                    <a:pt x="49" y="16"/>
                  </a:cubicBezTo>
                  <a:cubicBezTo>
                    <a:pt x="49" y="16"/>
                    <a:pt x="48" y="16"/>
                    <a:pt x="47" y="16"/>
                  </a:cubicBezTo>
                  <a:cubicBezTo>
                    <a:pt x="48" y="15"/>
                    <a:pt x="48" y="15"/>
                    <a:pt x="49" y="15"/>
                  </a:cubicBezTo>
                  <a:cubicBezTo>
                    <a:pt x="49" y="15"/>
                    <a:pt x="49" y="15"/>
                    <a:pt x="49" y="15"/>
                  </a:cubicBezTo>
                  <a:cubicBezTo>
                    <a:pt x="49" y="15"/>
                    <a:pt x="49" y="15"/>
                    <a:pt x="49" y="15"/>
                  </a:cubicBezTo>
                  <a:cubicBezTo>
                    <a:pt x="50" y="15"/>
                    <a:pt x="51" y="16"/>
                    <a:pt x="51" y="16"/>
                  </a:cubicBezTo>
                  <a:cubicBezTo>
                    <a:pt x="52" y="17"/>
                    <a:pt x="50" y="16"/>
                    <a:pt x="50" y="18"/>
                  </a:cubicBezTo>
                  <a:close/>
                  <a:moveTo>
                    <a:pt x="52" y="23"/>
                  </a:moveTo>
                  <a:cubicBezTo>
                    <a:pt x="52" y="22"/>
                    <a:pt x="53" y="22"/>
                    <a:pt x="53" y="21"/>
                  </a:cubicBezTo>
                  <a:cubicBezTo>
                    <a:pt x="53" y="21"/>
                    <a:pt x="53" y="21"/>
                    <a:pt x="53" y="21"/>
                  </a:cubicBezTo>
                  <a:cubicBezTo>
                    <a:pt x="53" y="21"/>
                    <a:pt x="53" y="21"/>
                    <a:pt x="53" y="21"/>
                  </a:cubicBezTo>
                  <a:cubicBezTo>
                    <a:pt x="53" y="21"/>
                    <a:pt x="53" y="21"/>
                    <a:pt x="53" y="21"/>
                  </a:cubicBezTo>
                  <a:cubicBezTo>
                    <a:pt x="53" y="21"/>
                    <a:pt x="54" y="21"/>
                    <a:pt x="54" y="21"/>
                  </a:cubicBezTo>
                  <a:cubicBezTo>
                    <a:pt x="54" y="22"/>
                    <a:pt x="53" y="23"/>
                    <a:pt x="52" y="23"/>
                  </a:cubicBezTo>
                  <a:close/>
                  <a:moveTo>
                    <a:pt x="56" y="21"/>
                  </a:moveTo>
                  <a:cubicBezTo>
                    <a:pt x="56" y="21"/>
                    <a:pt x="56" y="20"/>
                    <a:pt x="56" y="20"/>
                  </a:cubicBezTo>
                  <a:cubicBezTo>
                    <a:pt x="56" y="20"/>
                    <a:pt x="57" y="21"/>
                    <a:pt x="57" y="19"/>
                  </a:cubicBezTo>
                  <a:cubicBezTo>
                    <a:pt x="57" y="19"/>
                    <a:pt x="57" y="19"/>
                    <a:pt x="57" y="20"/>
                  </a:cubicBezTo>
                  <a:cubicBezTo>
                    <a:pt x="57" y="20"/>
                    <a:pt x="57" y="22"/>
                    <a:pt x="56" y="21"/>
                  </a:cubicBezTo>
                  <a:close/>
                  <a:moveTo>
                    <a:pt x="58" y="19"/>
                  </a:moveTo>
                  <a:cubicBezTo>
                    <a:pt x="58" y="19"/>
                    <a:pt x="58" y="20"/>
                    <a:pt x="58" y="20"/>
                  </a:cubicBezTo>
                  <a:cubicBezTo>
                    <a:pt x="58" y="20"/>
                    <a:pt x="58" y="20"/>
                    <a:pt x="58" y="20"/>
                  </a:cubicBezTo>
                  <a:cubicBezTo>
                    <a:pt x="58" y="19"/>
                    <a:pt x="58" y="19"/>
                    <a:pt x="59" y="19"/>
                  </a:cubicBezTo>
                  <a:cubicBezTo>
                    <a:pt x="59" y="19"/>
                    <a:pt x="60" y="19"/>
                    <a:pt x="60" y="18"/>
                  </a:cubicBezTo>
                  <a:cubicBezTo>
                    <a:pt x="62" y="19"/>
                    <a:pt x="59" y="21"/>
                    <a:pt x="58" y="19"/>
                  </a:cubicBezTo>
                  <a:close/>
                  <a:moveTo>
                    <a:pt x="60" y="21"/>
                  </a:moveTo>
                  <a:cubicBezTo>
                    <a:pt x="60" y="20"/>
                    <a:pt x="61" y="19"/>
                    <a:pt x="62" y="20"/>
                  </a:cubicBezTo>
                  <a:cubicBezTo>
                    <a:pt x="61" y="21"/>
                    <a:pt x="61" y="21"/>
                    <a:pt x="60" y="21"/>
                  </a:cubicBezTo>
                  <a:close/>
                  <a:moveTo>
                    <a:pt x="63" y="19"/>
                  </a:moveTo>
                  <a:cubicBezTo>
                    <a:pt x="63" y="19"/>
                    <a:pt x="63" y="19"/>
                    <a:pt x="64" y="19"/>
                  </a:cubicBezTo>
                  <a:cubicBezTo>
                    <a:pt x="64" y="18"/>
                    <a:pt x="63" y="18"/>
                    <a:pt x="63" y="18"/>
                  </a:cubicBezTo>
                  <a:cubicBezTo>
                    <a:pt x="64" y="18"/>
                    <a:pt x="64" y="17"/>
                    <a:pt x="64" y="17"/>
                  </a:cubicBezTo>
                  <a:cubicBezTo>
                    <a:pt x="64" y="17"/>
                    <a:pt x="64" y="17"/>
                    <a:pt x="65" y="17"/>
                  </a:cubicBezTo>
                  <a:cubicBezTo>
                    <a:pt x="65" y="17"/>
                    <a:pt x="65" y="18"/>
                    <a:pt x="65" y="18"/>
                  </a:cubicBezTo>
                  <a:cubicBezTo>
                    <a:pt x="65" y="18"/>
                    <a:pt x="64" y="18"/>
                    <a:pt x="65" y="18"/>
                  </a:cubicBezTo>
                  <a:cubicBezTo>
                    <a:pt x="64" y="19"/>
                    <a:pt x="64" y="19"/>
                    <a:pt x="63" y="19"/>
                  </a:cubicBezTo>
                  <a:close/>
                  <a:moveTo>
                    <a:pt x="70" y="19"/>
                  </a:moveTo>
                  <a:cubicBezTo>
                    <a:pt x="70" y="19"/>
                    <a:pt x="70" y="19"/>
                    <a:pt x="70" y="19"/>
                  </a:cubicBezTo>
                  <a:cubicBezTo>
                    <a:pt x="70" y="18"/>
                    <a:pt x="70" y="18"/>
                    <a:pt x="71" y="18"/>
                  </a:cubicBezTo>
                  <a:cubicBezTo>
                    <a:pt x="71" y="18"/>
                    <a:pt x="70" y="17"/>
                    <a:pt x="70" y="17"/>
                  </a:cubicBezTo>
                  <a:cubicBezTo>
                    <a:pt x="70" y="16"/>
                    <a:pt x="69" y="15"/>
                    <a:pt x="67" y="15"/>
                  </a:cubicBezTo>
                  <a:cubicBezTo>
                    <a:pt x="66" y="15"/>
                    <a:pt x="67" y="16"/>
                    <a:pt x="67" y="16"/>
                  </a:cubicBezTo>
                  <a:cubicBezTo>
                    <a:pt x="67" y="16"/>
                    <a:pt x="66" y="16"/>
                    <a:pt x="66" y="17"/>
                  </a:cubicBezTo>
                  <a:cubicBezTo>
                    <a:pt x="65" y="16"/>
                    <a:pt x="66" y="15"/>
                    <a:pt x="64" y="16"/>
                  </a:cubicBezTo>
                  <a:cubicBezTo>
                    <a:pt x="64" y="16"/>
                    <a:pt x="64" y="15"/>
                    <a:pt x="64" y="15"/>
                  </a:cubicBezTo>
                  <a:cubicBezTo>
                    <a:pt x="65" y="15"/>
                    <a:pt x="66" y="14"/>
                    <a:pt x="67" y="14"/>
                  </a:cubicBezTo>
                  <a:cubicBezTo>
                    <a:pt x="67" y="14"/>
                    <a:pt x="68" y="15"/>
                    <a:pt x="69" y="14"/>
                  </a:cubicBezTo>
                  <a:cubicBezTo>
                    <a:pt x="70" y="14"/>
                    <a:pt x="70" y="13"/>
                    <a:pt x="71" y="12"/>
                  </a:cubicBezTo>
                  <a:cubicBezTo>
                    <a:pt x="71" y="12"/>
                    <a:pt x="71" y="12"/>
                    <a:pt x="71" y="12"/>
                  </a:cubicBezTo>
                  <a:cubicBezTo>
                    <a:pt x="71" y="14"/>
                    <a:pt x="71" y="15"/>
                    <a:pt x="71" y="18"/>
                  </a:cubicBezTo>
                  <a:cubicBezTo>
                    <a:pt x="72" y="18"/>
                    <a:pt x="72" y="17"/>
                    <a:pt x="72" y="17"/>
                  </a:cubicBezTo>
                  <a:cubicBezTo>
                    <a:pt x="73" y="16"/>
                    <a:pt x="73" y="16"/>
                    <a:pt x="73" y="16"/>
                  </a:cubicBezTo>
                  <a:cubicBezTo>
                    <a:pt x="74" y="16"/>
                    <a:pt x="74" y="16"/>
                    <a:pt x="74" y="16"/>
                  </a:cubicBezTo>
                  <a:cubicBezTo>
                    <a:pt x="74" y="17"/>
                    <a:pt x="75" y="17"/>
                    <a:pt x="75" y="18"/>
                  </a:cubicBezTo>
                  <a:cubicBezTo>
                    <a:pt x="74" y="18"/>
                    <a:pt x="74" y="18"/>
                    <a:pt x="74" y="18"/>
                  </a:cubicBezTo>
                  <a:cubicBezTo>
                    <a:pt x="74" y="17"/>
                    <a:pt x="74" y="17"/>
                    <a:pt x="74" y="17"/>
                  </a:cubicBezTo>
                  <a:cubicBezTo>
                    <a:pt x="74" y="17"/>
                    <a:pt x="73" y="17"/>
                    <a:pt x="73" y="18"/>
                  </a:cubicBezTo>
                  <a:cubicBezTo>
                    <a:pt x="72" y="18"/>
                    <a:pt x="71" y="18"/>
                    <a:pt x="71" y="19"/>
                  </a:cubicBezTo>
                  <a:cubicBezTo>
                    <a:pt x="71" y="19"/>
                    <a:pt x="71" y="19"/>
                    <a:pt x="71" y="19"/>
                  </a:cubicBezTo>
                  <a:cubicBezTo>
                    <a:pt x="71" y="19"/>
                    <a:pt x="70" y="19"/>
                    <a:pt x="70" y="19"/>
                  </a:cubicBezTo>
                  <a:close/>
                  <a:moveTo>
                    <a:pt x="75" y="22"/>
                  </a:moveTo>
                  <a:cubicBezTo>
                    <a:pt x="75" y="21"/>
                    <a:pt x="76" y="21"/>
                    <a:pt x="77" y="20"/>
                  </a:cubicBezTo>
                  <a:cubicBezTo>
                    <a:pt x="78" y="21"/>
                    <a:pt x="76" y="22"/>
                    <a:pt x="75" y="22"/>
                  </a:cubicBezTo>
                  <a:close/>
                  <a:moveTo>
                    <a:pt x="78" y="17"/>
                  </a:moveTo>
                  <a:cubicBezTo>
                    <a:pt x="77" y="17"/>
                    <a:pt x="78" y="18"/>
                    <a:pt x="77" y="18"/>
                  </a:cubicBezTo>
                  <a:cubicBezTo>
                    <a:pt x="77" y="18"/>
                    <a:pt x="77" y="16"/>
                    <a:pt x="78" y="17"/>
                  </a:cubicBezTo>
                  <a:cubicBezTo>
                    <a:pt x="78" y="16"/>
                    <a:pt x="77" y="14"/>
                    <a:pt x="79" y="15"/>
                  </a:cubicBezTo>
                  <a:cubicBezTo>
                    <a:pt x="79" y="15"/>
                    <a:pt x="79" y="15"/>
                    <a:pt x="79" y="15"/>
                  </a:cubicBezTo>
                  <a:cubicBezTo>
                    <a:pt x="79" y="15"/>
                    <a:pt x="79" y="15"/>
                    <a:pt x="79" y="16"/>
                  </a:cubicBezTo>
                  <a:cubicBezTo>
                    <a:pt x="80" y="16"/>
                    <a:pt x="80" y="16"/>
                    <a:pt x="81" y="16"/>
                  </a:cubicBezTo>
                  <a:cubicBezTo>
                    <a:pt x="80" y="17"/>
                    <a:pt x="80" y="17"/>
                    <a:pt x="78" y="17"/>
                  </a:cubicBezTo>
                  <a:close/>
                  <a:moveTo>
                    <a:pt x="82" y="19"/>
                  </a:moveTo>
                  <a:cubicBezTo>
                    <a:pt x="81" y="19"/>
                    <a:pt x="81" y="18"/>
                    <a:pt x="81" y="17"/>
                  </a:cubicBezTo>
                  <a:cubicBezTo>
                    <a:pt x="82" y="17"/>
                    <a:pt x="82" y="18"/>
                    <a:pt x="82" y="19"/>
                  </a:cubicBezTo>
                  <a:close/>
                  <a:moveTo>
                    <a:pt x="84" y="22"/>
                  </a:moveTo>
                  <a:cubicBezTo>
                    <a:pt x="85" y="22"/>
                    <a:pt x="85" y="22"/>
                    <a:pt x="85" y="22"/>
                  </a:cubicBezTo>
                  <a:cubicBezTo>
                    <a:pt x="85" y="24"/>
                    <a:pt x="81" y="22"/>
                    <a:pt x="84" y="22"/>
                  </a:cubicBezTo>
                  <a:close/>
                  <a:moveTo>
                    <a:pt x="89" y="20"/>
                  </a:moveTo>
                  <a:cubicBezTo>
                    <a:pt x="89" y="20"/>
                    <a:pt x="89" y="20"/>
                    <a:pt x="89" y="20"/>
                  </a:cubicBezTo>
                  <a:cubicBezTo>
                    <a:pt x="89" y="19"/>
                    <a:pt x="89" y="19"/>
                    <a:pt x="89" y="19"/>
                  </a:cubicBezTo>
                  <a:cubicBezTo>
                    <a:pt x="89" y="19"/>
                    <a:pt x="89" y="19"/>
                    <a:pt x="89" y="19"/>
                  </a:cubicBezTo>
                  <a:cubicBezTo>
                    <a:pt x="89" y="20"/>
                    <a:pt x="89" y="20"/>
                    <a:pt x="89" y="20"/>
                  </a:cubicBezTo>
                  <a:close/>
                  <a:moveTo>
                    <a:pt x="92" y="20"/>
                  </a:moveTo>
                  <a:cubicBezTo>
                    <a:pt x="92" y="20"/>
                    <a:pt x="91" y="19"/>
                    <a:pt x="91" y="19"/>
                  </a:cubicBezTo>
                  <a:cubicBezTo>
                    <a:pt x="91" y="19"/>
                    <a:pt x="92" y="19"/>
                    <a:pt x="92" y="19"/>
                  </a:cubicBezTo>
                  <a:cubicBezTo>
                    <a:pt x="92" y="18"/>
                    <a:pt x="93" y="17"/>
                    <a:pt x="93" y="17"/>
                  </a:cubicBezTo>
                  <a:cubicBezTo>
                    <a:pt x="93" y="17"/>
                    <a:pt x="93" y="16"/>
                    <a:pt x="93" y="16"/>
                  </a:cubicBezTo>
                  <a:cubicBezTo>
                    <a:pt x="93" y="17"/>
                    <a:pt x="93" y="17"/>
                    <a:pt x="94" y="17"/>
                  </a:cubicBezTo>
                  <a:cubicBezTo>
                    <a:pt x="93" y="18"/>
                    <a:pt x="93" y="19"/>
                    <a:pt x="92" y="20"/>
                  </a:cubicBezTo>
                  <a:close/>
                  <a:moveTo>
                    <a:pt x="93" y="16"/>
                  </a:moveTo>
                  <a:cubicBezTo>
                    <a:pt x="94" y="16"/>
                    <a:pt x="94" y="16"/>
                    <a:pt x="94" y="16"/>
                  </a:cubicBezTo>
                  <a:cubicBezTo>
                    <a:pt x="94" y="16"/>
                    <a:pt x="94" y="16"/>
                    <a:pt x="94" y="15"/>
                  </a:cubicBezTo>
                  <a:cubicBezTo>
                    <a:pt x="94" y="15"/>
                    <a:pt x="94" y="15"/>
                    <a:pt x="94" y="15"/>
                  </a:cubicBezTo>
                  <a:cubicBezTo>
                    <a:pt x="94" y="15"/>
                    <a:pt x="94" y="16"/>
                    <a:pt x="94" y="16"/>
                  </a:cubicBezTo>
                  <a:cubicBezTo>
                    <a:pt x="94" y="16"/>
                    <a:pt x="96" y="15"/>
                    <a:pt x="96" y="15"/>
                  </a:cubicBezTo>
                  <a:cubicBezTo>
                    <a:pt x="97" y="15"/>
                    <a:pt x="97" y="14"/>
                    <a:pt x="98" y="14"/>
                  </a:cubicBezTo>
                  <a:cubicBezTo>
                    <a:pt x="98" y="14"/>
                    <a:pt x="98" y="14"/>
                    <a:pt x="98" y="14"/>
                  </a:cubicBezTo>
                  <a:cubicBezTo>
                    <a:pt x="99" y="14"/>
                    <a:pt x="99" y="15"/>
                    <a:pt x="99" y="15"/>
                  </a:cubicBezTo>
                  <a:cubicBezTo>
                    <a:pt x="99" y="15"/>
                    <a:pt x="99" y="15"/>
                    <a:pt x="99" y="15"/>
                  </a:cubicBezTo>
                  <a:cubicBezTo>
                    <a:pt x="97" y="15"/>
                    <a:pt x="97" y="16"/>
                    <a:pt x="97" y="15"/>
                  </a:cubicBezTo>
                  <a:cubicBezTo>
                    <a:pt x="97" y="17"/>
                    <a:pt x="96" y="17"/>
                    <a:pt x="96" y="18"/>
                  </a:cubicBezTo>
                  <a:cubicBezTo>
                    <a:pt x="95" y="18"/>
                    <a:pt x="95" y="18"/>
                    <a:pt x="95" y="18"/>
                  </a:cubicBezTo>
                  <a:cubicBezTo>
                    <a:pt x="95" y="18"/>
                    <a:pt x="95" y="17"/>
                    <a:pt x="95" y="17"/>
                  </a:cubicBezTo>
                  <a:cubicBezTo>
                    <a:pt x="95" y="17"/>
                    <a:pt x="94" y="18"/>
                    <a:pt x="93" y="16"/>
                  </a:cubicBezTo>
                  <a:close/>
                  <a:moveTo>
                    <a:pt x="102" y="18"/>
                  </a:moveTo>
                  <a:cubicBezTo>
                    <a:pt x="101" y="18"/>
                    <a:pt x="101" y="18"/>
                    <a:pt x="101" y="18"/>
                  </a:cubicBezTo>
                  <a:cubicBezTo>
                    <a:pt x="100" y="17"/>
                    <a:pt x="101" y="16"/>
                    <a:pt x="101" y="16"/>
                  </a:cubicBezTo>
                  <a:cubicBezTo>
                    <a:pt x="102" y="16"/>
                    <a:pt x="102" y="16"/>
                    <a:pt x="102" y="17"/>
                  </a:cubicBezTo>
                  <a:cubicBezTo>
                    <a:pt x="102" y="17"/>
                    <a:pt x="103" y="17"/>
                    <a:pt x="103" y="17"/>
                  </a:cubicBezTo>
                  <a:cubicBezTo>
                    <a:pt x="102" y="17"/>
                    <a:pt x="102" y="18"/>
                    <a:pt x="102" y="18"/>
                  </a:cubicBezTo>
                  <a:close/>
                  <a:moveTo>
                    <a:pt x="104" y="13"/>
                  </a:moveTo>
                  <a:cubicBezTo>
                    <a:pt x="104" y="12"/>
                    <a:pt x="103" y="12"/>
                    <a:pt x="103" y="11"/>
                  </a:cubicBezTo>
                  <a:cubicBezTo>
                    <a:pt x="103" y="12"/>
                    <a:pt x="102" y="12"/>
                    <a:pt x="102" y="11"/>
                  </a:cubicBezTo>
                  <a:cubicBezTo>
                    <a:pt x="102" y="12"/>
                    <a:pt x="102" y="12"/>
                    <a:pt x="102" y="12"/>
                  </a:cubicBezTo>
                  <a:cubicBezTo>
                    <a:pt x="101" y="11"/>
                    <a:pt x="101" y="10"/>
                    <a:pt x="101" y="10"/>
                  </a:cubicBezTo>
                  <a:cubicBezTo>
                    <a:pt x="100" y="9"/>
                    <a:pt x="99" y="9"/>
                    <a:pt x="99" y="10"/>
                  </a:cubicBezTo>
                  <a:cubicBezTo>
                    <a:pt x="99" y="9"/>
                    <a:pt x="99" y="9"/>
                    <a:pt x="99" y="9"/>
                  </a:cubicBezTo>
                  <a:cubicBezTo>
                    <a:pt x="99" y="9"/>
                    <a:pt x="100" y="8"/>
                    <a:pt x="100" y="8"/>
                  </a:cubicBezTo>
                  <a:cubicBezTo>
                    <a:pt x="101" y="8"/>
                    <a:pt x="101" y="9"/>
                    <a:pt x="102" y="9"/>
                  </a:cubicBezTo>
                  <a:cubicBezTo>
                    <a:pt x="102" y="7"/>
                    <a:pt x="103" y="8"/>
                    <a:pt x="104" y="7"/>
                  </a:cubicBezTo>
                  <a:cubicBezTo>
                    <a:pt x="104" y="8"/>
                    <a:pt x="105" y="8"/>
                    <a:pt x="105" y="8"/>
                  </a:cubicBezTo>
                  <a:cubicBezTo>
                    <a:pt x="106" y="8"/>
                    <a:pt x="106" y="8"/>
                    <a:pt x="107" y="8"/>
                  </a:cubicBezTo>
                  <a:cubicBezTo>
                    <a:pt x="107" y="8"/>
                    <a:pt x="107" y="8"/>
                    <a:pt x="107" y="8"/>
                  </a:cubicBezTo>
                  <a:cubicBezTo>
                    <a:pt x="108" y="8"/>
                    <a:pt x="108" y="8"/>
                    <a:pt x="108" y="9"/>
                  </a:cubicBezTo>
                  <a:cubicBezTo>
                    <a:pt x="108" y="9"/>
                    <a:pt x="109" y="8"/>
                    <a:pt x="109" y="9"/>
                  </a:cubicBezTo>
                  <a:cubicBezTo>
                    <a:pt x="109" y="9"/>
                    <a:pt x="109" y="9"/>
                    <a:pt x="109" y="10"/>
                  </a:cubicBezTo>
                  <a:cubicBezTo>
                    <a:pt x="109" y="10"/>
                    <a:pt x="109" y="10"/>
                    <a:pt x="110" y="10"/>
                  </a:cubicBezTo>
                  <a:cubicBezTo>
                    <a:pt x="110" y="10"/>
                    <a:pt x="109" y="10"/>
                    <a:pt x="110" y="11"/>
                  </a:cubicBezTo>
                  <a:cubicBezTo>
                    <a:pt x="109" y="12"/>
                    <a:pt x="109" y="10"/>
                    <a:pt x="109" y="10"/>
                  </a:cubicBezTo>
                  <a:cubicBezTo>
                    <a:pt x="108" y="10"/>
                    <a:pt x="108" y="11"/>
                    <a:pt x="107" y="11"/>
                  </a:cubicBezTo>
                  <a:cubicBezTo>
                    <a:pt x="107" y="11"/>
                    <a:pt x="106" y="10"/>
                    <a:pt x="106" y="9"/>
                  </a:cubicBezTo>
                  <a:cubicBezTo>
                    <a:pt x="106" y="9"/>
                    <a:pt x="107" y="9"/>
                    <a:pt x="106" y="9"/>
                  </a:cubicBezTo>
                  <a:cubicBezTo>
                    <a:pt x="106" y="9"/>
                    <a:pt x="105" y="10"/>
                    <a:pt x="104" y="10"/>
                  </a:cubicBezTo>
                  <a:cubicBezTo>
                    <a:pt x="104" y="10"/>
                    <a:pt x="104" y="10"/>
                    <a:pt x="104" y="10"/>
                  </a:cubicBezTo>
                  <a:cubicBezTo>
                    <a:pt x="104" y="9"/>
                    <a:pt x="104" y="10"/>
                    <a:pt x="103" y="10"/>
                  </a:cubicBezTo>
                  <a:cubicBezTo>
                    <a:pt x="103" y="10"/>
                    <a:pt x="103" y="10"/>
                    <a:pt x="103" y="10"/>
                  </a:cubicBezTo>
                  <a:cubicBezTo>
                    <a:pt x="103" y="10"/>
                    <a:pt x="103" y="10"/>
                    <a:pt x="103" y="10"/>
                  </a:cubicBezTo>
                  <a:cubicBezTo>
                    <a:pt x="103" y="10"/>
                    <a:pt x="103" y="10"/>
                    <a:pt x="102" y="10"/>
                  </a:cubicBezTo>
                  <a:cubicBezTo>
                    <a:pt x="103" y="10"/>
                    <a:pt x="103" y="10"/>
                    <a:pt x="103" y="10"/>
                  </a:cubicBezTo>
                  <a:cubicBezTo>
                    <a:pt x="103" y="11"/>
                    <a:pt x="103" y="11"/>
                    <a:pt x="103" y="11"/>
                  </a:cubicBezTo>
                  <a:cubicBezTo>
                    <a:pt x="103" y="11"/>
                    <a:pt x="103" y="11"/>
                    <a:pt x="103" y="11"/>
                  </a:cubicBezTo>
                  <a:cubicBezTo>
                    <a:pt x="103" y="11"/>
                    <a:pt x="104" y="11"/>
                    <a:pt x="104" y="11"/>
                  </a:cubicBezTo>
                  <a:cubicBezTo>
                    <a:pt x="104" y="11"/>
                    <a:pt x="104" y="11"/>
                    <a:pt x="104" y="11"/>
                  </a:cubicBezTo>
                  <a:cubicBezTo>
                    <a:pt x="104" y="11"/>
                    <a:pt x="105" y="11"/>
                    <a:pt x="105" y="10"/>
                  </a:cubicBezTo>
                  <a:cubicBezTo>
                    <a:pt x="105" y="12"/>
                    <a:pt x="105" y="12"/>
                    <a:pt x="105" y="12"/>
                  </a:cubicBezTo>
                  <a:cubicBezTo>
                    <a:pt x="104" y="12"/>
                    <a:pt x="104" y="13"/>
                    <a:pt x="104" y="13"/>
                  </a:cubicBezTo>
                  <a:close/>
                  <a:moveTo>
                    <a:pt x="115" y="22"/>
                  </a:moveTo>
                  <a:cubicBezTo>
                    <a:pt x="115" y="22"/>
                    <a:pt x="115" y="22"/>
                    <a:pt x="115" y="22"/>
                  </a:cubicBezTo>
                  <a:cubicBezTo>
                    <a:pt x="116" y="22"/>
                    <a:pt x="116" y="22"/>
                    <a:pt x="117" y="22"/>
                  </a:cubicBezTo>
                  <a:cubicBezTo>
                    <a:pt x="117" y="22"/>
                    <a:pt x="117" y="22"/>
                    <a:pt x="117" y="22"/>
                  </a:cubicBezTo>
                  <a:cubicBezTo>
                    <a:pt x="116" y="22"/>
                    <a:pt x="116" y="22"/>
                    <a:pt x="115" y="22"/>
                  </a:cubicBezTo>
                  <a:close/>
                  <a:moveTo>
                    <a:pt x="119" y="20"/>
                  </a:moveTo>
                  <a:cubicBezTo>
                    <a:pt x="119" y="20"/>
                    <a:pt x="119" y="20"/>
                    <a:pt x="119" y="20"/>
                  </a:cubicBezTo>
                  <a:cubicBezTo>
                    <a:pt x="119" y="20"/>
                    <a:pt x="119" y="19"/>
                    <a:pt x="119" y="19"/>
                  </a:cubicBezTo>
                  <a:cubicBezTo>
                    <a:pt x="120" y="19"/>
                    <a:pt x="120" y="19"/>
                    <a:pt x="120" y="19"/>
                  </a:cubicBezTo>
                  <a:cubicBezTo>
                    <a:pt x="120" y="20"/>
                    <a:pt x="119" y="20"/>
                    <a:pt x="119" y="20"/>
                  </a:cubicBezTo>
                  <a:close/>
                  <a:moveTo>
                    <a:pt x="120" y="21"/>
                  </a:moveTo>
                  <a:cubicBezTo>
                    <a:pt x="120" y="21"/>
                    <a:pt x="120" y="20"/>
                    <a:pt x="120" y="20"/>
                  </a:cubicBezTo>
                  <a:cubicBezTo>
                    <a:pt x="120" y="21"/>
                    <a:pt x="121" y="21"/>
                    <a:pt x="121" y="21"/>
                  </a:cubicBezTo>
                  <a:cubicBezTo>
                    <a:pt x="120" y="21"/>
                    <a:pt x="120" y="21"/>
                    <a:pt x="120" y="21"/>
                  </a:cubicBezTo>
                  <a:close/>
                  <a:moveTo>
                    <a:pt x="121" y="21"/>
                  </a:moveTo>
                  <a:cubicBezTo>
                    <a:pt x="121" y="21"/>
                    <a:pt x="121" y="21"/>
                    <a:pt x="121" y="21"/>
                  </a:cubicBezTo>
                  <a:cubicBezTo>
                    <a:pt x="122" y="21"/>
                    <a:pt x="122" y="21"/>
                    <a:pt x="122" y="21"/>
                  </a:cubicBezTo>
                  <a:cubicBezTo>
                    <a:pt x="122" y="21"/>
                    <a:pt x="123" y="21"/>
                    <a:pt x="123" y="22"/>
                  </a:cubicBezTo>
                  <a:cubicBezTo>
                    <a:pt x="123" y="22"/>
                    <a:pt x="123" y="22"/>
                    <a:pt x="123" y="22"/>
                  </a:cubicBezTo>
                  <a:cubicBezTo>
                    <a:pt x="122" y="23"/>
                    <a:pt x="122" y="21"/>
                    <a:pt x="121" y="21"/>
                  </a:cubicBezTo>
                  <a:cubicBezTo>
                    <a:pt x="121" y="21"/>
                    <a:pt x="121" y="21"/>
                    <a:pt x="121" y="21"/>
                  </a:cubicBezTo>
                  <a:close/>
                  <a:moveTo>
                    <a:pt x="129" y="19"/>
                  </a:moveTo>
                  <a:cubicBezTo>
                    <a:pt x="129" y="19"/>
                    <a:pt x="129" y="18"/>
                    <a:pt x="128" y="18"/>
                  </a:cubicBezTo>
                  <a:cubicBezTo>
                    <a:pt x="128" y="17"/>
                    <a:pt x="130" y="17"/>
                    <a:pt x="130" y="17"/>
                  </a:cubicBezTo>
                  <a:cubicBezTo>
                    <a:pt x="130" y="17"/>
                    <a:pt x="130" y="17"/>
                    <a:pt x="130" y="17"/>
                  </a:cubicBezTo>
                  <a:cubicBezTo>
                    <a:pt x="131" y="17"/>
                    <a:pt x="132" y="18"/>
                    <a:pt x="132" y="18"/>
                  </a:cubicBezTo>
                  <a:cubicBezTo>
                    <a:pt x="132" y="18"/>
                    <a:pt x="132" y="19"/>
                    <a:pt x="132" y="19"/>
                  </a:cubicBezTo>
                  <a:cubicBezTo>
                    <a:pt x="132" y="19"/>
                    <a:pt x="131" y="19"/>
                    <a:pt x="131" y="20"/>
                  </a:cubicBezTo>
                  <a:cubicBezTo>
                    <a:pt x="130" y="20"/>
                    <a:pt x="130" y="19"/>
                    <a:pt x="129" y="19"/>
                  </a:cubicBezTo>
                  <a:close/>
                  <a:moveTo>
                    <a:pt x="134" y="21"/>
                  </a:moveTo>
                  <a:cubicBezTo>
                    <a:pt x="134" y="20"/>
                    <a:pt x="134" y="20"/>
                    <a:pt x="134" y="20"/>
                  </a:cubicBezTo>
                  <a:cubicBezTo>
                    <a:pt x="134" y="20"/>
                    <a:pt x="134" y="20"/>
                    <a:pt x="134" y="21"/>
                  </a:cubicBezTo>
                  <a:cubicBezTo>
                    <a:pt x="134" y="20"/>
                    <a:pt x="134" y="21"/>
                    <a:pt x="134" y="21"/>
                  </a:cubicBezTo>
                  <a:close/>
                  <a:moveTo>
                    <a:pt x="151" y="24"/>
                  </a:moveTo>
                  <a:cubicBezTo>
                    <a:pt x="151" y="24"/>
                    <a:pt x="151" y="24"/>
                    <a:pt x="151" y="24"/>
                  </a:cubicBezTo>
                  <a:cubicBezTo>
                    <a:pt x="151" y="24"/>
                    <a:pt x="151" y="24"/>
                    <a:pt x="151" y="24"/>
                  </a:cubicBezTo>
                  <a:cubicBezTo>
                    <a:pt x="151" y="24"/>
                    <a:pt x="151" y="24"/>
                    <a:pt x="151" y="24"/>
                  </a:cubicBezTo>
                  <a:close/>
                  <a:moveTo>
                    <a:pt x="151" y="19"/>
                  </a:moveTo>
                  <a:cubicBezTo>
                    <a:pt x="152" y="19"/>
                    <a:pt x="152" y="19"/>
                    <a:pt x="152" y="19"/>
                  </a:cubicBezTo>
                  <a:cubicBezTo>
                    <a:pt x="152" y="19"/>
                    <a:pt x="152" y="19"/>
                    <a:pt x="152" y="20"/>
                  </a:cubicBezTo>
                  <a:cubicBezTo>
                    <a:pt x="152" y="20"/>
                    <a:pt x="152" y="20"/>
                    <a:pt x="152" y="20"/>
                  </a:cubicBezTo>
                  <a:cubicBezTo>
                    <a:pt x="152" y="20"/>
                    <a:pt x="152" y="20"/>
                    <a:pt x="152" y="20"/>
                  </a:cubicBezTo>
                  <a:cubicBezTo>
                    <a:pt x="152" y="20"/>
                    <a:pt x="152" y="20"/>
                    <a:pt x="152" y="20"/>
                  </a:cubicBezTo>
                  <a:cubicBezTo>
                    <a:pt x="153" y="20"/>
                    <a:pt x="153" y="20"/>
                    <a:pt x="153" y="20"/>
                  </a:cubicBezTo>
                  <a:cubicBezTo>
                    <a:pt x="153" y="21"/>
                    <a:pt x="153" y="23"/>
                    <a:pt x="152" y="23"/>
                  </a:cubicBezTo>
                  <a:cubicBezTo>
                    <a:pt x="152" y="24"/>
                    <a:pt x="152" y="23"/>
                    <a:pt x="153" y="23"/>
                  </a:cubicBezTo>
                  <a:cubicBezTo>
                    <a:pt x="153" y="23"/>
                    <a:pt x="153" y="23"/>
                    <a:pt x="153" y="23"/>
                  </a:cubicBezTo>
                  <a:cubicBezTo>
                    <a:pt x="153" y="23"/>
                    <a:pt x="153" y="24"/>
                    <a:pt x="153" y="24"/>
                  </a:cubicBezTo>
                  <a:cubicBezTo>
                    <a:pt x="151" y="24"/>
                    <a:pt x="152" y="21"/>
                    <a:pt x="151" y="19"/>
                  </a:cubicBezTo>
                  <a:close/>
                  <a:moveTo>
                    <a:pt x="156" y="20"/>
                  </a:moveTo>
                  <a:cubicBezTo>
                    <a:pt x="156" y="20"/>
                    <a:pt x="156" y="20"/>
                    <a:pt x="157" y="20"/>
                  </a:cubicBezTo>
                  <a:cubicBezTo>
                    <a:pt x="157" y="20"/>
                    <a:pt x="157" y="21"/>
                    <a:pt x="158" y="21"/>
                  </a:cubicBezTo>
                  <a:cubicBezTo>
                    <a:pt x="157" y="21"/>
                    <a:pt x="155" y="21"/>
                    <a:pt x="156" y="20"/>
                  </a:cubicBezTo>
                  <a:close/>
                  <a:moveTo>
                    <a:pt x="159" y="21"/>
                  </a:moveTo>
                  <a:cubicBezTo>
                    <a:pt x="159" y="22"/>
                    <a:pt x="159" y="22"/>
                    <a:pt x="159" y="22"/>
                  </a:cubicBezTo>
                  <a:cubicBezTo>
                    <a:pt x="159" y="22"/>
                    <a:pt x="159" y="22"/>
                    <a:pt x="159" y="21"/>
                  </a:cubicBezTo>
                  <a:close/>
                  <a:moveTo>
                    <a:pt x="164" y="22"/>
                  </a:moveTo>
                  <a:cubicBezTo>
                    <a:pt x="164" y="23"/>
                    <a:pt x="165" y="23"/>
                    <a:pt x="165" y="24"/>
                  </a:cubicBezTo>
                  <a:cubicBezTo>
                    <a:pt x="164" y="24"/>
                    <a:pt x="164" y="25"/>
                    <a:pt x="163" y="25"/>
                  </a:cubicBezTo>
                  <a:cubicBezTo>
                    <a:pt x="163" y="22"/>
                    <a:pt x="163" y="22"/>
                    <a:pt x="163" y="22"/>
                  </a:cubicBezTo>
                  <a:cubicBezTo>
                    <a:pt x="163" y="21"/>
                    <a:pt x="164" y="21"/>
                    <a:pt x="164" y="20"/>
                  </a:cubicBezTo>
                  <a:cubicBezTo>
                    <a:pt x="165" y="20"/>
                    <a:pt x="164" y="21"/>
                    <a:pt x="164" y="21"/>
                  </a:cubicBezTo>
                  <a:cubicBezTo>
                    <a:pt x="165" y="21"/>
                    <a:pt x="165" y="21"/>
                    <a:pt x="165" y="21"/>
                  </a:cubicBezTo>
                  <a:cubicBezTo>
                    <a:pt x="165" y="22"/>
                    <a:pt x="165" y="22"/>
                    <a:pt x="164" y="22"/>
                  </a:cubicBezTo>
                  <a:close/>
                  <a:moveTo>
                    <a:pt x="171" y="24"/>
                  </a:moveTo>
                  <a:cubicBezTo>
                    <a:pt x="171" y="24"/>
                    <a:pt x="172" y="25"/>
                    <a:pt x="171" y="25"/>
                  </a:cubicBezTo>
                  <a:cubicBezTo>
                    <a:pt x="171" y="25"/>
                    <a:pt x="171" y="25"/>
                    <a:pt x="171" y="25"/>
                  </a:cubicBezTo>
                  <a:cubicBezTo>
                    <a:pt x="171" y="25"/>
                    <a:pt x="171" y="24"/>
                    <a:pt x="171" y="24"/>
                  </a:cubicBezTo>
                  <a:cubicBezTo>
                    <a:pt x="171" y="24"/>
                    <a:pt x="171" y="24"/>
                    <a:pt x="171" y="24"/>
                  </a:cubicBezTo>
                  <a:cubicBezTo>
                    <a:pt x="172" y="24"/>
                    <a:pt x="171" y="22"/>
                    <a:pt x="172" y="23"/>
                  </a:cubicBezTo>
                  <a:cubicBezTo>
                    <a:pt x="172" y="23"/>
                    <a:pt x="172" y="24"/>
                    <a:pt x="171" y="24"/>
                  </a:cubicBezTo>
                  <a:close/>
                  <a:moveTo>
                    <a:pt x="173" y="23"/>
                  </a:moveTo>
                  <a:cubicBezTo>
                    <a:pt x="173" y="21"/>
                    <a:pt x="171" y="20"/>
                    <a:pt x="172" y="19"/>
                  </a:cubicBezTo>
                  <a:cubicBezTo>
                    <a:pt x="173" y="19"/>
                    <a:pt x="173" y="20"/>
                    <a:pt x="173" y="21"/>
                  </a:cubicBezTo>
                  <a:cubicBezTo>
                    <a:pt x="173" y="21"/>
                    <a:pt x="174" y="21"/>
                    <a:pt x="174" y="22"/>
                  </a:cubicBezTo>
                  <a:cubicBezTo>
                    <a:pt x="173" y="22"/>
                    <a:pt x="174" y="24"/>
                    <a:pt x="173" y="23"/>
                  </a:cubicBezTo>
                  <a:close/>
                  <a:moveTo>
                    <a:pt x="182" y="22"/>
                  </a:moveTo>
                  <a:cubicBezTo>
                    <a:pt x="182" y="22"/>
                    <a:pt x="182" y="22"/>
                    <a:pt x="182" y="22"/>
                  </a:cubicBezTo>
                  <a:cubicBezTo>
                    <a:pt x="182" y="22"/>
                    <a:pt x="182" y="22"/>
                    <a:pt x="182" y="22"/>
                  </a:cubicBezTo>
                  <a:cubicBezTo>
                    <a:pt x="182" y="22"/>
                    <a:pt x="182" y="22"/>
                    <a:pt x="182" y="22"/>
                  </a:cubicBezTo>
                  <a:close/>
                  <a:moveTo>
                    <a:pt x="184" y="19"/>
                  </a:moveTo>
                  <a:cubicBezTo>
                    <a:pt x="184" y="19"/>
                    <a:pt x="184" y="18"/>
                    <a:pt x="184" y="18"/>
                  </a:cubicBezTo>
                  <a:cubicBezTo>
                    <a:pt x="185" y="18"/>
                    <a:pt x="186" y="17"/>
                    <a:pt x="186" y="16"/>
                  </a:cubicBezTo>
                  <a:cubicBezTo>
                    <a:pt x="186" y="17"/>
                    <a:pt x="187" y="17"/>
                    <a:pt x="187" y="17"/>
                  </a:cubicBezTo>
                  <a:cubicBezTo>
                    <a:pt x="186" y="18"/>
                    <a:pt x="185" y="19"/>
                    <a:pt x="184" y="19"/>
                  </a:cubicBezTo>
                  <a:close/>
                  <a:moveTo>
                    <a:pt x="191" y="24"/>
                  </a:moveTo>
                  <a:cubicBezTo>
                    <a:pt x="191" y="24"/>
                    <a:pt x="191" y="24"/>
                    <a:pt x="191" y="24"/>
                  </a:cubicBezTo>
                  <a:cubicBezTo>
                    <a:pt x="191" y="24"/>
                    <a:pt x="191" y="24"/>
                    <a:pt x="191" y="24"/>
                  </a:cubicBezTo>
                  <a:cubicBezTo>
                    <a:pt x="191" y="24"/>
                    <a:pt x="191" y="24"/>
                    <a:pt x="191" y="24"/>
                  </a:cubicBezTo>
                  <a:close/>
                  <a:moveTo>
                    <a:pt x="191" y="23"/>
                  </a:moveTo>
                  <a:cubicBezTo>
                    <a:pt x="191" y="22"/>
                    <a:pt x="191" y="22"/>
                    <a:pt x="190" y="22"/>
                  </a:cubicBezTo>
                  <a:cubicBezTo>
                    <a:pt x="191" y="22"/>
                    <a:pt x="191" y="22"/>
                    <a:pt x="191" y="22"/>
                  </a:cubicBezTo>
                  <a:cubicBezTo>
                    <a:pt x="191" y="23"/>
                    <a:pt x="191" y="23"/>
                    <a:pt x="191" y="23"/>
                  </a:cubicBezTo>
                  <a:close/>
                  <a:moveTo>
                    <a:pt x="194" y="22"/>
                  </a:moveTo>
                  <a:cubicBezTo>
                    <a:pt x="194" y="22"/>
                    <a:pt x="194" y="22"/>
                    <a:pt x="194" y="22"/>
                  </a:cubicBezTo>
                  <a:cubicBezTo>
                    <a:pt x="194" y="22"/>
                    <a:pt x="194" y="22"/>
                    <a:pt x="194" y="22"/>
                  </a:cubicBezTo>
                  <a:close/>
                  <a:moveTo>
                    <a:pt x="202" y="21"/>
                  </a:moveTo>
                  <a:cubicBezTo>
                    <a:pt x="202" y="20"/>
                    <a:pt x="202" y="19"/>
                    <a:pt x="202" y="19"/>
                  </a:cubicBezTo>
                  <a:cubicBezTo>
                    <a:pt x="201" y="19"/>
                    <a:pt x="201" y="19"/>
                    <a:pt x="201" y="19"/>
                  </a:cubicBezTo>
                  <a:cubicBezTo>
                    <a:pt x="201" y="19"/>
                    <a:pt x="202" y="19"/>
                    <a:pt x="202" y="18"/>
                  </a:cubicBezTo>
                  <a:cubicBezTo>
                    <a:pt x="202" y="19"/>
                    <a:pt x="202" y="20"/>
                    <a:pt x="203" y="21"/>
                  </a:cubicBezTo>
                  <a:cubicBezTo>
                    <a:pt x="202" y="21"/>
                    <a:pt x="202" y="21"/>
                    <a:pt x="202" y="21"/>
                  </a:cubicBezTo>
                  <a:close/>
                  <a:moveTo>
                    <a:pt x="203" y="22"/>
                  </a:moveTo>
                  <a:cubicBezTo>
                    <a:pt x="204" y="22"/>
                    <a:pt x="204" y="22"/>
                    <a:pt x="204" y="22"/>
                  </a:cubicBezTo>
                  <a:cubicBezTo>
                    <a:pt x="204" y="22"/>
                    <a:pt x="204" y="22"/>
                    <a:pt x="204" y="22"/>
                  </a:cubicBezTo>
                  <a:cubicBezTo>
                    <a:pt x="204" y="22"/>
                    <a:pt x="204" y="22"/>
                    <a:pt x="203" y="22"/>
                  </a:cubicBezTo>
                  <a:cubicBezTo>
                    <a:pt x="203" y="22"/>
                    <a:pt x="203" y="22"/>
                    <a:pt x="203" y="22"/>
                  </a:cubicBezTo>
                  <a:close/>
                  <a:moveTo>
                    <a:pt x="215" y="25"/>
                  </a:moveTo>
                  <a:cubicBezTo>
                    <a:pt x="215" y="25"/>
                    <a:pt x="215" y="25"/>
                    <a:pt x="215" y="25"/>
                  </a:cubicBezTo>
                  <a:cubicBezTo>
                    <a:pt x="215" y="25"/>
                    <a:pt x="216" y="25"/>
                    <a:pt x="216" y="25"/>
                  </a:cubicBezTo>
                  <a:cubicBezTo>
                    <a:pt x="215" y="25"/>
                    <a:pt x="215" y="25"/>
                    <a:pt x="215" y="25"/>
                  </a:cubicBezTo>
                  <a:close/>
                  <a:moveTo>
                    <a:pt x="234" y="17"/>
                  </a:moveTo>
                  <a:cubicBezTo>
                    <a:pt x="233" y="17"/>
                    <a:pt x="232" y="17"/>
                    <a:pt x="232" y="17"/>
                  </a:cubicBezTo>
                  <a:cubicBezTo>
                    <a:pt x="232" y="17"/>
                    <a:pt x="232" y="17"/>
                    <a:pt x="232" y="17"/>
                  </a:cubicBezTo>
                  <a:cubicBezTo>
                    <a:pt x="234" y="17"/>
                    <a:pt x="233" y="15"/>
                    <a:pt x="234" y="15"/>
                  </a:cubicBezTo>
                  <a:cubicBezTo>
                    <a:pt x="234" y="15"/>
                    <a:pt x="235" y="15"/>
                    <a:pt x="235" y="16"/>
                  </a:cubicBezTo>
                  <a:cubicBezTo>
                    <a:pt x="235" y="16"/>
                    <a:pt x="235" y="16"/>
                    <a:pt x="235" y="16"/>
                  </a:cubicBezTo>
                  <a:cubicBezTo>
                    <a:pt x="235" y="16"/>
                    <a:pt x="235" y="15"/>
                    <a:pt x="235" y="15"/>
                  </a:cubicBezTo>
                  <a:cubicBezTo>
                    <a:pt x="234" y="15"/>
                    <a:pt x="234" y="17"/>
                    <a:pt x="234" y="17"/>
                  </a:cubicBezTo>
                  <a:close/>
                  <a:moveTo>
                    <a:pt x="242" y="24"/>
                  </a:moveTo>
                  <a:cubicBezTo>
                    <a:pt x="242" y="23"/>
                    <a:pt x="242" y="23"/>
                    <a:pt x="243" y="23"/>
                  </a:cubicBezTo>
                  <a:cubicBezTo>
                    <a:pt x="243" y="23"/>
                    <a:pt x="243" y="23"/>
                    <a:pt x="244" y="23"/>
                  </a:cubicBezTo>
                  <a:cubicBezTo>
                    <a:pt x="243" y="24"/>
                    <a:pt x="243" y="24"/>
                    <a:pt x="242" y="24"/>
                  </a:cubicBezTo>
                  <a:close/>
                  <a:moveTo>
                    <a:pt x="252" y="21"/>
                  </a:moveTo>
                  <a:cubicBezTo>
                    <a:pt x="252" y="20"/>
                    <a:pt x="252" y="20"/>
                    <a:pt x="252" y="20"/>
                  </a:cubicBezTo>
                  <a:cubicBezTo>
                    <a:pt x="252" y="20"/>
                    <a:pt x="252" y="21"/>
                    <a:pt x="253" y="21"/>
                  </a:cubicBezTo>
                  <a:cubicBezTo>
                    <a:pt x="252" y="21"/>
                    <a:pt x="252" y="21"/>
                    <a:pt x="252" y="21"/>
                  </a:cubicBezTo>
                  <a:close/>
                  <a:moveTo>
                    <a:pt x="253" y="22"/>
                  </a:moveTo>
                  <a:cubicBezTo>
                    <a:pt x="253" y="22"/>
                    <a:pt x="253" y="22"/>
                    <a:pt x="253" y="22"/>
                  </a:cubicBezTo>
                  <a:cubicBezTo>
                    <a:pt x="253" y="22"/>
                    <a:pt x="253" y="22"/>
                    <a:pt x="253" y="22"/>
                  </a:cubicBezTo>
                  <a:cubicBezTo>
                    <a:pt x="253" y="22"/>
                    <a:pt x="252" y="22"/>
                    <a:pt x="253" y="22"/>
                  </a:cubicBezTo>
                  <a:close/>
                  <a:moveTo>
                    <a:pt x="260" y="21"/>
                  </a:moveTo>
                  <a:cubicBezTo>
                    <a:pt x="258" y="21"/>
                    <a:pt x="256" y="20"/>
                    <a:pt x="256" y="18"/>
                  </a:cubicBezTo>
                  <a:cubicBezTo>
                    <a:pt x="257" y="18"/>
                    <a:pt x="257" y="19"/>
                    <a:pt x="258" y="20"/>
                  </a:cubicBezTo>
                  <a:cubicBezTo>
                    <a:pt x="258" y="20"/>
                    <a:pt x="258" y="20"/>
                    <a:pt x="258" y="20"/>
                  </a:cubicBezTo>
                  <a:cubicBezTo>
                    <a:pt x="258" y="20"/>
                    <a:pt x="258" y="20"/>
                    <a:pt x="259" y="20"/>
                  </a:cubicBezTo>
                  <a:cubicBezTo>
                    <a:pt x="259" y="20"/>
                    <a:pt x="259" y="20"/>
                    <a:pt x="259" y="20"/>
                  </a:cubicBezTo>
                  <a:cubicBezTo>
                    <a:pt x="259" y="20"/>
                    <a:pt x="259" y="20"/>
                    <a:pt x="259" y="20"/>
                  </a:cubicBezTo>
                  <a:cubicBezTo>
                    <a:pt x="259" y="20"/>
                    <a:pt x="260" y="20"/>
                    <a:pt x="260" y="20"/>
                  </a:cubicBezTo>
                  <a:cubicBezTo>
                    <a:pt x="260" y="20"/>
                    <a:pt x="261" y="20"/>
                    <a:pt x="262" y="20"/>
                  </a:cubicBezTo>
                  <a:cubicBezTo>
                    <a:pt x="262" y="20"/>
                    <a:pt x="262" y="21"/>
                    <a:pt x="262" y="21"/>
                  </a:cubicBezTo>
                  <a:cubicBezTo>
                    <a:pt x="264" y="21"/>
                    <a:pt x="264" y="21"/>
                    <a:pt x="265" y="21"/>
                  </a:cubicBezTo>
                  <a:cubicBezTo>
                    <a:pt x="265" y="22"/>
                    <a:pt x="265" y="22"/>
                    <a:pt x="265" y="22"/>
                  </a:cubicBezTo>
                  <a:cubicBezTo>
                    <a:pt x="263" y="22"/>
                    <a:pt x="259" y="22"/>
                    <a:pt x="262" y="24"/>
                  </a:cubicBezTo>
                  <a:cubicBezTo>
                    <a:pt x="260" y="24"/>
                    <a:pt x="261" y="22"/>
                    <a:pt x="260" y="21"/>
                  </a:cubicBezTo>
                  <a:close/>
                  <a:moveTo>
                    <a:pt x="263" y="23"/>
                  </a:moveTo>
                  <a:cubicBezTo>
                    <a:pt x="262" y="23"/>
                    <a:pt x="262" y="23"/>
                    <a:pt x="262" y="23"/>
                  </a:cubicBezTo>
                  <a:cubicBezTo>
                    <a:pt x="261" y="22"/>
                    <a:pt x="264" y="22"/>
                    <a:pt x="264" y="23"/>
                  </a:cubicBezTo>
                  <a:cubicBezTo>
                    <a:pt x="263" y="23"/>
                    <a:pt x="263" y="23"/>
                    <a:pt x="263" y="23"/>
                  </a:cubicBezTo>
                  <a:close/>
                  <a:moveTo>
                    <a:pt x="272" y="20"/>
                  </a:moveTo>
                  <a:cubicBezTo>
                    <a:pt x="272" y="20"/>
                    <a:pt x="271" y="20"/>
                    <a:pt x="271" y="21"/>
                  </a:cubicBezTo>
                  <a:cubicBezTo>
                    <a:pt x="272" y="22"/>
                    <a:pt x="270" y="23"/>
                    <a:pt x="270" y="25"/>
                  </a:cubicBezTo>
                  <a:cubicBezTo>
                    <a:pt x="269" y="26"/>
                    <a:pt x="270" y="23"/>
                    <a:pt x="269" y="23"/>
                  </a:cubicBezTo>
                  <a:cubicBezTo>
                    <a:pt x="268" y="24"/>
                    <a:pt x="268" y="24"/>
                    <a:pt x="267" y="24"/>
                  </a:cubicBezTo>
                  <a:cubicBezTo>
                    <a:pt x="268" y="23"/>
                    <a:pt x="269" y="23"/>
                    <a:pt x="269" y="22"/>
                  </a:cubicBezTo>
                  <a:cubicBezTo>
                    <a:pt x="268" y="22"/>
                    <a:pt x="268" y="23"/>
                    <a:pt x="267" y="23"/>
                  </a:cubicBezTo>
                  <a:cubicBezTo>
                    <a:pt x="267" y="23"/>
                    <a:pt x="267" y="23"/>
                    <a:pt x="267" y="23"/>
                  </a:cubicBezTo>
                  <a:cubicBezTo>
                    <a:pt x="266" y="23"/>
                    <a:pt x="266" y="23"/>
                    <a:pt x="266" y="23"/>
                  </a:cubicBezTo>
                  <a:cubicBezTo>
                    <a:pt x="266" y="23"/>
                    <a:pt x="266" y="23"/>
                    <a:pt x="266" y="24"/>
                  </a:cubicBezTo>
                  <a:cubicBezTo>
                    <a:pt x="266" y="24"/>
                    <a:pt x="266" y="24"/>
                    <a:pt x="266" y="24"/>
                  </a:cubicBezTo>
                  <a:cubicBezTo>
                    <a:pt x="266" y="24"/>
                    <a:pt x="266" y="24"/>
                    <a:pt x="266" y="24"/>
                  </a:cubicBezTo>
                  <a:cubicBezTo>
                    <a:pt x="266" y="25"/>
                    <a:pt x="265" y="25"/>
                    <a:pt x="264" y="24"/>
                  </a:cubicBezTo>
                  <a:cubicBezTo>
                    <a:pt x="264" y="23"/>
                    <a:pt x="266" y="23"/>
                    <a:pt x="266" y="22"/>
                  </a:cubicBezTo>
                  <a:cubicBezTo>
                    <a:pt x="266" y="22"/>
                    <a:pt x="267" y="22"/>
                    <a:pt x="267" y="22"/>
                  </a:cubicBezTo>
                  <a:cubicBezTo>
                    <a:pt x="267" y="22"/>
                    <a:pt x="268" y="21"/>
                    <a:pt x="268" y="21"/>
                  </a:cubicBezTo>
                  <a:cubicBezTo>
                    <a:pt x="268" y="20"/>
                    <a:pt x="270" y="20"/>
                    <a:pt x="270" y="19"/>
                  </a:cubicBezTo>
                  <a:cubicBezTo>
                    <a:pt x="270" y="19"/>
                    <a:pt x="270" y="18"/>
                    <a:pt x="270" y="18"/>
                  </a:cubicBezTo>
                  <a:cubicBezTo>
                    <a:pt x="271" y="18"/>
                    <a:pt x="272" y="20"/>
                    <a:pt x="272" y="18"/>
                  </a:cubicBezTo>
                  <a:cubicBezTo>
                    <a:pt x="272" y="18"/>
                    <a:pt x="271" y="18"/>
                    <a:pt x="271" y="18"/>
                  </a:cubicBezTo>
                  <a:cubicBezTo>
                    <a:pt x="272" y="17"/>
                    <a:pt x="271" y="17"/>
                    <a:pt x="271" y="17"/>
                  </a:cubicBezTo>
                  <a:cubicBezTo>
                    <a:pt x="271" y="17"/>
                    <a:pt x="271" y="17"/>
                    <a:pt x="271" y="17"/>
                  </a:cubicBezTo>
                  <a:cubicBezTo>
                    <a:pt x="272" y="17"/>
                    <a:pt x="272" y="18"/>
                    <a:pt x="273" y="18"/>
                  </a:cubicBezTo>
                  <a:cubicBezTo>
                    <a:pt x="273" y="18"/>
                    <a:pt x="273" y="18"/>
                    <a:pt x="273" y="18"/>
                  </a:cubicBezTo>
                  <a:cubicBezTo>
                    <a:pt x="273" y="18"/>
                    <a:pt x="273" y="19"/>
                    <a:pt x="272" y="20"/>
                  </a:cubicBezTo>
                  <a:close/>
                  <a:moveTo>
                    <a:pt x="277" y="25"/>
                  </a:moveTo>
                  <a:cubicBezTo>
                    <a:pt x="276" y="25"/>
                    <a:pt x="276" y="25"/>
                    <a:pt x="275" y="26"/>
                  </a:cubicBezTo>
                  <a:cubicBezTo>
                    <a:pt x="276" y="25"/>
                    <a:pt x="276" y="24"/>
                    <a:pt x="276" y="24"/>
                  </a:cubicBezTo>
                  <a:cubicBezTo>
                    <a:pt x="277" y="24"/>
                    <a:pt x="277" y="24"/>
                    <a:pt x="277" y="25"/>
                  </a:cubicBezTo>
                  <a:close/>
                  <a:moveTo>
                    <a:pt x="291" y="21"/>
                  </a:moveTo>
                  <a:cubicBezTo>
                    <a:pt x="291" y="21"/>
                    <a:pt x="290" y="21"/>
                    <a:pt x="290" y="21"/>
                  </a:cubicBezTo>
                  <a:cubicBezTo>
                    <a:pt x="290" y="21"/>
                    <a:pt x="290" y="21"/>
                    <a:pt x="290" y="21"/>
                  </a:cubicBezTo>
                  <a:cubicBezTo>
                    <a:pt x="291" y="21"/>
                    <a:pt x="291" y="22"/>
                    <a:pt x="291" y="21"/>
                  </a:cubicBezTo>
                  <a:cubicBezTo>
                    <a:pt x="291" y="21"/>
                    <a:pt x="290" y="20"/>
                    <a:pt x="290" y="19"/>
                  </a:cubicBezTo>
                  <a:cubicBezTo>
                    <a:pt x="290" y="19"/>
                    <a:pt x="291" y="19"/>
                    <a:pt x="291" y="19"/>
                  </a:cubicBezTo>
                  <a:cubicBezTo>
                    <a:pt x="291" y="19"/>
                    <a:pt x="291" y="20"/>
                    <a:pt x="292" y="20"/>
                  </a:cubicBezTo>
                  <a:cubicBezTo>
                    <a:pt x="292" y="21"/>
                    <a:pt x="292" y="21"/>
                    <a:pt x="292" y="22"/>
                  </a:cubicBezTo>
                  <a:cubicBezTo>
                    <a:pt x="291" y="22"/>
                    <a:pt x="290" y="22"/>
                    <a:pt x="290" y="23"/>
                  </a:cubicBezTo>
                  <a:cubicBezTo>
                    <a:pt x="291" y="23"/>
                    <a:pt x="291" y="23"/>
                    <a:pt x="291" y="24"/>
                  </a:cubicBezTo>
                  <a:cubicBezTo>
                    <a:pt x="290" y="24"/>
                    <a:pt x="290" y="24"/>
                    <a:pt x="290" y="24"/>
                  </a:cubicBezTo>
                  <a:cubicBezTo>
                    <a:pt x="290" y="24"/>
                    <a:pt x="290" y="23"/>
                    <a:pt x="289" y="22"/>
                  </a:cubicBezTo>
                  <a:cubicBezTo>
                    <a:pt x="290" y="23"/>
                    <a:pt x="291" y="22"/>
                    <a:pt x="291" y="21"/>
                  </a:cubicBezTo>
                  <a:close/>
                  <a:moveTo>
                    <a:pt x="290" y="26"/>
                  </a:moveTo>
                  <a:cubicBezTo>
                    <a:pt x="290" y="25"/>
                    <a:pt x="290" y="25"/>
                    <a:pt x="290" y="25"/>
                  </a:cubicBezTo>
                  <a:cubicBezTo>
                    <a:pt x="290" y="25"/>
                    <a:pt x="290" y="25"/>
                    <a:pt x="290" y="24"/>
                  </a:cubicBezTo>
                  <a:cubicBezTo>
                    <a:pt x="291" y="24"/>
                    <a:pt x="291" y="24"/>
                    <a:pt x="292" y="24"/>
                  </a:cubicBezTo>
                  <a:cubicBezTo>
                    <a:pt x="291" y="25"/>
                    <a:pt x="291" y="26"/>
                    <a:pt x="290" y="26"/>
                  </a:cubicBezTo>
                  <a:close/>
                  <a:moveTo>
                    <a:pt x="301" y="22"/>
                  </a:moveTo>
                  <a:cubicBezTo>
                    <a:pt x="299" y="23"/>
                    <a:pt x="300" y="22"/>
                    <a:pt x="298" y="22"/>
                  </a:cubicBezTo>
                  <a:cubicBezTo>
                    <a:pt x="298" y="22"/>
                    <a:pt x="298" y="22"/>
                    <a:pt x="299" y="23"/>
                  </a:cubicBezTo>
                  <a:cubicBezTo>
                    <a:pt x="297" y="23"/>
                    <a:pt x="297" y="23"/>
                    <a:pt x="298" y="21"/>
                  </a:cubicBezTo>
                  <a:cubicBezTo>
                    <a:pt x="297" y="21"/>
                    <a:pt x="297" y="21"/>
                    <a:pt x="296" y="21"/>
                  </a:cubicBezTo>
                  <a:cubicBezTo>
                    <a:pt x="296" y="21"/>
                    <a:pt x="296" y="22"/>
                    <a:pt x="297" y="22"/>
                  </a:cubicBezTo>
                  <a:cubicBezTo>
                    <a:pt x="297" y="22"/>
                    <a:pt x="297" y="22"/>
                    <a:pt x="297" y="22"/>
                  </a:cubicBezTo>
                  <a:cubicBezTo>
                    <a:pt x="296" y="22"/>
                    <a:pt x="296" y="21"/>
                    <a:pt x="296" y="21"/>
                  </a:cubicBezTo>
                  <a:cubicBezTo>
                    <a:pt x="295" y="21"/>
                    <a:pt x="294" y="21"/>
                    <a:pt x="294" y="21"/>
                  </a:cubicBezTo>
                  <a:cubicBezTo>
                    <a:pt x="294" y="21"/>
                    <a:pt x="295" y="21"/>
                    <a:pt x="295" y="20"/>
                  </a:cubicBezTo>
                  <a:cubicBezTo>
                    <a:pt x="295" y="20"/>
                    <a:pt x="295" y="20"/>
                    <a:pt x="295" y="19"/>
                  </a:cubicBezTo>
                  <a:cubicBezTo>
                    <a:pt x="295" y="19"/>
                    <a:pt x="296" y="20"/>
                    <a:pt x="296" y="20"/>
                  </a:cubicBezTo>
                  <a:cubicBezTo>
                    <a:pt x="297" y="21"/>
                    <a:pt x="300" y="20"/>
                    <a:pt x="301" y="19"/>
                  </a:cubicBezTo>
                  <a:cubicBezTo>
                    <a:pt x="301" y="20"/>
                    <a:pt x="300" y="20"/>
                    <a:pt x="300" y="21"/>
                  </a:cubicBezTo>
                  <a:cubicBezTo>
                    <a:pt x="302" y="21"/>
                    <a:pt x="302" y="20"/>
                    <a:pt x="302" y="18"/>
                  </a:cubicBezTo>
                  <a:cubicBezTo>
                    <a:pt x="302" y="18"/>
                    <a:pt x="303" y="18"/>
                    <a:pt x="303" y="18"/>
                  </a:cubicBezTo>
                  <a:cubicBezTo>
                    <a:pt x="303" y="19"/>
                    <a:pt x="303" y="20"/>
                    <a:pt x="303" y="21"/>
                  </a:cubicBezTo>
                  <a:cubicBezTo>
                    <a:pt x="303" y="20"/>
                    <a:pt x="303" y="20"/>
                    <a:pt x="303" y="20"/>
                  </a:cubicBezTo>
                  <a:cubicBezTo>
                    <a:pt x="302" y="20"/>
                    <a:pt x="302" y="21"/>
                    <a:pt x="302" y="21"/>
                  </a:cubicBezTo>
                  <a:cubicBezTo>
                    <a:pt x="302" y="21"/>
                    <a:pt x="301" y="21"/>
                    <a:pt x="301" y="22"/>
                  </a:cubicBezTo>
                  <a:close/>
                  <a:moveTo>
                    <a:pt x="304" y="25"/>
                  </a:moveTo>
                  <a:cubicBezTo>
                    <a:pt x="305" y="25"/>
                    <a:pt x="305" y="25"/>
                    <a:pt x="305" y="25"/>
                  </a:cubicBezTo>
                  <a:cubicBezTo>
                    <a:pt x="305" y="25"/>
                    <a:pt x="305" y="25"/>
                    <a:pt x="305" y="25"/>
                  </a:cubicBezTo>
                  <a:cubicBezTo>
                    <a:pt x="305" y="25"/>
                    <a:pt x="305" y="25"/>
                    <a:pt x="304" y="25"/>
                  </a:cubicBezTo>
                  <a:close/>
                  <a:moveTo>
                    <a:pt x="306" y="23"/>
                  </a:moveTo>
                  <a:cubicBezTo>
                    <a:pt x="306" y="23"/>
                    <a:pt x="306" y="23"/>
                    <a:pt x="306" y="23"/>
                  </a:cubicBezTo>
                  <a:cubicBezTo>
                    <a:pt x="306" y="23"/>
                    <a:pt x="306" y="23"/>
                    <a:pt x="305" y="23"/>
                  </a:cubicBezTo>
                  <a:cubicBezTo>
                    <a:pt x="304" y="22"/>
                    <a:pt x="306" y="22"/>
                    <a:pt x="306" y="22"/>
                  </a:cubicBezTo>
                  <a:cubicBezTo>
                    <a:pt x="306" y="22"/>
                    <a:pt x="306" y="21"/>
                    <a:pt x="305" y="21"/>
                  </a:cubicBezTo>
                  <a:cubicBezTo>
                    <a:pt x="305" y="21"/>
                    <a:pt x="304" y="20"/>
                    <a:pt x="305" y="20"/>
                  </a:cubicBezTo>
                  <a:cubicBezTo>
                    <a:pt x="306" y="20"/>
                    <a:pt x="305" y="22"/>
                    <a:pt x="307" y="21"/>
                  </a:cubicBezTo>
                  <a:cubicBezTo>
                    <a:pt x="307" y="20"/>
                    <a:pt x="307" y="20"/>
                    <a:pt x="307" y="19"/>
                  </a:cubicBezTo>
                  <a:cubicBezTo>
                    <a:pt x="307" y="19"/>
                    <a:pt x="307" y="20"/>
                    <a:pt x="308" y="20"/>
                  </a:cubicBezTo>
                  <a:cubicBezTo>
                    <a:pt x="308" y="21"/>
                    <a:pt x="308" y="23"/>
                    <a:pt x="306" y="23"/>
                  </a:cubicBezTo>
                  <a:close/>
                  <a:moveTo>
                    <a:pt x="320" y="22"/>
                  </a:moveTo>
                  <a:cubicBezTo>
                    <a:pt x="320" y="23"/>
                    <a:pt x="319" y="23"/>
                    <a:pt x="318" y="23"/>
                  </a:cubicBezTo>
                  <a:cubicBezTo>
                    <a:pt x="319" y="22"/>
                    <a:pt x="319" y="22"/>
                    <a:pt x="319" y="22"/>
                  </a:cubicBezTo>
                  <a:cubicBezTo>
                    <a:pt x="319" y="22"/>
                    <a:pt x="319" y="22"/>
                    <a:pt x="320" y="22"/>
                  </a:cubicBezTo>
                  <a:cubicBezTo>
                    <a:pt x="320" y="22"/>
                    <a:pt x="320" y="22"/>
                    <a:pt x="320" y="22"/>
                  </a:cubicBezTo>
                  <a:close/>
                  <a:moveTo>
                    <a:pt x="331" y="15"/>
                  </a:moveTo>
                  <a:cubicBezTo>
                    <a:pt x="331" y="15"/>
                    <a:pt x="331" y="14"/>
                    <a:pt x="331" y="13"/>
                  </a:cubicBezTo>
                  <a:cubicBezTo>
                    <a:pt x="332" y="14"/>
                    <a:pt x="333" y="14"/>
                    <a:pt x="334" y="14"/>
                  </a:cubicBezTo>
                  <a:cubicBezTo>
                    <a:pt x="334" y="16"/>
                    <a:pt x="333" y="15"/>
                    <a:pt x="331" y="15"/>
                  </a:cubicBezTo>
                  <a:close/>
                  <a:moveTo>
                    <a:pt x="337" y="11"/>
                  </a:moveTo>
                  <a:cubicBezTo>
                    <a:pt x="337" y="11"/>
                    <a:pt x="337" y="11"/>
                    <a:pt x="337" y="11"/>
                  </a:cubicBezTo>
                  <a:cubicBezTo>
                    <a:pt x="337" y="11"/>
                    <a:pt x="337" y="11"/>
                    <a:pt x="337" y="11"/>
                  </a:cubicBezTo>
                  <a:cubicBezTo>
                    <a:pt x="337" y="11"/>
                    <a:pt x="337" y="11"/>
                    <a:pt x="337" y="11"/>
                  </a:cubicBezTo>
                  <a:close/>
                  <a:moveTo>
                    <a:pt x="359" y="19"/>
                  </a:moveTo>
                  <a:cubicBezTo>
                    <a:pt x="359" y="19"/>
                    <a:pt x="359" y="19"/>
                    <a:pt x="358" y="19"/>
                  </a:cubicBezTo>
                  <a:cubicBezTo>
                    <a:pt x="358" y="18"/>
                    <a:pt x="358" y="18"/>
                    <a:pt x="358" y="18"/>
                  </a:cubicBezTo>
                  <a:cubicBezTo>
                    <a:pt x="358" y="18"/>
                    <a:pt x="357" y="18"/>
                    <a:pt x="357" y="18"/>
                  </a:cubicBezTo>
                  <a:cubicBezTo>
                    <a:pt x="359" y="18"/>
                    <a:pt x="358" y="16"/>
                    <a:pt x="359" y="16"/>
                  </a:cubicBezTo>
                  <a:cubicBezTo>
                    <a:pt x="359" y="16"/>
                    <a:pt x="360" y="17"/>
                    <a:pt x="360" y="17"/>
                  </a:cubicBezTo>
                  <a:cubicBezTo>
                    <a:pt x="360" y="17"/>
                    <a:pt x="359" y="17"/>
                    <a:pt x="359" y="19"/>
                  </a:cubicBezTo>
                  <a:close/>
                  <a:moveTo>
                    <a:pt x="352" y="13"/>
                  </a:moveTo>
                  <a:cubicBezTo>
                    <a:pt x="352" y="13"/>
                    <a:pt x="352" y="13"/>
                    <a:pt x="352" y="13"/>
                  </a:cubicBezTo>
                  <a:cubicBezTo>
                    <a:pt x="352" y="13"/>
                    <a:pt x="352" y="13"/>
                    <a:pt x="351" y="14"/>
                  </a:cubicBezTo>
                  <a:cubicBezTo>
                    <a:pt x="352" y="13"/>
                    <a:pt x="352" y="13"/>
                    <a:pt x="352" y="13"/>
                  </a:cubicBezTo>
                  <a:close/>
                  <a:moveTo>
                    <a:pt x="346" y="15"/>
                  </a:moveTo>
                  <a:cubicBezTo>
                    <a:pt x="345" y="16"/>
                    <a:pt x="345" y="15"/>
                    <a:pt x="345" y="14"/>
                  </a:cubicBezTo>
                  <a:cubicBezTo>
                    <a:pt x="344" y="14"/>
                    <a:pt x="344" y="14"/>
                    <a:pt x="344" y="13"/>
                  </a:cubicBezTo>
                  <a:cubicBezTo>
                    <a:pt x="345" y="13"/>
                    <a:pt x="346" y="14"/>
                    <a:pt x="346" y="15"/>
                  </a:cubicBezTo>
                  <a:close/>
                  <a:moveTo>
                    <a:pt x="342" y="14"/>
                  </a:moveTo>
                  <a:cubicBezTo>
                    <a:pt x="342" y="15"/>
                    <a:pt x="342" y="15"/>
                    <a:pt x="343" y="15"/>
                  </a:cubicBezTo>
                  <a:cubicBezTo>
                    <a:pt x="343" y="15"/>
                    <a:pt x="343" y="16"/>
                    <a:pt x="343" y="16"/>
                  </a:cubicBezTo>
                  <a:cubicBezTo>
                    <a:pt x="343" y="16"/>
                    <a:pt x="342" y="16"/>
                    <a:pt x="342" y="16"/>
                  </a:cubicBezTo>
                  <a:cubicBezTo>
                    <a:pt x="342" y="15"/>
                    <a:pt x="340" y="15"/>
                    <a:pt x="342" y="14"/>
                  </a:cubicBezTo>
                  <a:close/>
                  <a:moveTo>
                    <a:pt x="348" y="16"/>
                  </a:moveTo>
                  <a:cubicBezTo>
                    <a:pt x="348" y="16"/>
                    <a:pt x="347" y="16"/>
                    <a:pt x="347" y="16"/>
                  </a:cubicBezTo>
                  <a:cubicBezTo>
                    <a:pt x="346" y="16"/>
                    <a:pt x="346" y="17"/>
                    <a:pt x="346" y="17"/>
                  </a:cubicBezTo>
                  <a:cubicBezTo>
                    <a:pt x="346" y="17"/>
                    <a:pt x="345" y="17"/>
                    <a:pt x="345" y="17"/>
                  </a:cubicBezTo>
                  <a:cubicBezTo>
                    <a:pt x="345" y="17"/>
                    <a:pt x="345" y="16"/>
                    <a:pt x="345" y="16"/>
                  </a:cubicBezTo>
                  <a:cubicBezTo>
                    <a:pt x="346" y="16"/>
                    <a:pt x="346" y="15"/>
                    <a:pt x="347" y="15"/>
                  </a:cubicBezTo>
                  <a:cubicBezTo>
                    <a:pt x="346" y="14"/>
                    <a:pt x="346" y="13"/>
                    <a:pt x="345" y="12"/>
                  </a:cubicBezTo>
                  <a:cubicBezTo>
                    <a:pt x="346" y="12"/>
                    <a:pt x="347" y="13"/>
                    <a:pt x="347" y="13"/>
                  </a:cubicBezTo>
                  <a:cubicBezTo>
                    <a:pt x="347" y="13"/>
                    <a:pt x="349" y="14"/>
                    <a:pt x="349" y="14"/>
                  </a:cubicBezTo>
                  <a:cubicBezTo>
                    <a:pt x="349" y="14"/>
                    <a:pt x="349" y="13"/>
                    <a:pt x="349" y="13"/>
                  </a:cubicBezTo>
                  <a:cubicBezTo>
                    <a:pt x="350" y="12"/>
                    <a:pt x="350" y="14"/>
                    <a:pt x="351" y="14"/>
                  </a:cubicBezTo>
                  <a:cubicBezTo>
                    <a:pt x="351" y="14"/>
                    <a:pt x="351" y="14"/>
                    <a:pt x="351" y="14"/>
                  </a:cubicBezTo>
                  <a:cubicBezTo>
                    <a:pt x="351" y="14"/>
                    <a:pt x="351" y="14"/>
                    <a:pt x="351" y="14"/>
                  </a:cubicBezTo>
                  <a:cubicBezTo>
                    <a:pt x="351" y="14"/>
                    <a:pt x="351" y="14"/>
                    <a:pt x="351" y="15"/>
                  </a:cubicBezTo>
                  <a:cubicBezTo>
                    <a:pt x="351" y="14"/>
                    <a:pt x="350" y="14"/>
                    <a:pt x="350" y="14"/>
                  </a:cubicBezTo>
                  <a:cubicBezTo>
                    <a:pt x="349" y="13"/>
                    <a:pt x="350" y="15"/>
                    <a:pt x="348" y="15"/>
                  </a:cubicBezTo>
                  <a:cubicBezTo>
                    <a:pt x="348" y="15"/>
                    <a:pt x="348" y="15"/>
                    <a:pt x="348" y="15"/>
                  </a:cubicBezTo>
                  <a:cubicBezTo>
                    <a:pt x="348" y="15"/>
                    <a:pt x="348" y="15"/>
                    <a:pt x="348" y="15"/>
                  </a:cubicBezTo>
                  <a:cubicBezTo>
                    <a:pt x="348" y="15"/>
                    <a:pt x="348" y="16"/>
                    <a:pt x="348" y="16"/>
                  </a:cubicBezTo>
                  <a:close/>
                  <a:moveTo>
                    <a:pt x="355" y="16"/>
                  </a:moveTo>
                  <a:cubicBezTo>
                    <a:pt x="355" y="16"/>
                    <a:pt x="355" y="15"/>
                    <a:pt x="355" y="15"/>
                  </a:cubicBezTo>
                  <a:cubicBezTo>
                    <a:pt x="355" y="15"/>
                    <a:pt x="355" y="16"/>
                    <a:pt x="356" y="16"/>
                  </a:cubicBezTo>
                  <a:cubicBezTo>
                    <a:pt x="355" y="16"/>
                    <a:pt x="355" y="16"/>
                    <a:pt x="355" y="16"/>
                  </a:cubicBezTo>
                  <a:close/>
                  <a:moveTo>
                    <a:pt x="357" y="21"/>
                  </a:moveTo>
                  <a:cubicBezTo>
                    <a:pt x="357" y="20"/>
                    <a:pt x="357" y="20"/>
                    <a:pt x="357" y="20"/>
                  </a:cubicBezTo>
                  <a:cubicBezTo>
                    <a:pt x="358" y="20"/>
                    <a:pt x="358" y="20"/>
                    <a:pt x="358" y="20"/>
                  </a:cubicBezTo>
                  <a:cubicBezTo>
                    <a:pt x="358" y="20"/>
                    <a:pt x="357" y="20"/>
                    <a:pt x="357" y="21"/>
                  </a:cubicBezTo>
                  <a:close/>
                  <a:moveTo>
                    <a:pt x="359" y="24"/>
                  </a:moveTo>
                  <a:cubicBezTo>
                    <a:pt x="359" y="24"/>
                    <a:pt x="359" y="24"/>
                    <a:pt x="359" y="24"/>
                  </a:cubicBezTo>
                  <a:cubicBezTo>
                    <a:pt x="362" y="24"/>
                    <a:pt x="358" y="26"/>
                    <a:pt x="359" y="24"/>
                  </a:cubicBezTo>
                  <a:close/>
                  <a:moveTo>
                    <a:pt x="360" y="17"/>
                  </a:moveTo>
                  <a:cubicBezTo>
                    <a:pt x="360" y="16"/>
                    <a:pt x="360" y="16"/>
                    <a:pt x="360" y="16"/>
                  </a:cubicBezTo>
                  <a:cubicBezTo>
                    <a:pt x="360" y="16"/>
                    <a:pt x="360" y="16"/>
                    <a:pt x="360" y="16"/>
                  </a:cubicBezTo>
                  <a:cubicBezTo>
                    <a:pt x="360" y="16"/>
                    <a:pt x="360" y="17"/>
                    <a:pt x="360" y="17"/>
                  </a:cubicBezTo>
                  <a:close/>
                  <a:moveTo>
                    <a:pt x="403" y="13"/>
                  </a:moveTo>
                  <a:cubicBezTo>
                    <a:pt x="404" y="13"/>
                    <a:pt x="405" y="13"/>
                    <a:pt x="405" y="14"/>
                  </a:cubicBezTo>
                  <a:cubicBezTo>
                    <a:pt x="404" y="14"/>
                    <a:pt x="404" y="14"/>
                    <a:pt x="403" y="13"/>
                  </a:cubicBezTo>
                  <a:close/>
                  <a:moveTo>
                    <a:pt x="409" y="16"/>
                  </a:moveTo>
                  <a:cubicBezTo>
                    <a:pt x="409" y="16"/>
                    <a:pt x="409" y="16"/>
                    <a:pt x="408" y="16"/>
                  </a:cubicBezTo>
                  <a:cubicBezTo>
                    <a:pt x="409" y="16"/>
                    <a:pt x="409" y="15"/>
                    <a:pt x="409" y="15"/>
                  </a:cubicBezTo>
                  <a:cubicBezTo>
                    <a:pt x="409" y="15"/>
                    <a:pt x="409" y="15"/>
                    <a:pt x="409" y="15"/>
                  </a:cubicBezTo>
                  <a:cubicBezTo>
                    <a:pt x="409" y="16"/>
                    <a:pt x="410" y="16"/>
                    <a:pt x="410" y="16"/>
                  </a:cubicBezTo>
                  <a:cubicBezTo>
                    <a:pt x="410" y="16"/>
                    <a:pt x="410" y="16"/>
                    <a:pt x="410" y="16"/>
                  </a:cubicBezTo>
                  <a:cubicBezTo>
                    <a:pt x="411" y="16"/>
                    <a:pt x="411" y="16"/>
                    <a:pt x="411" y="17"/>
                  </a:cubicBezTo>
                  <a:cubicBezTo>
                    <a:pt x="410" y="18"/>
                    <a:pt x="410" y="16"/>
                    <a:pt x="409" y="16"/>
                  </a:cubicBezTo>
                  <a:close/>
                  <a:moveTo>
                    <a:pt x="408" y="11"/>
                  </a:moveTo>
                  <a:cubicBezTo>
                    <a:pt x="408" y="12"/>
                    <a:pt x="408" y="12"/>
                    <a:pt x="408" y="12"/>
                  </a:cubicBezTo>
                  <a:cubicBezTo>
                    <a:pt x="408" y="12"/>
                    <a:pt x="408" y="12"/>
                    <a:pt x="408" y="12"/>
                  </a:cubicBezTo>
                  <a:cubicBezTo>
                    <a:pt x="408" y="12"/>
                    <a:pt x="409" y="12"/>
                    <a:pt x="409" y="12"/>
                  </a:cubicBezTo>
                  <a:cubicBezTo>
                    <a:pt x="409" y="12"/>
                    <a:pt x="410" y="13"/>
                    <a:pt x="410" y="13"/>
                  </a:cubicBezTo>
                  <a:cubicBezTo>
                    <a:pt x="409" y="13"/>
                    <a:pt x="409" y="13"/>
                    <a:pt x="409" y="13"/>
                  </a:cubicBezTo>
                  <a:cubicBezTo>
                    <a:pt x="409" y="13"/>
                    <a:pt x="408" y="13"/>
                    <a:pt x="408" y="13"/>
                  </a:cubicBezTo>
                  <a:cubicBezTo>
                    <a:pt x="407" y="13"/>
                    <a:pt x="407" y="14"/>
                    <a:pt x="407" y="14"/>
                  </a:cubicBezTo>
                  <a:cubicBezTo>
                    <a:pt x="406" y="14"/>
                    <a:pt x="406" y="13"/>
                    <a:pt x="406" y="12"/>
                  </a:cubicBezTo>
                  <a:cubicBezTo>
                    <a:pt x="406" y="12"/>
                    <a:pt x="406" y="10"/>
                    <a:pt x="407" y="10"/>
                  </a:cubicBezTo>
                  <a:cubicBezTo>
                    <a:pt x="407" y="11"/>
                    <a:pt x="407" y="11"/>
                    <a:pt x="407" y="11"/>
                  </a:cubicBezTo>
                  <a:cubicBezTo>
                    <a:pt x="407" y="11"/>
                    <a:pt x="407" y="11"/>
                    <a:pt x="408" y="11"/>
                  </a:cubicBezTo>
                  <a:close/>
                  <a:moveTo>
                    <a:pt x="407" y="10"/>
                  </a:moveTo>
                  <a:cubicBezTo>
                    <a:pt x="407" y="10"/>
                    <a:pt x="407" y="10"/>
                    <a:pt x="407" y="10"/>
                  </a:cubicBezTo>
                  <a:cubicBezTo>
                    <a:pt x="407" y="10"/>
                    <a:pt x="407" y="10"/>
                    <a:pt x="407" y="10"/>
                  </a:cubicBezTo>
                  <a:cubicBezTo>
                    <a:pt x="407" y="10"/>
                    <a:pt x="407" y="10"/>
                    <a:pt x="407" y="10"/>
                  </a:cubicBezTo>
                  <a:close/>
                  <a:moveTo>
                    <a:pt x="402" y="8"/>
                  </a:moveTo>
                  <a:cubicBezTo>
                    <a:pt x="402" y="8"/>
                    <a:pt x="402" y="8"/>
                    <a:pt x="402" y="9"/>
                  </a:cubicBezTo>
                  <a:cubicBezTo>
                    <a:pt x="403" y="8"/>
                    <a:pt x="403" y="8"/>
                    <a:pt x="403" y="8"/>
                  </a:cubicBezTo>
                  <a:cubicBezTo>
                    <a:pt x="403" y="9"/>
                    <a:pt x="403" y="9"/>
                    <a:pt x="404" y="9"/>
                  </a:cubicBezTo>
                  <a:cubicBezTo>
                    <a:pt x="404" y="9"/>
                    <a:pt x="404" y="8"/>
                    <a:pt x="404" y="8"/>
                  </a:cubicBezTo>
                  <a:cubicBezTo>
                    <a:pt x="404" y="8"/>
                    <a:pt x="405" y="9"/>
                    <a:pt x="405" y="9"/>
                  </a:cubicBezTo>
                  <a:cubicBezTo>
                    <a:pt x="405" y="9"/>
                    <a:pt x="405" y="9"/>
                    <a:pt x="405" y="9"/>
                  </a:cubicBezTo>
                  <a:cubicBezTo>
                    <a:pt x="404" y="10"/>
                    <a:pt x="405" y="10"/>
                    <a:pt x="405" y="11"/>
                  </a:cubicBezTo>
                  <a:cubicBezTo>
                    <a:pt x="405" y="11"/>
                    <a:pt x="405" y="12"/>
                    <a:pt x="405" y="12"/>
                  </a:cubicBezTo>
                  <a:cubicBezTo>
                    <a:pt x="405" y="12"/>
                    <a:pt x="404" y="11"/>
                    <a:pt x="404" y="11"/>
                  </a:cubicBezTo>
                  <a:cubicBezTo>
                    <a:pt x="404" y="11"/>
                    <a:pt x="404" y="10"/>
                    <a:pt x="404" y="10"/>
                  </a:cubicBezTo>
                  <a:cubicBezTo>
                    <a:pt x="404" y="10"/>
                    <a:pt x="403" y="10"/>
                    <a:pt x="402" y="10"/>
                  </a:cubicBezTo>
                  <a:cubicBezTo>
                    <a:pt x="402" y="10"/>
                    <a:pt x="402" y="10"/>
                    <a:pt x="402" y="10"/>
                  </a:cubicBezTo>
                  <a:cubicBezTo>
                    <a:pt x="403" y="10"/>
                    <a:pt x="402" y="11"/>
                    <a:pt x="401" y="11"/>
                  </a:cubicBezTo>
                  <a:cubicBezTo>
                    <a:pt x="401" y="10"/>
                    <a:pt x="401" y="8"/>
                    <a:pt x="402" y="8"/>
                  </a:cubicBezTo>
                  <a:close/>
                  <a:moveTo>
                    <a:pt x="401" y="14"/>
                  </a:moveTo>
                  <a:cubicBezTo>
                    <a:pt x="401" y="15"/>
                    <a:pt x="401" y="15"/>
                    <a:pt x="401" y="15"/>
                  </a:cubicBezTo>
                  <a:cubicBezTo>
                    <a:pt x="400" y="14"/>
                    <a:pt x="400" y="13"/>
                    <a:pt x="401" y="12"/>
                  </a:cubicBezTo>
                  <a:cubicBezTo>
                    <a:pt x="401" y="12"/>
                    <a:pt x="401" y="12"/>
                    <a:pt x="401" y="12"/>
                  </a:cubicBezTo>
                  <a:cubicBezTo>
                    <a:pt x="401" y="13"/>
                    <a:pt x="401" y="14"/>
                    <a:pt x="401" y="14"/>
                  </a:cubicBezTo>
                  <a:close/>
                  <a:moveTo>
                    <a:pt x="399" y="10"/>
                  </a:moveTo>
                  <a:cubicBezTo>
                    <a:pt x="398" y="11"/>
                    <a:pt x="399" y="14"/>
                    <a:pt x="400" y="14"/>
                  </a:cubicBezTo>
                  <a:cubicBezTo>
                    <a:pt x="398" y="15"/>
                    <a:pt x="399" y="13"/>
                    <a:pt x="398" y="13"/>
                  </a:cubicBezTo>
                  <a:cubicBezTo>
                    <a:pt x="397" y="12"/>
                    <a:pt x="399" y="11"/>
                    <a:pt x="397" y="11"/>
                  </a:cubicBezTo>
                  <a:cubicBezTo>
                    <a:pt x="397" y="11"/>
                    <a:pt x="397" y="11"/>
                    <a:pt x="397" y="11"/>
                  </a:cubicBezTo>
                  <a:cubicBezTo>
                    <a:pt x="398" y="10"/>
                    <a:pt x="398" y="10"/>
                    <a:pt x="399" y="10"/>
                  </a:cubicBezTo>
                  <a:cubicBezTo>
                    <a:pt x="399" y="10"/>
                    <a:pt x="399" y="10"/>
                    <a:pt x="399" y="10"/>
                  </a:cubicBezTo>
                  <a:cubicBezTo>
                    <a:pt x="399" y="10"/>
                    <a:pt x="399" y="10"/>
                    <a:pt x="399" y="10"/>
                  </a:cubicBezTo>
                  <a:close/>
                  <a:moveTo>
                    <a:pt x="390" y="9"/>
                  </a:moveTo>
                  <a:cubicBezTo>
                    <a:pt x="390" y="9"/>
                    <a:pt x="390" y="9"/>
                    <a:pt x="390" y="9"/>
                  </a:cubicBezTo>
                  <a:cubicBezTo>
                    <a:pt x="390" y="9"/>
                    <a:pt x="390" y="10"/>
                    <a:pt x="390" y="10"/>
                  </a:cubicBezTo>
                  <a:cubicBezTo>
                    <a:pt x="390" y="10"/>
                    <a:pt x="390" y="10"/>
                    <a:pt x="389" y="10"/>
                  </a:cubicBezTo>
                  <a:cubicBezTo>
                    <a:pt x="389" y="10"/>
                    <a:pt x="390" y="10"/>
                    <a:pt x="390" y="9"/>
                  </a:cubicBezTo>
                  <a:close/>
                  <a:moveTo>
                    <a:pt x="380" y="13"/>
                  </a:moveTo>
                  <a:cubicBezTo>
                    <a:pt x="379" y="14"/>
                    <a:pt x="378" y="13"/>
                    <a:pt x="378" y="14"/>
                  </a:cubicBezTo>
                  <a:cubicBezTo>
                    <a:pt x="378" y="13"/>
                    <a:pt x="377" y="13"/>
                    <a:pt x="377" y="12"/>
                  </a:cubicBezTo>
                  <a:cubicBezTo>
                    <a:pt x="378" y="13"/>
                    <a:pt x="379" y="13"/>
                    <a:pt x="380" y="13"/>
                  </a:cubicBezTo>
                  <a:close/>
                  <a:moveTo>
                    <a:pt x="379" y="8"/>
                  </a:moveTo>
                  <a:cubicBezTo>
                    <a:pt x="379" y="9"/>
                    <a:pt x="378" y="8"/>
                    <a:pt x="378" y="9"/>
                  </a:cubicBezTo>
                  <a:cubicBezTo>
                    <a:pt x="377" y="9"/>
                    <a:pt x="378" y="7"/>
                    <a:pt x="379" y="8"/>
                  </a:cubicBezTo>
                  <a:close/>
                  <a:moveTo>
                    <a:pt x="374" y="10"/>
                  </a:moveTo>
                  <a:cubicBezTo>
                    <a:pt x="374" y="11"/>
                    <a:pt x="372" y="11"/>
                    <a:pt x="373" y="12"/>
                  </a:cubicBezTo>
                  <a:cubicBezTo>
                    <a:pt x="373" y="12"/>
                    <a:pt x="372" y="12"/>
                    <a:pt x="372" y="12"/>
                  </a:cubicBezTo>
                  <a:cubicBezTo>
                    <a:pt x="372" y="12"/>
                    <a:pt x="372" y="11"/>
                    <a:pt x="372" y="9"/>
                  </a:cubicBezTo>
                  <a:cubicBezTo>
                    <a:pt x="372" y="10"/>
                    <a:pt x="373" y="10"/>
                    <a:pt x="374" y="10"/>
                  </a:cubicBezTo>
                  <a:close/>
                  <a:moveTo>
                    <a:pt x="370" y="17"/>
                  </a:moveTo>
                  <a:cubicBezTo>
                    <a:pt x="370" y="17"/>
                    <a:pt x="370" y="16"/>
                    <a:pt x="370" y="16"/>
                  </a:cubicBezTo>
                  <a:cubicBezTo>
                    <a:pt x="370" y="17"/>
                    <a:pt x="370" y="17"/>
                    <a:pt x="370" y="17"/>
                  </a:cubicBezTo>
                  <a:close/>
                  <a:moveTo>
                    <a:pt x="364" y="10"/>
                  </a:moveTo>
                  <a:cubicBezTo>
                    <a:pt x="364" y="10"/>
                    <a:pt x="364" y="9"/>
                    <a:pt x="365" y="9"/>
                  </a:cubicBezTo>
                  <a:cubicBezTo>
                    <a:pt x="365" y="10"/>
                    <a:pt x="364" y="10"/>
                    <a:pt x="364" y="10"/>
                  </a:cubicBezTo>
                  <a:close/>
                  <a:moveTo>
                    <a:pt x="368" y="13"/>
                  </a:moveTo>
                  <a:cubicBezTo>
                    <a:pt x="368" y="12"/>
                    <a:pt x="369" y="12"/>
                    <a:pt x="369" y="11"/>
                  </a:cubicBezTo>
                  <a:cubicBezTo>
                    <a:pt x="369" y="11"/>
                    <a:pt x="370" y="12"/>
                    <a:pt x="370" y="12"/>
                  </a:cubicBezTo>
                  <a:cubicBezTo>
                    <a:pt x="370" y="13"/>
                    <a:pt x="369" y="13"/>
                    <a:pt x="369" y="13"/>
                  </a:cubicBezTo>
                  <a:cubicBezTo>
                    <a:pt x="370" y="14"/>
                    <a:pt x="370" y="14"/>
                    <a:pt x="370" y="14"/>
                  </a:cubicBezTo>
                  <a:cubicBezTo>
                    <a:pt x="369" y="14"/>
                    <a:pt x="369" y="13"/>
                    <a:pt x="368" y="13"/>
                  </a:cubicBezTo>
                  <a:close/>
                  <a:moveTo>
                    <a:pt x="372" y="8"/>
                  </a:moveTo>
                  <a:cubicBezTo>
                    <a:pt x="372" y="8"/>
                    <a:pt x="372" y="8"/>
                    <a:pt x="372" y="8"/>
                  </a:cubicBezTo>
                  <a:cubicBezTo>
                    <a:pt x="372" y="8"/>
                    <a:pt x="372" y="8"/>
                    <a:pt x="372" y="8"/>
                  </a:cubicBezTo>
                  <a:cubicBezTo>
                    <a:pt x="372" y="8"/>
                    <a:pt x="372" y="8"/>
                    <a:pt x="372" y="8"/>
                  </a:cubicBezTo>
                  <a:close/>
                  <a:moveTo>
                    <a:pt x="369" y="9"/>
                  </a:moveTo>
                  <a:cubicBezTo>
                    <a:pt x="369" y="9"/>
                    <a:pt x="369" y="9"/>
                    <a:pt x="369" y="10"/>
                  </a:cubicBezTo>
                  <a:cubicBezTo>
                    <a:pt x="368" y="10"/>
                    <a:pt x="368" y="10"/>
                    <a:pt x="367" y="10"/>
                  </a:cubicBezTo>
                  <a:cubicBezTo>
                    <a:pt x="367" y="9"/>
                    <a:pt x="367" y="9"/>
                    <a:pt x="367" y="9"/>
                  </a:cubicBezTo>
                  <a:cubicBezTo>
                    <a:pt x="368" y="9"/>
                    <a:pt x="369" y="9"/>
                    <a:pt x="369" y="9"/>
                  </a:cubicBezTo>
                  <a:close/>
                  <a:moveTo>
                    <a:pt x="357" y="6"/>
                  </a:moveTo>
                  <a:cubicBezTo>
                    <a:pt x="358" y="6"/>
                    <a:pt x="359" y="6"/>
                    <a:pt x="359" y="5"/>
                  </a:cubicBezTo>
                  <a:cubicBezTo>
                    <a:pt x="359" y="6"/>
                    <a:pt x="359" y="6"/>
                    <a:pt x="360" y="7"/>
                  </a:cubicBezTo>
                  <a:cubicBezTo>
                    <a:pt x="359" y="7"/>
                    <a:pt x="359" y="8"/>
                    <a:pt x="359" y="8"/>
                  </a:cubicBezTo>
                  <a:cubicBezTo>
                    <a:pt x="359" y="8"/>
                    <a:pt x="358" y="8"/>
                    <a:pt x="358" y="8"/>
                  </a:cubicBezTo>
                  <a:cubicBezTo>
                    <a:pt x="358" y="8"/>
                    <a:pt x="358" y="8"/>
                    <a:pt x="358" y="8"/>
                  </a:cubicBezTo>
                  <a:cubicBezTo>
                    <a:pt x="358" y="8"/>
                    <a:pt x="358" y="8"/>
                    <a:pt x="358" y="8"/>
                  </a:cubicBezTo>
                  <a:cubicBezTo>
                    <a:pt x="358" y="8"/>
                    <a:pt x="358" y="7"/>
                    <a:pt x="358" y="7"/>
                  </a:cubicBezTo>
                  <a:cubicBezTo>
                    <a:pt x="358" y="7"/>
                    <a:pt x="359" y="7"/>
                    <a:pt x="359" y="6"/>
                  </a:cubicBezTo>
                  <a:cubicBezTo>
                    <a:pt x="358" y="6"/>
                    <a:pt x="358" y="6"/>
                    <a:pt x="357" y="6"/>
                  </a:cubicBezTo>
                  <a:cubicBezTo>
                    <a:pt x="357" y="6"/>
                    <a:pt x="357" y="6"/>
                    <a:pt x="357" y="6"/>
                  </a:cubicBezTo>
                  <a:close/>
                  <a:moveTo>
                    <a:pt x="364" y="14"/>
                  </a:moveTo>
                  <a:cubicBezTo>
                    <a:pt x="364" y="12"/>
                    <a:pt x="365" y="13"/>
                    <a:pt x="365" y="12"/>
                  </a:cubicBezTo>
                  <a:cubicBezTo>
                    <a:pt x="365" y="12"/>
                    <a:pt x="364" y="12"/>
                    <a:pt x="364" y="11"/>
                  </a:cubicBezTo>
                  <a:cubicBezTo>
                    <a:pt x="365" y="11"/>
                    <a:pt x="366" y="12"/>
                    <a:pt x="367" y="12"/>
                  </a:cubicBezTo>
                  <a:cubicBezTo>
                    <a:pt x="367" y="13"/>
                    <a:pt x="365" y="12"/>
                    <a:pt x="366" y="13"/>
                  </a:cubicBezTo>
                  <a:cubicBezTo>
                    <a:pt x="366" y="14"/>
                    <a:pt x="365" y="13"/>
                    <a:pt x="364" y="13"/>
                  </a:cubicBezTo>
                  <a:cubicBezTo>
                    <a:pt x="364" y="14"/>
                    <a:pt x="364" y="15"/>
                    <a:pt x="363" y="15"/>
                  </a:cubicBezTo>
                  <a:cubicBezTo>
                    <a:pt x="363" y="15"/>
                    <a:pt x="364" y="15"/>
                    <a:pt x="365" y="15"/>
                  </a:cubicBezTo>
                  <a:cubicBezTo>
                    <a:pt x="364" y="15"/>
                    <a:pt x="364" y="15"/>
                    <a:pt x="363" y="16"/>
                  </a:cubicBezTo>
                  <a:cubicBezTo>
                    <a:pt x="363" y="15"/>
                    <a:pt x="363" y="15"/>
                    <a:pt x="363" y="15"/>
                  </a:cubicBezTo>
                  <a:cubicBezTo>
                    <a:pt x="363" y="15"/>
                    <a:pt x="363" y="14"/>
                    <a:pt x="363" y="14"/>
                  </a:cubicBezTo>
                  <a:cubicBezTo>
                    <a:pt x="363" y="14"/>
                    <a:pt x="363" y="14"/>
                    <a:pt x="363" y="14"/>
                  </a:cubicBezTo>
                  <a:cubicBezTo>
                    <a:pt x="363" y="14"/>
                    <a:pt x="364" y="14"/>
                    <a:pt x="364" y="14"/>
                  </a:cubicBezTo>
                  <a:close/>
                  <a:moveTo>
                    <a:pt x="365" y="15"/>
                  </a:moveTo>
                  <a:cubicBezTo>
                    <a:pt x="365" y="15"/>
                    <a:pt x="365" y="15"/>
                    <a:pt x="365" y="15"/>
                  </a:cubicBezTo>
                  <a:cubicBezTo>
                    <a:pt x="365" y="15"/>
                    <a:pt x="365" y="15"/>
                    <a:pt x="365" y="15"/>
                  </a:cubicBezTo>
                  <a:cubicBezTo>
                    <a:pt x="365" y="15"/>
                    <a:pt x="365" y="15"/>
                    <a:pt x="365" y="15"/>
                  </a:cubicBezTo>
                  <a:cubicBezTo>
                    <a:pt x="365" y="15"/>
                    <a:pt x="365" y="15"/>
                    <a:pt x="365" y="15"/>
                  </a:cubicBezTo>
                  <a:close/>
                  <a:moveTo>
                    <a:pt x="361" y="21"/>
                  </a:moveTo>
                  <a:cubicBezTo>
                    <a:pt x="361" y="20"/>
                    <a:pt x="361" y="19"/>
                    <a:pt x="362" y="19"/>
                  </a:cubicBezTo>
                  <a:cubicBezTo>
                    <a:pt x="362" y="20"/>
                    <a:pt x="362" y="21"/>
                    <a:pt x="361" y="21"/>
                  </a:cubicBezTo>
                  <a:close/>
                  <a:moveTo>
                    <a:pt x="365" y="19"/>
                  </a:moveTo>
                  <a:cubicBezTo>
                    <a:pt x="365" y="19"/>
                    <a:pt x="365" y="19"/>
                    <a:pt x="365" y="19"/>
                  </a:cubicBezTo>
                  <a:cubicBezTo>
                    <a:pt x="365" y="18"/>
                    <a:pt x="364" y="17"/>
                    <a:pt x="363" y="17"/>
                  </a:cubicBezTo>
                  <a:cubicBezTo>
                    <a:pt x="363" y="18"/>
                    <a:pt x="363" y="18"/>
                    <a:pt x="364" y="19"/>
                  </a:cubicBezTo>
                  <a:cubicBezTo>
                    <a:pt x="363" y="19"/>
                    <a:pt x="362" y="18"/>
                    <a:pt x="362" y="17"/>
                  </a:cubicBezTo>
                  <a:cubicBezTo>
                    <a:pt x="362" y="16"/>
                    <a:pt x="362" y="16"/>
                    <a:pt x="363" y="16"/>
                  </a:cubicBezTo>
                  <a:cubicBezTo>
                    <a:pt x="363" y="16"/>
                    <a:pt x="363" y="17"/>
                    <a:pt x="363" y="17"/>
                  </a:cubicBezTo>
                  <a:cubicBezTo>
                    <a:pt x="363" y="16"/>
                    <a:pt x="363" y="16"/>
                    <a:pt x="364" y="16"/>
                  </a:cubicBezTo>
                  <a:cubicBezTo>
                    <a:pt x="364" y="17"/>
                    <a:pt x="364" y="17"/>
                    <a:pt x="365" y="17"/>
                  </a:cubicBezTo>
                  <a:cubicBezTo>
                    <a:pt x="365" y="18"/>
                    <a:pt x="365" y="18"/>
                    <a:pt x="365" y="19"/>
                  </a:cubicBezTo>
                  <a:cubicBezTo>
                    <a:pt x="366" y="18"/>
                    <a:pt x="366" y="20"/>
                    <a:pt x="367" y="20"/>
                  </a:cubicBezTo>
                  <a:cubicBezTo>
                    <a:pt x="365" y="20"/>
                    <a:pt x="366" y="19"/>
                    <a:pt x="365" y="19"/>
                  </a:cubicBezTo>
                  <a:close/>
                  <a:moveTo>
                    <a:pt x="367" y="22"/>
                  </a:moveTo>
                  <a:cubicBezTo>
                    <a:pt x="367" y="23"/>
                    <a:pt x="368" y="23"/>
                    <a:pt x="368" y="24"/>
                  </a:cubicBezTo>
                  <a:cubicBezTo>
                    <a:pt x="367" y="24"/>
                    <a:pt x="365" y="23"/>
                    <a:pt x="367" y="22"/>
                  </a:cubicBezTo>
                  <a:close/>
                  <a:moveTo>
                    <a:pt x="370" y="20"/>
                  </a:moveTo>
                  <a:cubicBezTo>
                    <a:pt x="370" y="20"/>
                    <a:pt x="370" y="19"/>
                    <a:pt x="369" y="19"/>
                  </a:cubicBezTo>
                  <a:cubicBezTo>
                    <a:pt x="369" y="19"/>
                    <a:pt x="369" y="20"/>
                    <a:pt x="369" y="20"/>
                  </a:cubicBezTo>
                  <a:cubicBezTo>
                    <a:pt x="368" y="19"/>
                    <a:pt x="369" y="19"/>
                    <a:pt x="369" y="19"/>
                  </a:cubicBezTo>
                  <a:cubicBezTo>
                    <a:pt x="369" y="19"/>
                    <a:pt x="370" y="19"/>
                    <a:pt x="371" y="19"/>
                  </a:cubicBezTo>
                  <a:cubicBezTo>
                    <a:pt x="371" y="19"/>
                    <a:pt x="370" y="20"/>
                    <a:pt x="370" y="20"/>
                  </a:cubicBezTo>
                  <a:cubicBezTo>
                    <a:pt x="370" y="20"/>
                    <a:pt x="370" y="20"/>
                    <a:pt x="370" y="20"/>
                  </a:cubicBezTo>
                  <a:close/>
                  <a:moveTo>
                    <a:pt x="372" y="21"/>
                  </a:moveTo>
                  <a:cubicBezTo>
                    <a:pt x="372" y="21"/>
                    <a:pt x="372" y="20"/>
                    <a:pt x="371" y="20"/>
                  </a:cubicBezTo>
                  <a:cubicBezTo>
                    <a:pt x="372" y="19"/>
                    <a:pt x="372" y="19"/>
                    <a:pt x="372" y="17"/>
                  </a:cubicBezTo>
                  <a:cubicBezTo>
                    <a:pt x="372" y="17"/>
                    <a:pt x="371" y="16"/>
                    <a:pt x="370" y="16"/>
                  </a:cubicBezTo>
                  <a:cubicBezTo>
                    <a:pt x="370" y="16"/>
                    <a:pt x="370" y="16"/>
                    <a:pt x="370" y="16"/>
                  </a:cubicBezTo>
                  <a:cubicBezTo>
                    <a:pt x="371" y="16"/>
                    <a:pt x="371" y="16"/>
                    <a:pt x="371" y="16"/>
                  </a:cubicBezTo>
                  <a:cubicBezTo>
                    <a:pt x="371" y="16"/>
                    <a:pt x="371" y="16"/>
                    <a:pt x="371" y="16"/>
                  </a:cubicBezTo>
                  <a:cubicBezTo>
                    <a:pt x="371" y="16"/>
                    <a:pt x="371" y="16"/>
                    <a:pt x="372" y="16"/>
                  </a:cubicBezTo>
                  <a:cubicBezTo>
                    <a:pt x="372" y="15"/>
                    <a:pt x="372" y="15"/>
                    <a:pt x="372" y="14"/>
                  </a:cubicBezTo>
                  <a:cubicBezTo>
                    <a:pt x="372" y="14"/>
                    <a:pt x="372" y="14"/>
                    <a:pt x="372" y="14"/>
                  </a:cubicBezTo>
                  <a:cubicBezTo>
                    <a:pt x="373" y="15"/>
                    <a:pt x="373" y="15"/>
                    <a:pt x="373" y="15"/>
                  </a:cubicBezTo>
                  <a:cubicBezTo>
                    <a:pt x="373" y="15"/>
                    <a:pt x="372" y="16"/>
                    <a:pt x="372" y="16"/>
                  </a:cubicBezTo>
                  <a:cubicBezTo>
                    <a:pt x="373" y="16"/>
                    <a:pt x="373" y="17"/>
                    <a:pt x="374" y="17"/>
                  </a:cubicBezTo>
                  <a:cubicBezTo>
                    <a:pt x="373" y="17"/>
                    <a:pt x="373" y="17"/>
                    <a:pt x="373" y="18"/>
                  </a:cubicBezTo>
                  <a:cubicBezTo>
                    <a:pt x="373" y="18"/>
                    <a:pt x="373" y="18"/>
                    <a:pt x="373" y="18"/>
                  </a:cubicBezTo>
                  <a:cubicBezTo>
                    <a:pt x="373" y="19"/>
                    <a:pt x="373" y="19"/>
                    <a:pt x="373" y="20"/>
                  </a:cubicBezTo>
                  <a:cubicBezTo>
                    <a:pt x="373" y="20"/>
                    <a:pt x="373" y="20"/>
                    <a:pt x="373" y="20"/>
                  </a:cubicBezTo>
                  <a:cubicBezTo>
                    <a:pt x="373" y="21"/>
                    <a:pt x="372" y="21"/>
                    <a:pt x="372" y="21"/>
                  </a:cubicBezTo>
                  <a:close/>
                  <a:moveTo>
                    <a:pt x="377" y="19"/>
                  </a:moveTo>
                  <a:cubicBezTo>
                    <a:pt x="377" y="18"/>
                    <a:pt x="376" y="18"/>
                    <a:pt x="376" y="18"/>
                  </a:cubicBezTo>
                  <a:cubicBezTo>
                    <a:pt x="376" y="18"/>
                    <a:pt x="377" y="17"/>
                    <a:pt x="376" y="17"/>
                  </a:cubicBezTo>
                  <a:cubicBezTo>
                    <a:pt x="376" y="17"/>
                    <a:pt x="376" y="17"/>
                    <a:pt x="376" y="17"/>
                  </a:cubicBezTo>
                  <a:cubicBezTo>
                    <a:pt x="376" y="17"/>
                    <a:pt x="376" y="17"/>
                    <a:pt x="377" y="17"/>
                  </a:cubicBezTo>
                  <a:cubicBezTo>
                    <a:pt x="376" y="17"/>
                    <a:pt x="376" y="16"/>
                    <a:pt x="375" y="16"/>
                  </a:cubicBezTo>
                  <a:cubicBezTo>
                    <a:pt x="377" y="16"/>
                    <a:pt x="377" y="16"/>
                    <a:pt x="379" y="15"/>
                  </a:cubicBezTo>
                  <a:cubicBezTo>
                    <a:pt x="378" y="16"/>
                    <a:pt x="379" y="16"/>
                    <a:pt x="379" y="18"/>
                  </a:cubicBezTo>
                  <a:cubicBezTo>
                    <a:pt x="378" y="17"/>
                    <a:pt x="380" y="16"/>
                    <a:pt x="377" y="16"/>
                  </a:cubicBezTo>
                  <a:cubicBezTo>
                    <a:pt x="377" y="16"/>
                    <a:pt x="377" y="17"/>
                    <a:pt x="378" y="18"/>
                  </a:cubicBezTo>
                  <a:cubicBezTo>
                    <a:pt x="378" y="18"/>
                    <a:pt x="377" y="18"/>
                    <a:pt x="377" y="19"/>
                  </a:cubicBezTo>
                  <a:close/>
                  <a:moveTo>
                    <a:pt x="380" y="19"/>
                  </a:moveTo>
                  <a:cubicBezTo>
                    <a:pt x="380" y="19"/>
                    <a:pt x="380" y="20"/>
                    <a:pt x="380" y="20"/>
                  </a:cubicBezTo>
                  <a:cubicBezTo>
                    <a:pt x="380" y="21"/>
                    <a:pt x="380" y="21"/>
                    <a:pt x="380" y="21"/>
                  </a:cubicBezTo>
                  <a:cubicBezTo>
                    <a:pt x="379" y="21"/>
                    <a:pt x="378" y="21"/>
                    <a:pt x="379" y="19"/>
                  </a:cubicBezTo>
                  <a:cubicBezTo>
                    <a:pt x="379" y="18"/>
                    <a:pt x="381" y="19"/>
                    <a:pt x="380" y="17"/>
                  </a:cubicBezTo>
                  <a:cubicBezTo>
                    <a:pt x="382" y="17"/>
                    <a:pt x="382" y="17"/>
                    <a:pt x="382" y="17"/>
                  </a:cubicBezTo>
                  <a:cubicBezTo>
                    <a:pt x="382" y="17"/>
                    <a:pt x="380" y="17"/>
                    <a:pt x="381" y="18"/>
                  </a:cubicBezTo>
                  <a:cubicBezTo>
                    <a:pt x="381" y="18"/>
                    <a:pt x="381" y="18"/>
                    <a:pt x="381" y="18"/>
                  </a:cubicBezTo>
                  <a:cubicBezTo>
                    <a:pt x="381" y="18"/>
                    <a:pt x="381" y="19"/>
                    <a:pt x="380" y="19"/>
                  </a:cubicBezTo>
                  <a:close/>
                  <a:moveTo>
                    <a:pt x="381" y="22"/>
                  </a:moveTo>
                  <a:cubicBezTo>
                    <a:pt x="382" y="21"/>
                    <a:pt x="383" y="22"/>
                    <a:pt x="383" y="23"/>
                  </a:cubicBezTo>
                  <a:cubicBezTo>
                    <a:pt x="382" y="23"/>
                    <a:pt x="382" y="23"/>
                    <a:pt x="381" y="22"/>
                  </a:cubicBezTo>
                  <a:close/>
                  <a:moveTo>
                    <a:pt x="388" y="23"/>
                  </a:moveTo>
                  <a:cubicBezTo>
                    <a:pt x="386" y="24"/>
                    <a:pt x="387" y="22"/>
                    <a:pt x="386" y="21"/>
                  </a:cubicBezTo>
                  <a:cubicBezTo>
                    <a:pt x="385" y="22"/>
                    <a:pt x="385" y="21"/>
                    <a:pt x="385" y="21"/>
                  </a:cubicBezTo>
                  <a:cubicBezTo>
                    <a:pt x="384" y="23"/>
                    <a:pt x="382" y="20"/>
                    <a:pt x="383" y="20"/>
                  </a:cubicBezTo>
                  <a:cubicBezTo>
                    <a:pt x="383" y="21"/>
                    <a:pt x="385" y="21"/>
                    <a:pt x="385" y="20"/>
                  </a:cubicBezTo>
                  <a:cubicBezTo>
                    <a:pt x="384" y="19"/>
                    <a:pt x="383" y="20"/>
                    <a:pt x="382" y="19"/>
                  </a:cubicBezTo>
                  <a:cubicBezTo>
                    <a:pt x="382" y="19"/>
                    <a:pt x="382" y="18"/>
                    <a:pt x="382" y="18"/>
                  </a:cubicBezTo>
                  <a:cubicBezTo>
                    <a:pt x="382" y="18"/>
                    <a:pt x="382" y="18"/>
                    <a:pt x="383" y="18"/>
                  </a:cubicBezTo>
                  <a:cubicBezTo>
                    <a:pt x="383" y="17"/>
                    <a:pt x="383" y="17"/>
                    <a:pt x="383" y="17"/>
                  </a:cubicBezTo>
                  <a:cubicBezTo>
                    <a:pt x="383" y="17"/>
                    <a:pt x="383" y="17"/>
                    <a:pt x="383" y="17"/>
                  </a:cubicBezTo>
                  <a:cubicBezTo>
                    <a:pt x="384" y="16"/>
                    <a:pt x="384" y="15"/>
                    <a:pt x="385" y="13"/>
                  </a:cubicBezTo>
                  <a:cubicBezTo>
                    <a:pt x="386" y="13"/>
                    <a:pt x="386" y="13"/>
                    <a:pt x="386" y="13"/>
                  </a:cubicBezTo>
                  <a:cubicBezTo>
                    <a:pt x="386" y="13"/>
                    <a:pt x="386" y="13"/>
                    <a:pt x="386" y="13"/>
                  </a:cubicBezTo>
                  <a:cubicBezTo>
                    <a:pt x="386" y="13"/>
                    <a:pt x="386" y="13"/>
                    <a:pt x="386" y="13"/>
                  </a:cubicBezTo>
                  <a:cubicBezTo>
                    <a:pt x="386" y="14"/>
                    <a:pt x="386" y="14"/>
                    <a:pt x="386" y="14"/>
                  </a:cubicBezTo>
                  <a:cubicBezTo>
                    <a:pt x="386" y="15"/>
                    <a:pt x="386" y="15"/>
                    <a:pt x="386" y="15"/>
                  </a:cubicBezTo>
                  <a:cubicBezTo>
                    <a:pt x="386" y="15"/>
                    <a:pt x="386" y="15"/>
                    <a:pt x="387" y="15"/>
                  </a:cubicBezTo>
                  <a:cubicBezTo>
                    <a:pt x="387" y="15"/>
                    <a:pt x="387" y="16"/>
                    <a:pt x="387" y="16"/>
                  </a:cubicBezTo>
                  <a:cubicBezTo>
                    <a:pt x="386" y="16"/>
                    <a:pt x="385" y="15"/>
                    <a:pt x="384" y="17"/>
                  </a:cubicBezTo>
                  <a:cubicBezTo>
                    <a:pt x="385" y="17"/>
                    <a:pt x="385" y="17"/>
                    <a:pt x="386" y="18"/>
                  </a:cubicBezTo>
                  <a:cubicBezTo>
                    <a:pt x="385" y="18"/>
                    <a:pt x="385" y="18"/>
                    <a:pt x="386" y="18"/>
                  </a:cubicBezTo>
                  <a:cubicBezTo>
                    <a:pt x="386" y="18"/>
                    <a:pt x="386" y="17"/>
                    <a:pt x="387" y="17"/>
                  </a:cubicBezTo>
                  <a:cubicBezTo>
                    <a:pt x="386" y="19"/>
                    <a:pt x="387" y="18"/>
                    <a:pt x="388" y="18"/>
                  </a:cubicBezTo>
                  <a:cubicBezTo>
                    <a:pt x="388" y="18"/>
                    <a:pt x="389" y="18"/>
                    <a:pt x="389" y="18"/>
                  </a:cubicBezTo>
                  <a:cubicBezTo>
                    <a:pt x="389" y="18"/>
                    <a:pt x="389" y="19"/>
                    <a:pt x="389" y="19"/>
                  </a:cubicBezTo>
                  <a:cubicBezTo>
                    <a:pt x="388" y="20"/>
                    <a:pt x="386" y="21"/>
                    <a:pt x="388" y="23"/>
                  </a:cubicBezTo>
                  <a:close/>
                  <a:moveTo>
                    <a:pt x="389" y="23"/>
                  </a:moveTo>
                  <a:cubicBezTo>
                    <a:pt x="390" y="23"/>
                    <a:pt x="390" y="22"/>
                    <a:pt x="390" y="23"/>
                  </a:cubicBezTo>
                  <a:cubicBezTo>
                    <a:pt x="390" y="23"/>
                    <a:pt x="390" y="23"/>
                    <a:pt x="390" y="23"/>
                  </a:cubicBezTo>
                  <a:cubicBezTo>
                    <a:pt x="390" y="24"/>
                    <a:pt x="391" y="24"/>
                    <a:pt x="391" y="25"/>
                  </a:cubicBezTo>
                  <a:cubicBezTo>
                    <a:pt x="390" y="25"/>
                    <a:pt x="389" y="24"/>
                    <a:pt x="389" y="23"/>
                  </a:cubicBezTo>
                  <a:close/>
                  <a:moveTo>
                    <a:pt x="391" y="12"/>
                  </a:moveTo>
                  <a:cubicBezTo>
                    <a:pt x="390" y="12"/>
                    <a:pt x="391" y="13"/>
                    <a:pt x="390" y="13"/>
                  </a:cubicBezTo>
                  <a:cubicBezTo>
                    <a:pt x="391" y="13"/>
                    <a:pt x="389" y="12"/>
                    <a:pt x="388" y="12"/>
                  </a:cubicBezTo>
                  <a:cubicBezTo>
                    <a:pt x="388" y="12"/>
                    <a:pt x="388" y="12"/>
                    <a:pt x="388" y="11"/>
                  </a:cubicBezTo>
                  <a:cubicBezTo>
                    <a:pt x="390" y="12"/>
                    <a:pt x="392" y="12"/>
                    <a:pt x="394" y="13"/>
                  </a:cubicBezTo>
                  <a:cubicBezTo>
                    <a:pt x="394" y="13"/>
                    <a:pt x="394" y="13"/>
                    <a:pt x="394" y="13"/>
                  </a:cubicBezTo>
                  <a:cubicBezTo>
                    <a:pt x="393" y="13"/>
                    <a:pt x="392" y="13"/>
                    <a:pt x="392" y="14"/>
                  </a:cubicBezTo>
                  <a:cubicBezTo>
                    <a:pt x="392" y="14"/>
                    <a:pt x="392" y="13"/>
                    <a:pt x="391" y="12"/>
                  </a:cubicBezTo>
                  <a:close/>
                  <a:moveTo>
                    <a:pt x="394" y="18"/>
                  </a:moveTo>
                  <a:cubicBezTo>
                    <a:pt x="394" y="18"/>
                    <a:pt x="394" y="18"/>
                    <a:pt x="394" y="18"/>
                  </a:cubicBezTo>
                  <a:cubicBezTo>
                    <a:pt x="394" y="18"/>
                    <a:pt x="394" y="18"/>
                    <a:pt x="394" y="18"/>
                  </a:cubicBezTo>
                  <a:cubicBezTo>
                    <a:pt x="394" y="18"/>
                    <a:pt x="394" y="19"/>
                    <a:pt x="394" y="19"/>
                  </a:cubicBezTo>
                  <a:cubicBezTo>
                    <a:pt x="394" y="19"/>
                    <a:pt x="395" y="19"/>
                    <a:pt x="395" y="19"/>
                  </a:cubicBezTo>
                  <a:cubicBezTo>
                    <a:pt x="395" y="19"/>
                    <a:pt x="395" y="19"/>
                    <a:pt x="395" y="19"/>
                  </a:cubicBezTo>
                  <a:cubicBezTo>
                    <a:pt x="396" y="19"/>
                    <a:pt x="396" y="19"/>
                    <a:pt x="396" y="20"/>
                  </a:cubicBezTo>
                  <a:cubicBezTo>
                    <a:pt x="395" y="21"/>
                    <a:pt x="394" y="20"/>
                    <a:pt x="393" y="20"/>
                  </a:cubicBezTo>
                  <a:cubicBezTo>
                    <a:pt x="394" y="18"/>
                    <a:pt x="392" y="19"/>
                    <a:pt x="392" y="18"/>
                  </a:cubicBezTo>
                  <a:cubicBezTo>
                    <a:pt x="392" y="18"/>
                    <a:pt x="392" y="18"/>
                    <a:pt x="393" y="17"/>
                  </a:cubicBezTo>
                  <a:cubicBezTo>
                    <a:pt x="393" y="18"/>
                    <a:pt x="393" y="18"/>
                    <a:pt x="393" y="18"/>
                  </a:cubicBezTo>
                  <a:cubicBezTo>
                    <a:pt x="393" y="18"/>
                    <a:pt x="393" y="17"/>
                    <a:pt x="393" y="17"/>
                  </a:cubicBezTo>
                  <a:cubicBezTo>
                    <a:pt x="394" y="17"/>
                    <a:pt x="395" y="17"/>
                    <a:pt x="396" y="18"/>
                  </a:cubicBezTo>
                  <a:cubicBezTo>
                    <a:pt x="395" y="18"/>
                    <a:pt x="394" y="18"/>
                    <a:pt x="394" y="18"/>
                  </a:cubicBezTo>
                  <a:close/>
                  <a:moveTo>
                    <a:pt x="399" y="22"/>
                  </a:moveTo>
                  <a:cubicBezTo>
                    <a:pt x="398" y="22"/>
                    <a:pt x="398" y="21"/>
                    <a:pt x="398" y="21"/>
                  </a:cubicBezTo>
                  <a:cubicBezTo>
                    <a:pt x="399" y="21"/>
                    <a:pt x="399" y="22"/>
                    <a:pt x="399" y="22"/>
                  </a:cubicBezTo>
                  <a:close/>
                  <a:moveTo>
                    <a:pt x="403" y="28"/>
                  </a:moveTo>
                  <a:cubicBezTo>
                    <a:pt x="401" y="28"/>
                    <a:pt x="401" y="27"/>
                    <a:pt x="400" y="26"/>
                  </a:cubicBezTo>
                  <a:cubicBezTo>
                    <a:pt x="402" y="26"/>
                    <a:pt x="402" y="25"/>
                    <a:pt x="403" y="24"/>
                  </a:cubicBezTo>
                  <a:cubicBezTo>
                    <a:pt x="403" y="25"/>
                    <a:pt x="402" y="25"/>
                    <a:pt x="402" y="27"/>
                  </a:cubicBezTo>
                  <a:cubicBezTo>
                    <a:pt x="403" y="27"/>
                    <a:pt x="404" y="27"/>
                    <a:pt x="403" y="28"/>
                  </a:cubicBezTo>
                  <a:close/>
                  <a:moveTo>
                    <a:pt x="427" y="27"/>
                  </a:moveTo>
                  <a:cubicBezTo>
                    <a:pt x="427" y="26"/>
                    <a:pt x="425" y="26"/>
                    <a:pt x="426" y="25"/>
                  </a:cubicBezTo>
                  <a:cubicBezTo>
                    <a:pt x="427" y="25"/>
                    <a:pt x="427" y="25"/>
                    <a:pt x="427" y="25"/>
                  </a:cubicBezTo>
                  <a:cubicBezTo>
                    <a:pt x="427" y="26"/>
                    <a:pt x="427" y="27"/>
                    <a:pt x="427" y="27"/>
                  </a:cubicBezTo>
                  <a:close/>
                  <a:moveTo>
                    <a:pt x="435" y="22"/>
                  </a:moveTo>
                  <a:cubicBezTo>
                    <a:pt x="437" y="22"/>
                    <a:pt x="437" y="22"/>
                    <a:pt x="437" y="22"/>
                  </a:cubicBezTo>
                  <a:cubicBezTo>
                    <a:pt x="440" y="22"/>
                    <a:pt x="435" y="23"/>
                    <a:pt x="43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3365"/>
            <p:cNvSpPr>
              <a:spLocks/>
            </p:cNvSpPr>
            <p:nvPr/>
          </p:nvSpPr>
          <p:spPr bwMode="auto">
            <a:xfrm>
              <a:off x="8604251" y="4851400"/>
              <a:ext cx="3175" cy="476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1"/>
                  </a:cubicBezTo>
                  <a:cubicBezTo>
                    <a:pt x="0" y="1"/>
                    <a:pt x="0"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36" name="组合 335"/>
          <p:cNvGrpSpPr/>
          <p:nvPr/>
        </p:nvGrpSpPr>
        <p:grpSpPr>
          <a:xfrm rot="900000" flipH="1">
            <a:off x="6225161" y="2661623"/>
            <a:ext cx="1191323" cy="220616"/>
            <a:chOff x="4811713" y="3189288"/>
            <a:chExt cx="2571751" cy="476251"/>
          </a:xfrm>
          <a:solidFill>
            <a:schemeClr val="bg1">
              <a:lumMod val="85000"/>
            </a:schemeClr>
          </a:solidFill>
        </p:grpSpPr>
        <p:sp>
          <p:nvSpPr>
            <p:cNvPr id="337"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4" name="文本框 403"/>
          <p:cNvSpPr txBox="1"/>
          <p:nvPr/>
        </p:nvSpPr>
        <p:spPr>
          <a:xfrm>
            <a:off x="1055688" y="2724818"/>
            <a:ext cx="4913460" cy="3323987"/>
          </a:xfrm>
          <a:prstGeom prst="rect">
            <a:avLst/>
          </a:prstGeom>
          <a:noFill/>
        </p:spPr>
        <p:txBody>
          <a:bodyPr wrap="square" rtlCol="0">
            <a:spAutoFit/>
          </a:bodyPr>
          <a:lstStyle/>
          <a:p>
            <a:pPr algn="ctr">
              <a:lnSpc>
                <a:spcPct val="150000"/>
              </a:lnSpc>
            </a:pPr>
            <a:r>
              <a:rPr lang="zh-CN" altLang="en-US" sz="2000" dirty="0" smtClean="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405" name="组合 404"/>
          <p:cNvGrpSpPr/>
          <p:nvPr/>
        </p:nvGrpSpPr>
        <p:grpSpPr>
          <a:xfrm>
            <a:off x="4772561" y="534413"/>
            <a:ext cx="2646878" cy="668912"/>
            <a:chOff x="4772561" y="534413"/>
            <a:chExt cx="2646878" cy="668912"/>
          </a:xfrm>
        </p:grpSpPr>
        <p:sp>
          <p:nvSpPr>
            <p:cNvPr id="406"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407" name="矩形 406"/>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sp>
        <p:nvSpPr>
          <p:cNvPr id="408" name="矩形 407"/>
          <p:cNvSpPr/>
          <p:nvPr/>
        </p:nvSpPr>
        <p:spPr>
          <a:xfrm>
            <a:off x="1983795" y="1970478"/>
            <a:ext cx="3057247" cy="584775"/>
          </a:xfrm>
          <a:prstGeom prst="rect">
            <a:avLst/>
          </a:prstGeom>
        </p:spPr>
        <p:txBody>
          <a:bodyPr wrap="none">
            <a:spAutoFit/>
          </a:bodyPr>
          <a:lstStyle/>
          <a:p>
            <a:pPr algn="ctr"/>
            <a:r>
              <a:rPr lang="zh-CN" altLang="en-US" sz="3200" b="1" dirty="0">
                <a:blipFill>
                  <a:blip r:embed="rId3"/>
                  <a:stretch>
                    <a:fillRect/>
                  </a:stretch>
                </a:blipFill>
              </a:rPr>
              <a:t>在此</a:t>
            </a:r>
            <a:r>
              <a:rPr lang="zh-CN" altLang="en-US" sz="3200" b="1" dirty="0" smtClean="0">
                <a:blipFill>
                  <a:blip r:embed="rId3"/>
                  <a:stretch>
                    <a:fillRect/>
                  </a:stretch>
                </a:blipFill>
              </a:rPr>
              <a:t>输入附标题</a:t>
            </a:r>
            <a:endParaRPr lang="zh-CN" altLang="en-US" sz="3200" b="1" dirty="0">
              <a:blipFill>
                <a:blip r:embed="rId3"/>
                <a:stretch>
                  <a:fillRect/>
                </a:stretch>
              </a:blipFill>
            </a:endParaRPr>
          </a:p>
        </p:txBody>
      </p:sp>
    </p:spTree>
    <p:extLst>
      <p:ext uri="{BB962C8B-B14F-4D97-AF65-F5344CB8AC3E}">
        <p14:creationId xmlns:p14="http://schemas.microsoft.com/office/powerpoint/2010/main" val="171170851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9" name="组合 178"/>
          <p:cNvGrpSpPr/>
          <p:nvPr/>
        </p:nvGrpSpPr>
        <p:grpSpPr>
          <a:xfrm>
            <a:off x="4974047" y="2106745"/>
            <a:ext cx="2243907" cy="4014880"/>
            <a:chOff x="4974047" y="1777893"/>
            <a:chExt cx="2243907" cy="4014880"/>
          </a:xfrm>
        </p:grpSpPr>
        <p:grpSp>
          <p:nvGrpSpPr>
            <p:cNvPr id="85" name="组合 84"/>
            <p:cNvGrpSpPr/>
            <p:nvPr/>
          </p:nvGrpSpPr>
          <p:grpSpPr>
            <a:xfrm rot="20700000">
              <a:off x="5380965" y="4734197"/>
              <a:ext cx="1251133" cy="1058576"/>
              <a:chOff x="5307614" y="4252313"/>
              <a:chExt cx="2011362" cy="1701801"/>
            </a:xfrm>
            <a:solidFill>
              <a:schemeClr val="bg1">
                <a:lumMod val="75000"/>
              </a:schemeClr>
            </a:solidFill>
          </p:grpSpPr>
          <p:sp>
            <p:nvSpPr>
              <p:cNvPr id="3"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82"/>
              <p:cNvSpPr>
                <a:spLocks/>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
            <p:cNvGrpSpPr>
              <a:grpSpLocks noChangeAspect="1"/>
            </p:cNvGrpSpPr>
            <p:nvPr/>
          </p:nvGrpSpPr>
          <p:grpSpPr bwMode="auto">
            <a:xfrm>
              <a:off x="4974047" y="1777893"/>
              <a:ext cx="2243907" cy="2955540"/>
              <a:chOff x="721" y="397"/>
              <a:chExt cx="2182" cy="2874"/>
            </a:xfrm>
            <a:solidFill>
              <a:schemeClr val="bg1">
                <a:lumMod val="75000"/>
              </a:schemeClr>
            </a:solidFill>
          </p:grpSpPr>
          <p:sp>
            <p:nvSpPr>
              <p:cNvPr id="9" name="Freeform 5"/>
              <p:cNvSpPr>
                <a:spLocks/>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7"/>
              <p:cNvSpPr>
                <a:spLocks/>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9"/>
              <p:cNvSpPr>
                <a:spLocks/>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
              <p:cNvSpPr>
                <a:spLocks/>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1"/>
              <p:cNvSpPr>
                <a:spLocks/>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
              <p:cNvSpPr>
                <a:spLocks/>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5"/>
              <p:cNvSpPr>
                <a:spLocks/>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
              <p:cNvSpPr>
                <a:spLocks/>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7"/>
              <p:cNvSpPr>
                <a:spLocks/>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8"/>
              <p:cNvSpPr>
                <a:spLocks/>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9"/>
              <p:cNvSpPr>
                <a:spLocks/>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0"/>
              <p:cNvSpPr>
                <a:spLocks/>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1"/>
              <p:cNvSpPr>
                <a:spLocks/>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
              <p:cNvSpPr>
                <a:spLocks/>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3"/>
              <p:cNvSpPr>
                <a:spLocks/>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
              <p:cNvSpPr>
                <a:spLocks/>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
              <p:cNvSpPr>
                <a:spLocks/>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9"/>
              <p:cNvSpPr>
                <a:spLocks/>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0"/>
              <p:cNvSpPr>
                <a:spLocks/>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1"/>
              <p:cNvSpPr>
                <a:spLocks/>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
              <p:cNvSpPr>
                <a:spLocks/>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3"/>
              <p:cNvSpPr>
                <a:spLocks/>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4"/>
              <p:cNvSpPr>
                <a:spLocks/>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5"/>
              <p:cNvSpPr>
                <a:spLocks/>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6"/>
              <p:cNvSpPr>
                <a:spLocks/>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7"/>
              <p:cNvSpPr>
                <a:spLocks/>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8"/>
              <p:cNvSpPr>
                <a:spLocks/>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9"/>
              <p:cNvSpPr>
                <a:spLocks/>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0"/>
              <p:cNvSpPr>
                <a:spLocks/>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1"/>
              <p:cNvSpPr>
                <a:spLocks/>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2"/>
              <p:cNvSpPr>
                <a:spLocks/>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3"/>
              <p:cNvSpPr>
                <a:spLocks/>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
              <p:cNvSpPr>
                <a:spLocks/>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5"/>
              <p:cNvSpPr>
                <a:spLocks/>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6"/>
              <p:cNvSpPr>
                <a:spLocks/>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7"/>
              <p:cNvSpPr>
                <a:spLocks/>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
              <p:cNvSpPr>
                <a:spLocks/>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0"/>
              <p:cNvSpPr>
                <a:spLocks/>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1"/>
              <p:cNvSpPr>
                <a:spLocks/>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2"/>
              <p:cNvSpPr>
                <a:spLocks/>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3"/>
              <p:cNvSpPr>
                <a:spLocks/>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4"/>
              <p:cNvSpPr>
                <a:spLocks/>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5"/>
              <p:cNvSpPr>
                <a:spLocks/>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6"/>
              <p:cNvSpPr>
                <a:spLocks/>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7"/>
              <p:cNvSpPr>
                <a:spLocks/>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8"/>
              <p:cNvSpPr>
                <a:spLocks/>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9"/>
              <p:cNvSpPr>
                <a:spLocks/>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0"/>
              <p:cNvSpPr>
                <a:spLocks/>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1"/>
              <p:cNvSpPr>
                <a:spLocks/>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2"/>
              <p:cNvSpPr>
                <a:spLocks/>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3"/>
              <p:cNvSpPr>
                <a:spLocks/>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4"/>
              <p:cNvSpPr>
                <a:spLocks/>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5"/>
              <p:cNvSpPr>
                <a:spLocks/>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6"/>
              <p:cNvSpPr>
                <a:spLocks/>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7"/>
              <p:cNvSpPr>
                <a:spLocks/>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5"/>
              <p:cNvSpPr>
                <a:spLocks/>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6"/>
              <p:cNvSpPr>
                <a:spLocks/>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7"/>
              <p:cNvSpPr>
                <a:spLocks/>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2" name="组合 81"/>
          <p:cNvGrpSpPr/>
          <p:nvPr/>
        </p:nvGrpSpPr>
        <p:grpSpPr>
          <a:xfrm>
            <a:off x="4772561" y="534413"/>
            <a:ext cx="2646878" cy="668912"/>
            <a:chOff x="4772561" y="534413"/>
            <a:chExt cx="2646878" cy="668912"/>
          </a:xfrm>
        </p:grpSpPr>
        <p:sp>
          <p:nvSpPr>
            <p:cNvPr id="83"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84" name="矩形 83"/>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110" name="组合 109"/>
          <p:cNvGrpSpPr/>
          <p:nvPr/>
        </p:nvGrpSpPr>
        <p:grpSpPr>
          <a:xfrm rot="20588985">
            <a:off x="6665442" y="3943802"/>
            <a:ext cx="1703085" cy="243452"/>
            <a:chOff x="4811713" y="3189288"/>
            <a:chExt cx="2571751" cy="476251"/>
          </a:xfrm>
          <a:solidFill>
            <a:schemeClr val="bg1">
              <a:lumMod val="85000"/>
            </a:schemeClr>
          </a:solidFill>
        </p:grpSpPr>
        <p:sp>
          <p:nvSpPr>
            <p:cNvPr id="111"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8" name="文本框 177"/>
          <p:cNvSpPr txBox="1"/>
          <p:nvPr/>
        </p:nvSpPr>
        <p:spPr>
          <a:xfrm>
            <a:off x="1058203" y="2924603"/>
            <a:ext cx="3113720" cy="1938992"/>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sp>
        <p:nvSpPr>
          <p:cNvPr id="180" name="文本框 179"/>
          <p:cNvSpPr txBox="1"/>
          <p:nvPr/>
        </p:nvSpPr>
        <p:spPr>
          <a:xfrm>
            <a:off x="8040947" y="2924603"/>
            <a:ext cx="3113720" cy="1938992"/>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p>
        </p:txBody>
      </p:sp>
      <p:grpSp>
        <p:nvGrpSpPr>
          <p:cNvPr id="181" name="组合 180"/>
          <p:cNvGrpSpPr/>
          <p:nvPr/>
        </p:nvGrpSpPr>
        <p:grpSpPr>
          <a:xfrm rot="2128931" flipH="1">
            <a:off x="3729191" y="4637387"/>
            <a:ext cx="1703085" cy="243452"/>
            <a:chOff x="4811713" y="3189288"/>
            <a:chExt cx="2571751" cy="476251"/>
          </a:xfrm>
          <a:solidFill>
            <a:schemeClr val="bg1">
              <a:lumMod val="85000"/>
            </a:schemeClr>
          </a:solidFill>
        </p:grpSpPr>
        <p:sp>
          <p:nvSpPr>
            <p:cNvPr id="182"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1567321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44"/>
          <p:cNvSpPr>
            <a:spLocks noEditPoints="1"/>
          </p:cNvSpPr>
          <p:nvPr/>
        </p:nvSpPr>
        <p:spPr bwMode="auto">
          <a:xfrm rot="16200000">
            <a:off x="-469755"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544"/>
          <p:cNvSpPr>
            <a:spLocks noEditPoints="1"/>
          </p:cNvSpPr>
          <p:nvPr/>
        </p:nvSpPr>
        <p:spPr bwMode="auto">
          <a:xfrm rot="16200000">
            <a:off x="4939718" y="3785709"/>
            <a:ext cx="2300298"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1" name="Freeform 544"/>
          <p:cNvSpPr>
            <a:spLocks noEditPoints="1"/>
          </p:cNvSpPr>
          <p:nvPr/>
        </p:nvSpPr>
        <p:spPr bwMode="auto">
          <a:xfrm rot="16200000">
            <a:off x="9553996"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2" name="文本框 11"/>
          <p:cNvSpPr txBox="1"/>
          <p:nvPr/>
        </p:nvSpPr>
        <p:spPr>
          <a:xfrm>
            <a:off x="1666875" y="3281720"/>
            <a:ext cx="3834106"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3" name="文本框 12"/>
          <p:cNvSpPr txBox="1"/>
          <p:nvPr/>
        </p:nvSpPr>
        <p:spPr>
          <a:xfrm>
            <a:off x="6678751" y="3281720"/>
            <a:ext cx="3834106" cy="2246769"/>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181" name="组合 180"/>
          <p:cNvGrpSpPr/>
          <p:nvPr/>
        </p:nvGrpSpPr>
        <p:grpSpPr>
          <a:xfrm>
            <a:off x="4772561" y="534413"/>
            <a:ext cx="2646878" cy="668912"/>
            <a:chOff x="4772561" y="534413"/>
            <a:chExt cx="2646878" cy="668912"/>
          </a:xfrm>
        </p:grpSpPr>
        <p:sp>
          <p:nvSpPr>
            <p:cNvPr id="18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83" name="矩形 182"/>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186" name="组合 185"/>
          <p:cNvGrpSpPr/>
          <p:nvPr/>
        </p:nvGrpSpPr>
        <p:grpSpPr>
          <a:xfrm>
            <a:off x="5849771" y="5167588"/>
            <a:ext cx="492459" cy="594891"/>
            <a:chOff x="7024688" y="1708150"/>
            <a:chExt cx="793750" cy="958850"/>
          </a:xfrm>
          <a:solidFill>
            <a:schemeClr val="bg1">
              <a:lumMod val="75000"/>
            </a:schemeClr>
          </a:solidFill>
        </p:grpSpPr>
        <p:sp>
          <p:nvSpPr>
            <p:cNvPr id="184"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87" name="矩形 186"/>
          <p:cNvSpPr/>
          <p:nvPr/>
        </p:nvSpPr>
        <p:spPr>
          <a:xfrm>
            <a:off x="2572546" y="2306047"/>
            <a:ext cx="2022764" cy="523220"/>
          </a:xfrm>
          <a:prstGeom prst="rect">
            <a:avLst/>
          </a:prstGeom>
        </p:spPr>
        <p:txBody>
          <a:bodyPr wrap="square">
            <a:spAutoFit/>
          </a:bodyPr>
          <a:lstStyle/>
          <a:p>
            <a:pPr algn="ctr"/>
            <a:r>
              <a:rPr lang="zh-CN" altLang="en-US" sz="2800" b="1" dirty="0" smtClean="0">
                <a:blipFill>
                  <a:blip r:embed="rId3"/>
                  <a:stretch>
                    <a:fillRect/>
                  </a:stretch>
                </a:blipFill>
              </a:rPr>
              <a:t>附标题</a:t>
            </a:r>
            <a:endParaRPr lang="zh-CN" altLang="en-US" sz="2800" b="1" dirty="0">
              <a:blipFill>
                <a:blip r:embed="rId3"/>
                <a:stretch>
                  <a:fillRect/>
                </a:stretch>
              </a:blipFill>
            </a:endParaRPr>
          </a:p>
        </p:txBody>
      </p:sp>
      <p:sp>
        <p:nvSpPr>
          <p:cNvPr id="188" name="矩形 187"/>
          <p:cNvSpPr/>
          <p:nvPr/>
        </p:nvSpPr>
        <p:spPr>
          <a:xfrm>
            <a:off x="7584422" y="2306047"/>
            <a:ext cx="2022764" cy="523220"/>
          </a:xfrm>
          <a:prstGeom prst="rect">
            <a:avLst/>
          </a:prstGeom>
        </p:spPr>
        <p:txBody>
          <a:bodyPr wrap="square">
            <a:spAutoFit/>
          </a:bodyPr>
          <a:lstStyle/>
          <a:p>
            <a:pPr algn="ctr"/>
            <a:r>
              <a:rPr lang="zh-CN" altLang="en-US" sz="2800" b="1" dirty="0" smtClean="0">
                <a:blipFill>
                  <a:blip r:embed="rId3"/>
                  <a:stretch>
                    <a:fillRect/>
                  </a:stretch>
                </a:blipFill>
              </a:rPr>
              <a:t>附标题</a:t>
            </a:r>
            <a:endParaRPr lang="zh-CN" altLang="en-US" sz="2800" b="1" dirty="0">
              <a:blipFill>
                <a:blip r:embed="rId3"/>
                <a:stretch>
                  <a:fillRect/>
                </a:stretch>
              </a:blipFill>
            </a:endParaRPr>
          </a:p>
        </p:txBody>
      </p:sp>
    </p:spTree>
    <p:extLst>
      <p:ext uri="{BB962C8B-B14F-4D97-AF65-F5344CB8AC3E}">
        <p14:creationId xmlns:p14="http://schemas.microsoft.com/office/powerpoint/2010/main" val="287511395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组合 14"/>
          <p:cNvGrpSpPr/>
          <p:nvPr/>
        </p:nvGrpSpPr>
        <p:grpSpPr>
          <a:xfrm rot="431478">
            <a:off x="3631324" y="2802040"/>
            <a:ext cx="1095520" cy="202874"/>
            <a:chOff x="4811713" y="3189288"/>
            <a:chExt cx="2571751" cy="476251"/>
          </a:xfrm>
          <a:solidFill>
            <a:schemeClr val="bg1">
              <a:lumMod val="85000"/>
            </a:schemeClr>
          </a:solidFill>
        </p:grpSpPr>
        <p:sp>
          <p:nvSpPr>
            <p:cNvPr id="16"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3" name="文本框 82"/>
          <p:cNvSpPr txBox="1"/>
          <p:nvPr/>
        </p:nvSpPr>
        <p:spPr>
          <a:xfrm>
            <a:off x="904581" y="2565047"/>
            <a:ext cx="2702220"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p:txBody>
      </p:sp>
      <p:sp>
        <p:nvSpPr>
          <p:cNvPr id="152" name="文本框 151"/>
          <p:cNvSpPr txBox="1"/>
          <p:nvPr/>
        </p:nvSpPr>
        <p:spPr>
          <a:xfrm>
            <a:off x="4751367" y="2565047"/>
            <a:ext cx="2702220"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p:txBody>
      </p:sp>
      <p:grpSp>
        <p:nvGrpSpPr>
          <p:cNvPr id="153" name="组合 152"/>
          <p:cNvGrpSpPr/>
          <p:nvPr/>
        </p:nvGrpSpPr>
        <p:grpSpPr>
          <a:xfrm rot="431478">
            <a:off x="7478110" y="2802040"/>
            <a:ext cx="1095520" cy="202874"/>
            <a:chOff x="4811713" y="3189288"/>
            <a:chExt cx="2571751" cy="476251"/>
          </a:xfrm>
          <a:solidFill>
            <a:schemeClr val="bg1">
              <a:lumMod val="85000"/>
            </a:schemeClr>
          </a:solidFill>
        </p:grpSpPr>
        <p:sp>
          <p:nvSpPr>
            <p:cNvPr id="154"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1" name="文本框 220"/>
          <p:cNvSpPr txBox="1"/>
          <p:nvPr/>
        </p:nvSpPr>
        <p:spPr>
          <a:xfrm>
            <a:off x="8598152" y="2565047"/>
            <a:ext cx="2702220" cy="707886"/>
          </a:xfrm>
          <a:prstGeom prst="rect">
            <a:avLst/>
          </a:prstGeom>
          <a:noFill/>
        </p:spPr>
        <p:txBody>
          <a:bodyPr wrap="square" rtlCol="0">
            <a:spAutoFit/>
          </a:bodyPr>
          <a:lstStyle/>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a:p>
            <a:pPr algn="ctr"/>
            <a:r>
              <a:rPr lang="zh-CN" altLang="en-US" sz="2000" dirty="0" smtClean="0">
                <a:blipFill>
                  <a:blip r:embed="rId3"/>
                  <a:stretch>
                    <a:fillRect/>
                  </a:stretch>
                </a:blipFill>
              </a:rPr>
              <a:t>输入描述性文字</a:t>
            </a:r>
            <a:endParaRPr lang="en-US" altLang="zh-CN" sz="2000" dirty="0" smtClean="0">
              <a:blipFill>
                <a:blip r:embed="rId3"/>
                <a:stretch>
                  <a:fillRect/>
                </a:stretch>
              </a:blipFill>
            </a:endParaRPr>
          </a:p>
        </p:txBody>
      </p:sp>
      <p:sp>
        <p:nvSpPr>
          <p:cNvPr id="290" name="矩形 289"/>
          <p:cNvSpPr/>
          <p:nvPr/>
        </p:nvSpPr>
        <p:spPr>
          <a:xfrm>
            <a:off x="4157007" y="4366512"/>
            <a:ext cx="3877986" cy="584775"/>
          </a:xfrm>
          <a:prstGeom prst="rect">
            <a:avLst/>
          </a:prstGeom>
        </p:spPr>
        <p:txBody>
          <a:bodyPr wrap="none">
            <a:spAutoFit/>
          </a:bodyPr>
          <a:lstStyle/>
          <a:p>
            <a:pPr algn="ctr"/>
            <a:r>
              <a:rPr lang="zh-CN" altLang="en-US" sz="3200" b="1" dirty="0">
                <a:blipFill>
                  <a:blip r:embed="rId3"/>
                  <a:stretch>
                    <a:fillRect/>
                  </a:stretch>
                </a:blipFill>
              </a:rPr>
              <a:t>在此</a:t>
            </a:r>
            <a:r>
              <a:rPr lang="zh-CN" altLang="en-US" sz="3200" b="1" dirty="0" smtClean="0">
                <a:blipFill>
                  <a:blip r:embed="rId3"/>
                  <a:stretch>
                    <a:fillRect/>
                  </a:stretch>
                </a:blipFill>
              </a:rPr>
              <a:t>输入总结性观点</a:t>
            </a:r>
            <a:endParaRPr lang="zh-CN" altLang="en-US" sz="3200" b="1" dirty="0">
              <a:blipFill>
                <a:blip r:embed="rId3"/>
                <a:stretch>
                  <a:fillRect/>
                </a:stretch>
              </a:blipFill>
            </a:endParaRPr>
          </a:p>
        </p:txBody>
      </p:sp>
      <p:grpSp>
        <p:nvGrpSpPr>
          <p:cNvPr id="291" name="组合 290"/>
          <p:cNvGrpSpPr/>
          <p:nvPr/>
        </p:nvGrpSpPr>
        <p:grpSpPr>
          <a:xfrm>
            <a:off x="4368628" y="7404099"/>
            <a:ext cx="3454745" cy="153737"/>
            <a:chOff x="2481804" y="4179888"/>
            <a:chExt cx="7313171" cy="325437"/>
          </a:xfrm>
          <a:solidFill>
            <a:schemeClr val="bg1">
              <a:lumMod val="75000"/>
            </a:schemeClr>
          </a:solidFill>
        </p:grpSpPr>
        <p:sp>
          <p:nvSpPr>
            <p:cNvPr id="292" name="Freeform 35"/>
            <p:cNvSpPr>
              <a:spLocks/>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41"/>
            <p:cNvSpPr>
              <a:spLocks/>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47"/>
            <p:cNvSpPr>
              <a:spLocks/>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52"/>
            <p:cNvSpPr>
              <a:spLocks/>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56"/>
            <p:cNvSpPr>
              <a:spLocks/>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59"/>
            <p:cNvSpPr>
              <a:spLocks/>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61"/>
            <p:cNvSpPr>
              <a:spLocks/>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68"/>
            <p:cNvSpPr>
              <a:spLocks/>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73"/>
            <p:cNvSpPr>
              <a:spLocks/>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74"/>
            <p:cNvSpPr>
              <a:spLocks/>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76"/>
            <p:cNvSpPr>
              <a:spLocks/>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79"/>
            <p:cNvSpPr>
              <a:spLocks/>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80"/>
            <p:cNvSpPr>
              <a:spLocks/>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81"/>
            <p:cNvSpPr>
              <a:spLocks/>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83"/>
            <p:cNvSpPr>
              <a:spLocks/>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85"/>
            <p:cNvSpPr>
              <a:spLocks/>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87"/>
            <p:cNvSpPr>
              <a:spLocks/>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88"/>
            <p:cNvSpPr>
              <a:spLocks/>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92"/>
            <p:cNvSpPr>
              <a:spLocks/>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93"/>
            <p:cNvSpPr>
              <a:spLocks/>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94"/>
            <p:cNvSpPr>
              <a:spLocks/>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95"/>
            <p:cNvSpPr>
              <a:spLocks/>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96"/>
            <p:cNvSpPr>
              <a:spLocks/>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00"/>
            <p:cNvSpPr>
              <a:spLocks/>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01"/>
            <p:cNvSpPr>
              <a:spLocks/>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02"/>
            <p:cNvSpPr>
              <a:spLocks/>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03"/>
            <p:cNvSpPr>
              <a:spLocks/>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05"/>
            <p:cNvSpPr>
              <a:spLocks/>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07"/>
            <p:cNvSpPr>
              <a:spLocks/>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08"/>
            <p:cNvSpPr>
              <a:spLocks/>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09"/>
            <p:cNvSpPr>
              <a:spLocks/>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10"/>
            <p:cNvSpPr>
              <a:spLocks/>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11"/>
            <p:cNvSpPr>
              <a:spLocks/>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12"/>
            <p:cNvSpPr>
              <a:spLocks/>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13"/>
            <p:cNvSpPr>
              <a:spLocks/>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14"/>
            <p:cNvSpPr>
              <a:spLocks/>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15"/>
            <p:cNvSpPr>
              <a:spLocks/>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16"/>
            <p:cNvSpPr>
              <a:spLocks/>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17"/>
            <p:cNvSpPr>
              <a:spLocks/>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18"/>
            <p:cNvSpPr>
              <a:spLocks/>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0"/>
            <p:cNvSpPr>
              <a:spLocks/>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
            <p:cNvSpPr>
              <a:spLocks/>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8"/>
            <p:cNvSpPr>
              <a:spLocks/>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30"/>
            <p:cNvSpPr>
              <a:spLocks/>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33"/>
            <p:cNvSpPr>
              <a:spLocks/>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35"/>
            <p:cNvSpPr>
              <a:spLocks/>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37"/>
            <p:cNvSpPr>
              <a:spLocks/>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38"/>
            <p:cNvSpPr>
              <a:spLocks/>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39"/>
            <p:cNvSpPr>
              <a:spLocks/>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40"/>
            <p:cNvSpPr>
              <a:spLocks/>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44"/>
            <p:cNvSpPr>
              <a:spLocks/>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45"/>
            <p:cNvSpPr>
              <a:spLocks/>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46"/>
            <p:cNvSpPr>
              <a:spLocks/>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48"/>
            <p:cNvSpPr>
              <a:spLocks/>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49"/>
            <p:cNvSpPr>
              <a:spLocks/>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50"/>
            <p:cNvSpPr>
              <a:spLocks/>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51"/>
            <p:cNvSpPr>
              <a:spLocks/>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53"/>
            <p:cNvSpPr>
              <a:spLocks/>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54"/>
            <p:cNvSpPr>
              <a:spLocks/>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55"/>
            <p:cNvSpPr>
              <a:spLocks/>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3" name="Group 16"/>
          <p:cNvGrpSpPr>
            <a:grpSpLocks noChangeAspect="1"/>
          </p:cNvGrpSpPr>
          <p:nvPr/>
        </p:nvGrpSpPr>
        <p:grpSpPr bwMode="auto">
          <a:xfrm>
            <a:off x="5925434" y="5546725"/>
            <a:ext cx="341132" cy="520142"/>
            <a:chOff x="4481" y="3175"/>
            <a:chExt cx="404" cy="616"/>
          </a:xfrm>
        </p:grpSpPr>
        <p:sp>
          <p:nvSpPr>
            <p:cNvPr id="354"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7"/>
            <p:cNvSpPr>
              <a:spLocks noEditPoints="1"/>
            </p:cNvSpPr>
            <p:nvPr/>
          </p:nvSpPr>
          <p:spPr bwMode="auto">
            <a:xfrm>
              <a:off x="4481" y="3175"/>
              <a:ext cx="404" cy="616"/>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6" name="组合 355"/>
          <p:cNvGrpSpPr/>
          <p:nvPr/>
        </p:nvGrpSpPr>
        <p:grpSpPr>
          <a:xfrm>
            <a:off x="4772561" y="534413"/>
            <a:ext cx="2646878" cy="668912"/>
            <a:chOff x="4772561" y="534413"/>
            <a:chExt cx="2646878" cy="668912"/>
          </a:xfrm>
        </p:grpSpPr>
        <p:sp>
          <p:nvSpPr>
            <p:cNvPr id="35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358" name="矩形 357"/>
            <p:cNvSpPr/>
            <p:nvPr/>
          </p:nvSpPr>
          <p:spPr>
            <a:xfrm>
              <a:off x="4772561" y="534413"/>
              <a:ext cx="2646878" cy="584775"/>
            </a:xfrm>
            <a:prstGeom prst="rect">
              <a:avLst/>
            </a:prstGeom>
          </p:spPr>
          <p:txBody>
            <a:bodyPr wrap="none">
              <a:spAutoFit/>
            </a:bodyPr>
            <a:lstStyle/>
            <a:p>
              <a:pPr algn="ctr"/>
              <a:r>
                <a:rPr lang="zh-CN" altLang="en-US" sz="3200" b="1" dirty="0">
                  <a:blipFill>
                    <a:blip r:embed="rId3"/>
                    <a:stretch>
                      <a:fillRect/>
                    </a:stretch>
                  </a:blipFill>
                </a:rPr>
                <a:t>在此输入标题</a:t>
              </a:r>
            </a:p>
          </p:txBody>
        </p:sp>
      </p:grpSp>
      <p:grpSp>
        <p:nvGrpSpPr>
          <p:cNvPr id="359" name="Group 4"/>
          <p:cNvGrpSpPr>
            <a:grpSpLocks noChangeAspect="1"/>
          </p:cNvGrpSpPr>
          <p:nvPr/>
        </p:nvGrpSpPr>
        <p:grpSpPr bwMode="auto">
          <a:xfrm rot="295617">
            <a:off x="4059449" y="4835602"/>
            <a:ext cx="4127518" cy="511178"/>
            <a:chOff x="2538" y="2001"/>
            <a:chExt cx="2600" cy="322"/>
          </a:xfrm>
          <a:solidFill>
            <a:schemeClr val="bg1">
              <a:lumMod val="65000"/>
            </a:schemeClr>
          </a:solidFill>
        </p:grpSpPr>
        <p:sp>
          <p:nvSpPr>
            <p:cNvPr id="360" name="Freeform 5"/>
            <p:cNvSpPr>
              <a:spLocks/>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6"/>
            <p:cNvSpPr>
              <a:spLocks/>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7"/>
            <p:cNvSpPr>
              <a:spLocks/>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8"/>
            <p:cNvSpPr>
              <a:spLocks/>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9"/>
            <p:cNvSpPr>
              <a:spLocks/>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0"/>
            <p:cNvSpPr>
              <a:spLocks/>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1"/>
            <p:cNvSpPr>
              <a:spLocks/>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
            <p:cNvSpPr>
              <a:spLocks/>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
            <p:cNvSpPr>
              <a:spLocks/>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4"/>
            <p:cNvSpPr>
              <a:spLocks/>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5"/>
            <p:cNvSpPr>
              <a:spLocks/>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6"/>
            <p:cNvSpPr>
              <a:spLocks/>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7"/>
            <p:cNvSpPr>
              <a:spLocks/>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8"/>
            <p:cNvSpPr>
              <a:spLocks/>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9"/>
            <p:cNvSpPr>
              <a:spLocks/>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20"/>
            <p:cNvSpPr>
              <a:spLocks/>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21"/>
            <p:cNvSpPr>
              <a:spLocks/>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22"/>
            <p:cNvSpPr>
              <a:spLocks/>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27"/>
            <p:cNvSpPr>
              <a:spLocks/>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83" name="Freeform 5"/>
          <p:cNvSpPr>
            <a:spLocks noEditPoints="1"/>
          </p:cNvSpPr>
          <p:nvPr/>
        </p:nvSpPr>
        <p:spPr bwMode="auto">
          <a:xfrm rot="5400000">
            <a:off x="5808571" y="3729233"/>
            <a:ext cx="574858" cy="35776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8671807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771740" y="3136613"/>
            <a:ext cx="8648521" cy="769441"/>
          </a:xfrm>
          <a:prstGeom prst="rect">
            <a:avLst/>
          </a:prstGeom>
        </p:spPr>
        <p:txBody>
          <a:bodyPr wrap="none">
            <a:spAutoFit/>
          </a:bodyPr>
          <a:lstStyle/>
          <a:p>
            <a:pPr algn="ctr"/>
            <a:r>
              <a:rPr lang="zh-CN" altLang="en-US" sz="4400" b="1" dirty="0">
                <a:blipFill>
                  <a:blip r:embed="rId3"/>
                  <a:stretch>
                    <a:fillRect/>
                  </a:stretch>
                </a:blipFill>
              </a:rPr>
              <a:t>在此</a:t>
            </a:r>
            <a:r>
              <a:rPr lang="zh-CN" altLang="en-US" sz="4400" b="1" dirty="0" smtClean="0">
                <a:blipFill>
                  <a:blip r:embed="rId3"/>
                  <a:stretch>
                    <a:fillRect/>
                  </a:stretch>
                </a:blipFill>
              </a:rPr>
              <a:t>输入具有重要观点的精炼文字</a:t>
            </a:r>
            <a:endParaRPr lang="zh-CN" altLang="en-US" sz="4400" b="1" dirty="0">
              <a:blipFill>
                <a:blip r:embed="rId3"/>
                <a:stretch>
                  <a:fillRect/>
                </a:stretch>
              </a:blipFill>
            </a:endParaRPr>
          </a:p>
        </p:txBody>
      </p:sp>
      <p:sp>
        <p:nvSpPr>
          <p:cNvPr id="2" name="Freeform 376"/>
          <p:cNvSpPr>
            <a:spLocks noEditPoints="1"/>
          </p:cNvSpPr>
          <p:nvPr/>
        </p:nvSpPr>
        <p:spPr bwMode="auto">
          <a:xfrm>
            <a:off x="4868863" y="2646620"/>
            <a:ext cx="2954337" cy="1749425"/>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Group 4"/>
          <p:cNvGrpSpPr>
            <a:grpSpLocks noChangeAspect="1"/>
          </p:cNvGrpSpPr>
          <p:nvPr/>
        </p:nvGrpSpPr>
        <p:grpSpPr bwMode="auto">
          <a:xfrm flipH="1">
            <a:off x="1373277" y="2160845"/>
            <a:ext cx="796925" cy="971550"/>
            <a:chOff x="2183" y="3502"/>
            <a:chExt cx="502" cy="612"/>
          </a:xfrm>
          <a:solidFill>
            <a:schemeClr val="bg1">
              <a:lumMod val="75000"/>
            </a:schemeClr>
          </a:solidFill>
        </p:grpSpPr>
        <p:sp>
          <p:nvSpPr>
            <p:cNvPr id="7" name="Freeform 5"/>
            <p:cNvSpPr>
              <a:spLocks noEditPoints="1"/>
            </p:cNvSpPr>
            <p:nvPr/>
          </p:nvSpPr>
          <p:spPr bwMode="auto">
            <a:xfrm>
              <a:off x="2288" y="3593"/>
              <a:ext cx="397" cy="521"/>
            </a:xfrm>
            <a:custGeom>
              <a:avLst/>
              <a:gdLst>
                <a:gd name="T0" fmla="*/ 125 w 192"/>
                <a:gd name="T1" fmla="*/ 193 h 253"/>
                <a:gd name="T2" fmla="*/ 105 w 192"/>
                <a:gd name="T3" fmla="*/ 146 h 253"/>
                <a:gd name="T4" fmla="*/ 120 w 192"/>
                <a:gd name="T5" fmla="*/ 28 h 253"/>
                <a:gd name="T6" fmla="*/ 74 w 192"/>
                <a:gd name="T7" fmla="*/ 4 h 253"/>
                <a:gd name="T8" fmla="*/ 128 w 192"/>
                <a:gd name="T9" fmla="*/ 150 h 253"/>
                <a:gd name="T10" fmla="*/ 120 w 192"/>
                <a:gd name="T11" fmla="*/ 140 h 253"/>
                <a:gd name="T12" fmla="*/ 82 w 192"/>
                <a:gd name="T13" fmla="*/ 140 h 253"/>
                <a:gd name="T14" fmla="*/ 108 w 192"/>
                <a:gd name="T15" fmla="*/ 96 h 253"/>
                <a:gd name="T16" fmla="*/ 110 w 192"/>
                <a:gd name="T17" fmla="*/ 119 h 253"/>
                <a:gd name="T18" fmla="*/ 130 w 192"/>
                <a:gd name="T19" fmla="*/ 129 h 253"/>
                <a:gd name="T20" fmla="*/ 122 w 192"/>
                <a:gd name="T21" fmla="*/ 62 h 253"/>
                <a:gd name="T22" fmla="*/ 142 w 192"/>
                <a:gd name="T23" fmla="*/ 141 h 253"/>
                <a:gd name="T24" fmla="*/ 170 w 192"/>
                <a:gd name="T25" fmla="*/ 147 h 253"/>
                <a:gd name="T26" fmla="*/ 183 w 192"/>
                <a:gd name="T27" fmla="*/ 165 h 253"/>
                <a:gd name="T28" fmla="*/ 144 w 192"/>
                <a:gd name="T29" fmla="*/ 153 h 253"/>
                <a:gd name="T30" fmla="*/ 63 w 192"/>
                <a:gd name="T31" fmla="*/ 17 h 253"/>
                <a:gd name="T32" fmla="*/ 76 w 192"/>
                <a:gd name="T33" fmla="*/ 50 h 253"/>
                <a:gd name="T34" fmla="*/ 121 w 192"/>
                <a:gd name="T35" fmla="*/ 164 h 253"/>
                <a:gd name="T36" fmla="*/ 23 w 192"/>
                <a:gd name="T37" fmla="*/ 113 h 253"/>
                <a:gd name="T38" fmla="*/ 106 w 192"/>
                <a:gd name="T39" fmla="*/ 26 h 253"/>
                <a:gd name="T40" fmla="*/ 127 w 192"/>
                <a:gd name="T41" fmla="*/ 158 h 253"/>
                <a:gd name="T42" fmla="*/ 17 w 192"/>
                <a:gd name="T43" fmla="*/ 132 h 253"/>
                <a:gd name="T44" fmla="*/ 101 w 192"/>
                <a:gd name="T45" fmla="*/ 20 h 253"/>
                <a:gd name="T46" fmla="*/ 20 w 192"/>
                <a:gd name="T47" fmla="*/ 108 h 253"/>
                <a:gd name="T48" fmla="*/ 44 w 192"/>
                <a:gd name="T49" fmla="*/ 50 h 253"/>
                <a:gd name="T50" fmla="*/ 27 w 192"/>
                <a:gd name="T51" fmla="*/ 57 h 253"/>
                <a:gd name="T52" fmla="*/ 108 w 192"/>
                <a:gd name="T53" fmla="*/ 172 h 253"/>
                <a:gd name="T54" fmla="*/ 103 w 192"/>
                <a:gd name="T55" fmla="*/ 68 h 253"/>
                <a:gd name="T56" fmla="*/ 73 w 192"/>
                <a:gd name="T57" fmla="*/ 64 h 253"/>
                <a:gd name="T58" fmla="*/ 58 w 192"/>
                <a:gd name="T59" fmla="*/ 123 h 253"/>
                <a:gd name="T60" fmla="*/ 58 w 192"/>
                <a:gd name="T61" fmla="*/ 40 h 253"/>
                <a:gd name="T62" fmla="*/ 15 w 192"/>
                <a:gd name="T63" fmla="*/ 97 h 253"/>
                <a:gd name="T64" fmla="*/ 105 w 192"/>
                <a:gd name="T65" fmla="*/ 184 h 253"/>
                <a:gd name="T66" fmla="*/ 128 w 192"/>
                <a:gd name="T67" fmla="*/ 172 h 253"/>
                <a:gd name="T68" fmla="*/ 18 w 192"/>
                <a:gd name="T69" fmla="*/ 120 h 253"/>
                <a:gd name="T70" fmla="*/ 113 w 192"/>
                <a:gd name="T71" fmla="*/ 123 h 253"/>
                <a:gd name="T72" fmla="*/ 86 w 192"/>
                <a:gd name="T73" fmla="*/ 49 h 253"/>
                <a:gd name="T74" fmla="*/ 129 w 192"/>
                <a:gd name="T75" fmla="*/ 225 h 253"/>
                <a:gd name="T76" fmla="*/ 72 w 192"/>
                <a:gd name="T77" fmla="*/ 46 h 253"/>
                <a:gd name="T78" fmla="*/ 63 w 192"/>
                <a:gd name="T79" fmla="*/ 20 h 253"/>
                <a:gd name="T80" fmla="*/ 99 w 192"/>
                <a:gd name="T81" fmla="*/ 7 h 253"/>
                <a:gd name="T82" fmla="*/ 26 w 192"/>
                <a:gd name="T83" fmla="*/ 117 h 253"/>
                <a:gd name="T84" fmla="*/ 44 w 192"/>
                <a:gd name="T85" fmla="*/ 29 h 253"/>
                <a:gd name="T86" fmla="*/ 89 w 192"/>
                <a:gd name="T87" fmla="*/ 16 h 253"/>
                <a:gd name="T88" fmla="*/ 91 w 192"/>
                <a:gd name="T89" fmla="*/ 8 h 253"/>
                <a:gd name="T90" fmla="*/ 94 w 192"/>
                <a:gd name="T91" fmla="*/ 14 h 253"/>
                <a:gd name="T92" fmla="*/ 88 w 192"/>
                <a:gd name="T93" fmla="*/ 21 h 253"/>
                <a:gd name="T94" fmla="*/ 109 w 192"/>
                <a:gd name="T95" fmla="*/ 210 h 253"/>
                <a:gd name="T96" fmla="*/ 25 w 192"/>
                <a:gd name="T97" fmla="*/ 97 h 253"/>
                <a:gd name="T98" fmla="*/ 68 w 192"/>
                <a:gd name="T99" fmla="*/ 24 h 253"/>
                <a:gd name="T100" fmla="*/ 122 w 192"/>
                <a:gd name="T101" fmla="*/ 196 h 253"/>
                <a:gd name="T102" fmla="*/ 125 w 192"/>
                <a:gd name="T103" fmla="*/ 131 h 253"/>
                <a:gd name="T104" fmla="*/ 4 w 192"/>
                <a:gd name="T105" fmla="*/ 140 h 253"/>
                <a:gd name="T106" fmla="*/ 44 w 192"/>
                <a:gd name="T107" fmla="*/ 91 h 253"/>
                <a:gd name="T108" fmla="*/ 157 w 192"/>
                <a:gd name="T109" fmla="*/ 152 h 253"/>
                <a:gd name="T110" fmla="*/ 18 w 192"/>
                <a:gd name="T111" fmla="*/ 146 h 253"/>
                <a:gd name="T112" fmla="*/ 113 w 192"/>
                <a:gd name="T113" fmla="*/ 188 h 253"/>
                <a:gd name="T114" fmla="*/ 108 w 192"/>
                <a:gd name="T115" fmla="*/ 200 h 253"/>
                <a:gd name="T116" fmla="*/ 68 w 192"/>
                <a:gd name="T117" fmla="*/ 20 h 253"/>
                <a:gd name="T118" fmla="*/ 91 w 192"/>
                <a:gd name="T119" fmla="*/ 55 h 253"/>
                <a:gd name="T120" fmla="*/ 166 w 192"/>
                <a:gd name="T121" fmla="*/ 153 h 253"/>
                <a:gd name="T122" fmla="*/ 8 w 192"/>
                <a:gd name="T123" fmla="*/ 1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253">
                  <a:moveTo>
                    <a:pt x="151" y="106"/>
                  </a:moveTo>
                  <a:cubicBezTo>
                    <a:pt x="151" y="105"/>
                    <a:pt x="151" y="105"/>
                    <a:pt x="152" y="105"/>
                  </a:cubicBezTo>
                  <a:cubicBezTo>
                    <a:pt x="152" y="104"/>
                    <a:pt x="153" y="104"/>
                    <a:pt x="154" y="104"/>
                  </a:cubicBezTo>
                  <a:cubicBezTo>
                    <a:pt x="155" y="104"/>
                    <a:pt x="155" y="105"/>
                    <a:pt x="155" y="105"/>
                  </a:cubicBezTo>
                  <a:cubicBezTo>
                    <a:pt x="155" y="106"/>
                    <a:pt x="155" y="106"/>
                    <a:pt x="155" y="107"/>
                  </a:cubicBezTo>
                  <a:cubicBezTo>
                    <a:pt x="155" y="108"/>
                    <a:pt x="155" y="109"/>
                    <a:pt x="155" y="110"/>
                  </a:cubicBezTo>
                  <a:cubicBezTo>
                    <a:pt x="156" y="114"/>
                    <a:pt x="156" y="117"/>
                    <a:pt x="154" y="120"/>
                  </a:cubicBezTo>
                  <a:cubicBezTo>
                    <a:pt x="154" y="121"/>
                    <a:pt x="154" y="121"/>
                    <a:pt x="155" y="122"/>
                  </a:cubicBezTo>
                  <a:cubicBezTo>
                    <a:pt x="155" y="122"/>
                    <a:pt x="156" y="123"/>
                    <a:pt x="157" y="124"/>
                  </a:cubicBezTo>
                  <a:cubicBezTo>
                    <a:pt x="159" y="125"/>
                    <a:pt x="161" y="126"/>
                    <a:pt x="163" y="127"/>
                  </a:cubicBezTo>
                  <a:cubicBezTo>
                    <a:pt x="167" y="130"/>
                    <a:pt x="172" y="133"/>
                    <a:pt x="176" y="136"/>
                  </a:cubicBezTo>
                  <a:cubicBezTo>
                    <a:pt x="179" y="139"/>
                    <a:pt x="182" y="141"/>
                    <a:pt x="185" y="143"/>
                  </a:cubicBezTo>
                  <a:cubicBezTo>
                    <a:pt x="187" y="145"/>
                    <a:pt x="188" y="146"/>
                    <a:pt x="189" y="148"/>
                  </a:cubicBezTo>
                  <a:cubicBezTo>
                    <a:pt x="190" y="149"/>
                    <a:pt x="190" y="150"/>
                    <a:pt x="191" y="151"/>
                  </a:cubicBezTo>
                  <a:cubicBezTo>
                    <a:pt x="192" y="153"/>
                    <a:pt x="191" y="155"/>
                    <a:pt x="189" y="157"/>
                  </a:cubicBezTo>
                  <a:cubicBezTo>
                    <a:pt x="189" y="158"/>
                    <a:pt x="189" y="158"/>
                    <a:pt x="189" y="159"/>
                  </a:cubicBezTo>
                  <a:cubicBezTo>
                    <a:pt x="189" y="159"/>
                    <a:pt x="189" y="159"/>
                    <a:pt x="189" y="160"/>
                  </a:cubicBezTo>
                  <a:cubicBezTo>
                    <a:pt x="189" y="162"/>
                    <a:pt x="188" y="164"/>
                    <a:pt x="186" y="166"/>
                  </a:cubicBezTo>
                  <a:cubicBezTo>
                    <a:pt x="185" y="167"/>
                    <a:pt x="184" y="167"/>
                    <a:pt x="183" y="167"/>
                  </a:cubicBezTo>
                  <a:cubicBezTo>
                    <a:pt x="180" y="168"/>
                    <a:pt x="178" y="168"/>
                    <a:pt x="176" y="169"/>
                  </a:cubicBezTo>
                  <a:cubicBezTo>
                    <a:pt x="173" y="169"/>
                    <a:pt x="170" y="168"/>
                    <a:pt x="168" y="168"/>
                  </a:cubicBezTo>
                  <a:cubicBezTo>
                    <a:pt x="165" y="167"/>
                    <a:pt x="162" y="165"/>
                    <a:pt x="159" y="164"/>
                  </a:cubicBezTo>
                  <a:cubicBezTo>
                    <a:pt x="156" y="162"/>
                    <a:pt x="153" y="160"/>
                    <a:pt x="151" y="158"/>
                  </a:cubicBezTo>
                  <a:cubicBezTo>
                    <a:pt x="149" y="156"/>
                    <a:pt x="147" y="155"/>
                    <a:pt x="146" y="154"/>
                  </a:cubicBezTo>
                  <a:cubicBezTo>
                    <a:pt x="145" y="155"/>
                    <a:pt x="144" y="156"/>
                    <a:pt x="144" y="156"/>
                  </a:cubicBezTo>
                  <a:cubicBezTo>
                    <a:pt x="141" y="159"/>
                    <a:pt x="139" y="161"/>
                    <a:pt x="137" y="163"/>
                  </a:cubicBezTo>
                  <a:cubicBezTo>
                    <a:pt x="135" y="165"/>
                    <a:pt x="133" y="167"/>
                    <a:pt x="132" y="170"/>
                  </a:cubicBezTo>
                  <a:cubicBezTo>
                    <a:pt x="128" y="175"/>
                    <a:pt x="126" y="180"/>
                    <a:pt x="125" y="187"/>
                  </a:cubicBezTo>
                  <a:cubicBezTo>
                    <a:pt x="125" y="189"/>
                    <a:pt x="124" y="190"/>
                    <a:pt x="125" y="193"/>
                  </a:cubicBezTo>
                  <a:cubicBezTo>
                    <a:pt x="125" y="193"/>
                    <a:pt x="125" y="192"/>
                    <a:pt x="125" y="192"/>
                  </a:cubicBezTo>
                  <a:cubicBezTo>
                    <a:pt x="126" y="192"/>
                    <a:pt x="126" y="193"/>
                    <a:pt x="127" y="193"/>
                  </a:cubicBezTo>
                  <a:cubicBezTo>
                    <a:pt x="127" y="194"/>
                    <a:pt x="127" y="194"/>
                    <a:pt x="126" y="194"/>
                  </a:cubicBezTo>
                  <a:cubicBezTo>
                    <a:pt x="126" y="195"/>
                    <a:pt x="125" y="195"/>
                    <a:pt x="125" y="195"/>
                  </a:cubicBezTo>
                  <a:cubicBezTo>
                    <a:pt x="125" y="195"/>
                    <a:pt x="125" y="196"/>
                    <a:pt x="125" y="196"/>
                  </a:cubicBezTo>
                  <a:cubicBezTo>
                    <a:pt x="125" y="201"/>
                    <a:pt x="125" y="205"/>
                    <a:pt x="126" y="210"/>
                  </a:cubicBezTo>
                  <a:cubicBezTo>
                    <a:pt x="127" y="213"/>
                    <a:pt x="129" y="216"/>
                    <a:pt x="130" y="220"/>
                  </a:cubicBezTo>
                  <a:cubicBezTo>
                    <a:pt x="131" y="222"/>
                    <a:pt x="132" y="224"/>
                    <a:pt x="133" y="226"/>
                  </a:cubicBezTo>
                  <a:cubicBezTo>
                    <a:pt x="133" y="227"/>
                    <a:pt x="133" y="228"/>
                    <a:pt x="132" y="229"/>
                  </a:cubicBezTo>
                  <a:cubicBezTo>
                    <a:pt x="131" y="230"/>
                    <a:pt x="131" y="231"/>
                    <a:pt x="130" y="232"/>
                  </a:cubicBezTo>
                  <a:cubicBezTo>
                    <a:pt x="128" y="233"/>
                    <a:pt x="125" y="235"/>
                    <a:pt x="123" y="237"/>
                  </a:cubicBezTo>
                  <a:cubicBezTo>
                    <a:pt x="119" y="240"/>
                    <a:pt x="115" y="244"/>
                    <a:pt x="111" y="247"/>
                  </a:cubicBezTo>
                  <a:cubicBezTo>
                    <a:pt x="110" y="249"/>
                    <a:pt x="109" y="250"/>
                    <a:pt x="108" y="252"/>
                  </a:cubicBezTo>
                  <a:cubicBezTo>
                    <a:pt x="108" y="253"/>
                    <a:pt x="107" y="253"/>
                    <a:pt x="106" y="253"/>
                  </a:cubicBezTo>
                  <a:cubicBezTo>
                    <a:pt x="106" y="253"/>
                    <a:pt x="105" y="253"/>
                    <a:pt x="104" y="252"/>
                  </a:cubicBezTo>
                  <a:cubicBezTo>
                    <a:pt x="104" y="251"/>
                    <a:pt x="103" y="250"/>
                    <a:pt x="103" y="249"/>
                  </a:cubicBezTo>
                  <a:cubicBezTo>
                    <a:pt x="100" y="245"/>
                    <a:pt x="99" y="241"/>
                    <a:pt x="98" y="236"/>
                  </a:cubicBezTo>
                  <a:cubicBezTo>
                    <a:pt x="98" y="236"/>
                    <a:pt x="98" y="235"/>
                    <a:pt x="98" y="235"/>
                  </a:cubicBezTo>
                  <a:cubicBezTo>
                    <a:pt x="95" y="227"/>
                    <a:pt x="93" y="219"/>
                    <a:pt x="94" y="211"/>
                  </a:cubicBezTo>
                  <a:cubicBezTo>
                    <a:pt x="94" y="204"/>
                    <a:pt x="95" y="196"/>
                    <a:pt x="97" y="189"/>
                  </a:cubicBezTo>
                  <a:cubicBezTo>
                    <a:pt x="98" y="184"/>
                    <a:pt x="100" y="179"/>
                    <a:pt x="103" y="174"/>
                  </a:cubicBezTo>
                  <a:cubicBezTo>
                    <a:pt x="103" y="174"/>
                    <a:pt x="103" y="174"/>
                    <a:pt x="103" y="174"/>
                  </a:cubicBezTo>
                  <a:cubicBezTo>
                    <a:pt x="101" y="174"/>
                    <a:pt x="101" y="173"/>
                    <a:pt x="100" y="171"/>
                  </a:cubicBezTo>
                  <a:cubicBezTo>
                    <a:pt x="100" y="170"/>
                    <a:pt x="100" y="169"/>
                    <a:pt x="100" y="167"/>
                  </a:cubicBezTo>
                  <a:cubicBezTo>
                    <a:pt x="100" y="165"/>
                    <a:pt x="100" y="163"/>
                    <a:pt x="101" y="161"/>
                  </a:cubicBezTo>
                  <a:cubicBezTo>
                    <a:pt x="101" y="159"/>
                    <a:pt x="102" y="157"/>
                    <a:pt x="102" y="155"/>
                  </a:cubicBezTo>
                  <a:cubicBezTo>
                    <a:pt x="104" y="153"/>
                    <a:pt x="105" y="150"/>
                    <a:pt x="106" y="147"/>
                  </a:cubicBezTo>
                  <a:cubicBezTo>
                    <a:pt x="107" y="147"/>
                    <a:pt x="107" y="147"/>
                    <a:pt x="107" y="146"/>
                  </a:cubicBezTo>
                  <a:cubicBezTo>
                    <a:pt x="106" y="146"/>
                    <a:pt x="106" y="146"/>
                    <a:pt x="105" y="146"/>
                  </a:cubicBezTo>
                  <a:cubicBezTo>
                    <a:pt x="99" y="145"/>
                    <a:pt x="92" y="145"/>
                    <a:pt x="86" y="145"/>
                  </a:cubicBezTo>
                  <a:cubicBezTo>
                    <a:pt x="82" y="145"/>
                    <a:pt x="79" y="145"/>
                    <a:pt x="76" y="146"/>
                  </a:cubicBezTo>
                  <a:cubicBezTo>
                    <a:pt x="72" y="147"/>
                    <a:pt x="68" y="149"/>
                    <a:pt x="64" y="151"/>
                  </a:cubicBezTo>
                  <a:cubicBezTo>
                    <a:pt x="62" y="152"/>
                    <a:pt x="61" y="151"/>
                    <a:pt x="60" y="149"/>
                  </a:cubicBezTo>
                  <a:cubicBezTo>
                    <a:pt x="60" y="149"/>
                    <a:pt x="59" y="149"/>
                    <a:pt x="59" y="149"/>
                  </a:cubicBezTo>
                  <a:cubicBezTo>
                    <a:pt x="55" y="150"/>
                    <a:pt x="52" y="151"/>
                    <a:pt x="48" y="153"/>
                  </a:cubicBezTo>
                  <a:cubicBezTo>
                    <a:pt x="48" y="154"/>
                    <a:pt x="48" y="154"/>
                    <a:pt x="47" y="154"/>
                  </a:cubicBezTo>
                  <a:cubicBezTo>
                    <a:pt x="47" y="155"/>
                    <a:pt x="46" y="155"/>
                    <a:pt x="46" y="155"/>
                  </a:cubicBezTo>
                  <a:cubicBezTo>
                    <a:pt x="45" y="154"/>
                    <a:pt x="45" y="155"/>
                    <a:pt x="44" y="155"/>
                  </a:cubicBezTo>
                  <a:cubicBezTo>
                    <a:pt x="40" y="157"/>
                    <a:pt x="37" y="158"/>
                    <a:pt x="32" y="159"/>
                  </a:cubicBezTo>
                  <a:cubicBezTo>
                    <a:pt x="30" y="160"/>
                    <a:pt x="28" y="160"/>
                    <a:pt x="25" y="160"/>
                  </a:cubicBezTo>
                  <a:cubicBezTo>
                    <a:pt x="21" y="161"/>
                    <a:pt x="17" y="159"/>
                    <a:pt x="13" y="157"/>
                  </a:cubicBezTo>
                  <a:cubicBezTo>
                    <a:pt x="12" y="156"/>
                    <a:pt x="10" y="155"/>
                    <a:pt x="9" y="153"/>
                  </a:cubicBezTo>
                  <a:cubicBezTo>
                    <a:pt x="6" y="151"/>
                    <a:pt x="4" y="148"/>
                    <a:pt x="3" y="144"/>
                  </a:cubicBezTo>
                  <a:cubicBezTo>
                    <a:pt x="2" y="141"/>
                    <a:pt x="1" y="137"/>
                    <a:pt x="1" y="134"/>
                  </a:cubicBezTo>
                  <a:cubicBezTo>
                    <a:pt x="0" y="126"/>
                    <a:pt x="1" y="119"/>
                    <a:pt x="2" y="111"/>
                  </a:cubicBezTo>
                  <a:cubicBezTo>
                    <a:pt x="2" y="104"/>
                    <a:pt x="4" y="98"/>
                    <a:pt x="5" y="91"/>
                  </a:cubicBezTo>
                  <a:cubicBezTo>
                    <a:pt x="8" y="82"/>
                    <a:pt x="11" y="73"/>
                    <a:pt x="14" y="65"/>
                  </a:cubicBezTo>
                  <a:cubicBezTo>
                    <a:pt x="17" y="58"/>
                    <a:pt x="20" y="52"/>
                    <a:pt x="23" y="46"/>
                  </a:cubicBezTo>
                  <a:cubicBezTo>
                    <a:pt x="28" y="37"/>
                    <a:pt x="34" y="28"/>
                    <a:pt x="41" y="21"/>
                  </a:cubicBezTo>
                  <a:cubicBezTo>
                    <a:pt x="47" y="15"/>
                    <a:pt x="53" y="10"/>
                    <a:pt x="61" y="6"/>
                  </a:cubicBezTo>
                  <a:cubicBezTo>
                    <a:pt x="69" y="2"/>
                    <a:pt x="77" y="0"/>
                    <a:pt x="86" y="0"/>
                  </a:cubicBezTo>
                  <a:cubicBezTo>
                    <a:pt x="87" y="1"/>
                    <a:pt x="88" y="0"/>
                    <a:pt x="89" y="0"/>
                  </a:cubicBezTo>
                  <a:cubicBezTo>
                    <a:pt x="93" y="0"/>
                    <a:pt x="97" y="1"/>
                    <a:pt x="101" y="1"/>
                  </a:cubicBezTo>
                  <a:cubicBezTo>
                    <a:pt x="102" y="2"/>
                    <a:pt x="104" y="2"/>
                    <a:pt x="105" y="2"/>
                  </a:cubicBezTo>
                  <a:cubicBezTo>
                    <a:pt x="109" y="3"/>
                    <a:pt x="113" y="5"/>
                    <a:pt x="115" y="9"/>
                  </a:cubicBezTo>
                  <a:cubicBezTo>
                    <a:pt x="115" y="9"/>
                    <a:pt x="115" y="10"/>
                    <a:pt x="115" y="10"/>
                  </a:cubicBezTo>
                  <a:cubicBezTo>
                    <a:pt x="118" y="14"/>
                    <a:pt x="120" y="18"/>
                    <a:pt x="120" y="23"/>
                  </a:cubicBezTo>
                  <a:cubicBezTo>
                    <a:pt x="120" y="25"/>
                    <a:pt x="120" y="27"/>
                    <a:pt x="120" y="28"/>
                  </a:cubicBezTo>
                  <a:cubicBezTo>
                    <a:pt x="121" y="28"/>
                    <a:pt x="121" y="29"/>
                    <a:pt x="121" y="29"/>
                  </a:cubicBezTo>
                  <a:cubicBezTo>
                    <a:pt x="122" y="29"/>
                    <a:pt x="122" y="30"/>
                    <a:pt x="122" y="31"/>
                  </a:cubicBezTo>
                  <a:cubicBezTo>
                    <a:pt x="122" y="32"/>
                    <a:pt x="122" y="32"/>
                    <a:pt x="121" y="33"/>
                  </a:cubicBezTo>
                  <a:cubicBezTo>
                    <a:pt x="121" y="33"/>
                    <a:pt x="121" y="34"/>
                    <a:pt x="121" y="34"/>
                  </a:cubicBezTo>
                  <a:cubicBezTo>
                    <a:pt x="121" y="34"/>
                    <a:pt x="121" y="35"/>
                    <a:pt x="121" y="35"/>
                  </a:cubicBezTo>
                  <a:cubicBezTo>
                    <a:pt x="121" y="37"/>
                    <a:pt x="121" y="38"/>
                    <a:pt x="121" y="39"/>
                  </a:cubicBezTo>
                  <a:cubicBezTo>
                    <a:pt x="121" y="46"/>
                    <a:pt x="123" y="53"/>
                    <a:pt x="125" y="60"/>
                  </a:cubicBezTo>
                  <a:cubicBezTo>
                    <a:pt x="126" y="65"/>
                    <a:pt x="128" y="69"/>
                    <a:pt x="130" y="73"/>
                  </a:cubicBezTo>
                  <a:cubicBezTo>
                    <a:pt x="132" y="77"/>
                    <a:pt x="134" y="81"/>
                    <a:pt x="136" y="85"/>
                  </a:cubicBezTo>
                  <a:cubicBezTo>
                    <a:pt x="137" y="85"/>
                    <a:pt x="137" y="85"/>
                    <a:pt x="137" y="86"/>
                  </a:cubicBezTo>
                  <a:cubicBezTo>
                    <a:pt x="141" y="90"/>
                    <a:pt x="144" y="93"/>
                    <a:pt x="147" y="97"/>
                  </a:cubicBezTo>
                  <a:cubicBezTo>
                    <a:pt x="148" y="98"/>
                    <a:pt x="149" y="99"/>
                    <a:pt x="150" y="100"/>
                  </a:cubicBezTo>
                  <a:cubicBezTo>
                    <a:pt x="152" y="101"/>
                    <a:pt x="152" y="103"/>
                    <a:pt x="150" y="104"/>
                  </a:cubicBezTo>
                  <a:cubicBezTo>
                    <a:pt x="150" y="105"/>
                    <a:pt x="151" y="105"/>
                    <a:pt x="151" y="106"/>
                  </a:cubicBezTo>
                  <a:close/>
                  <a:moveTo>
                    <a:pt x="29" y="119"/>
                  </a:moveTo>
                  <a:cubicBezTo>
                    <a:pt x="30" y="119"/>
                    <a:pt x="30" y="118"/>
                    <a:pt x="31" y="118"/>
                  </a:cubicBezTo>
                  <a:cubicBezTo>
                    <a:pt x="32" y="117"/>
                    <a:pt x="33" y="117"/>
                    <a:pt x="35" y="117"/>
                  </a:cubicBezTo>
                  <a:cubicBezTo>
                    <a:pt x="35" y="117"/>
                    <a:pt x="36" y="117"/>
                    <a:pt x="37" y="117"/>
                  </a:cubicBezTo>
                  <a:cubicBezTo>
                    <a:pt x="37" y="116"/>
                    <a:pt x="37" y="116"/>
                    <a:pt x="37" y="116"/>
                  </a:cubicBezTo>
                  <a:cubicBezTo>
                    <a:pt x="39" y="116"/>
                    <a:pt x="39" y="114"/>
                    <a:pt x="40" y="113"/>
                  </a:cubicBezTo>
                  <a:cubicBezTo>
                    <a:pt x="39" y="113"/>
                    <a:pt x="38" y="113"/>
                    <a:pt x="37" y="113"/>
                  </a:cubicBezTo>
                  <a:cubicBezTo>
                    <a:pt x="34" y="115"/>
                    <a:pt x="32" y="117"/>
                    <a:pt x="29" y="119"/>
                  </a:cubicBezTo>
                  <a:cubicBezTo>
                    <a:pt x="29" y="119"/>
                    <a:pt x="29" y="119"/>
                    <a:pt x="29" y="119"/>
                  </a:cubicBezTo>
                  <a:cubicBezTo>
                    <a:pt x="28" y="120"/>
                    <a:pt x="27" y="121"/>
                    <a:pt x="26" y="122"/>
                  </a:cubicBezTo>
                  <a:cubicBezTo>
                    <a:pt x="27" y="121"/>
                    <a:pt x="28" y="120"/>
                    <a:pt x="29" y="119"/>
                  </a:cubicBezTo>
                  <a:close/>
                  <a:moveTo>
                    <a:pt x="36" y="31"/>
                  </a:moveTo>
                  <a:cubicBezTo>
                    <a:pt x="36" y="30"/>
                    <a:pt x="37" y="30"/>
                    <a:pt x="37" y="29"/>
                  </a:cubicBezTo>
                  <a:cubicBezTo>
                    <a:pt x="44" y="21"/>
                    <a:pt x="52" y="14"/>
                    <a:pt x="62" y="9"/>
                  </a:cubicBezTo>
                  <a:cubicBezTo>
                    <a:pt x="66" y="7"/>
                    <a:pt x="70" y="5"/>
                    <a:pt x="74" y="4"/>
                  </a:cubicBezTo>
                  <a:cubicBezTo>
                    <a:pt x="74" y="4"/>
                    <a:pt x="74" y="4"/>
                    <a:pt x="75" y="3"/>
                  </a:cubicBezTo>
                  <a:cubicBezTo>
                    <a:pt x="73" y="4"/>
                    <a:pt x="72" y="4"/>
                    <a:pt x="71" y="4"/>
                  </a:cubicBezTo>
                  <a:cubicBezTo>
                    <a:pt x="65" y="6"/>
                    <a:pt x="59" y="9"/>
                    <a:pt x="54" y="12"/>
                  </a:cubicBezTo>
                  <a:cubicBezTo>
                    <a:pt x="47" y="17"/>
                    <a:pt x="41" y="23"/>
                    <a:pt x="36" y="30"/>
                  </a:cubicBezTo>
                  <a:cubicBezTo>
                    <a:pt x="36" y="30"/>
                    <a:pt x="36" y="30"/>
                    <a:pt x="36" y="31"/>
                  </a:cubicBezTo>
                  <a:cubicBezTo>
                    <a:pt x="35" y="31"/>
                    <a:pt x="35" y="31"/>
                    <a:pt x="35" y="31"/>
                  </a:cubicBezTo>
                  <a:cubicBezTo>
                    <a:pt x="35" y="31"/>
                    <a:pt x="35" y="31"/>
                    <a:pt x="35" y="31"/>
                  </a:cubicBezTo>
                  <a:cubicBezTo>
                    <a:pt x="35" y="31"/>
                    <a:pt x="35" y="31"/>
                    <a:pt x="36" y="31"/>
                  </a:cubicBezTo>
                  <a:close/>
                  <a:moveTo>
                    <a:pt x="118" y="45"/>
                  </a:moveTo>
                  <a:cubicBezTo>
                    <a:pt x="118" y="45"/>
                    <a:pt x="118" y="45"/>
                    <a:pt x="118" y="45"/>
                  </a:cubicBezTo>
                  <a:cubicBezTo>
                    <a:pt x="118" y="45"/>
                    <a:pt x="118" y="45"/>
                    <a:pt x="118" y="45"/>
                  </a:cubicBezTo>
                  <a:cubicBezTo>
                    <a:pt x="117" y="48"/>
                    <a:pt x="116" y="52"/>
                    <a:pt x="115" y="55"/>
                  </a:cubicBezTo>
                  <a:cubicBezTo>
                    <a:pt x="114" y="59"/>
                    <a:pt x="113" y="63"/>
                    <a:pt x="111" y="67"/>
                  </a:cubicBezTo>
                  <a:cubicBezTo>
                    <a:pt x="111" y="67"/>
                    <a:pt x="111" y="67"/>
                    <a:pt x="111" y="67"/>
                  </a:cubicBezTo>
                  <a:cubicBezTo>
                    <a:pt x="111" y="68"/>
                    <a:pt x="111" y="68"/>
                    <a:pt x="111" y="69"/>
                  </a:cubicBezTo>
                  <a:cubicBezTo>
                    <a:pt x="108" y="75"/>
                    <a:pt x="106" y="81"/>
                    <a:pt x="103" y="87"/>
                  </a:cubicBezTo>
                  <a:cubicBezTo>
                    <a:pt x="100" y="92"/>
                    <a:pt x="98" y="96"/>
                    <a:pt x="95" y="100"/>
                  </a:cubicBezTo>
                  <a:cubicBezTo>
                    <a:pt x="92" y="103"/>
                    <a:pt x="90" y="106"/>
                    <a:pt x="88" y="110"/>
                  </a:cubicBezTo>
                  <a:cubicBezTo>
                    <a:pt x="88" y="110"/>
                    <a:pt x="87" y="111"/>
                    <a:pt x="87" y="111"/>
                  </a:cubicBezTo>
                  <a:cubicBezTo>
                    <a:pt x="82" y="119"/>
                    <a:pt x="76" y="126"/>
                    <a:pt x="70" y="134"/>
                  </a:cubicBezTo>
                  <a:cubicBezTo>
                    <a:pt x="65" y="139"/>
                    <a:pt x="60" y="144"/>
                    <a:pt x="54" y="148"/>
                  </a:cubicBezTo>
                  <a:cubicBezTo>
                    <a:pt x="54" y="148"/>
                    <a:pt x="54" y="148"/>
                    <a:pt x="54" y="149"/>
                  </a:cubicBezTo>
                  <a:cubicBezTo>
                    <a:pt x="55" y="148"/>
                    <a:pt x="55" y="148"/>
                    <a:pt x="55" y="148"/>
                  </a:cubicBezTo>
                  <a:cubicBezTo>
                    <a:pt x="57" y="148"/>
                    <a:pt x="59" y="147"/>
                    <a:pt x="61" y="146"/>
                  </a:cubicBezTo>
                  <a:cubicBezTo>
                    <a:pt x="68" y="144"/>
                    <a:pt x="75" y="143"/>
                    <a:pt x="82" y="143"/>
                  </a:cubicBezTo>
                  <a:cubicBezTo>
                    <a:pt x="91" y="142"/>
                    <a:pt x="99" y="142"/>
                    <a:pt x="107" y="143"/>
                  </a:cubicBezTo>
                  <a:cubicBezTo>
                    <a:pt x="114" y="144"/>
                    <a:pt x="121" y="145"/>
                    <a:pt x="127" y="147"/>
                  </a:cubicBezTo>
                  <a:cubicBezTo>
                    <a:pt x="128" y="147"/>
                    <a:pt x="128" y="148"/>
                    <a:pt x="129" y="148"/>
                  </a:cubicBezTo>
                  <a:cubicBezTo>
                    <a:pt x="129" y="148"/>
                    <a:pt x="129" y="149"/>
                    <a:pt x="128" y="150"/>
                  </a:cubicBezTo>
                  <a:cubicBezTo>
                    <a:pt x="128" y="150"/>
                    <a:pt x="128" y="150"/>
                    <a:pt x="128" y="150"/>
                  </a:cubicBezTo>
                  <a:cubicBezTo>
                    <a:pt x="126" y="150"/>
                    <a:pt x="125" y="151"/>
                    <a:pt x="123" y="151"/>
                  </a:cubicBezTo>
                  <a:cubicBezTo>
                    <a:pt x="118" y="152"/>
                    <a:pt x="113" y="154"/>
                    <a:pt x="108" y="157"/>
                  </a:cubicBezTo>
                  <a:cubicBezTo>
                    <a:pt x="108" y="157"/>
                    <a:pt x="108" y="157"/>
                    <a:pt x="108" y="157"/>
                  </a:cubicBezTo>
                  <a:cubicBezTo>
                    <a:pt x="108" y="157"/>
                    <a:pt x="109" y="157"/>
                    <a:pt x="109" y="157"/>
                  </a:cubicBezTo>
                  <a:cubicBezTo>
                    <a:pt x="110" y="157"/>
                    <a:pt x="112" y="157"/>
                    <a:pt x="113" y="156"/>
                  </a:cubicBezTo>
                  <a:cubicBezTo>
                    <a:pt x="118" y="155"/>
                    <a:pt x="123" y="154"/>
                    <a:pt x="128" y="152"/>
                  </a:cubicBezTo>
                  <a:cubicBezTo>
                    <a:pt x="129" y="152"/>
                    <a:pt x="130" y="151"/>
                    <a:pt x="131" y="151"/>
                  </a:cubicBezTo>
                  <a:cubicBezTo>
                    <a:pt x="130" y="149"/>
                    <a:pt x="130" y="148"/>
                    <a:pt x="132" y="147"/>
                  </a:cubicBezTo>
                  <a:cubicBezTo>
                    <a:pt x="134" y="145"/>
                    <a:pt x="136" y="144"/>
                    <a:pt x="138" y="142"/>
                  </a:cubicBezTo>
                  <a:cubicBezTo>
                    <a:pt x="138" y="142"/>
                    <a:pt x="138" y="142"/>
                    <a:pt x="138" y="141"/>
                  </a:cubicBezTo>
                  <a:cubicBezTo>
                    <a:pt x="138" y="141"/>
                    <a:pt x="138" y="141"/>
                    <a:pt x="138" y="141"/>
                  </a:cubicBezTo>
                  <a:cubicBezTo>
                    <a:pt x="137" y="141"/>
                    <a:pt x="137" y="141"/>
                    <a:pt x="137" y="141"/>
                  </a:cubicBezTo>
                  <a:cubicBezTo>
                    <a:pt x="137" y="142"/>
                    <a:pt x="136" y="142"/>
                    <a:pt x="135" y="142"/>
                  </a:cubicBezTo>
                  <a:cubicBezTo>
                    <a:pt x="134" y="143"/>
                    <a:pt x="133" y="142"/>
                    <a:pt x="133" y="142"/>
                  </a:cubicBezTo>
                  <a:cubicBezTo>
                    <a:pt x="132" y="141"/>
                    <a:pt x="132" y="140"/>
                    <a:pt x="133" y="139"/>
                  </a:cubicBezTo>
                  <a:cubicBezTo>
                    <a:pt x="133" y="139"/>
                    <a:pt x="133" y="138"/>
                    <a:pt x="134" y="138"/>
                  </a:cubicBezTo>
                  <a:cubicBezTo>
                    <a:pt x="134" y="137"/>
                    <a:pt x="134" y="137"/>
                    <a:pt x="135" y="136"/>
                  </a:cubicBezTo>
                  <a:cubicBezTo>
                    <a:pt x="134" y="136"/>
                    <a:pt x="134" y="137"/>
                    <a:pt x="133" y="137"/>
                  </a:cubicBezTo>
                  <a:cubicBezTo>
                    <a:pt x="133" y="138"/>
                    <a:pt x="132" y="138"/>
                    <a:pt x="131" y="139"/>
                  </a:cubicBezTo>
                  <a:cubicBezTo>
                    <a:pt x="131" y="139"/>
                    <a:pt x="130" y="139"/>
                    <a:pt x="129" y="139"/>
                  </a:cubicBezTo>
                  <a:cubicBezTo>
                    <a:pt x="129" y="138"/>
                    <a:pt x="129" y="138"/>
                    <a:pt x="129" y="137"/>
                  </a:cubicBezTo>
                  <a:cubicBezTo>
                    <a:pt x="129" y="137"/>
                    <a:pt x="129" y="136"/>
                    <a:pt x="129" y="136"/>
                  </a:cubicBezTo>
                  <a:cubicBezTo>
                    <a:pt x="130" y="136"/>
                    <a:pt x="130" y="135"/>
                    <a:pt x="130" y="135"/>
                  </a:cubicBezTo>
                  <a:cubicBezTo>
                    <a:pt x="129" y="135"/>
                    <a:pt x="129" y="135"/>
                    <a:pt x="128" y="135"/>
                  </a:cubicBezTo>
                  <a:cubicBezTo>
                    <a:pt x="128" y="135"/>
                    <a:pt x="127" y="136"/>
                    <a:pt x="127" y="136"/>
                  </a:cubicBezTo>
                  <a:cubicBezTo>
                    <a:pt x="126" y="136"/>
                    <a:pt x="126" y="136"/>
                    <a:pt x="126" y="136"/>
                  </a:cubicBezTo>
                  <a:cubicBezTo>
                    <a:pt x="124" y="137"/>
                    <a:pt x="123" y="138"/>
                    <a:pt x="122" y="139"/>
                  </a:cubicBezTo>
                  <a:cubicBezTo>
                    <a:pt x="121" y="140"/>
                    <a:pt x="121" y="140"/>
                    <a:pt x="120" y="140"/>
                  </a:cubicBezTo>
                  <a:cubicBezTo>
                    <a:pt x="119" y="140"/>
                    <a:pt x="119" y="139"/>
                    <a:pt x="119" y="138"/>
                  </a:cubicBezTo>
                  <a:cubicBezTo>
                    <a:pt x="119" y="138"/>
                    <a:pt x="119" y="137"/>
                    <a:pt x="119" y="137"/>
                  </a:cubicBezTo>
                  <a:cubicBezTo>
                    <a:pt x="120" y="136"/>
                    <a:pt x="120" y="136"/>
                    <a:pt x="120" y="135"/>
                  </a:cubicBezTo>
                  <a:cubicBezTo>
                    <a:pt x="119" y="135"/>
                    <a:pt x="118" y="135"/>
                    <a:pt x="118" y="136"/>
                  </a:cubicBezTo>
                  <a:cubicBezTo>
                    <a:pt x="117" y="137"/>
                    <a:pt x="116" y="137"/>
                    <a:pt x="115" y="138"/>
                  </a:cubicBezTo>
                  <a:cubicBezTo>
                    <a:pt x="115" y="138"/>
                    <a:pt x="114" y="138"/>
                    <a:pt x="114" y="139"/>
                  </a:cubicBezTo>
                  <a:cubicBezTo>
                    <a:pt x="113" y="139"/>
                    <a:pt x="112" y="138"/>
                    <a:pt x="112" y="137"/>
                  </a:cubicBezTo>
                  <a:cubicBezTo>
                    <a:pt x="112" y="136"/>
                    <a:pt x="112" y="136"/>
                    <a:pt x="112" y="135"/>
                  </a:cubicBezTo>
                  <a:cubicBezTo>
                    <a:pt x="113" y="135"/>
                    <a:pt x="113" y="135"/>
                    <a:pt x="113" y="134"/>
                  </a:cubicBezTo>
                  <a:cubicBezTo>
                    <a:pt x="112" y="134"/>
                    <a:pt x="112" y="134"/>
                    <a:pt x="112" y="134"/>
                  </a:cubicBezTo>
                  <a:cubicBezTo>
                    <a:pt x="110" y="136"/>
                    <a:pt x="108" y="138"/>
                    <a:pt x="106" y="139"/>
                  </a:cubicBezTo>
                  <a:cubicBezTo>
                    <a:pt x="105" y="140"/>
                    <a:pt x="105" y="140"/>
                    <a:pt x="104" y="140"/>
                  </a:cubicBezTo>
                  <a:cubicBezTo>
                    <a:pt x="103" y="141"/>
                    <a:pt x="103" y="140"/>
                    <a:pt x="103" y="140"/>
                  </a:cubicBezTo>
                  <a:cubicBezTo>
                    <a:pt x="102" y="139"/>
                    <a:pt x="102" y="139"/>
                    <a:pt x="102" y="138"/>
                  </a:cubicBezTo>
                  <a:cubicBezTo>
                    <a:pt x="103" y="138"/>
                    <a:pt x="103" y="137"/>
                    <a:pt x="103" y="137"/>
                  </a:cubicBezTo>
                  <a:cubicBezTo>
                    <a:pt x="104" y="136"/>
                    <a:pt x="105" y="135"/>
                    <a:pt x="106" y="134"/>
                  </a:cubicBezTo>
                  <a:cubicBezTo>
                    <a:pt x="105" y="134"/>
                    <a:pt x="105" y="134"/>
                    <a:pt x="105" y="134"/>
                  </a:cubicBezTo>
                  <a:cubicBezTo>
                    <a:pt x="104" y="135"/>
                    <a:pt x="102" y="136"/>
                    <a:pt x="101" y="137"/>
                  </a:cubicBezTo>
                  <a:cubicBezTo>
                    <a:pt x="100" y="138"/>
                    <a:pt x="98" y="140"/>
                    <a:pt x="96" y="141"/>
                  </a:cubicBezTo>
                  <a:cubicBezTo>
                    <a:pt x="95" y="141"/>
                    <a:pt x="95" y="141"/>
                    <a:pt x="94" y="141"/>
                  </a:cubicBezTo>
                  <a:cubicBezTo>
                    <a:pt x="93" y="141"/>
                    <a:pt x="92" y="140"/>
                    <a:pt x="92" y="139"/>
                  </a:cubicBezTo>
                  <a:cubicBezTo>
                    <a:pt x="93" y="139"/>
                    <a:pt x="93" y="138"/>
                    <a:pt x="93" y="138"/>
                  </a:cubicBezTo>
                  <a:cubicBezTo>
                    <a:pt x="95" y="136"/>
                    <a:pt x="96" y="134"/>
                    <a:pt x="97" y="133"/>
                  </a:cubicBezTo>
                  <a:cubicBezTo>
                    <a:pt x="97" y="132"/>
                    <a:pt x="97" y="132"/>
                    <a:pt x="98" y="132"/>
                  </a:cubicBezTo>
                  <a:cubicBezTo>
                    <a:pt x="97" y="132"/>
                    <a:pt x="97" y="132"/>
                    <a:pt x="97" y="132"/>
                  </a:cubicBezTo>
                  <a:cubicBezTo>
                    <a:pt x="97" y="132"/>
                    <a:pt x="96" y="132"/>
                    <a:pt x="95" y="132"/>
                  </a:cubicBezTo>
                  <a:cubicBezTo>
                    <a:pt x="95" y="132"/>
                    <a:pt x="94" y="132"/>
                    <a:pt x="94" y="132"/>
                  </a:cubicBezTo>
                  <a:cubicBezTo>
                    <a:pt x="91" y="135"/>
                    <a:pt x="88" y="137"/>
                    <a:pt x="85" y="139"/>
                  </a:cubicBezTo>
                  <a:cubicBezTo>
                    <a:pt x="84" y="140"/>
                    <a:pt x="83" y="140"/>
                    <a:pt x="82" y="140"/>
                  </a:cubicBezTo>
                  <a:cubicBezTo>
                    <a:pt x="82" y="141"/>
                    <a:pt x="81" y="141"/>
                    <a:pt x="80" y="141"/>
                  </a:cubicBezTo>
                  <a:cubicBezTo>
                    <a:pt x="80" y="141"/>
                    <a:pt x="79" y="140"/>
                    <a:pt x="79" y="139"/>
                  </a:cubicBezTo>
                  <a:cubicBezTo>
                    <a:pt x="80" y="139"/>
                    <a:pt x="80" y="138"/>
                    <a:pt x="80" y="138"/>
                  </a:cubicBezTo>
                  <a:cubicBezTo>
                    <a:pt x="82" y="136"/>
                    <a:pt x="83" y="134"/>
                    <a:pt x="84" y="133"/>
                  </a:cubicBezTo>
                  <a:cubicBezTo>
                    <a:pt x="84" y="132"/>
                    <a:pt x="85" y="132"/>
                    <a:pt x="85" y="132"/>
                  </a:cubicBezTo>
                  <a:cubicBezTo>
                    <a:pt x="84" y="132"/>
                    <a:pt x="84" y="132"/>
                    <a:pt x="83" y="132"/>
                  </a:cubicBezTo>
                  <a:cubicBezTo>
                    <a:pt x="80" y="135"/>
                    <a:pt x="77" y="138"/>
                    <a:pt x="73" y="141"/>
                  </a:cubicBezTo>
                  <a:cubicBezTo>
                    <a:pt x="72" y="142"/>
                    <a:pt x="71" y="142"/>
                    <a:pt x="70" y="143"/>
                  </a:cubicBezTo>
                  <a:cubicBezTo>
                    <a:pt x="70" y="143"/>
                    <a:pt x="70" y="144"/>
                    <a:pt x="69" y="144"/>
                  </a:cubicBezTo>
                  <a:cubicBezTo>
                    <a:pt x="69" y="144"/>
                    <a:pt x="68" y="144"/>
                    <a:pt x="68" y="143"/>
                  </a:cubicBezTo>
                  <a:cubicBezTo>
                    <a:pt x="67" y="143"/>
                    <a:pt x="67" y="142"/>
                    <a:pt x="68" y="142"/>
                  </a:cubicBezTo>
                  <a:cubicBezTo>
                    <a:pt x="68" y="141"/>
                    <a:pt x="68" y="141"/>
                    <a:pt x="69" y="140"/>
                  </a:cubicBezTo>
                  <a:cubicBezTo>
                    <a:pt x="71" y="138"/>
                    <a:pt x="73" y="135"/>
                    <a:pt x="76" y="132"/>
                  </a:cubicBezTo>
                  <a:cubicBezTo>
                    <a:pt x="76" y="132"/>
                    <a:pt x="76" y="132"/>
                    <a:pt x="76" y="132"/>
                  </a:cubicBezTo>
                  <a:cubicBezTo>
                    <a:pt x="76" y="132"/>
                    <a:pt x="75" y="132"/>
                    <a:pt x="75" y="131"/>
                  </a:cubicBezTo>
                  <a:cubicBezTo>
                    <a:pt x="74" y="131"/>
                    <a:pt x="74" y="131"/>
                    <a:pt x="74" y="130"/>
                  </a:cubicBezTo>
                  <a:cubicBezTo>
                    <a:pt x="74" y="130"/>
                    <a:pt x="74" y="129"/>
                    <a:pt x="75" y="129"/>
                  </a:cubicBezTo>
                  <a:cubicBezTo>
                    <a:pt x="75" y="129"/>
                    <a:pt x="75" y="129"/>
                    <a:pt x="75" y="129"/>
                  </a:cubicBezTo>
                  <a:cubicBezTo>
                    <a:pt x="76" y="129"/>
                    <a:pt x="78" y="129"/>
                    <a:pt x="79" y="128"/>
                  </a:cubicBezTo>
                  <a:cubicBezTo>
                    <a:pt x="79" y="128"/>
                    <a:pt x="80" y="128"/>
                    <a:pt x="80" y="128"/>
                  </a:cubicBezTo>
                  <a:cubicBezTo>
                    <a:pt x="81" y="126"/>
                    <a:pt x="83" y="125"/>
                    <a:pt x="84" y="123"/>
                  </a:cubicBezTo>
                  <a:cubicBezTo>
                    <a:pt x="84" y="123"/>
                    <a:pt x="85" y="122"/>
                    <a:pt x="85" y="122"/>
                  </a:cubicBezTo>
                  <a:cubicBezTo>
                    <a:pt x="85" y="121"/>
                    <a:pt x="85" y="121"/>
                    <a:pt x="86" y="121"/>
                  </a:cubicBezTo>
                  <a:cubicBezTo>
                    <a:pt x="86" y="121"/>
                    <a:pt x="86" y="120"/>
                    <a:pt x="87" y="120"/>
                  </a:cubicBezTo>
                  <a:cubicBezTo>
                    <a:pt x="90" y="117"/>
                    <a:pt x="93" y="113"/>
                    <a:pt x="96" y="110"/>
                  </a:cubicBezTo>
                  <a:cubicBezTo>
                    <a:pt x="98" y="106"/>
                    <a:pt x="101" y="103"/>
                    <a:pt x="103" y="99"/>
                  </a:cubicBezTo>
                  <a:cubicBezTo>
                    <a:pt x="103" y="98"/>
                    <a:pt x="104" y="96"/>
                    <a:pt x="104" y="95"/>
                  </a:cubicBezTo>
                  <a:cubicBezTo>
                    <a:pt x="105" y="94"/>
                    <a:pt x="106" y="94"/>
                    <a:pt x="106" y="94"/>
                  </a:cubicBezTo>
                  <a:cubicBezTo>
                    <a:pt x="107" y="94"/>
                    <a:pt x="108" y="95"/>
                    <a:pt x="108" y="96"/>
                  </a:cubicBezTo>
                  <a:cubicBezTo>
                    <a:pt x="109" y="97"/>
                    <a:pt x="108" y="97"/>
                    <a:pt x="108" y="98"/>
                  </a:cubicBezTo>
                  <a:cubicBezTo>
                    <a:pt x="107" y="98"/>
                    <a:pt x="107" y="98"/>
                    <a:pt x="107" y="98"/>
                  </a:cubicBezTo>
                  <a:cubicBezTo>
                    <a:pt x="106" y="99"/>
                    <a:pt x="106" y="100"/>
                    <a:pt x="105" y="101"/>
                  </a:cubicBezTo>
                  <a:cubicBezTo>
                    <a:pt x="102" y="105"/>
                    <a:pt x="98" y="110"/>
                    <a:pt x="95" y="114"/>
                  </a:cubicBezTo>
                  <a:cubicBezTo>
                    <a:pt x="93" y="116"/>
                    <a:pt x="92" y="118"/>
                    <a:pt x="90" y="119"/>
                  </a:cubicBezTo>
                  <a:cubicBezTo>
                    <a:pt x="90" y="120"/>
                    <a:pt x="90" y="120"/>
                    <a:pt x="90" y="120"/>
                  </a:cubicBezTo>
                  <a:cubicBezTo>
                    <a:pt x="90" y="120"/>
                    <a:pt x="90" y="120"/>
                    <a:pt x="91" y="120"/>
                  </a:cubicBezTo>
                  <a:cubicBezTo>
                    <a:pt x="91" y="118"/>
                    <a:pt x="92" y="118"/>
                    <a:pt x="93" y="118"/>
                  </a:cubicBezTo>
                  <a:cubicBezTo>
                    <a:pt x="94" y="118"/>
                    <a:pt x="94" y="118"/>
                    <a:pt x="94" y="119"/>
                  </a:cubicBezTo>
                  <a:cubicBezTo>
                    <a:pt x="94" y="118"/>
                    <a:pt x="94" y="118"/>
                    <a:pt x="95" y="118"/>
                  </a:cubicBezTo>
                  <a:cubicBezTo>
                    <a:pt x="99" y="113"/>
                    <a:pt x="102" y="109"/>
                    <a:pt x="105" y="104"/>
                  </a:cubicBezTo>
                  <a:cubicBezTo>
                    <a:pt x="105" y="104"/>
                    <a:pt x="106" y="103"/>
                    <a:pt x="106" y="103"/>
                  </a:cubicBezTo>
                  <a:cubicBezTo>
                    <a:pt x="106" y="103"/>
                    <a:pt x="107" y="103"/>
                    <a:pt x="107" y="103"/>
                  </a:cubicBezTo>
                  <a:cubicBezTo>
                    <a:pt x="108" y="103"/>
                    <a:pt x="108" y="104"/>
                    <a:pt x="108" y="104"/>
                  </a:cubicBezTo>
                  <a:cubicBezTo>
                    <a:pt x="108" y="104"/>
                    <a:pt x="107" y="104"/>
                    <a:pt x="107" y="105"/>
                  </a:cubicBezTo>
                  <a:cubicBezTo>
                    <a:pt x="107" y="106"/>
                    <a:pt x="106" y="107"/>
                    <a:pt x="105" y="109"/>
                  </a:cubicBezTo>
                  <a:cubicBezTo>
                    <a:pt x="103" y="112"/>
                    <a:pt x="100" y="116"/>
                    <a:pt x="97" y="120"/>
                  </a:cubicBezTo>
                  <a:cubicBezTo>
                    <a:pt x="97" y="120"/>
                    <a:pt x="97" y="120"/>
                    <a:pt x="97" y="121"/>
                  </a:cubicBezTo>
                  <a:cubicBezTo>
                    <a:pt x="98" y="121"/>
                    <a:pt x="100" y="121"/>
                    <a:pt x="101" y="122"/>
                  </a:cubicBezTo>
                  <a:cubicBezTo>
                    <a:pt x="102" y="121"/>
                    <a:pt x="103" y="121"/>
                    <a:pt x="103" y="120"/>
                  </a:cubicBezTo>
                  <a:cubicBezTo>
                    <a:pt x="103" y="119"/>
                    <a:pt x="103" y="119"/>
                    <a:pt x="103" y="119"/>
                  </a:cubicBezTo>
                  <a:cubicBezTo>
                    <a:pt x="104" y="119"/>
                    <a:pt x="104" y="118"/>
                    <a:pt x="105" y="118"/>
                  </a:cubicBezTo>
                  <a:cubicBezTo>
                    <a:pt x="107" y="114"/>
                    <a:pt x="110" y="111"/>
                    <a:pt x="112" y="108"/>
                  </a:cubicBezTo>
                  <a:cubicBezTo>
                    <a:pt x="113" y="107"/>
                    <a:pt x="113" y="107"/>
                    <a:pt x="114" y="106"/>
                  </a:cubicBezTo>
                  <a:cubicBezTo>
                    <a:pt x="114" y="105"/>
                    <a:pt x="115" y="105"/>
                    <a:pt x="115" y="105"/>
                  </a:cubicBezTo>
                  <a:cubicBezTo>
                    <a:pt x="116" y="106"/>
                    <a:pt x="116" y="106"/>
                    <a:pt x="116" y="107"/>
                  </a:cubicBezTo>
                  <a:cubicBezTo>
                    <a:pt x="116" y="108"/>
                    <a:pt x="115" y="108"/>
                    <a:pt x="115" y="109"/>
                  </a:cubicBezTo>
                  <a:cubicBezTo>
                    <a:pt x="113" y="112"/>
                    <a:pt x="112" y="115"/>
                    <a:pt x="110" y="118"/>
                  </a:cubicBezTo>
                  <a:cubicBezTo>
                    <a:pt x="110" y="118"/>
                    <a:pt x="110" y="118"/>
                    <a:pt x="110" y="119"/>
                  </a:cubicBezTo>
                  <a:cubicBezTo>
                    <a:pt x="110" y="119"/>
                    <a:pt x="110" y="119"/>
                    <a:pt x="110" y="119"/>
                  </a:cubicBezTo>
                  <a:cubicBezTo>
                    <a:pt x="112" y="119"/>
                    <a:pt x="113" y="120"/>
                    <a:pt x="114" y="120"/>
                  </a:cubicBezTo>
                  <a:cubicBezTo>
                    <a:pt x="115" y="120"/>
                    <a:pt x="115" y="120"/>
                    <a:pt x="116" y="119"/>
                  </a:cubicBezTo>
                  <a:cubicBezTo>
                    <a:pt x="116" y="118"/>
                    <a:pt x="117" y="117"/>
                    <a:pt x="118" y="116"/>
                  </a:cubicBezTo>
                  <a:cubicBezTo>
                    <a:pt x="119" y="114"/>
                    <a:pt x="120" y="113"/>
                    <a:pt x="121" y="112"/>
                  </a:cubicBezTo>
                  <a:cubicBezTo>
                    <a:pt x="121" y="112"/>
                    <a:pt x="121" y="111"/>
                    <a:pt x="121" y="111"/>
                  </a:cubicBezTo>
                  <a:cubicBezTo>
                    <a:pt x="122" y="111"/>
                    <a:pt x="122" y="111"/>
                    <a:pt x="123" y="111"/>
                  </a:cubicBezTo>
                  <a:cubicBezTo>
                    <a:pt x="123" y="112"/>
                    <a:pt x="123" y="112"/>
                    <a:pt x="123" y="112"/>
                  </a:cubicBezTo>
                  <a:cubicBezTo>
                    <a:pt x="123" y="113"/>
                    <a:pt x="123" y="113"/>
                    <a:pt x="123" y="113"/>
                  </a:cubicBezTo>
                  <a:cubicBezTo>
                    <a:pt x="121" y="115"/>
                    <a:pt x="120" y="117"/>
                    <a:pt x="119" y="119"/>
                  </a:cubicBezTo>
                  <a:cubicBezTo>
                    <a:pt x="118" y="119"/>
                    <a:pt x="118" y="120"/>
                    <a:pt x="117" y="121"/>
                  </a:cubicBezTo>
                  <a:cubicBezTo>
                    <a:pt x="119" y="121"/>
                    <a:pt x="120" y="122"/>
                    <a:pt x="121" y="122"/>
                  </a:cubicBezTo>
                  <a:cubicBezTo>
                    <a:pt x="123" y="121"/>
                    <a:pt x="124" y="119"/>
                    <a:pt x="126" y="117"/>
                  </a:cubicBezTo>
                  <a:cubicBezTo>
                    <a:pt x="126" y="117"/>
                    <a:pt x="126" y="116"/>
                    <a:pt x="127" y="116"/>
                  </a:cubicBezTo>
                  <a:cubicBezTo>
                    <a:pt x="127" y="116"/>
                    <a:pt x="128" y="116"/>
                    <a:pt x="128" y="116"/>
                  </a:cubicBezTo>
                  <a:cubicBezTo>
                    <a:pt x="129" y="116"/>
                    <a:pt x="129" y="117"/>
                    <a:pt x="129" y="117"/>
                  </a:cubicBezTo>
                  <a:cubicBezTo>
                    <a:pt x="128" y="118"/>
                    <a:pt x="128" y="118"/>
                    <a:pt x="128" y="119"/>
                  </a:cubicBezTo>
                  <a:cubicBezTo>
                    <a:pt x="126" y="120"/>
                    <a:pt x="125" y="121"/>
                    <a:pt x="124" y="122"/>
                  </a:cubicBezTo>
                  <a:cubicBezTo>
                    <a:pt x="124" y="123"/>
                    <a:pt x="124" y="123"/>
                    <a:pt x="124" y="123"/>
                  </a:cubicBezTo>
                  <a:cubicBezTo>
                    <a:pt x="125" y="124"/>
                    <a:pt x="126" y="124"/>
                    <a:pt x="127" y="124"/>
                  </a:cubicBezTo>
                  <a:cubicBezTo>
                    <a:pt x="127" y="124"/>
                    <a:pt x="127" y="124"/>
                    <a:pt x="127" y="123"/>
                  </a:cubicBezTo>
                  <a:cubicBezTo>
                    <a:pt x="128" y="122"/>
                    <a:pt x="130" y="121"/>
                    <a:pt x="131" y="120"/>
                  </a:cubicBezTo>
                  <a:cubicBezTo>
                    <a:pt x="131" y="119"/>
                    <a:pt x="132" y="119"/>
                    <a:pt x="132" y="119"/>
                  </a:cubicBezTo>
                  <a:cubicBezTo>
                    <a:pt x="132" y="118"/>
                    <a:pt x="133" y="118"/>
                    <a:pt x="133" y="119"/>
                  </a:cubicBezTo>
                  <a:cubicBezTo>
                    <a:pt x="134" y="119"/>
                    <a:pt x="134" y="119"/>
                    <a:pt x="134" y="120"/>
                  </a:cubicBezTo>
                  <a:cubicBezTo>
                    <a:pt x="133" y="120"/>
                    <a:pt x="133" y="121"/>
                    <a:pt x="133" y="121"/>
                  </a:cubicBezTo>
                  <a:cubicBezTo>
                    <a:pt x="132" y="122"/>
                    <a:pt x="132" y="123"/>
                    <a:pt x="131" y="124"/>
                  </a:cubicBezTo>
                  <a:cubicBezTo>
                    <a:pt x="131" y="124"/>
                    <a:pt x="130" y="125"/>
                    <a:pt x="130" y="126"/>
                  </a:cubicBezTo>
                  <a:cubicBezTo>
                    <a:pt x="131" y="127"/>
                    <a:pt x="131" y="128"/>
                    <a:pt x="130" y="129"/>
                  </a:cubicBezTo>
                  <a:cubicBezTo>
                    <a:pt x="131" y="129"/>
                    <a:pt x="131" y="129"/>
                    <a:pt x="131" y="128"/>
                  </a:cubicBezTo>
                  <a:cubicBezTo>
                    <a:pt x="133" y="127"/>
                    <a:pt x="135" y="125"/>
                    <a:pt x="137" y="123"/>
                  </a:cubicBezTo>
                  <a:cubicBezTo>
                    <a:pt x="137" y="123"/>
                    <a:pt x="137" y="123"/>
                    <a:pt x="138" y="122"/>
                  </a:cubicBezTo>
                  <a:cubicBezTo>
                    <a:pt x="138" y="122"/>
                    <a:pt x="139" y="122"/>
                    <a:pt x="139" y="122"/>
                  </a:cubicBezTo>
                  <a:cubicBezTo>
                    <a:pt x="140" y="123"/>
                    <a:pt x="140" y="123"/>
                    <a:pt x="139" y="124"/>
                  </a:cubicBezTo>
                  <a:cubicBezTo>
                    <a:pt x="139" y="124"/>
                    <a:pt x="139" y="124"/>
                    <a:pt x="139" y="125"/>
                  </a:cubicBezTo>
                  <a:cubicBezTo>
                    <a:pt x="138" y="126"/>
                    <a:pt x="137" y="128"/>
                    <a:pt x="136" y="129"/>
                  </a:cubicBezTo>
                  <a:cubicBezTo>
                    <a:pt x="136" y="130"/>
                    <a:pt x="135" y="130"/>
                    <a:pt x="135" y="130"/>
                  </a:cubicBezTo>
                  <a:cubicBezTo>
                    <a:pt x="136" y="130"/>
                    <a:pt x="136" y="131"/>
                    <a:pt x="137" y="131"/>
                  </a:cubicBezTo>
                  <a:cubicBezTo>
                    <a:pt x="137" y="130"/>
                    <a:pt x="137" y="130"/>
                    <a:pt x="138" y="130"/>
                  </a:cubicBezTo>
                  <a:cubicBezTo>
                    <a:pt x="139" y="128"/>
                    <a:pt x="141" y="126"/>
                    <a:pt x="143" y="124"/>
                  </a:cubicBezTo>
                  <a:cubicBezTo>
                    <a:pt x="143" y="123"/>
                    <a:pt x="144" y="123"/>
                    <a:pt x="145" y="124"/>
                  </a:cubicBezTo>
                  <a:cubicBezTo>
                    <a:pt x="145" y="124"/>
                    <a:pt x="145" y="125"/>
                    <a:pt x="144" y="125"/>
                  </a:cubicBezTo>
                  <a:cubicBezTo>
                    <a:pt x="143" y="128"/>
                    <a:pt x="142" y="130"/>
                    <a:pt x="140" y="132"/>
                  </a:cubicBezTo>
                  <a:cubicBezTo>
                    <a:pt x="140" y="132"/>
                    <a:pt x="140" y="133"/>
                    <a:pt x="139" y="133"/>
                  </a:cubicBezTo>
                  <a:cubicBezTo>
                    <a:pt x="138" y="135"/>
                    <a:pt x="138" y="136"/>
                    <a:pt x="137" y="138"/>
                  </a:cubicBezTo>
                  <a:cubicBezTo>
                    <a:pt x="137" y="138"/>
                    <a:pt x="138" y="139"/>
                    <a:pt x="138" y="139"/>
                  </a:cubicBezTo>
                  <a:cubicBezTo>
                    <a:pt x="139" y="139"/>
                    <a:pt x="139" y="139"/>
                    <a:pt x="140" y="140"/>
                  </a:cubicBezTo>
                  <a:cubicBezTo>
                    <a:pt x="140" y="139"/>
                    <a:pt x="140" y="139"/>
                    <a:pt x="140" y="139"/>
                  </a:cubicBezTo>
                  <a:cubicBezTo>
                    <a:pt x="141" y="139"/>
                    <a:pt x="141" y="138"/>
                    <a:pt x="141" y="138"/>
                  </a:cubicBezTo>
                  <a:cubicBezTo>
                    <a:pt x="145" y="133"/>
                    <a:pt x="148" y="128"/>
                    <a:pt x="149" y="122"/>
                  </a:cubicBezTo>
                  <a:cubicBezTo>
                    <a:pt x="149" y="119"/>
                    <a:pt x="149" y="116"/>
                    <a:pt x="150" y="113"/>
                  </a:cubicBezTo>
                  <a:cubicBezTo>
                    <a:pt x="150" y="112"/>
                    <a:pt x="150" y="111"/>
                    <a:pt x="150" y="111"/>
                  </a:cubicBezTo>
                  <a:cubicBezTo>
                    <a:pt x="151" y="110"/>
                    <a:pt x="151" y="110"/>
                    <a:pt x="151" y="110"/>
                  </a:cubicBezTo>
                  <a:cubicBezTo>
                    <a:pt x="151" y="110"/>
                    <a:pt x="151" y="109"/>
                    <a:pt x="151" y="109"/>
                  </a:cubicBezTo>
                  <a:cubicBezTo>
                    <a:pt x="150" y="108"/>
                    <a:pt x="149" y="107"/>
                    <a:pt x="149" y="106"/>
                  </a:cubicBezTo>
                  <a:cubicBezTo>
                    <a:pt x="145" y="101"/>
                    <a:pt x="141" y="96"/>
                    <a:pt x="137" y="91"/>
                  </a:cubicBezTo>
                  <a:cubicBezTo>
                    <a:pt x="134" y="87"/>
                    <a:pt x="131" y="82"/>
                    <a:pt x="128" y="77"/>
                  </a:cubicBezTo>
                  <a:cubicBezTo>
                    <a:pt x="126" y="72"/>
                    <a:pt x="124" y="67"/>
                    <a:pt x="122" y="62"/>
                  </a:cubicBezTo>
                  <a:cubicBezTo>
                    <a:pt x="120" y="58"/>
                    <a:pt x="119" y="54"/>
                    <a:pt x="118" y="50"/>
                  </a:cubicBezTo>
                  <a:cubicBezTo>
                    <a:pt x="118" y="48"/>
                    <a:pt x="118" y="47"/>
                    <a:pt x="118" y="45"/>
                  </a:cubicBezTo>
                  <a:close/>
                  <a:moveTo>
                    <a:pt x="94" y="75"/>
                  </a:moveTo>
                  <a:cubicBezTo>
                    <a:pt x="94" y="75"/>
                    <a:pt x="93" y="75"/>
                    <a:pt x="93" y="75"/>
                  </a:cubicBezTo>
                  <a:cubicBezTo>
                    <a:pt x="91" y="74"/>
                    <a:pt x="88" y="73"/>
                    <a:pt x="86" y="73"/>
                  </a:cubicBezTo>
                  <a:cubicBezTo>
                    <a:pt x="80" y="71"/>
                    <a:pt x="75" y="69"/>
                    <a:pt x="69" y="67"/>
                  </a:cubicBezTo>
                  <a:cubicBezTo>
                    <a:pt x="63" y="66"/>
                    <a:pt x="58" y="64"/>
                    <a:pt x="52" y="65"/>
                  </a:cubicBezTo>
                  <a:cubicBezTo>
                    <a:pt x="48" y="65"/>
                    <a:pt x="45" y="65"/>
                    <a:pt x="42" y="66"/>
                  </a:cubicBezTo>
                  <a:cubicBezTo>
                    <a:pt x="41" y="66"/>
                    <a:pt x="40" y="67"/>
                    <a:pt x="39" y="67"/>
                  </a:cubicBezTo>
                  <a:cubicBezTo>
                    <a:pt x="39" y="67"/>
                    <a:pt x="38" y="68"/>
                    <a:pt x="38" y="68"/>
                  </a:cubicBezTo>
                  <a:cubicBezTo>
                    <a:pt x="37" y="70"/>
                    <a:pt x="37" y="72"/>
                    <a:pt x="37" y="74"/>
                  </a:cubicBezTo>
                  <a:cubicBezTo>
                    <a:pt x="37" y="75"/>
                    <a:pt x="38" y="76"/>
                    <a:pt x="38" y="76"/>
                  </a:cubicBezTo>
                  <a:cubicBezTo>
                    <a:pt x="39" y="77"/>
                    <a:pt x="39" y="78"/>
                    <a:pt x="39" y="79"/>
                  </a:cubicBezTo>
                  <a:cubicBezTo>
                    <a:pt x="39" y="80"/>
                    <a:pt x="40" y="81"/>
                    <a:pt x="41" y="82"/>
                  </a:cubicBezTo>
                  <a:cubicBezTo>
                    <a:pt x="41" y="83"/>
                    <a:pt x="42" y="84"/>
                    <a:pt x="42" y="84"/>
                  </a:cubicBezTo>
                  <a:cubicBezTo>
                    <a:pt x="46" y="90"/>
                    <a:pt x="51" y="95"/>
                    <a:pt x="57" y="99"/>
                  </a:cubicBezTo>
                  <a:cubicBezTo>
                    <a:pt x="61" y="104"/>
                    <a:pt x="67" y="108"/>
                    <a:pt x="71" y="112"/>
                  </a:cubicBezTo>
                  <a:cubicBezTo>
                    <a:pt x="71" y="112"/>
                    <a:pt x="71" y="112"/>
                    <a:pt x="71" y="112"/>
                  </a:cubicBezTo>
                  <a:cubicBezTo>
                    <a:pt x="80" y="101"/>
                    <a:pt x="87" y="88"/>
                    <a:pt x="94" y="75"/>
                  </a:cubicBezTo>
                  <a:close/>
                  <a:moveTo>
                    <a:pt x="185" y="157"/>
                  </a:moveTo>
                  <a:cubicBezTo>
                    <a:pt x="185" y="157"/>
                    <a:pt x="185" y="156"/>
                    <a:pt x="185" y="156"/>
                  </a:cubicBezTo>
                  <a:cubicBezTo>
                    <a:pt x="185" y="154"/>
                    <a:pt x="184" y="152"/>
                    <a:pt x="183" y="151"/>
                  </a:cubicBezTo>
                  <a:cubicBezTo>
                    <a:pt x="180" y="146"/>
                    <a:pt x="177" y="143"/>
                    <a:pt x="174" y="139"/>
                  </a:cubicBezTo>
                  <a:cubicBezTo>
                    <a:pt x="174" y="138"/>
                    <a:pt x="173" y="138"/>
                    <a:pt x="173" y="138"/>
                  </a:cubicBezTo>
                  <a:cubicBezTo>
                    <a:pt x="168" y="133"/>
                    <a:pt x="162" y="129"/>
                    <a:pt x="156" y="126"/>
                  </a:cubicBezTo>
                  <a:cubicBezTo>
                    <a:pt x="155" y="126"/>
                    <a:pt x="154" y="125"/>
                    <a:pt x="154" y="124"/>
                  </a:cubicBezTo>
                  <a:cubicBezTo>
                    <a:pt x="154" y="124"/>
                    <a:pt x="154" y="124"/>
                    <a:pt x="154" y="124"/>
                  </a:cubicBezTo>
                  <a:cubicBezTo>
                    <a:pt x="154" y="124"/>
                    <a:pt x="153" y="124"/>
                    <a:pt x="153" y="124"/>
                  </a:cubicBezTo>
                  <a:cubicBezTo>
                    <a:pt x="150" y="130"/>
                    <a:pt x="146" y="136"/>
                    <a:pt x="142" y="141"/>
                  </a:cubicBezTo>
                  <a:cubicBezTo>
                    <a:pt x="143" y="142"/>
                    <a:pt x="144" y="143"/>
                    <a:pt x="145" y="144"/>
                  </a:cubicBezTo>
                  <a:cubicBezTo>
                    <a:pt x="146" y="143"/>
                    <a:pt x="146" y="143"/>
                    <a:pt x="147" y="142"/>
                  </a:cubicBezTo>
                  <a:cubicBezTo>
                    <a:pt x="147" y="142"/>
                    <a:pt x="147" y="142"/>
                    <a:pt x="147" y="141"/>
                  </a:cubicBezTo>
                  <a:cubicBezTo>
                    <a:pt x="147" y="140"/>
                    <a:pt x="148" y="140"/>
                    <a:pt x="149" y="139"/>
                  </a:cubicBezTo>
                  <a:cubicBezTo>
                    <a:pt x="149" y="139"/>
                    <a:pt x="149" y="139"/>
                    <a:pt x="150" y="139"/>
                  </a:cubicBezTo>
                  <a:cubicBezTo>
                    <a:pt x="151" y="137"/>
                    <a:pt x="152" y="136"/>
                    <a:pt x="154" y="134"/>
                  </a:cubicBezTo>
                  <a:cubicBezTo>
                    <a:pt x="154" y="133"/>
                    <a:pt x="155" y="133"/>
                    <a:pt x="156" y="132"/>
                  </a:cubicBezTo>
                  <a:cubicBezTo>
                    <a:pt x="156" y="131"/>
                    <a:pt x="156" y="131"/>
                    <a:pt x="157" y="131"/>
                  </a:cubicBezTo>
                  <a:cubicBezTo>
                    <a:pt x="158" y="131"/>
                    <a:pt x="158" y="132"/>
                    <a:pt x="159" y="133"/>
                  </a:cubicBezTo>
                  <a:cubicBezTo>
                    <a:pt x="159" y="134"/>
                    <a:pt x="158" y="135"/>
                    <a:pt x="158" y="135"/>
                  </a:cubicBezTo>
                  <a:cubicBezTo>
                    <a:pt x="157" y="136"/>
                    <a:pt x="157" y="136"/>
                    <a:pt x="157" y="135"/>
                  </a:cubicBezTo>
                  <a:cubicBezTo>
                    <a:pt x="155" y="136"/>
                    <a:pt x="152" y="139"/>
                    <a:pt x="151" y="140"/>
                  </a:cubicBezTo>
                  <a:cubicBezTo>
                    <a:pt x="152" y="141"/>
                    <a:pt x="152" y="141"/>
                    <a:pt x="152" y="142"/>
                  </a:cubicBezTo>
                  <a:cubicBezTo>
                    <a:pt x="154" y="141"/>
                    <a:pt x="155" y="140"/>
                    <a:pt x="156" y="139"/>
                  </a:cubicBezTo>
                  <a:cubicBezTo>
                    <a:pt x="156" y="139"/>
                    <a:pt x="157" y="139"/>
                    <a:pt x="157" y="138"/>
                  </a:cubicBezTo>
                  <a:cubicBezTo>
                    <a:pt x="157" y="138"/>
                    <a:pt x="158" y="138"/>
                    <a:pt x="158" y="139"/>
                  </a:cubicBezTo>
                  <a:cubicBezTo>
                    <a:pt x="159" y="139"/>
                    <a:pt x="159" y="139"/>
                    <a:pt x="158" y="140"/>
                  </a:cubicBezTo>
                  <a:cubicBezTo>
                    <a:pt x="158" y="141"/>
                    <a:pt x="158" y="141"/>
                    <a:pt x="157" y="141"/>
                  </a:cubicBezTo>
                  <a:cubicBezTo>
                    <a:pt x="157" y="142"/>
                    <a:pt x="156" y="143"/>
                    <a:pt x="156" y="144"/>
                  </a:cubicBezTo>
                  <a:cubicBezTo>
                    <a:pt x="157" y="144"/>
                    <a:pt x="158" y="145"/>
                    <a:pt x="159" y="146"/>
                  </a:cubicBezTo>
                  <a:cubicBezTo>
                    <a:pt x="159" y="146"/>
                    <a:pt x="159" y="145"/>
                    <a:pt x="160" y="145"/>
                  </a:cubicBezTo>
                  <a:cubicBezTo>
                    <a:pt x="160" y="145"/>
                    <a:pt x="161" y="144"/>
                    <a:pt x="162" y="144"/>
                  </a:cubicBezTo>
                  <a:cubicBezTo>
                    <a:pt x="162" y="143"/>
                    <a:pt x="163" y="143"/>
                    <a:pt x="163" y="144"/>
                  </a:cubicBezTo>
                  <a:cubicBezTo>
                    <a:pt x="164" y="144"/>
                    <a:pt x="164" y="145"/>
                    <a:pt x="163" y="145"/>
                  </a:cubicBezTo>
                  <a:cubicBezTo>
                    <a:pt x="163" y="145"/>
                    <a:pt x="163" y="146"/>
                    <a:pt x="163" y="146"/>
                  </a:cubicBezTo>
                  <a:cubicBezTo>
                    <a:pt x="162" y="146"/>
                    <a:pt x="162" y="147"/>
                    <a:pt x="162" y="147"/>
                  </a:cubicBezTo>
                  <a:cubicBezTo>
                    <a:pt x="163" y="148"/>
                    <a:pt x="164" y="149"/>
                    <a:pt x="165" y="149"/>
                  </a:cubicBezTo>
                  <a:cubicBezTo>
                    <a:pt x="165" y="150"/>
                    <a:pt x="166" y="150"/>
                    <a:pt x="166" y="149"/>
                  </a:cubicBezTo>
                  <a:cubicBezTo>
                    <a:pt x="167" y="148"/>
                    <a:pt x="169" y="147"/>
                    <a:pt x="170" y="147"/>
                  </a:cubicBezTo>
                  <a:cubicBezTo>
                    <a:pt x="170" y="147"/>
                    <a:pt x="170" y="146"/>
                    <a:pt x="171" y="146"/>
                  </a:cubicBezTo>
                  <a:cubicBezTo>
                    <a:pt x="171" y="146"/>
                    <a:pt x="172" y="146"/>
                    <a:pt x="172" y="146"/>
                  </a:cubicBezTo>
                  <a:cubicBezTo>
                    <a:pt x="172" y="147"/>
                    <a:pt x="172" y="147"/>
                    <a:pt x="172" y="148"/>
                  </a:cubicBezTo>
                  <a:cubicBezTo>
                    <a:pt x="172" y="148"/>
                    <a:pt x="172" y="148"/>
                    <a:pt x="172" y="148"/>
                  </a:cubicBezTo>
                  <a:cubicBezTo>
                    <a:pt x="171" y="150"/>
                    <a:pt x="170" y="151"/>
                    <a:pt x="169" y="152"/>
                  </a:cubicBezTo>
                  <a:cubicBezTo>
                    <a:pt x="170" y="152"/>
                    <a:pt x="171" y="153"/>
                    <a:pt x="172" y="153"/>
                  </a:cubicBezTo>
                  <a:cubicBezTo>
                    <a:pt x="172" y="153"/>
                    <a:pt x="173" y="153"/>
                    <a:pt x="173" y="153"/>
                  </a:cubicBezTo>
                  <a:cubicBezTo>
                    <a:pt x="174" y="153"/>
                    <a:pt x="175" y="152"/>
                    <a:pt x="176" y="152"/>
                  </a:cubicBezTo>
                  <a:cubicBezTo>
                    <a:pt x="177" y="152"/>
                    <a:pt x="178" y="152"/>
                    <a:pt x="178" y="153"/>
                  </a:cubicBezTo>
                  <a:cubicBezTo>
                    <a:pt x="179" y="153"/>
                    <a:pt x="179" y="154"/>
                    <a:pt x="179" y="154"/>
                  </a:cubicBezTo>
                  <a:cubicBezTo>
                    <a:pt x="180" y="155"/>
                    <a:pt x="180" y="156"/>
                    <a:pt x="180" y="157"/>
                  </a:cubicBezTo>
                  <a:cubicBezTo>
                    <a:pt x="180" y="157"/>
                    <a:pt x="179" y="157"/>
                    <a:pt x="179" y="157"/>
                  </a:cubicBezTo>
                  <a:cubicBezTo>
                    <a:pt x="180" y="158"/>
                    <a:pt x="180" y="158"/>
                    <a:pt x="180" y="158"/>
                  </a:cubicBezTo>
                  <a:cubicBezTo>
                    <a:pt x="180" y="158"/>
                    <a:pt x="181" y="159"/>
                    <a:pt x="181" y="159"/>
                  </a:cubicBezTo>
                  <a:cubicBezTo>
                    <a:pt x="183" y="158"/>
                    <a:pt x="184" y="158"/>
                    <a:pt x="185" y="157"/>
                  </a:cubicBezTo>
                  <a:close/>
                  <a:moveTo>
                    <a:pt x="75" y="116"/>
                  </a:moveTo>
                  <a:cubicBezTo>
                    <a:pt x="84" y="104"/>
                    <a:pt x="92" y="92"/>
                    <a:pt x="99" y="78"/>
                  </a:cubicBezTo>
                  <a:cubicBezTo>
                    <a:pt x="98" y="77"/>
                    <a:pt x="97" y="77"/>
                    <a:pt x="96" y="76"/>
                  </a:cubicBezTo>
                  <a:cubicBezTo>
                    <a:pt x="92" y="83"/>
                    <a:pt x="89" y="89"/>
                    <a:pt x="85" y="95"/>
                  </a:cubicBezTo>
                  <a:cubicBezTo>
                    <a:pt x="81" y="102"/>
                    <a:pt x="77" y="108"/>
                    <a:pt x="73" y="114"/>
                  </a:cubicBezTo>
                  <a:cubicBezTo>
                    <a:pt x="73" y="115"/>
                    <a:pt x="74" y="116"/>
                    <a:pt x="75" y="116"/>
                  </a:cubicBezTo>
                  <a:close/>
                  <a:moveTo>
                    <a:pt x="140" y="143"/>
                  </a:moveTo>
                  <a:cubicBezTo>
                    <a:pt x="140" y="144"/>
                    <a:pt x="139" y="145"/>
                    <a:pt x="138" y="146"/>
                  </a:cubicBezTo>
                  <a:cubicBezTo>
                    <a:pt x="139" y="146"/>
                    <a:pt x="140" y="147"/>
                    <a:pt x="140" y="147"/>
                  </a:cubicBezTo>
                  <a:cubicBezTo>
                    <a:pt x="142" y="149"/>
                    <a:pt x="144" y="150"/>
                    <a:pt x="146" y="152"/>
                  </a:cubicBezTo>
                  <a:cubicBezTo>
                    <a:pt x="149" y="154"/>
                    <a:pt x="152" y="156"/>
                    <a:pt x="155" y="159"/>
                  </a:cubicBezTo>
                  <a:cubicBezTo>
                    <a:pt x="157" y="160"/>
                    <a:pt x="159" y="161"/>
                    <a:pt x="161" y="162"/>
                  </a:cubicBezTo>
                  <a:cubicBezTo>
                    <a:pt x="164" y="164"/>
                    <a:pt x="168" y="166"/>
                    <a:pt x="172" y="166"/>
                  </a:cubicBezTo>
                  <a:cubicBezTo>
                    <a:pt x="176" y="167"/>
                    <a:pt x="180" y="166"/>
                    <a:pt x="183" y="165"/>
                  </a:cubicBezTo>
                  <a:cubicBezTo>
                    <a:pt x="184" y="165"/>
                    <a:pt x="185" y="164"/>
                    <a:pt x="185" y="164"/>
                  </a:cubicBezTo>
                  <a:cubicBezTo>
                    <a:pt x="186" y="163"/>
                    <a:pt x="187" y="162"/>
                    <a:pt x="187" y="161"/>
                  </a:cubicBezTo>
                  <a:cubicBezTo>
                    <a:pt x="187" y="161"/>
                    <a:pt x="187" y="161"/>
                    <a:pt x="187" y="161"/>
                  </a:cubicBezTo>
                  <a:cubicBezTo>
                    <a:pt x="185" y="163"/>
                    <a:pt x="183" y="163"/>
                    <a:pt x="181" y="164"/>
                  </a:cubicBezTo>
                  <a:cubicBezTo>
                    <a:pt x="178" y="164"/>
                    <a:pt x="176" y="164"/>
                    <a:pt x="173" y="164"/>
                  </a:cubicBezTo>
                  <a:cubicBezTo>
                    <a:pt x="167" y="162"/>
                    <a:pt x="162" y="160"/>
                    <a:pt x="156" y="156"/>
                  </a:cubicBezTo>
                  <a:cubicBezTo>
                    <a:pt x="153" y="154"/>
                    <a:pt x="150" y="151"/>
                    <a:pt x="146" y="148"/>
                  </a:cubicBezTo>
                  <a:cubicBezTo>
                    <a:pt x="144" y="147"/>
                    <a:pt x="142" y="145"/>
                    <a:pt x="140" y="143"/>
                  </a:cubicBezTo>
                  <a:close/>
                  <a:moveTo>
                    <a:pt x="74" y="43"/>
                  </a:moveTo>
                  <a:cubicBezTo>
                    <a:pt x="74" y="43"/>
                    <a:pt x="74" y="43"/>
                    <a:pt x="74" y="43"/>
                  </a:cubicBezTo>
                  <a:cubicBezTo>
                    <a:pt x="76" y="42"/>
                    <a:pt x="78" y="42"/>
                    <a:pt x="79" y="40"/>
                  </a:cubicBezTo>
                  <a:cubicBezTo>
                    <a:pt x="80" y="39"/>
                    <a:pt x="81" y="39"/>
                    <a:pt x="82" y="39"/>
                  </a:cubicBezTo>
                  <a:cubicBezTo>
                    <a:pt x="82" y="39"/>
                    <a:pt x="82" y="39"/>
                    <a:pt x="82" y="39"/>
                  </a:cubicBezTo>
                  <a:cubicBezTo>
                    <a:pt x="84" y="38"/>
                    <a:pt x="86" y="38"/>
                    <a:pt x="87" y="37"/>
                  </a:cubicBezTo>
                  <a:cubicBezTo>
                    <a:pt x="90" y="36"/>
                    <a:pt x="90" y="36"/>
                    <a:pt x="91" y="34"/>
                  </a:cubicBezTo>
                  <a:cubicBezTo>
                    <a:pt x="91" y="33"/>
                    <a:pt x="91" y="33"/>
                    <a:pt x="91" y="33"/>
                  </a:cubicBezTo>
                  <a:cubicBezTo>
                    <a:pt x="89" y="32"/>
                    <a:pt x="88" y="33"/>
                    <a:pt x="87" y="34"/>
                  </a:cubicBezTo>
                  <a:cubicBezTo>
                    <a:pt x="86" y="34"/>
                    <a:pt x="86" y="35"/>
                    <a:pt x="85" y="35"/>
                  </a:cubicBezTo>
                  <a:cubicBezTo>
                    <a:pt x="85" y="36"/>
                    <a:pt x="84" y="36"/>
                    <a:pt x="84" y="36"/>
                  </a:cubicBezTo>
                  <a:cubicBezTo>
                    <a:pt x="83" y="35"/>
                    <a:pt x="83" y="35"/>
                    <a:pt x="83" y="34"/>
                  </a:cubicBezTo>
                  <a:cubicBezTo>
                    <a:pt x="83" y="34"/>
                    <a:pt x="83" y="34"/>
                    <a:pt x="83" y="34"/>
                  </a:cubicBezTo>
                  <a:cubicBezTo>
                    <a:pt x="82" y="34"/>
                    <a:pt x="81" y="34"/>
                    <a:pt x="80" y="35"/>
                  </a:cubicBezTo>
                  <a:cubicBezTo>
                    <a:pt x="78" y="37"/>
                    <a:pt x="77" y="39"/>
                    <a:pt x="75" y="41"/>
                  </a:cubicBezTo>
                  <a:cubicBezTo>
                    <a:pt x="75" y="41"/>
                    <a:pt x="74" y="42"/>
                    <a:pt x="74" y="43"/>
                  </a:cubicBezTo>
                  <a:close/>
                  <a:moveTo>
                    <a:pt x="128" y="167"/>
                  </a:moveTo>
                  <a:cubicBezTo>
                    <a:pt x="130" y="167"/>
                    <a:pt x="132" y="166"/>
                    <a:pt x="132" y="165"/>
                  </a:cubicBezTo>
                  <a:cubicBezTo>
                    <a:pt x="133" y="164"/>
                    <a:pt x="133" y="164"/>
                    <a:pt x="133" y="164"/>
                  </a:cubicBezTo>
                  <a:cubicBezTo>
                    <a:pt x="135" y="161"/>
                    <a:pt x="138" y="158"/>
                    <a:pt x="141" y="156"/>
                  </a:cubicBezTo>
                  <a:cubicBezTo>
                    <a:pt x="142" y="155"/>
                    <a:pt x="143" y="154"/>
                    <a:pt x="144" y="153"/>
                  </a:cubicBezTo>
                  <a:cubicBezTo>
                    <a:pt x="143" y="152"/>
                    <a:pt x="142" y="152"/>
                    <a:pt x="141" y="151"/>
                  </a:cubicBezTo>
                  <a:cubicBezTo>
                    <a:pt x="141" y="152"/>
                    <a:pt x="141" y="152"/>
                    <a:pt x="141" y="152"/>
                  </a:cubicBezTo>
                  <a:cubicBezTo>
                    <a:pt x="141" y="153"/>
                    <a:pt x="141" y="154"/>
                    <a:pt x="139" y="154"/>
                  </a:cubicBezTo>
                  <a:cubicBezTo>
                    <a:pt x="139" y="154"/>
                    <a:pt x="139" y="155"/>
                    <a:pt x="138" y="155"/>
                  </a:cubicBezTo>
                  <a:cubicBezTo>
                    <a:pt x="137" y="156"/>
                    <a:pt x="136" y="157"/>
                    <a:pt x="134" y="158"/>
                  </a:cubicBezTo>
                  <a:cubicBezTo>
                    <a:pt x="135" y="159"/>
                    <a:pt x="135" y="159"/>
                    <a:pt x="133" y="160"/>
                  </a:cubicBezTo>
                  <a:cubicBezTo>
                    <a:pt x="133" y="160"/>
                    <a:pt x="133" y="160"/>
                    <a:pt x="132" y="160"/>
                  </a:cubicBezTo>
                  <a:cubicBezTo>
                    <a:pt x="132" y="161"/>
                    <a:pt x="132" y="161"/>
                    <a:pt x="132" y="161"/>
                  </a:cubicBezTo>
                  <a:cubicBezTo>
                    <a:pt x="130" y="163"/>
                    <a:pt x="129" y="165"/>
                    <a:pt x="128" y="167"/>
                  </a:cubicBezTo>
                  <a:close/>
                  <a:moveTo>
                    <a:pt x="109" y="41"/>
                  </a:moveTo>
                  <a:cubicBezTo>
                    <a:pt x="109" y="42"/>
                    <a:pt x="108" y="42"/>
                    <a:pt x="108" y="42"/>
                  </a:cubicBezTo>
                  <a:cubicBezTo>
                    <a:pt x="106" y="47"/>
                    <a:pt x="104" y="51"/>
                    <a:pt x="102" y="55"/>
                  </a:cubicBezTo>
                  <a:cubicBezTo>
                    <a:pt x="101" y="55"/>
                    <a:pt x="101" y="55"/>
                    <a:pt x="101" y="55"/>
                  </a:cubicBezTo>
                  <a:cubicBezTo>
                    <a:pt x="101" y="57"/>
                    <a:pt x="101" y="58"/>
                    <a:pt x="101" y="60"/>
                  </a:cubicBezTo>
                  <a:cubicBezTo>
                    <a:pt x="101" y="61"/>
                    <a:pt x="101" y="61"/>
                    <a:pt x="102" y="62"/>
                  </a:cubicBezTo>
                  <a:cubicBezTo>
                    <a:pt x="102" y="61"/>
                    <a:pt x="102" y="60"/>
                    <a:pt x="103" y="59"/>
                  </a:cubicBezTo>
                  <a:cubicBezTo>
                    <a:pt x="105" y="55"/>
                    <a:pt x="107" y="50"/>
                    <a:pt x="108" y="46"/>
                  </a:cubicBezTo>
                  <a:cubicBezTo>
                    <a:pt x="109" y="44"/>
                    <a:pt x="109" y="43"/>
                    <a:pt x="109" y="41"/>
                  </a:cubicBezTo>
                  <a:close/>
                  <a:moveTo>
                    <a:pt x="63" y="16"/>
                  </a:moveTo>
                  <a:cubicBezTo>
                    <a:pt x="63" y="16"/>
                    <a:pt x="63" y="16"/>
                    <a:pt x="63" y="16"/>
                  </a:cubicBezTo>
                  <a:cubicBezTo>
                    <a:pt x="63" y="16"/>
                    <a:pt x="63" y="16"/>
                    <a:pt x="63" y="17"/>
                  </a:cubicBezTo>
                  <a:cubicBezTo>
                    <a:pt x="57" y="22"/>
                    <a:pt x="51" y="27"/>
                    <a:pt x="45" y="33"/>
                  </a:cubicBezTo>
                  <a:cubicBezTo>
                    <a:pt x="45" y="33"/>
                    <a:pt x="45" y="33"/>
                    <a:pt x="44" y="34"/>
                  </a:cubicBezTo>
                  <a:cubicBezTo>
                    <a:pt x="44" y="34"/>
                    <a:pt x="44" y="34"/>
                    <a:pt x="44" y="34"/>
                  </a:cubicBezTo>
                  <a:cubicBezTo>
                    <a:pt x="44" y="35"/>
                    <a:pt x="44" y="36"/>
                    <a:pt x="44" y="36"/>
                  </a:cubicBezTo>
                  <a:cubicBezTo>
                    <a:pt x="44" y="36"/>
                    <a:pt x="44" y="36"/>
                    <a:pt x="44" y="36"/>
                  </a:cubicBezTo>
                  <a:cubicBezTo>
                    <a:pt x="47" y="32"/>
                    <a:pt x="51" y="30"/>
                    <a:pt x="55" y="27"/>
                  </a:cubicBezTo>
                  <a:cubicBezTo>
                    <a:pt x="55" y="27"/>
                    <a:pt x="55" y="26"/>
                    <a:pt x="56" y="26"/>
                  </a:cubicBezTo>
                  <a:cubicBezTo>
                    <a:pt x="58" y="23"/>
                    <a:pt x="60" y="20"/>
                    <a:pt x="63" y="17"/>
                  </a:cubicBezTo>
                  <a:cubicBezTo>
                    <a:pt x="63" y="17"/>
                    <a:pt x="63" y="17"/>
                    <a:pt x="63" y="16"/>
                  </a:cubicBezTo>
                  <a:close/>
                  <a:moveTo>
                    <a:pt x="107" y="164"/>
                  </a:moveTo>
                  <a:cubicBezTo>
                    <a:pt x="107" y="164"/>
                    <a:pt x="107" y="164"/>
                    <a:pt x="107" y="164"/>
                  </a:cubicBezTo>
                  <a:cubicBezTo>
                    <a:pt x="107" y="164"/>
                    <a:pt x="108" y="164"/>
                    <a:pt x="108" y="164"/>
                  </a:cubicBezTo>
                  <a:cubicBezTo>
                    <a:pt x="113" y="163"/>
                    <a:pt x="118" y="162"/>
                    <a:pt x="122" y="161"/>
                  </a:cubicBezTo>
                  <a:cubicBezTo>
                    <a:pt x="123" y="161"/>
                    <a:pt x="123" y="161"/>
                    <a:pt x="123" y="160"/>
                  </a:cubicBezTo>
                  <a:cubicBezTo>
                    <a:pt x="124" y="159"/>
                    <a:pt x="125" y="158"/>
                    <a:pt x="125" y="157"/>
                  </a:cubicBezTo>
                  <a:cubicBezTo>
                    <a:pt x="119" y="159"/>
                    <a:pt x="113" y="161"/>
                    <a:pt x="107" y="164"/>
                  </a:cubicBezTo>
                  <a:close/>
                  <a:moveTo>
                    <a:pt x="74" y="120"/>
                  </a:moveTo>
                  <a:cubicBezTo>
                    <a:pt x="74" y="120"/>
                    <a:pt x="75" y="120"/>
                    <a:pt x="75" y="120"/>
                  </a:cubicBezTo>
                  <a:cubicBezTo>
                    <a:pt x="76" y="118"/>
                    <a:pt x="78" y="116"/>
                    <a:pt x="80" y="114"/>
                  </a:cubicBezTo>
                  <a:cubicBezTo>
                    <a:pt x="81" y="114"/>
                    <a:pt x="81" y="114"/>
                    <a:pt x="81" y="113"/>
                  </a:cubicBezTo>
                  <a:cubicBezTo>
                    <a:pt x="83" y="111"/>
                    <a:pt x="85" y="108"/>
                    <a:pt x="87" y="105"/>
                  </a:cubicBezTo>
                  <a:cubicBezTo>
                    <a:pt x="92" y="96"/>
                    <a:pt x="98" y="86"/>
                    <a:pt x="103" y="76"/>
                  </a:cubicBezTo>
                  <a:cubicBezTo>
                    <a:pt x="103" y="76"/>
                    <a:pt x="103" y="75"/>
                    <a:pt x="104" y="75"/>
                  </a:cubicBezTo>
                  <a:cubicBezTo>
                    <a:pt x="103" y="75"/>
                    <a:pt x="103" y="75"/>
                    <a:pt x="103" y="75"/>
                  </a:cubicBezTo>
                  <a:cubicBezTo>
                    <a:pt x="103" y="75"/>
                    <a:pt x="102" y="75"/>
                    <a:pt x="102" y="75"/>
                  </a:cubicBezTo>
                  <a:cubicBezTo>
                    <a:pt x="95" y="92"/>
                    <a:pt x="86" y="107"/>
                    <a:pt x="74" y="120"/>
                  </a:cubicBezTo>
                  <a:close/>
                  <a:moveTo>
                    <a:pt x="88" y="47"/>
                  </a:moveTo>
                  <a:cubicBezTo>
                    <a:pt x="88" y="49"/>
                    <a:pt x="87" y="51"/>
                    <a:pt x="87" y="54"/>
                  </a:cubicBezTo>
                  <a:cubicBezTo>
                    <a:pt x="88" y="54"/>
                    <a:pt x="89" y="54"/>
                    <a:pt x="90" y="53"/>
                  </a:cubicBezTo>
                  <a:cubicBezTo>
                    <a:pt x="90" y="53"/>
                    <a:pt x="91" y="53"/>
                    <a:pt x="91" y="52"/>
                  </a:cubicBezTo>
                  <a:cubicBezTo>
                    <a:pt x="91" y="52"/>
                    <a:pt x="91" y="52"/>
                    <a:pt x="91" y="51"/>
                  </a:cubicBezTo>
                  <a:cubicBezTo>
                    <a:pt x="92" y="51"/>
                    <a:pt x="92" y="51"/>
                    <a:pt x="92" y="51"/>
                  </a:cubicBezTo>
                  <a:cubicBezTo>
                    <a:pt x="92" y="49"/>
                    <a:pt x="92" y="48"/>
                    <a:pt x="92" y="46"/>
                  </a:cubicBezTo>
                  <a:cubicBezTo>
                    <a:pt x="92" y="46"/>
                    <a:pt x="92" y="45"/>
                    <a:pt x="92" y="45"/>
                  </a:cubicBezTo>
                  <a:cubicBezTo>
                    <a:pt x="91" y="47"/>
                    <a:pt x="90" y="47"/>
                    <a:pt x="88" y="47"/>
                  </a:cubicBezTo>
                  <a:close/>
                  <a:moveTo>
                    <a:pt x="77" y="50"/>
                  </a:moveTo>
                  <a:cubicBezTo>
                    <a:pt x="77" y="50"/>
                    <a:pt x="77" y="50"/>
                    <a:pt x="76" y="50"/>
                  </a:cubicBezTo>
                  <a:cubicBezTo>
                    <a:pt x="76" y="51"/>
                    <a:pt x="75" y="51"/>
                    <a:pt x="74" y="51"/>
                  </a:cubicBezTo>
                  <a:cubicBezTo>
                    <a:pt x="73" y="51"/>
                    <a:pt x="73" y="51"/>
                    <a:pt x="72" y="52"/>
                  </a:cubicBezTo>
                  <a:cubicBezTo>
                    <a:pt x="72" y="53"/>
                    <a:pt x="71" y="54"/>
                    <a:pt x="70" y="55"/>
                  </a:cubicBezTo>
                  <a:cubicBezTo>
                    <a:pt x="70" y="55"/>
                    <a:pt x="70" y="55"/>
                    <a:pt x="69" y="56"/>
                  </a:cubicBezTo>
                  <a:cubicBezTo>
                    <a:pt x="70" y="56"/>
                    <a:pt x="71" y="56"/>
                    <a:pt x="72" y="56"/>
                  </a:cubicBezTo>
                  <a:cubicBezTo>
                    <a:pt x="72" y="56"/>
                    <a:pt x="73" y="56"/>
                    <a:pt x="73" y="56"/>
                  </a:cubicBezTo>
                  <a:cubicBezTo>
                    <a:pt x="73" y="57"/>
                    <a:pt x="74" y="57"/>
                    <a:pt x="75" y="57"/>
                  </a:cubicBezTo>
                  <a:cubicBezTo>
                    <a:pt x="76" y="55"/>
                    <a:pt x="76" y="53"/>
                    <a:pt x="77" y="50"/>
                  </a:cubicBezTo>
                  <a:close/>
                  <a:moveTo>
                    <a:pt x="31" y="85"/>
                  </a:moveTo>
                  <a:cubicBezTo>
                    <a:pt x="31" y="85"/>
                    <a:pt x="31" y="85"/>
                    <a:pt x="31" y="85"/>
                  </a:cubicBezTo>
                  <a:cubicBezTo>
                    <a:pt x="29" y="87"/>
                    <a:pt x="27" y="88"/>
                    <a:pt x="25" y="90"/>
                  </a:cubicBezTo>
                  <a:cubicBezTo>
                    <a:pt x="25" y="90"/>
                    <a:pt x="25" y="90"/>
                    <a:pt x="25" y="91"/>
                  </a:cubicBezTo>
                  <a:cubicBezTo>
                    <a:pt x="25" y="92"/>
                    <a:pt x="25" y="92"/>
                    <a:pt x="25" y="94"/>
                  </a:cubicBezTo>
                  <a:cubicBezTo>
                    <a:pt x="26" y="93"/>
                    <a:pt x="27" y="93"/>
                    <a:pt x="27" y="92"/>
                  </a:cubicBezTo>
                  <a:cubicBezTo>
                    <a:pt x="28" y="92"/>
                    <a:pt x="28" y="92"/>
                    <a:pt x="28" y="91"/>
                  </a:cubicBezTo>
                  <a:cubicBezTo>
                    <a:pt x="29" y="91"/>
                    <a:pt x="29" y="90"/>
                    <a:pt x="29" y="90"/>
                  </a:cubicBezTo>
                  <a:cubicBezTo>
                    <a:pt x="30" y="89"/>
                    <a:pt x="30" y="89"/>
                    <a:pt x="31" y="90"/>
                  </a:cubicBezTo>
                  <a:cubicBezTo>
                    <a:pt x="31" y="90"/>
                    <a:pt x="31" y="90"/>
                    <a:pt x="31" y="90"/>
                  </a:cubicBezTo>
                  <a:cubicBezTo>
                    <a:pt x="32" y="90"/>
                    <a:pt x="32" y="90"/>
                    <a:pt x="32" y="89"/>
                  </a:cubicBezTo>
                  <a:cubicBezTo>
                    <a:pt x="32" y="88"/>
                    <a:pt x="32" y="87"/>
                    <a:pt x="31" y="85"/>
                  </a:cubicBezTo>
                  <a:close/>
                  <a:moveTo>
                    <a:pt x="121" y="164"/>
                  </a:moveTo>
                  <a:cubicBezTo>
                    <a:pt x="120" y="165"/>
                    <a:pt x="119" y="165"/>
                    <a:pt x="117" y="166"/>
                  </a:cubicBezTo>
                  <a:cubicBezTo>
                    <a:pt x="116" y="166"/>
                    <a:pt x="115" y="167"/>
                    <a:pt x="114" y="167"/>
                  </a:cubicBezTo>
                  <a:cubicBezTo>
                    <a:pt x="113" y="168"/>
                    <a:pt x="112" y="168"/>
                    <a:pt x="111" y="169"/>
                  </a:cubicBezTo>
                  <a:cubicBezTo>
                    <a:pt x="109" y="169"/>
                    <a:pt x="108" y="169"/>
                    <a:pt x="107" y="170"/>
                  </a:cubicBezTo>
                  <a:cubicBezTo>
                    <a:pt x="108" y="170"/>
                    <a:pt x="108" y="170"/>
                    <a:pt x="108" y="170"/>
                  </a:cubicBezTo>
                  <a:cubicBezTo>
                    <a:pt x="111" y="170"/>
                    <a:pt x="115" y="169"/>
                    <a:pt x="119" y="168"/>
                  </a:cubicBezTo>
                  <a:cubicBezTo>
                    <a:pt x="119" y="168"/>
                    <a:pt x="120" y="168"/>
                    <a:pt x="120" y="168"/>
                  </a:cubicBezTo>
                  <a:cubicBezTo>
                    <a:pt x="120" y="167"/>
                    <a:pt x="121" y="166"/>
                    <a:pt x="121" y="164"/>
                  </a:cubicBezTo>
                  <a:close/>
                  <a:moveTo>
                    <a:pt x="122" y="201"/>
                  </a:moveTo>
                  <a:cubicBezTo>
                    <a:pt x="121" y="201"/>
                    <a:pt x="121" y="201"/>
                    <a:pt x="121" y="202"/>
                  </a:cubicBezTo>
                  <a:cubicBezTo>
                    <a:pt x="122" y="203"/>
                    <a:pt x="122" y="204"/>
                    <a:pt x="122" y="204"/>
                  </a:cubicBezTo>
                  <a:cubicBezTo>
                    <a:pt x="122" y="205"/>
                    <a:pt x="122" y="205"/>
                    <a:pt x="122" y="206"/>
                  </a:cubicBezTo>
                  <a:cubicBezTo>
                    <a:pt x="123" y="206"/>
                    <a:pt x="123" y="206"/>
                    <a:pt x="123" y="207"/>
                  </a:cubicBezTo>
                  <a:cubicBezTo>
                    <a:pt x="122" y="207"/>
                    <a:pt x="122" y="208"/>
                    <a:pt x="122" y="208"/>
                  </a:cubicBezTo>
                  <a:cubicBezTo>
                    <a:pt x="122" y="208"/>
                    <a:pt x="123" y="209"/>
                    <a:pt x="123" y="209"/>
                  </a:cubicBezTo>
                  <a:cubicBezTo>
                    <a:pt x="123" y="210"/>
                    <a:pt x="123" y="211"/>
                    <a:pt x="123" y="212"/>
                  </a:cubicBezTo>
                  <a:cubicBezTo>
                    <a:pt x="123" y="214"/>
                    <a:pt x="124" y="215"/>
                    <a:pt x="124" y="216"/>
                  </a:cubicBezTo>
                  <a:cubicBezTo>
                    <a:pt x="125" y="216"/>
                    <a:pt x="126" y="216"/>
                    <a:pt x="126" y="217"/>
                  </a:cubicBezTo>
                  <a:cubicBezTo>
                    <a:pt x="126" y="218"/>
                    <a:pt x="126" y="218"/>
                    <a:pt x="125" y="219"/>
                  </a:cubicBezTo>
                  <a:cubicBezTo>
                    <a:pt x="125" y="219"/>
                    <a:pt x="126" y="220"/>
                    <a:pt x="126" y="221"/>
                  </a:cubicBezTo>
                  <a:cubicBezTo>
                    <a:pt x="127" y="221"/>
                    <a:pt x="127" y="221"/>
                    <a:pt x="127" y="221"/>
                  </a:cubicBezTo>
                  <a:cubicBezTo>
                    <a:pt x="125" y="214"/>
                    <a:pt x="123" y="208"/>
                    <a:pt x="122" y="201"/>
                  </a:cubicBezTo>
                  <a:close/>
                  <a:moveTo>
                    <a:pt x="35" y="98"/>
                  </a:moveTo>
                  <a:cubicBezTo>
                    <a:pt x="34" y="97"/>
                    <a:pt x="34" y="97"/>
                    <a:pt x="33" y="96"/>
                  </a:cubicBezTo>
                  <a:cubicBezTo>
                    <a:pt x="33" y="95"/>
                    <a:pt x="33" y="94"/>
                    <a:pt x="33" y="93"/>
                  </a:cubicBezTo>
                  <a:cubicBezTo>
                    <a:pt x="32" y="94"/>
                    <a:pt x="31" y="94"/>
                    <a:pt x="30" y="95"/>
                  </a:cubicBezTo>
                  <a:cubicBezTo>
                    <a:pt x="30" y="95"/>
                    <a:pt x="30" y="96"/>
                    <a:pt x="30" y="96"/>
                  </a:cubicBezTo>
                  <a:cubicBezTo>
                    <a:pt x="29" y="98"/>
                    <a:pt x="29" y="99"/>
                    <a:pt x="28" y="100"/>
                  </a:cubicBezTo>
                  <a:cubicBezTo>
                    <a:pt x="28" y="101"/>
                    <a:pt x="28" y="101"/>
                    <a:pt x="28" y="101"/>
                  </a:cubicBezTo>
                  <a:cubicBezTo>
                    <a:pt x="31" y="100"/>
                    <a:pt x="33" y="99"/>
                    <a:pt x="35" y="98"/>
                  </a:cubicBezTo>
                  <a:close/>
                  <a:moveTo>
                    <a:pt x="35" y="102"/>
                  </a:moveTo>
                  <a:cubicBezTo>
                    <a:pt x="35" y="102"/>
                    <a:pt x="34" y="103"/>
                    <a:pt x="33" y="104"/>
                  </a:cubicBezTo>
                  <a:cubicBezTo>
                    <a:pt x="31" y="106"/>
                    <a:pt x="29" y="108"/>
                    <a:pt x="27" y="110"/>
                  </a:cubicBezTo>
                  <a:cubicBezTo>
                    <a:pt x="27" y="111"/>
                    <a:pt x="26" y="111"/>
                    <a:pt x="24" y="111"/>
                  </a:cubicBezTo>
                  <a:cubicBezTo>
                    <a:pt x="23" y="112"/>
                    <a:pt x="22" y="113"/>
                    <a:pt x="21" y="114"/>
                  </a:cubicBezTo>
                  <a:cubicBezTo>
                    <a:pt x="21" y="114"/>
                    <a:pt x="21" y="114"/>
                    <a:pt x="21" y="114"/>
                  </a:cubicBezTo>
                  <a:cubicBezTo>
                    <a:pt x="22" y="114"/>
                    <a:pt x="22" y="114"/>
                    <a:pt x="23" y="113"/>
                  </a:cubicBezTo>
                  <a:cubicBezTo>
                    <a:pt x="26" y="111"/>
                    <a:pt x="29" y="109"/>
                    <a:pt x="33" y="107"/>
                  </a:cubicBezTo>
                  <a:cubicBezTo>
                    <a:pt x="34" y="107"/>
                    <a:pt x="35" y="106"/>
                    <a:pt x="35" y="104"/>
                  </a:cubicBezTo>
                  <a:cubicBezTo>
                    <a:pt x="36" y="104"/>
                    <a:pt x="36" y="103"/>
                    <a:pt x="35" y="102"/>
                  </a:cubicBezTo>
                  <a:close/>
                  <a:moveTo>
                    <a:pt x="53" y="55"/>
                  </a:moveTo>
                  <a:cubicBezTo>
                    <a:pt x="58" y="56"/>
                    <a:pt x="62" y="56"/>
                    <a:pt x="66" y="55"/>
                  </a:cubicBezTo>
                  <a:cubicBezTo>
                    <a:pt x="66" y="54"/>
                    <a:pt x="67" y="53"/>
                    <a:pt x="67" y="52"/>
                  </a:cubicBezTo>
                  <a:cubicBezTo>
                    <a:pt x="67" y="52"/>
                    <a:pt x="66" y="52"/>
                    <a:pt x="66" y="52"/>
                  </a:cubicBezTo>
                  <a:cubicBezTo>
                    <a:pt x="65" y="53"/>
                    <a:pt x="63" y="53"/>
                    <a:pt x="62" y="53"/>
                  </a:cubicBezTo>
                  <a:cubicBezTo>
                    <a:pt x="61" y="53"/>
                    <a:pt x="60" y="54"/>
                    <a:pt x="59" y="55"/>
                  </a:cubicBezTo>
                  <a:cubicBezTo>
                    <a:pt x="58" y="56"/>
                    <a:pt x="57" y="56"/>
                    <a:pt x="56" y="55"/>
                  </a:cubicBezTo>
                  <a:cubicBezTo>
                    <a:pt x="56" y="55"/>
                    <a:pt x="56" y="55"/>
                    <a:pt x="56" y="55"/>
                  </a:cubicBezTo>
                  <a:cubicBezTo>
                    <a:pt x="55" y="55"/>
                    <a:pt x="55" y="55"/>
                    <a:pt x="54" y="55"/>
                  </a:cubicBezTo>
                  <a:cubicBezTo>
                    <a:pt x="54" y="55"/>
                    <a:pt x="54" y="55"/>
                    <a:pt x="53" y="55"/>
                  </a:cubicBezTo>
                  <a:close/>
                  <a:moveTo>
                    <a:pt x="100" y="211"/>
                  </a:moveTo>
                  <a:cubicBezTo>
                    <a:pt x="101" y="211"/>
                    <a:pt x="101" y="210"/>
                    <a:pt x="102" y="210"/>
                  </a:cubicBezTo>
                  <a:cubicBezTo>
                    <a:pt x="103" y="209"/>
                    <a:pt x="103" y="209"/>
                    <a:pt x="103" y="208"/>
                  </a:cubicBezTo>
                  <a:cubicBezTo>
                    <a:pt x="103" y="207"/>
                    <a:pt x="103" y="207"/>
                    <a:pt x="103" y="207"/>
                  </a:cubicBezTo>
                  <a:cubicBezTo>
                    <a:pt x="102" y="207"/>
                    <a:pt x="102" y="207"/>
                    <a:pt x="102" y="207"/>
                  </a:cubicBezTo>
                  <a:cubicBezTo>
                    <a:pt x="101" y="207"/>
                    <a:pt x="100" y="206"/>
                    <a:pt x="101" y="205"/>
                  </a:cubicBezTo>
                  <a:cubicBezTo>
                    <a:pt x="101" y="205"/>
                    <a:pt x="102" y="204"/>
                    <a:pt x="102" y="204"/>
                  </a:cubicBezTo>
                  <a:cubicBezTo>
                    <a:pt x="102" y="204"/>
                    <a:pt x="103" y="204"/>
                    <a:pt x="103" y="203"/>
                  </a:cubicBezTo>
                  <a:cubicBezTo>
                    <a:pt x="103" y="203"/>
                    <a:pt x="103" y="202"/>
                    <a:pt x="103" y="201"/>
                  </a:cubicBezTo>
                  <a:cubicBezTo>
                    <a:pt x="102" y="201"/>
                    <a:pt x="101" y="201"/>
                    <a:pt x="100" y="201"/>
                  </a:cubicBezTo>
                  <a:cubicBezTo>
                    <a:pt x="100" y="202"/>
                    <a:pt x="100" y="202"/>
                    <a:pt x="100" y="203"/>
                  </a:cubicBezTo>
                  <a:cubicBezTo>
                    <a:pt x="100" y="205"/>
                    <a:pt x="99" y="207"/>
                    <a:pt x="100" y="210"/>
                  </a:cubicBezTo>
                  <a:cubicBezTo>
                    <a:pt x="100" y="210"/>
                    <a:pt x="100" y="210"/>
                    <a:pt x="100" y="210"/>
                  </a:cubicBezTo>
                  <a:cubicBezTo>
                    <a:pt x="100" y="210"/>
                    <a:pt x="100" y="211"/>
                    <a:pt x="100" y="211"/>
                  </a:cubicBezTo>
                  <a:close/>
                  <a:moveTo>
                    <a:pt x="107" y="26"/>
                  </a:moveTo>
                  <a:cubicBezTo>
                    <a:pt x="106" y="26"/>
                    <a:pt x="106" y="26"/>
                    <a:pt x="106" y="26"/>
                  </a:cubicBezTo>
                  <a:cubicBezTo>
                    <a:pt x="106" y="27"/>
                    <a:pt x="106" y="27"/>
                    <a:pt x="106" y="27"/>
                  </a:cubicBezTo>
                  <a:cubicBezTo>
                    <a:pt x="105" y="30"/>
                    <a:pt x="103" y="33"/>
                    <a:pt x="102" y="36"/>
                  </a:cubicBezTo>
                  <a:cubicBezTo>
                    <a:pt x="102" y="37"/>
                    <a:pt x="102" y="37"/>
                    <a:pt x="103" y="38"/>
                  </a:cubicBezTo>
                  <a:cubicBezTo>
                    <a:pt x="103" y="38"/>
                    <a:pt x="103" y="38"/>
                    <a:pt x="103" y="38"/>
                  </a:cubicBezTo>
                  <a:cubicBezTo>
                    <a:pt x="104" y="36"/>
                    <a:pt x="105" y="34"/>
                    <a:pt x="107" y="31"/>
                  </a:cubicBezTo>
                  <a:cubicBezTo>
                    <a:pt x="107" y="31"/>
                    <a:pt x="107" y="31"/>
                    <a:pt x="107" y="31"/>
                  </a:cubicBezTo>
                  <a:cubicBezTo>
                    <a:pt x="107" y="29"/>
                    <a:pt x="107" y="28"/>
                    <a:pt x="107" y="26"/>
                  </a:cubicBezTo>
                  <a:close/>
                  <a:moveTo>
                    <a:pt x="75" y="67"/>
                  </a:moveTo>
                  <a:cubicBezTo>
                    <a:pt x="82" y="69"/>
                    <a:pt x="89" y="71"/>
                    <a:pt x="95" y="73"/>
                  </a:cubicBezTo>
                  <a:cubicBezTo>
                    <a:pt x="95" y="73"/>
                    <a:pt x="96" y="73"/>
                    <a:pt x="96" y="73"/>
                  </a:cubicBezTo>
                  <a:cubicBezTo>
                    <a:pt x="96" y="73"/>
                    <a:pt x="96" y="72"/>
                    <a:pt x="96" y="72"/>
                  </a:cubicBezTo>
                  <a:cubicBezTo>
                    <a:pt x="89" y="70"/>
                    <a:pt x="82" y="69"/>
                    <a:pt x="75" y="67"/>
                  </a:cubicBezTo>
                  <a:close/>
                  <a:moveTo>
                    <a:pt x="184" y="160"/>
                  </a:moveTo>
                  <a:cubicBezTo>
                    <a:pt x="183" y="160"/>
                    <a:pt x="182" y="160"/>
                    <a:pt x="181" y="161"/>
                  </a:cubicBezTo>
                  <a:cubicBezTo>
                    <a:pt x="181" y="161"/>
                    <a:pt x="181" y="161"/>
                    <a:pt x="181" y="161"/>
                  </a:cubicBezTo>
                  <a:cubicBezTo>
                    <a:pt x="180" y="162"/>
                    <a:pt x="179" y="161"/>
                    <a:pt x="178" y="161"/>
                  </a:cubicBezTo>
                  <a:cubicBezTo>
                    <a:pt x="177" y="161"/>
                    <a:pt x="176" y="161"/>
                    <a:pt x="176" y="161"/>
                  </a:cubicBezTo>
                  <a:cubicBezTo>
                    <a:pt x="172" y="160"/>
                    <a:pt x="169" y="160"/>
                    <a:pt x="166" y="159"/>
                  </a:cubicBezTo>
                  <a:cubicBezTo>
                    <a:pt x="165" y="158"/>
                    <a:pt x="164" y="158"/>
                    <a:pt x="163" y="158"/>
                  </a:cubicBezTo>
                  <a:cubicBezTo>
                    <a:pt x="163" y="158"/>
                    <a:pt x="163" y="158"/>
                    <a:pt x="163" y="158"/>
                  </a:cubicBezTo>
                  <a:cubicBezTo>
                    <a:pt x="163" y="158"/>
                    <a:pt x="163" y="158"/>
                    <a:pt x="163" y="158"/>
                  </a:cubicBezTo>
                  <a:cubicBezTo>
                    <a:pt x="167" y="160"/>
                    <a:pt x="170" y="161"/>
                    <a:pt x="174" y="162"/>
                  </a:cubicBezTo>
                  <a:cubicBezTo>
                    <a:pt x="177" y="162"/>
                    <a:pt x="179" y="162"/>
                    <a:pt x="182" y="162"/>
                  </a:cubicBezTo>
                  <a:cubicBezTo>
                    <a:pt x="183" y="161"/>
                    <a:pt x="184" y="161"/>
                    <a:pt x="184" y="160"/>
                  </a:cubicBezTo>
                  <a:close/>
                  <a:moveTo>
                    <a:pt x="135" y="154"/>
                  </a:moveTo>
                  <a:cubicBezTo>
                    <a:pt x="134" y="154"/>
                    <a:pt x="134" y="154"/>
                    <a:pt x="134" y="154"/>
                  </a:cubicBezTo>
                  <a:cubicBezTo>
                    <a:pt x="133" y="154"/>
                    <a:pt x="132" y="155"/>
                    <a:pt x="131" y="155"/>
                  </a:cubicBezTo>
                  <a:cubicBezTo>
                    <a:pt x="130" y="155"/>
                    <a:pt x="129" y="156"/>
                    <a:pt x="128" y="157"/>
                  </a:cubicBezTo>
                  <a:cubicBezTo>
                    <a:pt x="128" y="157"/>
                    <a:pt x="127" y="158"/>
                    <a:pt x="127" y="158"/>
                  </a:cubicBezTo>
                  <a:cubicBezTo>
                    <a:pt x="127" y="159"/>
                    <a:pt x="127" y="159"/>
                    <a:pt x="126" y="159"/>
                  </a:cubicBezTo>
                  <a:cubicBezTo>
                    <a:pt x="126" y="160"/>
                    <a:pt x="126" y="160"/>
                    <a:pt x="126" y="160"/>
                  </a:cubicBezTo>
                  <a:cubicBezTo>
                    <a:pt x="128" y="159"/>
                    <a:pt x="129" y="159"/>
                    <a:pt x="131" y="158"/>
                  </a:cubicBezTo>
                  <a:cubicBezTo>
                    <a:pt x="131" y="158"/>
                    <a:pt x="131" y="158"/>
                    <a:pt x="131" y="158"/>
                  </a:cubicBezTo>
                  <a:cubicBezTo>
                    <a:pt x="132" y="157"/>
                    <a:pt x="134" y="155"/>
                    <a:pt x="135" y="154"/>
                  </a:cubicBezTo>
                  <a:close/>
                  <a:moveTo>
                    <a:pt x="68" y="28"/>
                  </a:moveTo>
                  <a:cubicBezTo>
                    <a:pt x="69" y="30"/>
                    <a:pt x="68" y="30"/>
                    <a:pt x="67" y="31"/>
                  </a:cubicBezTo>
                  <a:cubicBezTo>
                    <a:pt x="66" y="32"/>
                    <a:pt x="65" y="33"/>
                    <a:pt x="65" y="34"/>
                  </a:cubicBezTo>
                  <a:cubicBezTo>
                    <a:pt x="64" y="34"/>
                    <a:pt x="64" y="35"/>
                    <a:pt x="63" y="35"/>
                  </a:cubicBezTo>
                  <a:cubicBezTo>
                    <a:pt x="64" y="35"/>
                    <a:pt x="65" y="35"/>
                    <a:pt x="65" y="35"/>
                  </a:cubicBezTo>
                  <a:cubicBezTo>
                    <a:pt x="67" y="33"/>
                    <a:pt x="70" y="31"/>
                    <a:pt x="72" y="30"/>
                  </a:cubicBezTo>
                  <a:cubicBezTo>
                    <a:pt x="73" y="29"/>
                    <a:pt x="73" y="28"/>
                    <a:pt x="73" y="27"/>
                  </a:cubicBezTo>
                  <a:cubicBezTo>
                    <a:pt x="72" y="27"/>
                    <a:pt x="70" y="28"/>
                    <a:pt x="68" y="28"/>
                  </a:cubicBezTo>
                  <a:close/>
                  <a:moveTo>
                    <a:pt x="11" y="151"/>
                  </a:moveTo>
                  <a:cubicBezTo>
                    <a:pt x="11" y="153"/>
                    <a:pt x="12" y="153"/>
                    <a:pt x="13" y="154"/>
                  </a:cubicBezTo>
                  <a:cubicBezTo>
                    <a:pt x="17" y="156"/>
                    <a:pt x="21" y="156"/>
                    <a:pt x="25" y="156"/>
                  </a:cubicBezTo>
                  <a:cubicBezTo>
                    <a:pt x="28" y="156"/>
                    <a:pt x="32" y="156"/>
                    <a:pt x="35" y="154"/>
                  </a:cubicBezTo>
                  <a:cubicBezTo>
                    <a:pt x="35" y="154"/>
                    <a:pt x="36" y="154"/>
                    <a:pt x="36" y="154"/>
                  </a:cubicBezTo>
                  <a:cubicBezTo>
                    <a:pt x="35" y="154"/>
                    <a:pt x="33" y="154"/>
                    <a:pt x="32" y="155"/>
                  </a:cubicBezTo>
                  <a:cubicBezTo>
                    <a:pt x="30" y="155"/>
                    <a:pt x="28" y="155"/>
                    <a:pt x="26" y="155"/>
                  </a:cubicBezTo>
                  <a:cubicBezTo>
                    <a:pt x="21" y="156"/>
                    <a:pt x="16" y="155"/>
                    <a:pt x="11" y="151"/>
                  </a:cubicBezTo>
                  <a:cubicBezTo>
                    <a:pt x="11" y="151"/>
                    <a:pt x="11" y="151"/>
                    <a:pt x="11" y="151"/>
                  </a:cubicBezTo>
                  <a:close/>
                  <a:moveTo>
                    <a:pt x="24" y="120"/>
                  </a:moveTo>
                  <a:cubicBezTo>
                    <a:pt x="24" y="120"/>
                    <a:pt x="24" y="120"/>
                    <a:pt x="24" y="120"/>
                  </a:cubicBezTo>
                  <a:cubicBezTo>
                    <a:pt x="24" y="120"/>
                    <a:pt x="24" y="120"/>
                    <a:pt x="23" y="121"/>
                  </a:cubicBezTo>
                  <a:cubicBezTo>
                    <a:pt x="22" y="121"/>
                    <a:pt x="22" y="122"/>
                    <a:pt x="21" y="122"/>
                  </a:cubicBezTo>
                  <a:cubicBezTo>
                    <a:pt x="20" y="123"/>
                    <a:pt x="19" y="123"/>
                    <a:pt x="18" y="123"/>
                  </a:cubicBezTo>
                  <a:cubicBezTo>
                    <a:pt x="18" y="124"/>
                    <a:pt x="18" y="126"/>
                    <a:pt x="16" y="126"/>
                  </a:cubicBezTo>
                  <a:cubicBezTo>
                    <a:pt x="16" y="128"/>
                    <a:pt x="16" y="131"/>
                    <a:pt x="17" y="132"/>
                  </a:cubicBezTo>
                  <a:cubicBezTo>
                    <a:pt x="17" y="131"/>
                    <a:pt x="17" y="131"/>
                    <a:pt x="18" y="130"/>
                  </a:cubicBezTo>
                  <a:cubicBezTo>
                    <a:pt x="18" y="129"/>
                    <a:pt x="19" y="129"/>
                    <a:pt x="19" y="128"/>
                  </a:cubicBezTo>
                  <a:cubicBezTo>
                    <a:pt x="18" y="127"/>
                    <a:pt x="18" y="127"/>
                    <a:pt x="19" y="126"/>
                  </a:cubicBezTo>
                  <a:cubicBezTo>
                    <a:pt x="19" y="125"/>
                    <a:pt x="19" y="125"/>
                    <a:pt x="19" y="125"/>
                  </a:cubicBezTo>
                  <a:cubicBezTo>
                    <a:pt x="20" y="125"/>
                    <a:pt x="20" y="124"/>
                    <a:pt x="20" y="124"/>
                  </a:cubicBezTo>
                  <a:cubicBezTo>
                    <a:pt x="20" y="123"/>
                    <a:pt x="20" y="123"/>
                    <a:pt x="21" y="123"/>
                  </a:cubicBezTo>
                  <a:cubicBezTo>
                    <a:pt x="22" y="123"/>
                    <a:pt x="22" y="122"/>
                    <a:pt x="22" y="122"/>
                  </a:cubicBezTo>
                  <a:cubicBezTo>
                    <a:pt x="23" y="122"/>
                    <a:pt x="23" y="121"/>
                    <a:pt x="24" y="120"/>
                  </a:cubicBezTo>
                  <a:close/>
                  <a:moveTo>
                    <a:pt x="182" y="143"/>
                  </a:moveTo>
                  <a:cubicBezTo>
                    <a:pt x="184" y="147"/>
                    <a:pt x="187" y="151"/>
                    <a:pt x="188" y="155"/>
                  </a:cubicBezTo>
                  <a:cubicBezTo>
                    <a:pt x="189" y="154"/>
                    <a:pt x="189" y="153"/>
                    <a:pt x="189" y="152"/>
                  </a:cubicBezTo>
                  <a:cubicBezTo>
                    <a:pt x="188" y="151"/>
                    <a:pt x="188" y="150"/>
                    <a:pt x="187" y="149"/>
                  </a:cubicBezTo>
                  <a:cubicBezTo>
                    <a:pt x="186" y="147"/>
                    <a:pt x="184" y="145"/>
                    <a:pt x="182" y="143"/>
                  </a:cubicBezTo>
                  <a:close/>
                  <a:moveTo>
                    <a:pt x="97" y="200"/>
                  </a:moveTo>
                  <a:cubicBezTo>
                    <a:pt x="97" y="200"/>
                    <a:pt x="97" y="200"/>
                    <a:pt x="97" y="200"/>
                  </a:cubicBezTo>
                  <a:cubicBezTo>
                    <a:pt x="96" y="200"/>
                    <a:pt x="96" y="201"/>
                    <a:pt x="96" y="201"/>
                  </a:cubicBezTo>
                  <a:cubicBezTo>
                    <a:pt x="96" y="207"/>
                    <a:pt x="95" y="212"/>
                    <a:pt x="96" y="218"/>
                  </a:cubicBezTo>
                  <a:cubicBezTo>
                    <a:pt x="96" y="219"/>
                    <a:pt x="96" y="220"/>
                    <a:pt x="96" y="221"/>
                  </a:cubicBezTo>
                  <a:cubicBezTo>
                    <a:pt x="96" y="219"/>
                    <a:pt x="97" y="216"/>
                    <a:pt x="97" y="214"/>
                  </a:cubicBezTo>
                  <a:cubicBezTo>
                    <a:pt x="97" y="213"/>
                    <a:pt x="97" y="212"/>
                    <a:pt x="97" y="210"/>
                  </a:cubicBezTo>
                  <a:cubicBezTo>
                    <a:pt x="97" y="207"/>
                    <a:pt x="96" y="204"/>
                    <a:pt x="97" y="200"/>
                  </a:cubicBezTo>
                  <a:cubicBezTo>
                    <a:pt x="97" y="200"/>
                    <a:pt x="97" y="200"/>
                    <a:pt x="97" y="200"/>
                  </a:cubicBezTo>
                  <a:close/>
                  <a:moveTo>
                    <a:pt x="95" y="138"/>
                  </a:moveTo>
                  <a:cubicBezTo>
                    <a:pt x="97" y="138"/>
                    <a:pt x="103" y="133"/>
                    <a:pt x="104" y="132"/>
                  </a:cubicBezTo>
                  <a:cubicBezTo>
                    <a:pt x="103" y="132"/>
                    <a:pt x="102" y="132"/>
                    <a:pt x="101" y="132"/>
                  </a:cubicBezTo>
                  <a:cubicBezTo>
                    <a:pt x="101" y="132"/>
                    <a:pt x="100" y="132"/>
                    <a:pt x="100" y="132"/>
                  </a:cubicBezTo>
                  <a:cubicBezTo>
                    <a:pt x="99" y="134"/>
                    <a:pt x="97" y="136"/>
                    <a:pt x="95" y="138"/>
                  </a:cubicBezTo>
                  <a:close/>
                  <a:moveTo>
                    <a:pt x="104" y="22"/>
                  </a:moveTo>
                  <a:cubicBezTo>
                    <a:pt x="103" y="21"/>
                    <a:pt x="102" y="21"/>
                    <a:pt x="101" y="20"/>
                  </a:cubicBezTo>
                  <a:cubicBezTo>
                    <a:pt x="100" y="22"/>
                    <a:pt x="99" y="23"/>
                    <a:pt x="98" y="25"/>
                  </a:cubicBezTo>
                  <a:cubicBezTo>
                    <a:pt x="99" y="25"/>
                    <a:pt x="100" y="26"/>
                    <a:pt x="100" y="26"/>
                  </a:cubicBezTo>
                  <a:cubicBezTo>
                    <a:pt x="101" y="25"/>
                    <a:pt x="103" y="23"/>
                    <a:pt x="104" y="22"/>
                  </a:cubicBezTo>
                  <a:close/>
                  <a:moveTo>
                    <a:pt x="10" y="97"/>
                  </a:moveTo>
                  <a:cubicBezTo>
                    <a:pt x="10" y="97"/>
                    <a:pt x="10" y="96"/>
                    <a:pt x="10" y="96"/>
                  </a:cubicBezTo>
                  <a:cubicBezTo>
                    <a:pt x="12" y="88"/>
                    <a:pt x="15" y="80"/>
                    <a:pt x="18" y="73"/>
                  </a:cubicBezTo>
                  <a:cubicBezTo>
                    <a:pt x="18" y="72"/>
                    <a:pt x="18" y="72"/>
                    <a:pt x="17" y="71"/>
                  </a:cubicBezTo>
                  <a:cubicBezTo>
                    <a:pt x="14" y="80"/>
                    <a:pt x="12" y="88"/>
                    <a:pt x="10" y="97"/>
                  </a:cubicBezTo>
                  <a:close/>
                  <a:moveTo>
                    <a:pt x="104" y="163"/>
                  </a:moveTo>
                  <a:cubicBezTo>
                    <a:pt x="108" y="161"/>
                    <a:pt x="111" y="160"/>
                    <a:pt x="115" y="158"/>
                  </a:cubicBezTo>
                  <a:cubicBezTo>
                    <a:pt x="114" y="158"/>
                    <a:pt x="114" y="158"/>
                    <a:pt x="114" y="158"/>
                  </a:cubicBezTo>
                  <a:cubicBezTo>
                    <a:pt x="114" y="158"/>
                    <a:pt x="113" y="159"/>
                    <a:pt x="113" y="159"/>
                  </a:cubicBezTo>
                  <a:cubicBezTo>
                    <a:pt x="110" y="159"/>
                    <a:pt x="108" y="160"/>
                    <a:pt x="105" y="159"/>
                  </a:cubicBezTo>
                  <a:cubicBezTo>
                    <a:pt x="105" y="160"/>
                    <a:pt x="104" y="162"/>
                    <a:pt x="104" y="163"/>
                  </a:cubicBezTo>
                  <a:close/>
                  <a:moveTo>
                    <a:pt x="74" y="16"/>
                  </a:moveTo>
                  <a:cubicBezTo>
                    <a:pt x="74" y="16"/>
                    <a:pt x="74" y="17"/>
                    <a:pt x="74" y="17"/>
                  </a:cubicBezTo>
                  <a:cubicBezTo>
                    <a:pt x="75" y="17"/>
                    <a:pt x="76" y="17"/>
                    <a:pt x="77" y="17"/>
                  </a:cubicBezTo>
                  <a:cubicBezTo>
                    <a:pt x="78" y="17"/>
                    <a:pt x="78" y="17"/>
                    <a:pt x="78" y="17"/>
                  </a:cubicBezTo>
                  <a:cubicBezTo>
                    <a:pt x="80" y="15"/>
                    <a:pt x="81" y="14"/>
                    <a:pt x="82" y="13"/>
                  </a:cubicBezTo>
                  <a:cubicBezTo>
                    <a:pt x="83" y="13"/>
                    <a:pt x="83" y="13"/>
                    <a:pt x="83" y="12"/>
                  </a:cubicBezTo>
                  <a:cubicBezTo>
                    <a:pt x="80" y="13"/>
                    <a:pt x="78" y="14"/>
                    <a:pt x="75" y="15"/>
                  </a:cubicBezTo>
                  <a:cubicBezTo>
                    <a:pt x="75" y="16"/>
                    <a:pt x="75" y="16"/>
                    <a:pt x="74" y="16"/>
                  </a:cubicBezTo>
                  <a:close/>
                  <a:moveTo>
                    <a:pt x="19" y="112"/>
                  </a:moveTo>
                  <a:cubicBezTo>
                    <a:pt x="19" y="112"/>
                    <a:pt x="19" y="112"/>
                    <a:pt x="19" y="113"/>
                  </a:cubicBezTo>
                  <a:cubicBezTo>
                    <a:pt x="21" y="111"/>
                    <a:pt x="22" y="110"/>
                    <a:pt x="23" y="109"/>
                  </a:cubicBezTo>
                  <a:cubicBezTo>
                    <a:pt x="24" y="108"/>
                    <a:pt x="24" y="107"/>
                    <a:pt x="25" y="106"/>
                  </a:cubicBezTo>
                  <a:cubicBezTo>
                    <a:pt x="24" y="106"/>
                    <a:pt x="24" y="106"/>
                    <a:pt x="24" y="106"/>
                  </a:cubicBezTo>
                  <a:cubicBezTo>
                    <a:pt x="24" y="107"/>
                    <a:pt x="23" y="107"/>
                    <a:pt x="23" y="107"/>
                  </a:cubicBezTo>
                  <a:cubicBezTo>
                    <a:pt x="22" y="107"/>
                    <a:pt x="21" y="108"/>
                    <a:pt x="20" y="108"/>
                  </a:cubicBezTo>
                  <a:cubicBezTo>
                    <a:pt x="20" y="108"/>
                    <a:pt x="20" y="109"/>
                    <a:pt x="20" y="109"/>
                  </a:cubicBezTo>
                  <a:cubicBezTo>
                    <a:pt x="19" y="110"/>
                    <a:pt x="19" y="111"/>
                    <a:pt x="19" y="112"/>
                  </a:cubicBezTo>
                  <a:close/>
                  <a:moveTo>
                    <a:pt x="27" y="68"/>
                  </a:moveTo>
                  <a:cubicBezTo>
                    <a:pt x="26" y="68"/>
                    <a:pt x="25" y="68"/>
                    <a:pt x="25" y="66"/>
                  </a:cubicBezTo>
                  <a:cubicBezTo>
                    <a:pt x="24" y="67"/>
                    <a:pt x="24" y="67"/>
                    <a:pt x="24" y="67"/>
                  </a:cubicBezTo>
                  <a:cubicBezTo>
                    <a:pt x="24" y="67"/>
                    <a:pt x="24" y="68"/>
                    <a:pt x="24" y="69"/>
                  </a:cubicBezTo>
                  <a:cubicBezTo>
                    <a:pt x="24" y="70"/>
                    <a:pt x="23" y="71"/>
                    <a:pt x="23" y="73"/>
                  </a:cubicBezTo>
                  <a:cubicBezTo>
                    <a:pt x="24" y="73"/>
                    <a:pt x="25" y="73"/>
                    <a:pt x="25" y="73"/>
                  </a:cubicBezTo>
                  <a:cubicBezTo>
                    <a:pt x="26" y="72"/>
                    <a:pt x="26" y="70"/>
                    <a:pt x="27" y="68"/>
                  </a:cubicBezTo>
                  <a:close/>
                  <a:moveTo>
                    <a:pt x="93" y="57"/>
                  </a:moveTo>
                  <a:cubicBezTo>
                    <a:pt x="92" y="58"/>
                    <a:pt x="90" y="59"/>
                    <a:pt x="89" y="59"/>
                  </a:cubicBezTo>
                  <a:cubicBezTo>
                    <a:pt x="88" y="60"/>
                    <a:pt x="88" y="61"/>
                    <a:pt x="87" y="61"/>
                  </a:cubicBezTo>
                  <a:cubicBezTo>
                    <a:pt x="89" y="62"/>
                    <a:pt x="90" y="62"/>
                    <a:pt x="92" y="62"/>
                  </a:cubicBezTo>
                  <a:cubicBezTo>
                    <a:pt x="92" y="60"/>
                    <a:pt x="93" y="59"/>
                    <a:pt x="93" y="57"/>
                  </a:cubicBezTo>
                  <a:close/>
                  <a:moveTo>
                    <a:pt x="122" y="182"/>
                  </a:moveTo>
                  <a:cubicBezTo>
                    <a:pt x="122" y="182"/>
                    <a:pt x="122" y="182"/>
                    <a:pt x="122" y="182"/>
                  </a:cubicBezTo>
                  <a:cubicBezTo>
                    <a:pt x="123" y="182"/>
                    <a:pt x="123" y="181"/>
                    <a:pt x="124" y="181"/>
                  </a:cubicBezTo>
                  <a:cubicBezTo>
                    <a:pt x="125" y="179"/>
                    <a:pt x="125" y="177"/>
                    <a:pt x="126" y="175"/>
                  </a:cubicBezTo>
                  <a:cubicBezTo>
                    <a:pt x="125" y="175"/>
                    <a:pt x="125" y="175"/>
                    <a:pt x="124" y="175"/>
                  </a:cubicBezTo>
                  <a:cubicBezTo>
                    <a:pt x="124" y="175"/>
                    <a:pt x="124" y="176"/>
                    <a:pt x="124" y="176"/>
                  </a:cubicBezTo>
                  <a:cubicBezTo>
                    <a:pt x="123" y="178"/>
                    <a:pt x="122" y="180"/>
                    <a:pt x="122" y="182"/>
                  </a:cubicBezTo>
                  <a:close/>
                  <a:moveTo>
                    <a:pt x="113" y="149"/>
                  </a:moveTo>
                  <a:cubicBezTo>
                    <a:pt x="113" y="149"/>
                    <a:pt x="113" y="150"/>
                    <a:pt x="113" y="150"/>
                  </a:cubicBezTo>
                  <a:cubicBezTo>
                    <a:pt x="114" y="150"/>
                    <a:pt x="116" y="150"/>
                    <a:pt x="117" y="150"/>
                  </a:cubicBezTo>
                  <a:cubicBezTo>
                    <a:pt x="118" y="150"/>
                    <a:pt x="120" y="149"/>
                    <a:pt x="121" y="149"/>
                  </a:cubicBezTo>
                  <a:cubicBezTo>
                    <a:pt x="121" y="149"/>
                    <a:pt x="121" y="149"/>
                    <a:pt x="121" y="149"/>
                  </a:cubicBezTo>
                  <a:cubicBezTo>
                    <a:pt x="118" y="148"/>
                    <a:pt x="116" y="148"/>
                    <a:pt x="113" y="147"/>
                  </a:cubicBezTo>
                  <a:cubicBezTo>
                    <a:pt x="113" y="148"/>
                    <a:pt x="113" y="148"/>
                    <a:pt x="113" y="149"/>
                  </a:cubicBezTo>
                  <a:close/>
                  <a:moveTo>
                    <a:pt x="44" y="50"/>
                  </a:moveTo>
                  <a:cubicBezTo>
                    <a:pt x="43" y="51"/>
                    <a:pt x="42" y="53"/>
                    <a:pt x="41" y="54"/>
                  </a:cubicBezTo>
                  <a:cubicBezTo>
                    <a:pt x="42" y="54"/>
                    <a:pt x="43" y="55"/>
                    <a:pt x="43" y="56"/>
                  </a:cubicBezTo>
                  <a:cubicBezTo>
                    <a:pt x="44" y="55"/>
                    <a:pt x="44" y="55"/>
                    <a:pt x="44" y="54"/>
                  </a:cubicBezTo>
                  <a:cubicBezTo>
                    <a:pt x="44" y="53"/>
                    <a:pt x="45" y="53"/>
                    <a:pt x="45" y="53"/>
                  </a:cubicBezTo>
                  <a:cubicBezTo>
                    <a:pt x="45" y="52"/>
                    <a:pt x="45" y="51"/>
                    <a:pt x="46" y="51"/>
                  </a:cubicBezTo>
                  <a:cubicBezTo>
                    <a:pt x="45" y="50"/>
                    <a:pt x="45" y="50"/>
                    <a:pt x="44" y="50"/>
                  </a:cubicBezTo>
                  <a:close/>
                  <a:moveTo>
                    <a:pt x="91" y="132"/>
                  </a:moveTo>
                  <a:cubicBezTo>
                    <a:pt x="91" y="132"/>
                    <a:pt x="91" y="132"/>
                    <a:pt x="91" y="132"/>
                  </a:cubicBezTo>
                  <a:cubicBezTo>
                    <a:pt x="90" y="132"/>
                    <a:pt x="89" y="132"/>
                    <a:pt x="89" y="132"/>
                  </a:cubicBezTo>
                  <a:cubicBezTo>
                    <a:pt x="88" y="132"/>
                    <a:pt x="88" y="132"/>
                    <a:pt x="87" y="132"/>
                  </a:cubicBezTo>
                  <a:cubicBezTo>
                    <a:pt x="86" y="134"/>
                    <a:pt x="85" y="135"/>
                    <a:pt x="83" y="137"/>
                  </a:cubicBezTo>
                  <a:cubicBezTo>
                    <a:pt x="83" y="137"/>
                    <a:pt x="83" y="137"/>
                    <a:pt x="83" y="138"/>
                  </a:cubicBezTo>
                  <a:cubicBezTo>
                    <a:pt x="86" y="136"/>
                    <a:pt x="88" y="134"/>
                    <a:pt x="91" y="132"/>
                  </a:cubicBezTo>
                  <a:close/>
                  <a:moveTo>
                    <a:pt x="62" y="51"/>
                  </a:moveTo>
                  <a:cubicBezTo>
                    <a:pt x="64" y="51"/>
                    <a:pt x="66" y="50"/>
                    <a:pt x="67" y="50"/>
                  </a:cubicBezTo>
                  <a:cubicBezTo>
                    <a:pt x="68" y="50"/>
                    <a:pt x="69" y="49"/>
                    <a:pt x="69" y="48"/>
                  </a:cubicBezTo>
                  <a:cubicBezTo>
                    <a:pt x="69" y="48"/>
                    <a:pt x="69" y="48"/>
                    <a:pt x="68" y="47"/>
                  </a:cubicBezTo>
                  <a:cubicBezTo>
                    <a:pt x="67" y="47"/>
                    <a:pt x="67" y="48"/>
                    <a:pt x="66" y="48"/>
                  </a:cubicBezTo>
                  <a:cubicBezTo>
                    <a:pt x="64" y="48"/>
                    <a:pt x="63" y="50"/>
                    <a:pt x="62" y="51"/>
                  </a:cubicBezTo>
                  <a:close/>
                  <a:moveTo>
                    <a:pt x="12" y="111"/>
                  </a:moveTo>
                  <a:cubicBezTo>
                    <a:pt x="12" y="111"/>
                    <a:pt x="12" y="111"/>
                    <a:pt x="12" y="111"/>
                  </a:cubicBezTo>
                  <a:cubicBezTo>
                    <a:pt x="11" y="111"/>
                    <a:pt x="11" y="111"/>
                    <a:pt x="11" y="111"/>
                  </a:cubicBezTo>
                  <a:cubicBezTo>
                    <a:pt x="11" y="114"/>
                    <a:pt x="10" y="116"/>
                    <a:pt x="10" y="119"/>
                  </a:cubicBezTo>
                  <a:cubicBezTo>
                    <a:pt x="10" y="121"/>
                    <a:pt x="9" y="123"/>
                    <a:pt x="10" y="126"/>
                  </a:cubicBezTo>
                  <a:cubicBezTo>
                    <a:pt x="10" y="126"/>
                    <a:pt x="10" y="127"/>
                    <a:pt x="10" y="127"/>
                  </a:cubicBezTo>
                  <a:cubicBezTo>
                    <a:pt x="10" y="127"/>
                    <a:pt x="10" y="127"/>
                    <a:pt x="10" y="127"/>
                  </a:cubicBezTo>
                  <a:cubicBezTo>
                    <a:pt x="11" y="122"/>
                    <a:pt x="11" y="116"/>
                    <a:pt x="12" y="111"/>
                  </a:cubicBezTo>
                  <a:close/>
                  <a:moveTo>
                    <a:pt x="27" y="57"/>
                  </a:moveTo>
                  <a:cubicBezTo>
                    <a:pt x="27" y="57"/>
                    <a:pt x="27" y="57"/>
                    <a:pt x="27" y="57"/>
                  </a:cubicBezTo>
                  <a:cubicBezTo>
                    <a:pt x="28" y="56"/>
                    <a:pt x="29" y="54"/>
                    <a:pt x="30" y="53"/>
                  </a:cubicBezTo>
                  <a:cubicBezTo>
                    <a:pt x="31" y="53"/>
                    <a:pt x="31" y="52"/>
                    <a:pt x="31" y="52"/>
                  </a:cubicBezTo>
                  <a:cubicBezTo>
                    <a:pt x="31" y="52"/>
                    <a:pt x="31" y="51"/>
                    <a:pt x="31" y="51"/>
                  </a:cubicBezTo>
                  <a:cubicBezTo>
                    <a:pt x="32" y="50"/>
                    <a:pt x="33" y="49"/>
                    <a:pt x="33" y="48"/>
                  </a:cubicBezTo>
                  <a:cubicBezTo>
                    <a:pt x="35" y="46"/>
                    <a:pt x="36" y="44"/>
                    <a:pt x="37" y="42"/>
                  </a:cubicBezTo>
                  <a:cubicBezTo>
                    <a:pt x="33" y="47"/>
                    <a:pt x="30" y="52"/>
                    <a:pt x="27" y="57"/>
                  </a:cubicBezTo>
                  <a:close/>
                  <a:moveTo>
                    <a:pt x="86" y="43"/>
                  </a:moveTo>
                  <a:cubicBezTo>
                    <a:pt x="84" y="44"/>
                    <a:pt x="83" y="44"/>
                    <a:pt x="82" y="45"/>
                  </a:cubicBezTo>
                  <a:cubicBezTo>
                    <a:pt x="81" y="46"/>
                    <a:pt x="81" y="46"/>
                    <a:pt x="80" y="47"/>
                  </a:cubicBezTo>
                  <a:cubicBezTo>
                    <a:pt x="81" y="47"/>
                    <a:pt x="82" y="47"/>
                    <a:pt x="82" y="47"/>
                  </a:cubicBezTo>
                  <a:cubicBezTo>
                    <a:pt x="84" y="47"/>
                    <a:pt x="84" y="46"/>
                    <a:pt x="85" y="45"/>
                  </a:cubicBezTo>
                  <a:cubicBezTo>
                    <a:pt x="85" y="45"/>
                    <a:pt x="85" y="45"/>
                    <a:pt x="85" y="45"/>
                  </a:cubicBezTo>
                  <a:cubicBezTo>
                    <a:pt x="85" y="44"/>
                    <a:pt x="85" y="44"/>
                    <a:pt x="86" y="43"/>
                  </a:cubicBezTo>
                  <a:close/>
                  <a:moveTo>
                    <a:pt x="82" y="53"/>
                  </a:moveTo>
                  <a:cubicBezTo>
                    <a:pt x="81" y="55"/>
                    <a:pt x="81" y="56"/>
                    <a:pt x="80" y="57"/>
                  </a:cubicBezTo>
                  <a:cubicBezTo>
                    <a:pt x="81" y="57"/>
                    <a:pt x="82" y="58"/>
                    <a:pt x="84" y="58"/>
                  </a:cubicBezTo>
                  <a:cubicBezTo>
                    <a:pt x="84" y="57"/>
                    <a:pt x="84" y="56"/>
                    <a:pt x="84" y="55"/>
                  </a:cubicBezTo>
                  <a:cubicBezTo>
                    <a:pt x="84" y="55"/>
                    <a:pt x="83" y="54"/>
                    <a:pt x="82" y="53"/>
                  </a:cubicBezTo>
                  <a:close/>
                  <a:moveTo>
                    <a:pt x="59" y="29"/>
                  </a:moveTo>
                  <a:cubicBezTo>
                    <a:pt x="61" y="29"/>
                    <a:pt x="65" y="26"/>
                    <a:pt x="66" y="23"/>
                  </a:cubicBezTo>
                  <a:cubicBezTo>
                    <a:pt x="66" y="23"/>
                    <a:pt x="65" y="23"/>
                    <a:pt x="65" y="24"/>
                  </a:cubicBezTo>
                  <a:cubicBezTo>
                    <a:pt x="64" y="24"/>
                    <a:pt x="64" y="24"/>
                    <a:pt x="63" y="25"/>
                  </a:cubicBezTo>
                  <a:cubicBezTo>
                    <a:pt x="61" y="26"/>
                    <a:pt x="60" y="28"/>
                    <a:pt x="59" y="29"/>
                  </a:cubicBezTo>
                  <a:close/>
                  <a:moveTo>
                    <a:pt x="106" y="173"/>
                  </a:moveTo>
                  <a:cubicBezTo>
                    <a:pt x="105" y="174"/>
                    <a:pt x="105" y="175"/>
                    <a:pt x="104" y="176"/>
                  </a:cubicBezTo>
                  <a:cubicBezTo>
                    <a:pt x="104" y="176"/>
                    <a:pt x="104" y="176"/>
                    <a:pt x="104" y="176"/>
                  </a:cubicBezTo>
                  <a:cubicBezTo>
                    <a:pt x="106" y="175"/>
                    <a:pt x="109" y="174"/>
                    <a:pt x="111" y="174"/>
                  </a:cubicBezTo>
                  <a:cubicBezTo>
                    <a:pt x="111" y="173"/>
                    <a:pt x="111" y="172"/>
                    <a:pt x="111" y="172"/>
                  </a:cubicBezTo>
                  <a:cubicBezTo>
                    <a:pt x="110" y="172"/>
                    <a:pt x="109" y="172"/>
                    <a:pt x="108" y="172"/>
                  </a:cubicBezTo>
                  <a:cubicBezTo>
                    <a:pt x="108" y="173"/>
                    <a:pt x="108" y="174"/>
                    <a:pt x="107" y="174"/>
                  </a:cubicBezTo>
                  <a:cubicBezTo>
                    <a:pt x="107" y="174"/>
                    <a:pt x="106" y="174"/>
                    <a:pt x="106" y="173"/>
                  </a:cubicBezTo>
                  <a:close/>
                  <a:moveTo>
                    <a:pt x="7" y="111"/>
                  </a:moveTo>
                  <a:cubicBezTo>
                    <a:pt x="6" y="116"/>
                    <a:pt x="6" y="120"/>
                    <a:pt x="7" y="125"/>
                  </a:cubicBezTo>
                  <a:cubicBezTo>
                    <a:pt x="7" y="125"/>
                    <a:pt x="7" y="125"/>
                    <a:pt x="7" y="124"/>
                  </a:cubicBezTo>
                  <a:cubicBezTo>
                    <a:pt x="7" y="123"/>
                    <a:pt x="7" y="122"/>
                    <a:pt x="7" y="121"/>
                  </a:cubicBezTo>
                  <a:cubicBezTo>
                    <a:pt x="8" y="119"/>
                    <a:pt x="8" y="116"/>
                    <a:pt x="8" y="114"/>
                  </a:cubicBezTo>
                  <a:cubicBezTo>
                    <a:pt x="8" y="113"/>
                    <a:pt x="8" y="112"/>
                    <a:pt x="8" y="112"/>
                  </a:cubicBezTo>
                  <a:cubicBezTo>
                    <a:pt x="8" y="111"/>
                    <a:pt x="8" y="111"/>
                    <a:pt x="7" y="111"/>
                  </a:cubicBezTo>
                  <a:close/>
                  <a:moveTo>
                    <a:pt x="82" y="50"/>
                  </a:moveTo>
                  <a:cubicBezTo>
                    <a:pt x="81" y="50"/>
                    <a:pt x="81" y="50"/>
                    <a:pt x="80" y="50"/>
                  </a:cubicBezTo>
                  <a:cubicBezTo>
                    <a:pt x="80" y="50"/>
                    <a:pt x="79" y="50"/>
                    <a:pt x="79" y="51"/>
                  </a:cubicBezTo>
                  <a:cubicBezTo>
                    <a:pt x="79" y="52"/>
                    <a:pt x="78" y="54"/>
                    <a:pt x="77" y="56"/>
                  </a:cubicBezTo>
                  <a:cubicBezTo>
                    <a:pt x="77" y="56"/>
                    <a:pt x="77" y="57"/>
                    <a:pt x="77" y="57"/>
                  </a:cubicBezTo>
                  <a:cubicBezTo>
                    <a:pt x="77" y="57"/>
                    <a:pt x="78" y="57"/>
                    <a:pt x="78" y="57"/>
                  </a:cubicBezTo>
                  <a:cubicBezTo>
                    <a:pt x="79" y="55"/>
                    <a:pt x="80" y="53"/>
                    <a:pt x="81" y="51"/>
                  </a:cubicBezTo>
                  <a:cubicBezTo>
                    <a:pt x="82" y="51"/>
                    <a:pt x="82" y="50"/>
                    <a:pt x="82" y="50"/>
                  </a:cubicBezTo>
                  <a:close/>
                  <a:moveTo>
                    <a:pt x="109" y="127"/>
                  </a:moveTo>
                  <a:cubicBezTo>
                    <a:pt x="110" y="127"/>
                    <a:pt x="110" y="126"/>
                    <a:pt x="110" y="126"/>
                  </a:cubicBezTo>
                  <a:cubicBezTo>
                    <a:pt x="110" y="125"/>
                    <a:pt x="110" y="125"/>
                    <a:pt x="110" y="125"/>
                  </a:cubicBezTo>
                  <a:cubicBezTo>
                    <a:pt x="109" y="124"/>
                    <a:pt x="108" y="124"/>
                    <a:pt x="107" y="123"/>
                  </a:cubicBezTo>
                  <a:cubicBezTo>
                    <a:pt x="106" y="124"/>
                    <a:pt x="106" y="125"/>
                    <a:pt x="105" y="125"/>
                  </a:cubicBezTo>
                  <a:cubicBezTo>
                    <a:pt x="107" y="126"/>
                    <a:pt x="108" y="126"/>
                    <a:pt x="109" y="127"/>
                  </a:cubicBezTo>
                  <a:close/>
                  <a:moveTo>
                    <a:pt x="103" y="68"/>
                  </a:moveTo>
                  <a:cubicBezTo>
                    <a:pt x="104" y="67"/>
                    <a:pt x="106" y="62"/>
                    <a:pt x="106" y="61"/>
                  </a:cubicBezTo>
                  <a:cubicBezTo>
                    <a:pt x="106" y="61"/>
                    <a:pt x="105" y="62"/>
                    <a:pt x="105" y="62"/>
                  </a:cubicBezTo>
                  <a:cubicBezTo>
                    <a:pt x="104" y="63"/>
                    <a:pt x="104" y="64"/>
                    <a:pt x="103" y="65"/>
                  </a:cubicBezTo>
                  <a:cubicBezTo>
                    <a:pt x="102" y="66"/>
                    <a:pt x="101" y="66"/>
                    <a:pt x="101" y="67"/>
                  </a:cubicBezTo>
                  <a:cubicBezTo>
                    <a:pt x="102" y="68"/>
                    <a:pt x="102" y="68"/>
                    <a:pt x="103" y="68"/>
                  </a:cubicBezTo>
                  <a:close/>
                  <a:moveTo>
                    <a:pt x="111" y="12"/>
                  </a:moveTo>
                  <a:cubicBezTo>
                    <a:pt x="112" y="15"/>
                    <a:pt x="114" y="18"/>
                    <a:pt x="115" y="21"/>
                  </a:cubicBezTo>
                  <a:cubicBezTo>
                    <a:pt x="116" y="18"/>
                    <a:pt x="114" y="14"/>
                    <a:pt x="111" y="12"/>
                  </a:cubicBezTo>
                  <a:close/>
                  <a:moveTo>
                    <a:pt x="88" y="125"/>
                  </a:moveTo>
                  <a:cubicBezTo>
                    <a:pt x="87" y="124"/>
                    <a:pt x="87" y="124"/>
                    <a:pt x="86" y="124"/>
                  </a:cubicBezTo>
                  <a:cubicBezTo>
                    <a:pt x="85" y="125"/>
                    <a:pt x="84" y="127"/>
                    <a:pt x="82" y="128"/>
                  </a:cubicBezTo>
                  <a:cubicBezTo>
                    <a:pt x="83" y="128"/>
                    <a:pt x="84" y="128"/>
                    <a:pt x="84" y="128"/>
                  </a:cubicBezTo>
                  <a:cubicBezTo>
                    <a:pt x="84" y="128"/>
                    <a:pt x="85" y="128"/>
                    <a:pt x="85" y="128"/>
                  </a:cubicBezTo>
                  <a:cubicBezTo>
                    <a:pt x="86" y="127"/>
                    <a:pt x="87" y="126"/>
                    <a:pt x="88" y="125"/>
                  </a:cubicBezTo>
                  <a:close/>
                  <a:moveTo>
                    <a:pt x="55" y="125"/>
                  </a:moveTo>
                  <a:cubicBezTo>
                    <a:pt x="54" y="123"/>
                    <a:pt x="54" y="121"/>
                    <a:pt x="53" y="119"/>
                  </a:cubicBezTo>
                  <a:cubicBezTo>
                    <a:pt x="53" y="119"/>
                    <a:pt x="53" y="119"/>
                    <a:pt x="53" y="119"/>
                  </a:cubicBezTo>
                  <a:cubicBezTo>
                    <a:pt x="53" y="121"/>
                    <a:pt x="52" y="123"/>
                    <a:pt x="52" y="125"/>
                  </a:cubicBezTo>
                  <a:cubicBezTo>
                    <a:pt x="53" y="125"/>
                    <a:pt x="54" y="125"/>
                    <a:pt x="55" y="125"/>
                  </a:cubicBezTo>
                  <a:close/>
                  <a:moveTo>
                    <a:pt x="7" y="142"/>
                  </a:moveTo>
                  <a:cubicBezTo>
                    <a:pt x="7" y="142"/>
                    <a:pt x="7" y="142"/>
                    <a:pt x="7" y="142"/>
                  </a:cubicBezTo>
                  <a:cubicBezTo>
                    <a:pt x="8" y="145"/>
                    <a:pt x="13" y="151"/>
                    <a:pt x="16" y="152"/>
                  </a:cubicBezTo>
                  <a:cubicBezTo>
                    <a:pt x="16" y="152"/>
                    <a:pt x="16" y="152"/>
                    <a:pt x="16" y="151"/>
                  </a:cubicBezTo>
                  <a:cubicBezTo>
                    <a:pt x="15" y="151"/>
                    <a:pt x="14" y="150"/>
                    <a:pt x="13" y="149"/>
                  </a:cubicBezTo>
                  <a:cubicBezTo>
                    <a:pt x="11" y="147"/>
                    <a:pt x="9" y="145"/>
                    <a:pt x="8" y="143"/>
                  </a:cubicBezTo>
                  <a:cubicBezTo>
                    <a:pt x="8" y="142"/>
                    <a:pt x="7" y="142"/>
                    <a:pt x="7" y="142"/>
                  </a:cubicBezTo>
                  <a:close/>
                  <a:moveTo>
                    <a:pt x="111" y="166"/>
                  </a:moveTo>
                  <a:cubicBezTo>
                    <a:pt x="109" y="166"/>
                    <a:pt x="106" y="167"/>
                    <a:pt x="104" y="166"/>
                  </a:cubicBezTo>
                  <a:cubicBezTo>
                    <a:pt x="104" y="167"/>
                    <a:pt x="104" y="168"/>
                    <a:pt x="104" y="169"/>
                  </a:cubicBezTo>
                  <a:cubicBezTo>
                    <a:pt x="106" y="168"/>
                    <a:pt x="109" y="167"/>
                    <a:pt x="111" y="166"/>
                  </a:cubicBezTo>
                  <a:close/>
                  <a:moveTo>
                    <a:pt x="61" y="61"/>
                  </a:moveTo>
                  <a:cubicBezTo>
                    <a:pt x="62" y="62"/>
                    <a:pt x="62" y="62"/>
                    <a:pt x="62" y="62"/>
                  </a:cubicBezTo>
                  <a:cubicBezTo>
                    <a:pt x="64" y="62"/>
                    <a:pt x="66" y="63"/>
                    <a:pt x="68" y="63"/>
                  </a:cubicBezTo>
                  <a:cubicBezTo>
                    <a:pt x="70" y="63"/>
                    <a:pt x="72" y="64"/>
                    <a:pt x="73" y="64"/>
                  </a:cubicBezTo>
                  <a:cubicBezTo>
                    <a:pt x="74" y="64"/>
                    <a:pt x="74" y="64"/>
                    <a:pt x="74" y="64"/>
                  </a:cubicBezTo>
                  <a:cubicBezTo>
                    <a:pt x="73" y="64"/>
                    <a:pt x="72" y="63"/>
                    <a:pt x="72" y="63"/>
                  </a:cubicBezTo>
                  <a:cubicBezTo>
                    <a:pt x="71" y="63"/>
                    <a:pt x="71" y="63"/>
                    <a:pt x="71" y="63"/>
                  </a:cubicBezTo>
                  <a:cubicBezTo>
                    <a:pt x="70" y="62"/>
                    <a:pt x="70" y="62"/>
                    <a:pt x="69" y="62"/>
                  </a:cubicBezTo>
                  <a:cubicBezTo>
                    <a:pt x="66" y="62"/>
                    <a:pt x="64" y="61"/>
                    <a:pt x="61" y="61"/>
                  </a:cubicBezTo>
                  <a:close/>
                  <a:moveTo>
                    <a:pt x="24" y="85"/>
                  </a:moveTo>
                  <a:cubicBezTo>
                    <a:pt x="24" y="86"/>
                    <a:pt x="25" y="86"/>
                    <a:pt x="25" y="86"/>
                  </a:cubicBezTo>
                  <a:cubicBezTo>
                    <a:pt x="27" y="85"/>
                    <a:pt x="29" y="84"/>
                    <a:pt x="31" y="83"/>
                  </a:cubicBezTo>
                  <a:cubicBezTo>
                    <a:pt x="30" y="82"/>
                    <a:pt x="30" y="82"/>
                    <a:pt x="29" y="82"/>
                  </a:cubicBezTo>
                  <a:cubicBezTo>
                    <a:pt x="29" y="82"/>
                    <a:pt x="29" y="82"/>
                    <a:pt x="29" y="82"/>
                  </a:cubicBezTo>
                  <a:cubicBezTo>
                    <a:pt x="28" y="83"/>
                    <a:pt x="28" y="83"/>
                    <a:pt x="28" y="83"/>
                  </a:cubicBezTo>
                  <a:cubicBezTo>
                    <a:pt x="27" y="84"/>
                    <a:pt x="27" y="84"/>
                    <a:pt x="26" y="84"/>
                  </a:cubicBezTo>
                  <a:cubicBezTo>
                    <a:pt x="26" y="84"/>
                    <a:pt x="26" y="84"/>
                    <a:pt x="26" y="84"/>
                  </a:cubicBezTo>
                  <a:cubicBezTo>
                    <a:pt x="25" y="84"/>
                    <a:pt x="25" y="85"/>
                    <a:pt x="24" y="85"/>
                  </a:cubicBezTo>
                  <a:close/>
                  <a:moveTo>
                    <a:pt x="65" y="127"/>
                  </a:moveTo>
                  <a:cubicBezTo>
                    <a:pt x="64" y="127"/>
                    <a:pt x="63" y="128"/>
                    <a:pt x="62" y="130"/>
                  </a:cubicBezTo>
                  <a:cubicBezTo>
                    <a:pt x="60" y="131"/>
                    <a:pt x="59" y="133"/>
                    <a:pt x="58" y="134"/>
                  </a:cubicBezTo>
                  <a:cubicBezTo>
                    <a:pt x="58" y="135"/>
                    <a:pt x="57" y="135"/>
                    <a:pt x="57" y="135"/>
                  </a:cubicBezTo>
                  <a:cubicBezTo>
                    <a:pt x="60" y="133"/>
                    <a:pt x="63" y="130"/>
                    <a:pt x="65" y="127"/>
                  </a:cubicBezTo>
                  <a:close/>
                  <a:moveTo>
                    <a:pt x="105" y="24"/>
                  </a:moveTo>
                  <a:cubicBezTo>
                    <a:pt x="105" y="24"/>
                    <a:pt x="105" y="24"/>
                    <a:pt x="104" y="24"/>
                  </a:cubicBezTo>
                  <a:cubicBezTo>
                    <a:pt x="103" y="26"/>
                    <a:pt x="102" y="27"/>
                    <a:pt x="101" y="28"/>
                  </a:cubicBezTo>
                  <a:cubicBezTo>
                    <a:pt x="101" y="28"/>
                    <a:pt x="101" y="29"/>
                    <a:pt x="101" y="29"/>
                  </a:cubicBezTo>
                  <a:cubicBezTo>
                    <a:pt x="101" y="30"/>
                    <a:pt x="101" y="31"/>
                    <a:pt x="102" y="32"/>
                  </a:cubicBezTo>
                  <a:cubicBezTo>
                    <a:pt x="102" y="32"/>
                    <a:pt x="102" y="32"/>
                    <a:pt x="102" y="32"/>
                  </a:cubicBezTo>
                  <a:cubicBezTo>
                    <a:pt x="103" y="29"/>
                    <a:pt x="104" y="27"/>
                    <a:pt x="105" y="24"/>
                  </a:cubicBezTo>
                  <a:close/>
                  <a:moveTo>
                    <a:pt x="59" y="117"/>
                  </a:moveTo>
                  <a:cubicBezTo>
                    <a:pt x="58" y="117"/>
                    <a:pt x="58" y="117"/>
                    <a:pt x="58" y="117"/>
                  </a:cubicBezTo>
                  <a:cubicBezTo>
                    <a:pt x="58" y="119"/>
                    <a:pt x="58" y="121"/>
                    <a:pt x="58" y="123"/>
                  </a:cubicBezTo>
                  <a:cubicBezTo>
                    <a:pt x="59" y="123"/>
                    <a:pt x="59" y="123"/>
                    <a:pt x="59" y="122"/>
                  </a:cubicBezTo>
                  <a:cubicBezTo>
                    <a:pt x="59" y="122"/>
                    <a:pt x="60" y="121"/>
                    <a:pt x="60" y="121"/>
                  </a:cubicBezTo>
                  <a:cubicBezTo>
                    <a:pt x="61" y="121"/>
                    <a:pt x="61" y="121"/>
                    <a:pt x="61" y="121"/>
                  </a:cubicBezTo>
                  <a:cubicBezTo>
                    <a:pt x="60" y="119"/>
                    <a:pt x="59" y="118"/>
                    <a:pt x="59" y="117"/>
                  </a:cubicBezTo>
                  <a:close/>
                  <a:moveTo>
                    <a:pt x="91" y="68"/>
                  </a:moveTo>
                  <a:cubicBezTo>
                    <a:pt x="90" y="68"/>
                    <a:pt x="90" y="68"/>
                    <a:pt x="89" y="68"/>
                  </a:cubicBezTo>
                  <a:cubicBezTo>
                    <a:pt x="88" y="67"/>
                    <a:pt x="87" y="67"/>
                    <a:pt x="85" y="66"/>
                  </a:cubicBezTo>
                  <a:cubicBezTo>
                    <a:pt x="83" y="65"/>
                    <a:pt x="81" y="65"/>
                    <a:pt x="79" y="65"/>
                  </a:cubicBezTo>
                  <a:cubicBezTo>
                    <a:pt x="83" y="67"/>
                    <a:pt x="87" y="67"/>
                    <a:pt x="91" y="68"/>
                  </a:cubicBezTo>
                  <a:close/>
                  <a:moveTo>
                    <a:pt x="98" y="42"/>
                  </a:moveTo>
                  <a:cubicBezTo>
                    <a:pt x="98" y="41"/>
                    <a:pt x="99" y="40"/>
                    <a:pt x="99" y="38"/>
                  </a:cubicBezTo>
                  <a:cubicBezTo>
                    <a:pt x="99" y="38"/>
                    <a:pt x="99" y="38"/>
                    <a:pt x="99" y="37"/>
                  </a:cubicBezTo>
                  <a:cubicBezTo>
                    <a:pt x="97" y="38"/>
                    <a:pt x="96" y="40"/>
                    <a:pt x="96" y="42"/>
                  </a:cubicBezTo>
                  <a:cubicBezTo>
                    <a:pt x="96" y="42"/>
                    <a:pt x="97" y="42"/>
                    <a:pt x="98" y="42"/>
                  </a:cubicBezTo>
                  <a:close/>
                  <a:moveTo>
                    <a:pt x="114" y="36"/>
                  </a:moveTo>
                  <a:cubicBezTo>
                    <a:pt x="113" y="40"/>
                    <a:pt x="112" y="43"/>
                    <a:pt x="110" y="47"/>
                  </a:cubicBezTo>
                  <a:cubicBezTo>
                    <a:pt x="110" y="47"/>
                    <a:pt x="110" y="48"/>
                    <a:pt x="111" y="49"/>
                  </a:cubicBezTo>
                  <a:cubicBezTo>
                    <a:pt x="112" y="45"/>
                    <a:pt x="113" y="40"/>
                    <a:pt x="114" y="36"/>
                  </a:cubicBezTo>
                  <a:close/>
                  <a:moveTo>
                    <a:pt x="42" y="64"/>
                  </a:moveTo>
                  <a:cubicBezTo>
                    <a:pt x="46" y="63"/>
                    <a:pt x="50" y="63"/>
                    <a:pt x="54" y="62"/>
                  </a:cubicBezTo>
                  <a:cubicBezTo>
                    <a:pt x="50" y="62"/>
                    <a:pt x="46" y="61"/>
                    <a:pt x="42" y="64"/>
                  </a:cubicBezTo>
                  <a:close/>
                  <a:moveTo>
                    <a:pt x="58" y="40"/>
                  </a:moveTo>
                  <a:cubicBezTo>
                    <a:pt x="58" y="39"/>
                    <a:pt x="58" y="39"/>
                    <a:pt x="58" y="39"/>
                  </a:cubicBezTo>
                  <a:cubicBezTo>
                    <a:pt x="57" y="40"/>
                    <a:pt x="56" y="41"/>
                    <a:pt x="55" y="42"/>
                  </a:cubicBezTo>
                  <a:cubicBezTo>
                    <a:pt x="54" y="43"/>
                    <a:pt x="54" y="44"/>
                    <a:pt x="53" y="45"/>
                  </a:cubicBezTo>
                  <a:cubicBezTo>
                    <a:pt x="52" y="46"/>
                    <a:pt x="51" y="47"/>
                    <a:pt x="50" y="48"/>
                  </a:cubicBezTo>
                  <a:cubicBezTo>
                    <a:pt x="51" y="48"/>
                    <a:pt x="51" y="48"/>
                    <a:pt x="52" y="47"/>
                  </a:cubicBezTo>
                  <a:cubicBezTo>
                    <a:pt x="53" y="46"/>
                    <a:pt x="54" y="45"/>
                    <a:pt x="55" y="43"/>
                  </a:cubicBezTo>
                  <a:cubicBezTo>
                    <a:pt x="57" y="42"/>
                    <a:pt x="57" y="41"/>
                    <a:pt x="58" y="40"/>
                  </a:cubicBezTo>
                  <a:close/>
                  <a:moveTo>
                    <a:pt x="50" y="124"/>
                  </a:moveTo>
                  <a:cubicBezTo>
                    <a:pt x="50" y="122"/>
                    <a:pt x="49" y="121"/>
                    <a:pt x="49" y="120"/>
                  </a:cubicBezTo>
                  <a:cubicBezTo>
                    <a:pt x="49" y="120"/>
                    <a:pt x="48" y="121"/>
                    <a:pt x="48" y="121"/>
                  </a:cubicBezTo>
                  <a:cubicBezTo>
                    <a:pt x="47" y="121"/>
                    <a:pt x="47" y="121"/>
                    <a:pt x="47" y="122"/>
                  </a:cubicBezTo>
                  <a:cubicBezTo>
                    <a:pt x="47" y="122"/>
                    <a:pt x="47" y="123"/>
                    <a:pt x="47" y="124"/>
                  </a:cubicBezTo>
                  <a:cubicBezTo>
                    <a:pt x="48" y="124"/>
                    <a:pt x="49" y="123"/>
                    <a:pt x="50" y="124"/>
                  </a:cubicBezTo>
                  <a:close/>
                  <a:moveTo>
                    <a:pt x="152" y="120"/>
                  </a:moveTo>
                  <a:cubicBezTo>
                    <a:pt x="153" y="119"/>
                    <a:pt x="154" y="114"/>
                    <a:pt x="153" y="112"/>
                  </a:cubicBezTo>
                  <a:cubicBezTo>
                    <a:pt x="153" y="112"/>
                    <a:pt x="153" y="112"/>
                    <a:pt x="152" y="112"/>
                  </a:cubicBezTo>
                  <a:cubicBezTo>
                    <a:pt x="152" y="115"/>
                    <a:pt x="152" y="117"/>
                    <a:pt x="152" y="120"/>
                  </a:cubicBezTo>
                  <a:close/>
                  <a:moveTo>
                    <a:pt x="113" y="11"/>
                  </a:moveTo>
                  <a:cubicBezTo>
                    <a:pt x="113" y="11"/>
                    <a:pt x="113" y="11"/>
                    <a:pt x="113" y="11"/>
                  </a:cubicBezTo>
                  <a:cubicBezTo>
                    <a:pt x="110" y="7"/>
                    <a:pt x="107" y="5"/>
                    <a:pt x="102" y="4"/>
                  </a:cubicBezTo>
                  <a:cubicBezTo>
                    <a:pt x="104" y="5"/>
                    <a:pt x="105" y="6"/>
                    <a:pt x="107" y="7"/>
                  </a:cubicBezTo>
                  <a:cubicBezTo>
                    <a:pt x="108" y="8"/>
                    <a:pt x="110" y="8"/>
                    <a:pt x="111" y="9"/>
                  </a:cubicBezTo>
                  <a:cubicBezTo>
                    <a:pt x="112" y="10"/>
                    <a:pt x="112" y="10"/>
                    <a:pt x="113" y="11"/>
                  </a:cubicBezTo>
                  <a:close/>
                  <a:moveTo>
                    <a:pt x="24" y="150"/>
                  </a:moveTo>
                  <a:cubicBezTo>
                    <a:pt x="23" y="150"/>
                    <a:pt x="22" y="149"/>
                    <a:pt x="21" y="148"/>
                  </a:cubicBezTo>
                  <a:cubicBezTo>
                    <a:pt x="21" y="148"/>
                    <a:pt x="21" y="148"/>
                    <a:pt x="21" y="148"/>
                  </a:cubicBezTo>
                  <a:cubicBezTo>
                    <a:pt x="20" y="148"/>
                    <a:pt x="20" y="148"/>
                    <a:pt x="19" y="149"/>
                  </a:cubicBezTo>
                  <a:cubicBezTo>
                    <a:pt x="20" y="150"/>
                    <a:pt x="21" y="150"/>
                    <a:pt x="23" y="151"/>
                  </a:cubicBezTo>
                  <a:cubicBezTo>
                    <a:pt x="24" y="151"/>
                    <a:pt x="24" y="151"/>
                    <a:pt x="24" y="150"/>
                  </a:cubicBezTo>
                  <a:close/>
                  <a:moveTo>
                    <a:pt x="92" y="25"/>
                  </a:moveTo>
                  <a:cubicBezTo>
                    <a:pt x="92" y="25"/>
                    <a:pt x="92" y="25"/>
                    <a:pt x="92" y="25"/>
                  </a:cubicBezTo>
                  <a:cubicBezTo>
                    <a:pt x="94" y="23"/>
                    <a:pt x="96" y="21"/>
                    <a:pt x="98" y="18"/>
                  </a:cubicBezTo>
                  <a:cubicBezTo>
                    <a:pt x="97" y="18"/>
                    <a:pt x="97" y="18"/>
                    <a:pt x="97" y="18"/>
                  </a:cubicBezTo>
                  <a:cubicBezTo>
                    <a:pt x="95" y="19"/>
                    <a:pt x="92" y="24"/>
                    <a:pt x="92" y="25"/>
                  </a:cubicBezTo>
                  <a:close/>
                  <a:moveTo>
                    <a:pt x="17" y="92"/>
                  </a:moveTo>
                  <a:cubicBezTo>
                    <a:pt x="16" y="94"/>
                    <a:pt x="15" y="95"/>
                    <a:pt x="15" y="97"/>
                  </a:cubicBezTo>
                  <a:cubicBezTo>
                    <a:pt x="15" y="97"/>
                    <a:pt x="15" y="97"/>
                    <a:pt x="15" y="97"/>
                  </a:cubicBezTo>
                  <a:cubicBezTo>
                    <a:pt x="16" y="96"/>
                    <a:pt x="17" y="94"/>
                    <a:pt x="19" y="93"/>
                  </a:cubicBezTo>
                  <a:cubicBezTo>
                    <a:pt x="19" y="93"/>
                    <a:pt x="19" y="93"/>
                    <a:pt x="19" y="92"/>
                  </a:cubicBezTo>
                  <a:cubicBezTo>
                    <a:pt x="18" y="93"/>
                    <a:pt x="17" y="93"/>
                    <a:pt x="17" y="92"/>
                  </a:cubicBezTo>
                  <a:close/>
                  <a:moveTo>
                    <a:pt x="73" y="138"/>
                  </a:moveTo>
                  <a:cubicBezTo>
                    <a:pt x="74" y="138"/>
                    <a:pt x="74" y="138"/>
                    <a:pt x="74" y="138"/>
                  </a:cubicBezTo>
                  <a:cubicBezTo>
                    <a:pt x="76" y="136"/>
                    <a:pt x="78" y="134"/>
                    <a:pt x="81" y="132"/>
                  </a:cubicBezTo>
                  <a:cubicBezTo>
                    <a:pt x="80" y="132"/>
                    <a:pt x="79" y="131"/>
                    <a:pt x="79" y="132"/>
                  </a:cubicBezTo>
                  <a:cubicBezTo>
                    <a:pt x="77" y="134"/>
                    <a:pt x="75" y="136"/>
                    <a:pt x="73" y="138"/>
                  </a:cubicBezTo>
                  <a:close/>
                  <a:moveTo>
                    <a:pt x="66" y="117"/>
                  </a:moveTo>
                  <a:cubicBezTo>
                    <a:pt x="66" y="116"/>
                    <a:pt x="64" y="115"/>
                    <a:pt x="63" y="115"/>
                  </a:cubicBezTo>
                  <a:cubicBezTo>
                    <a:pt x="63" y="116"/>
                    <a:pt x="64" y="118"/>
                    <a:pt x="64" y="119"/>
                  </a:cubicBezTo>
                  <a:cubicBezTo>
                    <a:pt x="65" y="118"/>
                    <a:pt x="65" y="117"/>
                    <a:pt x="66" y="117"/>
                  </a:cubicBezTo>
                  <a:close/>
                  <a:moveTo>
                    <a:pt x="84" y="17"/>
                  </a:moveTo>
                  <a:cubicBezTo>
                    <a:pt x="84" y="17"/>
                    <a:pt x="84" y="17"/>
                    <a:pt x="84" y="17"/>
                  </a:cubicBezTo>
                  <a:cubicBezTo>
                    <a:pt x="84" y="17"/>
                    <a:pt x="84" y="17"/>
                    <a:pt x="84" y="17"/>
                  </a:cubicBezTo>
                  <a:cubicBezTo>
                    <a:pt x="86" y="15"/>
                    <a:pt x="88" y="14"/>
                    <a:pt x="90" y="12"/>
                  </a:cubicBezTo>
                  <a:cubicBezTo>
                    <a:pt x="89" y="12"/>
                    <a:pt x="88" y="11"/>
                    <a:pt x="88" y="12"/>
                  </a:cubicBezTo>
                  <a:cubicBezTo>
                    <a:pt x="87" y="14"/>
                    <a:pt x="85" y="15"/>
                    <a:pt x="84" y="17"/>
                  </a:cubicBezTo>
                  <a:close/>
                  <a:moveTo>
                    <a:pt x="125" y="163"/>
                  </a:moveTo>
                  <a:cubicBezTo>
                    <a:pt x="125" y="163"/>
                    <a:pt x="125" y="163"/>
                    <a:pt x="125" y="163"/>
                  </a:cubicBezTo>
                  <a:cubicBezTo>
                    <a:pt x="124" y="163"/>
                    <a:pt x="124" y="163"/>
                    <a:pt x="124" y="164"/>
                  </a:cubicBezTo>
                  <a:cubicBezTo>
                    <a:pt x="123" y="165"/>
                    <a:pt x="123" y="166"/>
                    <a:pt x="122" y="168"/>
                  </a:cubicBezTo>
                  <a:cubicBezTo>
                    <a:pt x="122" y="168"/>
                    <a:pt x="123" y="168"/>
                    <a:pt x="123" y="168"/>
                  </a:cubicBezTo>
                  <a:cubicBezTo>
                    <a:pt x="124" y="168"/>
                    <a:pt x="124" y="167"/>
                    <a:pt x="124" y="167"/>
                  </a:cubicBezTo>
                  <a:cubicBezTo>
                    <a:pt x="124" y="166"/>
                    <a:pt x="125" y="164"/>
                    <a:pt x="125" y="163"/>
                  </a:cubicBezTo>
                  <a:close/>
                  <a:moveTo>
                    <a:pt x="108" y="183"/>
                  </a:moveTo>
                  <a:cubicBezTo>
                    <a:pt x="108" y="183"/>
                    <a:pt x="108" y="183"/>
                    <a:pt x="108" y="182"/>
                  </a:cubicBezTo>
                  <a:cubicBezTo>
                    <a:pt x="107" y="183"/>
                    <a:pt x="106" y="184"/>
                    <a:pt x="105" y="184"/>
                  </a:cubicBezTo>
                  <a:cubicBezTo>
                    <a:pt x="104" y="184"/>
                    <a:pt x="104" y="185"/>
                    <a:pt x="104" y="185"/>
                  </a:cubicBezTo>
                  <a:cubicBezTo>
                    <a:pt x="105" y="185"/>
                    <a:pt x="105" y="185"/>
                    <a:pt x="106" y="185"/>
                  </a:cubicBezTo>
                  <a:cubicBezTo>
                    <a:pt x="107" y="185"/>
                    <a:pt x="107" y="185"/>
                    <a:pt x="108" y="185"/>
                  </a:cubicBezTo>
                  <a:cubicBezTo>
                    <a:pt x="108" y="184"/>
                    <a:pt x="108" y="183"/>
                    <a:pt x="108" y="183"/>
                  </a:cubicBezTo>
                  <a:close/>
                  <a:moveTo>
                    <a:pt x="67" y="58"/>
                  </a:moveTo>
                  <a:cubicBezTo>
                    <a:pt x="62" y="58"/>
                    <a:pt x="57" y="58"/>
                    <a:pt x="56" y="59"/>
                  </a:cubicBezTo>
                  <a:cubicBezTo>
                    <a:pt x="57" y="59"/>
                    <a:pt x="59" y="59"/>
                    <a:pt x="60" y="59"/>
                  </a:cubicBezTo>
                  <a:cubicBezTo>
                    <a:pt x="61" y="59"/>
                    <a:pt x="61" y="59"/>
                    <a:pt x="61" y="59"/>
                  </a:cubicBezTo>
                  <a:cubicBezTo>
                    <a:pt x="62" y="59"/>
                    <a:pt x="62" y="58"/>
                    <a:pt x="63" y="58"/>
                  </a:cubicBezTo>
                  <a:cubicBezTo>
                    <a:pt x="64" y="59"/>
                    <a:pt x="65" y="58"/>
                    <a:pt x="67" y="58"/>
                  </a:cubicBezTo>
                  <a:close/>
                  <a:moveTo>
                    <a:pt x="123" y="184"/>
                  </a:moveTo>
                  <a:cubicBezTo>
                    <a:pt x="122" y="184"/>
                    <a:pt x="122" y="184"/>
                    <a:pt x="121" y="185"/>
                  </a:cubicBezTo>
                  <a:cubicBezTo>
                    <a:pt x="121" y="186"/>
                    <a:pt x="121" y="187"/>
                    <a:pt x="121" y="188"/>
                  </a:cubicBezTo>
                  <a:cubicBezTo>
                    <a:pt x="122" y="187"/>
                    <a:pt x="122" y="187"/>
                    <a:pt x="122" y="187"/>
                  </a:cubicBezTo>
                  <a:cubicBezTo>
                    <a:pt x="123" y="187"/>
                    <a:pt x="123" y="187"/>
                    <a:pt x="123" y="187"/>
                  </a:cubicBezTo>
                  <a:cubicBezTo>
                    <a:pt x="123" y="186"/>
                    <a:pt x="123" y="185"/>
                    <a:pt x="123" y="184"/>
                  </a:cubicBezTo>
                  <a:close/>
                  <a:moveTo>
                    <a:pt x="103" y="190"/>
                  </a:moveTo>
                  <a:cubicBezTo>
                    <a:pt x="104" y="189"/>
                    <a:pt x="106" y="189"/>
                    <a:pt x="107" y="188"/>
                  </a:cubicBezTo>
                  <a:cubicBezTo>
                    <a:pt x="107" y="188"/>
                    <a:pt x="107" y="188"/>
                    <a:pt x="107" y="187"/>
                  </a:cubicBezTo>
                  <a:cubicBezTo>
                    <a:pt x="106" y="187"/>
                    <a:pt x="105" y="188"/>
                    <a:pt x="103" y="188"/>
                  </a:cubicBezTo>
                  <a:cubicBezTo>
                    <a:pt x="103" y="188"/>
                    <a:pt x="103" y="189"/>
                    <a:pt x="103" y="190"/>
                  </a:cubicBezTo>
                  <a:close/>
                  <a:moveTo>
                    <a:pt x="17" y="100"/>
                  </a:moveTo>
                  <a:cubicBezTo>
                    <a:pt x="17" y="101"/>
                    <a:pt x="17" y="103"/>
                    <a:pt x="17" y="103"/>
                  </a:cubicBezTo>
                  <a:cubicBezTo>
                    <a:pt x="18" y="103"/>
                    <a:pt x="18" y="103"/>
                    <a:pt x="18" y="102"/>
                  </a:cubicBezTo>
                  <a:cubicBezTo>
                    <a:pt x="19" y="101"/>
                    <a:pt x="19" y="100"/>
                    <a:pt x="19" y="99"/>
                  </a:cubicBezTo>
                  <a:cubicBezTo>
                    <a:pt x="18" y="99"/>
                    <a:pt x="18" y="99"/>
                    <a:pt x="17" y="100"/>
                  </a:cubicBezTo>
                  <a:close/>
                  <a:moveTo>
                    <a:pt x="125" y="173"/>
                  </a:moveTo>
                  <a:cubicBezTo>
                    <a:pt x="126" y="172"/>
                    <a:pt x="127" y="172"/>
                    <a:pt x="127" y="172"/>
                  </a:cubicBezTo>
                  <a:cubicBezTo>
                    <a:pt x="127" y="172"/>
                    <a:pt x="128" y="172"/>
                    <a:pt x="128" y="172"/>
                  </a:cubicBezTo>
                  <a:cubicBezTo>
                    <a:pt x="128" y="171"/>
                    <a:pt x="128" y="170"/>
                    <a:pt x="129" y="170"/>
                  </a:cubicBezTo>
                  <a:cubicBezTo>
                    <a:pt x="127" y="170"/>
                    <a:pt x="126" y="170"/>
                    <a:pt x="125" y="173"/>
                  </a:cubicBezTo>
                  <a:close/>
                  <a:moveTo>
                    <a:pt x="97" y="27"/>
                  </a:moveTo>
                  <a:cubicBezTo>
                    <a:pt x="97" y="28"/>
                    <a:pt x="96" y="29"/>
                    <a:pt x="96" y="30"/>
                  </a:cubicBezTo>
                  <a:cubicBezTo>
                    <a:pt x="96" y="30"/>
                    <a:pt x="96" y="30"/>
                    <a:pt x="97" y="31"/>
                  </a:cubicBezTo>
                  <a:cubicBezTo>
                    <a:pt x="97" y="30"/>
                    <a:pt x="98" y="29"/>
                    <a:pt x="98" y="29"/>
                  </a:cubicBezTo>
                  <a:cubicBezTo>
                    <a:pt x="99" y="28"/>
                    <a:pt x="99" y="28"/>
                    <a:pt x="98" y="27"/>
                  </a:cubicBezTo>
                  <a:cubicBezTo>
                    <a:pt x="98" y="27"/>
                    <a:pt x="98" y="27"/>
                    <a:pt x="97" y="27"/>
                  </a:cubicBezTo>
                  <a:close/>
                  <a:moveTo>
                    <a:pt x="40" y="139"/>
                  </a:moveTo>
                  <a:cubicBezTo>
                    <a:pt x="41" y="139"/>
                    <a:pt x="41" y="140"/>
                    <a:pt x="41" y="141"/>
                  </a:cubicBezTo>
                  <a:cubicBezTo>
                    <a:pt x="42" y="140"/>
                    <a:pt x="43" y="139"/>
                    <a:pt x="44" y="138"/>
                  </a:cubicBezTo>
                  <a:cubicBezTo>
                    <a:pt x="43" y="138"/>
                    <a:pt x="43" y="138"/>
                    <a:pt x="42" y="137"/>
                  </a:cubicBezTo>
                  <a:cubicBezTo>
                    <a:pt x="42" y="138"/>
                    <a:pt x="41" y="138"/>
                    <a:pt x="40" y="139"/>
                  </a:cubicBezTo>
                  <a:close/>
                  <a:moveTo>
                    <a:pt x="95" y="39"/>
                  </a:moveTo>
                  <a:cubicBezTo>
                    <a:pt x="96" y="37"/>
                    <a:pt x="96" y="37"/>
                    <a:pt x="97" y="36"/>
                  </a:cubicBezTo>
                  <a:cubicBezTo>
                    <a:pt x="97" y="35"/>
                    <a:pt x="97" y="35"/>
                    <a:pt x="96" y="34"/>
                  </a:cubicBezTo>
                  <a:cubicBezTo>
                    <a:pt x="96" y="35"/>
                    <a:pt x="96" y="35"/>
                    <a:pt x="95" y="36"/>
                  </a:cubicBezTo>
                  <a:cubicBezTo>
                    <a:pt x="94" y="37"/>
                    <a:pt x="94" y="38"/>
                    <a:pt x="95" y="39"/>
                  </a:cubicBezTo>
                  <a:close/>
                  <a:moveTo>
                    <a:pt x="37" y="127"/>
                  </a:moveTo>
                  <a:cubicBezTo>
                    <a:pt x="36" y="128"/>
                    <a:pt x="36" y="128"/>
                    <a:pt x="36" y="129"/>
                  </a:cubicBezTo>
                  <a:cubicBezTo>
                    <a:pt x="35" y="130"/>
                    <a:pt x="35" y="131"/>
                    <a:pt x="35" y="132"/>
                  </a:cubicBezTo>
                  <a:cubicBezTo>
                    <a:pt x="36" y="132"/>
                    <a:pt x="36" y="131"/>
                    <a:pt x="37" y="131"/>
                  </a:cubicBezTo>
                  <a:cubicBezTo>
                    <a:pt x="37" y="131"/>
                    <a:pt x="37" y="130"/>
                    <a:pt x="37" y="130"/>
                  </a:cubicBezTo>
                  <a:cubicBezTo>
                    <a:pt x="37" y="129"/>
                    <a:pt x="37" y="128"/>
                    <a:pt x="37" y="127"/>
                  </a:cubicBezTo>
                  <a:close/>
                  <a:moveTo>
                    <a:pt x="23" y="116"/>
                  </a:moveTo>
                  <a:cubicBezTo>
                    <a:pt x="23" y="116"/>
                    <a:pt x="23" y="116"/>
                    <a:pt x="23" y="116"/>
                  </a:cubicBezTo>
                  <a:cubicBezTo>
                    <a:pt x="22" y="116"/>
                    <a:pt x="20" y="117"/>
                    <a:pt x="19" y="118"/>
                  </a:cubicBezTo>
                  <a:cubicBezTo>
                    <a:pt x="19" y="118"/>
                    <a:pt x="19" y="118"/>
                    <a:pt x="19" y="118"/>
                  </a:cubicBezTo>
                  <a:cubicBezTo>
                    <a:pt x="18" y="119"/>
                    <a:pt x="18" y="119"/>
                    <a:pt x="18" y="120"/>
                  </a:cubicBezTo>
                  <a:cubicBezTo>
                    <a:pt x="20" y="118"/>
                    <a:pt x="22" y="117"/>
                    <a:pt x="23" y="116"/>
                  </a:cubicBezTo>
                  <a:close/>
                  <a:moveTo>
                    <a:pt x="42" y="106"/>
                  </a:moveTo>
                  <a:cubicBezTo>
                    <a:pt x="42" y="106"/>
                    <a:pt x="42" y="106"/>
                    <a:pt x="42" y="106"/>
                  </a:cubicBezTo>
                  <a:cubicBezTo>
                    <a:pt x="42" y="105"/>
                    <a:pt x="42" y="104"/>
                    <a:pt x="42" y="103"/>
                  </a:cubicBezTo>
                  <a:cubicBezTo>
                    <a:pt x="42" y="101"/>
                    <a:pt x="42" y="100"/>
                    <a:pt x="41" y="100"/>
                  </a:cubicBezTo>
                  <a:cubicBezTo>
                    <a:pt x="41" y="102"/>
                    <a:pt x="41" y="104"/>
                    <a:pt x="42" y="106"/>
                  </a:cubicBezTo>
                  <a:close/>
                  <a:moveTo>
                    <a:pt x="107" y="153"/>
                  </a:moveTo>
                  <a:cubicBezTo>
                    <a:pt x="107" y="154"/>
                    <a:pt x="106" y="155"/>
                    <a:pt x="106" y="156"/>
                  </a:cubicBezTo>
                  <a:cubicBezTo>
                    <a:pt x="108" y="155"/>
                    <a:pt x="109" y="154"/>
                    <a:pt x="111" y="153"/>
                  </a:cubicBezTo>
                  <a:cubicBezTo>
                    <a:pt x="111" y="153"/>
                    <a:pt x="111" y="153"/>
                    <a:pt x="111" y="153"/>
                  </a:cubicBezTo>
                  <a:cubicBezTo>
                    <a:pt x="111" y="153"/>
                    <a:pt x="111" y="153"/>
                    <a:pt x="111" y="153"/>
                  </a:cubicBezTo>
                  <a:cubicBezTo>
                    <a:pt x="110" y="153"/>
                    <a:pt x="109" y="153"/>
                    <a:pt x="107" y="153"/>
                  </a:cubicBezTo>
                  <a:close/>
                  <a:moveTo>
                    <a:pt x="68" y="17"/>
                  </a:moveTo>
                  <a:cubicBezTo>
                    <a:pt x="68" y="16"/>
                    <a:pt x="68" y="16"/>
                    <a:pt x="67" y="16"/>
                  </a:cubicBezTo>
                  <a:cubicBezTo>
                    <a:pt x="66" y="17"/>
                    <a:pt x="65" y="19"/>
                    <a:pt x="65" y="20"/>
                  </a:cubicBezTo>
                  <a:cubicBezTo>
                    <a:pt x="66" y="19"/>
                    <a:pt x="67" y="18"/>
                    <a:pt x="68" y="17"/>
                  </a:cubicBezTo>
                  <a:close/>
                  <a:moveTo>
                    <a:pt x="151" y="148"/>
                  </a:moveTo>
                  <a:cubicBezTo>
                    <a:pt x="152" y="145"/>
                    <a:pt x="152" y="145"/>
                    <a:pt x="152" y="145"/>
                  </a:cubicBezTo>
                  <a:cubicBezTo>
                    <a:pt x="151" y="145"/>
                    <a:pt x="150" y="146"/>
                    <a:pt x="149" y="146"/>
                  </a:cubicBezTo>
                  <a:cubicBezTo>
                    <a:pt x="149" y="147"/>
                    <a:pt x="150" y="147"/>
                    <a:pt x="151" y="148"/>
                  </a:cubicBezTo>
                  <a:close/>
                  <a:moveTo>
                    <a:pt x="73" y="12"/>
                  </a:moveTo>
                  <a:cubicBezTo>
                    <a:pt x="73" y="12"/>
                    <a:pt x="73" y="12"/>
                    <a:pt x="73" y="12"/>
                  </a:cubicBezTo>
                  <a:cubicBezTo>
                    <a:pt x="72" y="13"/>
                    <a:pt x="70" y="13"/>
                    <a:pt x="69" y="14"/>
                  </a:cubicBezTo>
                  <a:cubicBezTo>
                    <a:pt x="69" y="15"/>
                    <a:pt x="70" y="15"/>
                    <a:pt x="70" y="15"/>
                  </a:cubicBezTo>
                  <a:cubicBezTo>
                    <a:pt x="71" y="14"/>
                    <a:pt x="72" y="13"/>
                    <a:pt x="73" y="12"/>
                  </a:cubicBezTo>
                  <a:close/>
                  <a:moveTo>
                    <a:pt x="108" y="122"/>
                  </a:moveTo>
                  <a:cubicBezTo>
                    <a:pt x="109" y="122"/>
                    <a:pt x="110" y="123"/>
                    <a:pt x="111" y="123"/>
                  </a:cubicBezTo>
                  <a:cubicBezTo>
                    <a:pt x="112" y="123"/>
                    <a:pt x="112" y="123"/>
                    <a:pt x="113" y="123"/>
                  </a:cubicBezTo>
                  <a:cubicBezTo>
                    <a:pt x="113" y="123"/>
                    <a:pt x="113" y="123"/>
                    <a:pt x="113" y="123"/>
                  </a:cubicBezTo>
                  <a:cubicBezTo>
                    <a:pt x="111" y="122"/>
                    <a:pt x="110" y="122"/>
                    <a:pt x="109" y="121"/>
                  </a:cubicBezTo>
                  <a:cubicBezTo>
                    <a:pt x="108" y="121"/>
                    <a:pt x="108" y="121"/>
                    <a:pt x="108" y="122"/>
                  </a:cubicBezTo>
                  <a:close/>
                  <a:moveTo>
                    <a:pt x="105" y="73"/>
                  </a:moveTo>
                  <a:cubicBezTo>
                    <a:pt x="106" y="71"/>
                    <a:pt x="106" y="70"/>
                    <a:pt x="107" y="68"/>
                  </a:cubicBezTo>
                  <a:cubicBezTo>
                    <a:pt x="107" y="67"/>
                    <a:pt x="107" y="67"/>
                    <a:pt x="107" y="66"/>
                  </a:cubicBezTo>
                  <a:cubicBezTo>
                    <a:pt x="107" y="67"/>
                    <a:pt x="106" y="68"/>
                    <a:pt x="106" y="69"/>
                  </a:cubicBezTo>
                  <a:cubicBezTo>
                    <a:pt x="106" y="69"/>
                    <a:pt x="106" y="70"/>
                    <a:pt x="105" y="70"/>
                  </a:cubicBezTo>
                  <a:cubicBezTo>
                    <a:pt x="105" y="71"/>
                    <a:pt x="104" y="72"/>
                    <a:pt x="105" y="73"/>
                  </a:cubicBezTo>
                  <a:close/>
                  <a:moveTo>
                    <a:pt x="85" y="22"/>
                  </a:moveTo>
                  <a:cubicBezTo>
                    <a:pt x="84" y="22"/>
                    <a:pt x="83" y="22"/>
                    <a:pt x="82" y="23"/>
                  </a:cubicBezTo>
                  <a:cubicBezTo>
                    <a:pt x="81" y="23"/>
                    <a:pt x="81" y="23"/>
                    <a:pt x="81" y="24"/>
                  </a:cubicBezTo>
                  <a:cubicBezTo>
                    <a:pt x="83" y="24"/>
                    <a:pt x="84" y="24"/>
                    <a:pt x="85" y="22"/>
                  </a:cubicBezTo>
                  <a:close/>
                  <a:moveTo>
                    <a:pt x="86" y="58"/>
                  </a:moveTo>
                  <a:cubicBezTo>
                    <a:pt x="87" y="58"/>
                    <a:pt x="88" y="57"/>
                    <a:pt x="88" y="56"/>
                  </a:cubicBezTo>
                  <a:cubicBezTo>
                    <a:pt x="88" y="56"/>
                    <a:pt x="87" y="56"/>
                    <a:pt x="86" y="56"/>
                  </a:cubicBezTo>
                  <a:cubicBezTo>
                    <a:pt x="86" y="57"/>
                    <a:pt x="86" y="57"/>
                    <a:pt x="86" y="58"/>
                  </a:cubicBezTo>
                  <a:close/>
                  <a:moveTo>
                    <a:pt x="105" y="20"/>
                  </a:moveTo>
                  <a:cubicBezTo>
                    <a:pt x="105" y="20"/>
                    <a:pt x="105" y="20"/>
                    <a:pt x="105" y="19"/>
                  </a:cubicBezTo>
                  <a:cubicBezTo>
                    <a:pt x="105" y="18"/>
                    <a:pt x="105" y="17"/>
                    <a:pt x="103" y="17"/>
                  </a:cubicBezTo>
                  <a:cubicBezTo>
                    <a:pt x="103" y="17"/>
                    <a:pt x="102" y="18"/>
                    <a:pt x="102" y="18"/>
                  </a:cubicBezTo>
                  <a:cubicBezTo>
                    <a:pt x="103" y="19"/>
                    <a:pt x="104" y="19"/>
                    <a:pt x="105" y="20"/>
                  </a:cubicBezTo>
                  <a:close/>
                  <a:moveTo>
                    <a:pt x="55" y="116"/>
                  </a:moveTo>
                  <a:cubicBezTo>
                    <a:pt x="55" y="117"/>
                    <a:pt x="56" y="119"/>
                    <a:pt x="56" y="120"/>
                  </a:cubicBezTo>
                  <a:cubicBezTo>
                    <a:pt x="56" y="120"/>
                    <a:pt x="56" y="120"/>
                    <a:pt x="56" y="120"/>
                  </a:cubicBezTo>
                  <a:cubicBezTo>
                    <a:pt x="56" y="119"/>
                    <a:pt x="56" y="117"/>
                    <a:pt x="56" y="115"/>
                  </a:cubicBezTo>
                  <a:cubicBezTo>
                    <a:pt x="56" y="116"/>
                    <a:pt x="55" y="116"/>
                    <a:pt x="55" y="116"/>
                  </a:cubicBezTo>
                  <a:close/>
                  <a:moveTo>
                    <a:pt x="85" y="53"/>
                  </a:moveTo>
                  <a:cubicBezTo>
                    <a:pt x="85" y="52"/>
                    <a:pt x="85" y="50"/>
                    <a:pt x="86" y="49"/>
                  </a:cubicBezTo>
                  <a:cubicBezTo>
                    <a:pt x="86" y="49"/>
                    <a:pt x="86" y="49"/>
                    <a:pt x="86" y="49"/>
                  </a:cubicBezTo>
                  <a:cubicBezTo>
                    <a:pt x="85" y="49"/>
                    <a:pt x="85" y="49"/>
                    <a:pt x="85" y="49"/>
                  </a:cubicBezTo>
                  <a:cubicBezTo>
                    <a:pt x="85" y="50"/>
                    <a:pt x="84" y="50"/>
                    <a:pt x="84" y="50"/>
                  </a:cubicBezTo>
                  <a:cubicBezTo>
                    <a:pt x="83" y="52"/>
                    <a:pt x="84" y="52"/>
                    <a:pt x="85" y="53"/>
                  </a:cubicBezTo>
                  <a:close/>
                  <a:moveTo>
                    <a:pt x="59" y="112"/>
                  </a:moveTo>
                  <a:cubicBezTo>
                    <a:pt x="58" y="113"/>
                    <a:pt x="58" y="114"/>
                    <a:pt x="59" y="114"/>
                  </a:cubicBezTo>
                  <a:cubicBezTo>
                    <a:pt x="59" y="115"/>
                    <a:pt x="60" y="116"/>
                    <a:pt x="61" y="117"/>
                  </a:cubicBezTo>
                  <a:cubicBezTo>
                    <a:pt x="60" y="115"/>
                    <a:pt x="60" y="113"/>
                    <a:pt x="59" y="112"/>
                  </a:cubicBezTo>
                  <a:close/>
                  <a:moveTo>
                    <a:pt x="95" y="128"/>
                  </a:moveTo>
                  <a:cubicBezTo>
                    <a:pt x="94" y="128"/>
                    <a:pt x="93" y="127"/>
                    <a:pt x="92" y="127"/>
                  </a:cubicBezTo>
                  <a:cubicBezTo>
                    <a:pt x="92" y="127"/>
                    <a:pt x="91" y="128"/>
                    <a:pt x="91" y="128"/>
                  </a:cubicBezTo>
                  <a:cubicBezTo>
                    <a:pt x="92" y="129"/>
                    <a:pt x="93" y="129"/>
                    <a:pt x="94" y="129"/>
                  </a:cubicBezTo>
                  <a:cubicBezTo>
                    <a:pt x="94" y="129"/>
                    <a:pt x="95" y="128"/>
                    <a:pt x="95" y="128"/>
                  </a:cubicBezTo>
                  <a:close/>
                  <a:moveTo>
                    <a:pt x="125" y="225"/>
                  </a:moveTo>
                  <a:cubicBezTo>
                    <a:pt x="124" y="226"/>
                    <a:pt x="123" y="227"/>
                    <a:pt x="122" y="227"/>
                  </a:cubicBezTo>
                  <a:cubicBezTo>
                    <a:pt x="123" y="228"/>
                    <a:pt x="123" y="228"/>
                    <a:pt x="123" y="228"/>
                  </a:cubicBezTo>
                  <a:cubicBezTo>
                    <a:pt x="124" y="228"/>
                    <a:pt x="125" y="228"/>
                    <a:pt x="125" y="227"/>
                  </a:cubicBezTo>
                  <a:cubicBezTo>
                    <a:pt x="125" y="227"/>
                    <a:pt x="125" y="226"/>
                    <a:pt x="125" y="225"/>
                  </a:cubicBezTo>
                  <a:close/>
                  <a:moveTo>
                    <a:pt x="54" y="51"/>
                  </a:moveTo>
                  <a:cubicBezTo>
                    <a:pt x="53" y="51"/>
                    <a:pt x="53" y="50"/>
                    <a:pt x="52" y="50"/>
                  </a:cubicBezTo>
                  <a:cubicBezTo>
                    <a:pt x="51" y="51"/>
                    <a:pt x="51" y="52"/>
                    <a:pt x="50" y="52"/>
                  </a:cubicBezTo>
                  <a:cubicBezTo>
                    <a:pt x="51" y="52"/>
                    <a:pt x="53" y="52"/>
                    <a:pt x="54" y="51"/>
                  </a:cubicBezTo>
                  <a:cubicBezTo>
                    <a:pt x="54" y="51"/>
                    <a:pt x="54" y="51"/>
                    <a:pt x="54" y="51"/>
                  </a:cubicBezTo>
                  <a:close/>
                  <a:moveTo>
                    <a:pt x="99" y="35"/>
                  </a:moveTo>
                  <a:cubicBezTo>
                    <a:pt x="100" y="33"/>
                    <a:pt x="100" y="32"/>
                    <a:pt x="99" y="31"/>
                  </a:cubicBezTo>
                  <a:cubicBezTo>
                    <a:pt x="99" y="31"/>
                    <a:pt x="98" y="32"/>
                    <a:pt x="98" y="33"/>
                  </a:cubicBezTo>
                  <a:cubicBezTo>
                    <a:pt x="98" y="33"/>
                    <a:pt x="99" y="34"/>
                    <a:pt x="99" y="35"/>
                  </a:cubicBezTo>
                  <a:close/>
                  <a:moveTo>
                    <a:pt x="127" y="224"/>
                  </a:moveTo>
                  <a:cubicBezTo>
                    <a:pt x="127" y="224"/>
                    <a:pt x="127" y="225"/>
                    <a:pt x="127" y="226"/>
                  </a:cubicBezTo>
                  <a:cubicBezTo>
                    <a:pt x="128" y="226"/>
                    <a:pt x="129" y="225"/>
                    <a:pt x="129" y="225"/>
                  </a:cubicBezTo>
                  <a:cubicBezTo>
                    <a:pt x="129" y="224"/>
                    <a:pt x="129" y="224"/>
                    <a:pt x="128" y="223"/>
                  </a:cubicBezTo>
                  <a:cubicBezTo>
                    <a:pt x="128" y="223"/>
                    <a:pt x="127" y="223"/>
                    <a:pt x="127" y="224"/>
                  </a:cubicBezTo>
                  <a:close/>
                  <a:moveTo>
                    <a:pt x="121" y="194"/>
                  </a:moveTo>
                  <a:cubicBezTo>
                    <a:pt x="122" y="194"/>
                    <a:pt x="122" y="193"/>
                    <a:pt x="122" y="193"/>
                  </a:cubicBezTo>
                  <a:cubicBezTo>
                    <a:pt x="122" y="192"/>
                    <a:pt x="122" y="191"/>
                    <a:pt x="122" y="190"/>
                  </a:cubicBezTo>
                  <a:cubicBezTo>
                    <a:pt x="122" y="190"/>
                    <a:pt x="121" y="190"/>
                    <a:pt x="121" y="190"/>
                  </a:cubicBezTo>
                  <a:cubicBezTo>
                    <a:pt x="121" y="191"/>
                    <a:pt x="121" y="192"/>
                    <a:pt x="121" y="194"/>
                  </a:cubicBezTo>
                  <a:close/>
                  <a:moveTo>
                    <a:pt x="87" y="9"/>
                  </a:moveTo>
                  <a:cubicBezTo>
                    <a:pt x="87" y="9"/>
                    <a:pt x="87" y="9"/>
                    <a:pt x="87" y="9"/>
                  </a:cubicBezTo>
                  <a:cubicBezTo>
                    <a:pt x="86" y="8"/>
                    <a:pt x="84" y="8"/>
                    <a:pt x="82" y="8"/>
                  </a:cubicBezTo>
                  <a:cubicBezTo>
                    <a:pt x="81" y="8"/>
                    <a:pt x="81" y="8"/>
                    <a:pt x="81" y="8"/>
                  </a:cubicBezTo>
                  <a:cubicBezTo>
                    <a:pt x="83" y="9"/>
                    <a:pt x="85" y="9"/>
                    <a:pt x="87" y="9"/>
                  </a:cubicBezTo>
                  <a:close/>
                  <a:moveTo>
                    <a:pt x="105" y="181"/>
                  </a:moveTo>
                  <a:cubicBezTo>
                    <a:pt x="106" y="181"/>
                    <a:pt x="106" y="181"/>
                    <a:pt x="106" y="181"/>
                  </a:cubicBezTo>
                  <a:cubicBezTo>
                    <a:pt x="107" y="181"/>
                    <a:pt x="108" y="180"/>
                    <a:pt x="109" y="180"/>
                  </a:cubicBezTo>
                  <a:cubicBezTo>
                    <a:pt x="109" y="180"/>
                    <a:pt x="109" y="179"/>
                    <a:pt x="109" y="179"/>
                  </a:cubicBezTo>
                  <a:cubicBezTo>
                    <a:pt x="108" y="179"/>
                    <a:pt x="107" y="179"/>
                    <a:pt x="106" y="179"/>
                  </a:cubicBezTo>
                  <a:cubicBezTo>
                    <a:pt x="106" y="180"/>
                    <a:pt x="106" y="181"/>
                    <a:pt x="105" y="181"/>
                  </a:cubicBezTo>
                  <a:close/>
                  <a:moveTo>
                    <a:pt x="30" y="129"/>
                  </a:moveTo>
                  <a:cubicBezTo>
                    <a:pt x="29" y="130"/>
                    <a:pt x="29" y="130"/>
                    <a:pt x="28" y="131"/>
                  </a:cubicBezTo>
                  <a:cubicBezTo>
                    <a:pt x="28" y="131"/>
                    <a:pt x="28" y="132"/>
                    <a:pt x="28" y="133"/>
                  </a:cubicBezTo>
                  <a:cubicBezTo>
                    <a:pt x="30" y="132"/>
                    <a:pt x="30" y="131"/>
                    <a:pt x="30" y="129"/>
                  </a:cubicBezTo>
                  <a:close/>
                  <a:moveTo>
                    <a:pt x="101" y="198"/>
                  </a:moveTo>
                  <a:cubicBezTo>
                    <a:pt x="101" y="197"/>
                    <a:pt x="102" y="197"/>
                    <a:pt x="102" y="197"/>
                  </a:cubicBezTo>
                  <a:cubicBezTo>
                    <a:pt x="102" y="197"/>
                    <a:pt x="103" y="197"/>
                    <a:pt x="102" y="196"/>
                  </a:cubicBezTo>
                  <a:cubicBezTo>
                    <a:pt x="102" y="195"/>
                    <a:pt x="102" y="195"/>
                    <a:pt x="103" y="194"/>
                  </a:cubicBezTo>
                  <a:cubicBezTo>
                    <a:pt x="103" y="194"/>
                    <a:pt x="102" y="194"/>
                    <a:pt x="102" y="194"/>
                  </a:cubicBezTo>
                  <a:cubicBezTo>
                    <a:pt x="101" y="195"/>
                    <a:pt x="101" y="196"/>
                    <a:pt x="101" y="198"/>
                  </a:cubicBezTo>
                  <a:close/>
                  <a:moveTo>
                    <a:pt x="72" y="46"/>
                  </a:moveTo>
                  <a:cubicBezTo>
                    <a:pt x="73" y="47"/>
                    <a:pt x="73" y="47"/>
                    <a:pt x="74" y="47"/>
                  </a:cubicBezTo>
                  <a:cubicBezTo>
                    <a:pt x="74" y="46"/>
                    <a:pt x="75" y="45"/>
                    <a:pt x="75" y="44"/>
                  </a:cubicBezTo>
                  <a:cubicBezTo>
                    <a:pt x="74" y="45"/>
                    <a:pt x="73" y="45"/>
                    <a:pt x="72" y="46"/>
                  </a:cubicBezTo>
                  <a:close/>
                  <a:moveTo>
                    <a:pt x="105" y="41"/>
                  </a:moveTo>
                  <a:cubicBezTo>
                    <a:pt x="106" y="39"/>
                    <a:pt x="106" y="37"/>
                    <a:pt x="107" y="36"/>
                  </a:cubicBezTo>
                  <a:cubicBezTo>
                    <a:pt x="107" y="36"/>
                    <a:pt x="107" y="36"/>
                    <a:pt x="107" y="36"/>
                  </a:cubicBezTo>
                  <a:cubicBezTo>
                    <a:pt x="106" y="37"/>
                    <a:pt x="105" y="38"/>
                    <a:pt x="104" y="40"/>
                  </a:cubicBezTo>
                  <a:cubicBezTo>
                    <a:pt x="104" y="40"/>
                    <a:pt x="104" y="40"/>
                    <a:pt x="105" y="41"/>
                  </a:cubicBezTo>
                  <a:close/>
                  <a:moveTo>
                    <a:pt x="18" y="89"/>
                  </a:moveTo>
                  <a:cubicBezTo>
                    <a:pt x="18" y="89"/>
                    <a:pt x="18" y="89"/>
                    <a:pt x="18" y="89"/>
                  </a:cubicBezTo>
                  <a:cubicBezTo>
                    <a:pt x="18" y="88"/>
                    <a:pt x="19" y="88"/>
                    <a:pt x="19" y="87"/>
                  </a:cubicBezTo>
                  <a:cubicBezTo>
                    <a:pt x="20" y="86"/>
                    <a:pt x="20" y="85"/>
                    <a:pt x="20" y="84"/>
                  </a:cubicBezTo>
                  <a:cubicBezTo>
                    <a:pt x="19" y="85"/>
                    <a:pt x="18" y="87"/>
                    <a:pt x="18" y="89"/>
                  </a:cubicBezTo>
                  <a:close/>
                  <a:moveTo>
                    <a:pt x="73" y="38"/>
                  </a:moveTo>
                  <a:cubicBezTo>
                    <a:pt x="74" y="38"/>
                    <a:pt x="74" y="39"/>
                    <a:pt x="74" y="39"/>
                  </a:cubicBezTo>
                  <a:cubicBezTo>
                    <a:pt x="75" y="38"/>
                    <a:pt x="76" y="37"/>
                    <a:pt x="76" y="36"/>
                  </a:cubicBezTo>
                  <a:cubicBezTo>
                    <a:pt x="75" y="36"/>
                    <a:pt x="74" y="37"/>
                    <a:pt x="73" y="38"/>
                  </a:cubicBezTo>
                  <a:close/>
                  <a:moveTo>
                    <a:pt x="101" y="216"/>
                  </a:moveTo>
                  <a:cubicBezTo>
                    <a:pt x="103" y="215"/>
                    <a:pt x="103" y="215"/>
                    <a:pt x="103" y="214"/>
                  </a:cubicBezTo>
                  <a:cubicBezTo>
                    <a:pt x="102" y="214"/>
                    <a:pt x="101" y="214"/>
                    <a:pt x="101" y="214"/>
                  </a:cubicBezTo>
                  <a:cubicBezTo>
                    <a:pt x="101" y="215"/>
                    <a:pt x="101" y="216"/>
                    <a:pt x="101" y="216"/>
                  </a:cubicBezTo>
                  <a:close/>
                  <a:moveTo>
                    <a:pt x="25" y="81"/>
                  </a:moveTo>
                  <a:cubicBezTo>
                    <a:pt x="27" y="80"/>
                    <a:pt x="27" y="79"/>
                    <a:pt x="27" y="77"/>
                  </a:cubicBezTo>
                  <a:cubicBezTo>
                    <a:pt x="27" y="77"/>
                    <a:pt x="26" y="78"/>
                    <a:pt x="26" y="78"/>
                  </a:cubicBezTo>
                  <a:cubicBezTo>
                    <a:pt x="26" y="79"/>
                    <a:pt x="25" y="80"/>
                    <a:pt x="25" y="81"/>
                  </a:cubicBezTo>
                  <a:close/>
                  <a:moveTo>
                    <a:pt x="63" y="20"/>
                  </a:moveTo>
                  <a:cubicBezTo>
                    <a:pt x="62" y="21"/>
                    <a:pt x="61" y="22"/>
                    <a:pt x="61" y="23"/>
                  </a:cubicBezTo>
                  <a:cubicBezTo>
                    <a:pt x="62" y="23"/>
                    <a:pt x="63" y="22"/>
                    <a:pt x="64" y="21"/>
                  </a:cubicBezTo>
                  <a:cubicBezTo>
                    <a:pt x="63" y="21"/>
                    <a:pt x="63" y="21"/>
                    <a:pt x="63" y="20"/>
                  </a:cubicBezTo>
                  <a:close/>
                  <a:moveTo>
                    <a:pt x="102" y="45"/>
                  </a:moveTo>
                  <a:cubicBezTo>
                    <a:pt x="102" y="46"/>
                    <a:pt x="101" y="47"/>
                    <a:pt x="101" y="47"/>
                  </a:cubicBezTo>
                  <a:cubicBezTo>
                    <a:pt x="100" y="48"/>
                    <a:pt x="100" y="49"/>
                    <a:pt x="100" y="50"/>
                  </a:cubicBezTo>
                  <a:cubicBezTo>
                    <a:pt x="100" y="50"/>
                    <a:pt x="100" y="50"/>
                    <a:pt x="100" y="50"/>
                  </a:cubicBezTo>
                  <a:cubicBezTo>
                    <a:pt x="100" y="49"/>
                    <a:pt x="101" y="49"/>
                    <a:pt x="101" y="48"/>
                  </a:cubicBezTo>
                  <a:cubicBezTo>
                    <a:pt x="102" y="47"/>
                    <a:pt x="102" y="47"/>
                    <a:pt x="102" y="46"/>
                  </a:cubicBezTo>
                  <a:cubicBezTo>
                    <a:pt x="103" y="46"/>
                    <a:pt x="103" y="45"/>
                    <a:pt x="102" y="45"/>
                  </a:cubicBezTo>
                  <a:close/>
                  <a:moveTo>
                    <a:pt x="120" y="209"/>
                  </a:moveTo>
                  <a:cubicBezTo>
                    <a:pt x="119" y="209"/>
                    <a:pt x="119" y="209"/>
                    <a:pt x="119" y="209"/>
                  </a:cubicBezTo>
                  <a:cubicBezTo>
                    <a:pt x="119" y="210"/>
                    <a:pt x="119" y="211"/>
                    <a:pt x="119" y="212"/>
                  </a:cubicBezTo>
                  <a:cubicBezTo>
                    <a:pt x="119" y="212"/>
                    <a:pt x="120" y="212"/>
                    <a:pt x="120" y="212"/>
                  </a:cubicBezTo>
                  <a:cubicBezTo>
                    <a:pt x="120" y="211"/>
                    <a:pt x="120" y="210"/>
                    <a:pt x="120" y="209"/>
                  </a:cubicBezTo>
                  <a:close/>
                  <a:moveTo>
                    <a:pt x="116" y="127"/>
                  </a:moveTo>
                  <a:cubicBezTo>
                    <a:pt x="115" y="127"/>
                    <a:pt x="114" y="127"/>
                    <a:pt x="114" y="127"/>
                  </a:cubicBezTo>
                  <a:cubicBezTo>
                    <a:pt x="113" y="127"/>
                    <a:pt x="113" y="127"/>
                    <a:pt x="113" y="128"/>
                  </a:cubicBezTo>
                  <a:cubicBezTo>
                    <a:pt x="114" y="129"/>
                    <a:pt x="115" y="129"/>
                    <a:pt x="116" y="127"/>
                  </a:cubicBezTo>
                  <a:close/>
                  <a:moveTo>
                    <a:pt x="113" y="184"/>
                  </a:moveTo>
                  <a:cubicBezTo>
                    <a:pt x="114" y="183"/>
                    <a:pt x="114" y="183"/>
                    <a:pt x="114" y="183"/>
                  </a:cubicBezTo>
                  <a:cubicBezTo>
                    <a:pt x="114" y="182"/>
                    <a:pt x="114" y="181"/>
                    <a:pt x="114" y="180"/>
                  </a:cubicBezTo>
                  <a:cubicBezTo>
                    <a:pt x="115" y="180"/>
                    <a:pt x="114" y="180"/>
                    <a:pt x="114" y="180"/>
                  </a:cubicBezTo>
                  <a:cubicBezTo>
                    <a:pt x="114" y="180"/>
                    <a:pt x="114" y="180"/>
                    <a:pt x="113" y="180"/>
                  </a:cubicBezTo>
                  <a:cubicBezTo>
                    <a:pt x="113" y="181"/>
                    <a:pt x="113" y="182"/>
                    <a:pt x="113" y="184"/>
                  </a:cubicBezTo>
                  <a:close/>
                  <a:moveTo>
                    <a:pt x="48" y="108"/>
                  </a:moveTo>
                  <a:cubicBezTo>
                    <a:pt x="49" y="109"/>
                    <a:pt x="49" y="111"/>
                    <a:pt x="50" y="113"/>
                  </a:cubicBezTo>
                  <a:cubicBezTo>
                    <a:pt x="50" y="112"/>
                    <a:pt x="50" y="111"/>
                    <a:pt x="50" y="110"/>
                  </a:cubicBezTo>
                  <a:cubicBezTo>
                    <a:pt x="50" y="109"/>
                    <a:pt x="49" y="108"/>
                    <a:pt x="48" y="108"/>
                  </a:cubicBezTo>
                  <a:close/>
                  <a:moveTo>
                    <a:pt x="104" y="9"/>
                  </a:moveTo>
                  <a:cubicBezTo>
                    <a:pt x="103" y="8"/>
                    <a:pt x="100" y="6"/>
                    <a:pt x="98" y="6"/>
                  </a:cubicBezTo>
                  <a:cubicBezTo>
                    <a:pt x="98" y="7"/>
                    <a:pt x="99" y="7"/>
                    <a:pt x="99" y="7"/>
                  </a:cubicBezTo>
                  <a:cubicBezTo>
                    <a:pt x="100" y="7"/>
                    <a:pt x="102" y="8"/>
                    <a:pt x="103" y="9"/>
                  </a:cubicBezTo>
                  <a:cubicBezTo>
                    <a:pt x="103" y="9"/>
                    <a:pt x="103" y="9"/>
                    <a:pt x="104" y="9"/>
                  </a:cubicBezTo>
                  <a:close/>
                  <a:moveTo>
                    <a:pt x="20" y="106"/>
                  </a:moveTo>
                  <a:cubicBezTo>
                    <a:pt x="21" y="105"/>
                    <a:pt x="21" y="105"/>
                    <a:pt x="22" y="105"/>
                  </a:cubicBezTo>
                  <a:cubicBezTo>
                    <a:pt x="22" y="105"/>
                    <a:pt x="22" y="103"/>
                    <a:pt x="22" y="102"/>
                  </a:cubicBezTo>
                  <a:cubicBezTo>
                    <a:pt x="20" y="103"/>
                    <a:pt x="20" y="104"/>
                    <a:pt x="20" y="106"/>
                  </a:cubicBezTo>
                  <a:close/>
                  <a:moveTo>
                    <a:pt x="27" y="128"/>
                  </a:moveTo>
                  <a:cubicBezTo>
                    <a:pt x="27" y="128"/>
                    <a:pt x="27" y="128"/>
                    <a:pt x="28" y="129"/>
                  </a:cubicBezTo>
                  <a:cubicBezTo>
                    <a:pt x="29" y="128"/>
                    <a:pt x="30" y="127"/>
                    <a:pt x="31" y="126"/>
                  </a:cubicBezTo>
                  <a:cubicBezTo>
                    <a:pt x="32" y="126"/>
                    <a:pt x="31" y="126"/>
                    <a:pt x="31" y="125"/>
                  </a:cubicBezTo>
                  <a:cubicBezTo>
                    <a:pt x="30" y="126"/>
                    <a:pt x="29" y="127"/>
                    <a:pt x="27" y="128"/>
                  </a:cubicBezTo>
                  <a:close/>
                  <a:moveTo>
                    <a:pt x="22" y="84"/>
                  </a:moveTo>
                  <a:cubicBezTo>
                    <a:pt x="23" y="82"/>
                    <a:pt x="23" y="81"/>
                    <a:pt x="24" y="79"/>
                  </a:cubicBezTo>
                  <a:cubicBezTo>
                    <a:pt x="23" y="79"/>
                    <a:pt x="23" y="79"/>
                    <a:pt x="23" y="79"/>
                  </a:cubicBezTo>
                  <a:cubicBezTo>
                    <a:pt x="22" y="81"/>
                    <a:pt x="22" y="82"/>
                    <a:pt x="22" y="84"/>
                  </a:cubicBezTo>
                  <a:close/>
                  <a:moveTo>
                    <a:pt x="172" y="156"/>
                  </a:moveTo>
                  <a:cubicBezTo>
                    <a:pt x="173" y="157"/>
                    <a:pt x="175" y="158"/>
                    <a:pt x="176" y="158"/>
                  </a:cubicBezTo>
                  <a:cubicBezTo>
                    <a:pt x="175" y="157"/>
                    <a:pt x="174" y="157"/>
                    <a:pt x="173" y="156"/>
                  </a:cubicBezTo>
                  <a:cubicBezTo>
                    <a:pt x="172" y="156"/>
                    <a:pt x="172" y="156"/>
                    <a:pt x="172" y="156"/>
                  </a:cubicBezTo>
                  <a:close/>
                  <a:moveTo>
                    <a:pt x="103" y="223"/>
                  </a:moveTo>
                  <a:cubicBezTo>
                    <a:pt x="103" y="223"/>
                    <a:pt x="103" y="223"/>
                    <a:pt x="103" y="223"/>
                  </a:cubicBezTo>
                  <a:cubicBezTo>
                    <a:pt x="103" y="221"/>
                    <a:pt x="103" y="220"/>
                    <a:pt x="103" y="219"/>
                  </a:cubicBezTo>
                  <a:cubicBezTo>
                    <a:pt x="102" y="219"/>
                    <a:pt x="102" y="219"/>
                    <a:pt x="102" y="219"/>
                  </a:cubicBezTo>
                  <a:cubicBezTo>
                    <a:pt x="102" y="220"/>
                    <a:pt x="102" y="221"/>
                    <a:pt x="103" y="223"/>
                  </a:cubicBezTo>
                  <a:close/>
                  <a:moveTo>
                    <a:pt x="120" y="174"/>
                  </a:moveTo>
                  <a:cubicBezTo>
                    <a:pt x="121" y="174"/>
                    <a:pt x="121" y="174"/>
                    <a:pt x="122" y="172"/>
                  </a:cubicBezTo>
                  <a:cubicBezTo>
                    <a:pt x="120" y="172"/>
                    <a:pt x="120" y="172"/>
                    <a:pt x="120" y="174"/>
                  </a:cubicBezTo>
                  <a:close/>
                  <a:moveTo>
                    <a:pt x="25" y="117"/>
                  </a:moveTo>
                  <a:cubicBezTo>
                    <a:pt x="25" y="117"/>
                    <a:pt x="26" y="117"/>
                    <a:pt x="26" y="117"/>
                  </a:cubicBezTo>
                  <a:cubicBezTo>
                    <a:pt x="27" y="116"/>
                    <a:pt x="28" y="115"/>
                    <a:pt x="29" y="114"/>
                  </a:cubicBezTo>
                  <a:cubicBezTo>
                    <a:pt x="30" y="114"/>
                    <a:pt x="30" y="113"/>
                    <a:pt x="30" y="113"/>
                  </a:cubicBezTo>
                  <a:cubicBezTo>
                    <a:pt x="30" y="113"/>
                    <a:pt x="30" y="113"/>
                    <a:pt x="30" y="113"/>
                  </a:cubicBezTo>
                  <a:cubicBezTo>
                    <a:pt x="29" y="114"/>
                    <a:pt x="27" y="115"/>
                    <a:pt x="25" y="117"/>
                  </a:cubicBezTo>
                  <a:close/>
                  <a:moveTo>
                    <a:pt x="98" y="60"/>
                  </a:moveTo>
                  <a:cubicBezTo>
                    <a:pt x="98" y="60"/>
                    <a:pt x="98" y="60"/>
                    <a:pt x="98" y="60"/>
                  </a:cubicBezTo>
                  <a:cubicBezTo>
                    <a:pt x="98" y="61"/>
                    <a:pt x="97" y="61"/>
                    <a:pt x="98" y="62"/>
                  </a:cubicBezTo>
                  <a:cubicBezTo>
                    <a:pt x="98" y="62"/>
                    <a:pt x="99" y="62"/>
                    <a:pt x="99" y="62"/>
                  </a:cubicBezTo>
                  <a:cubicBezTo>
                    <a:pt x="99" y="61"/>
                    <a:pt x="99" y="60"/>
                    <a:pt x="98" y="60"/>
                  </a:cubicBezTo>
                  <a:close/>
                  <a:moveTo>
                    <a:pt x="26" y="126"/>
                  </a:moveTo>
                  <a:cubicBezTo>
                    <a:pt x="27" y="125"/>
                    <a:pt x="29" y="124"/>
                    <a:pt x="30" y="123"/>
                  </a:cubicBezTo>
                  <a:cubicBezTo>
                    <a:pt x="30" y="123"/>
                    <a:pt x="30" y="123"/>
                    <a:pt x="30" y="123"/>
                  </a:cubicBezTo>
                  <a:cubicBezTo>
                    <a:pt x="28" y="124"/>
                    <a:pt x="27" y="125"/>
                    <a:pt x="26" y="126"/>
                  </a:cubicBezTo>
                  <a:close/>
                  <a:moveTo>
                    <a:pt x="106" y="11"/>
                  </a:moveTo>
                  <a:cubicBezTo>
                    <a:pt x="107" y="12"/>
                    <a:pt x="108" y="14"/>
                    <a:pt x="110" y="15"/>
                  </a:cubicBezTo>
                  <a:cubicBezTo>
                    <a:pt x="109" y="13"/>
                    <a:pt x="107" y="12"/>
                    <a:pt x="106" y="11"/>
                  </a:cubicBezTo>
                  <a:close/>
                  <a:moveTo>
                    <a:pt x="50" y="33"/>
                  </a:moveTo>
                  <a:cubicBezTo>
                    <a:pt x="49" y="34"/>
                    <a:pt x="48" y="35"/>
                    <a:pt x="47" y="36"/>
                  </a:cubicBezTo>
                  <a:cubicBezTo>
                    <a:pt x="48" y="36"/>
                    <a:pt x="49" y="35"/>
                    <a:pt x="50" y="34"/>
                  </a:cubicBezTo>
                  <a:cubicBezTo>
                    <a:pt x="50" y="34"/>
                    <a:pt x="50" y="33"/>
                    <a:pt x="50" y="33"/>
                  </a:cubicBezTo>
                  <a:cubicBezTo>
                    <a:pt x="50" y="33"/>
                    <a:pt x="50" y="33"/>
                    <a:pt x="50" y="33"/>
                  </a:cubicBezTo>
                  <a:close/>
                  <a:moveTo>
                    <a:pt x="15" y="88"/>
                  </a:moveTo>
                  <a:cubicBezTo>
                    <a:pt x="17" y="86"/>
                    <a:pt x="17" y="83"/>
                    <a:pt x="18" y="81"/>
                  </a:cubicBezTo>
                  <a:cubicBezTo>
                    <a:pt x="18" y="81"/>
                    <a:pt x="18" y="81"/>
                    <a:pt x="18" y="81"/>
                  </a:cubicBezTo>
                  <a:cubicBezTo>
                    <a:pt x="17" y="83"/>
                    <a:pt x="16" y="85"/>
                    <a:pt x="15" y="88"/>
                  </a:cubicBezTo>
                  <a:close/>
                  <a:moveTo>
                    <a:pt x="39" y="35"/>
                  </a:moveTo>
                  <a:cubicBezTo>
                    <a:pt x="39" y="35"/>
                    <a:pt x="39" y="35"/>
                    <a:pt x="39" y="35"/>
                  </a:cubicBezTo>
                  <a:cubicBezTo>
                    <a:pt x="40" y="35"/>
                    <a:pt x="40" y="34"/>
                    <a:pt x="41" y="34"/>
                  </a:cubicBezTo>
                  <a:cubicBezTo>
                    <a:pt x="42" y="32"/>
                    <a:pt x="43" y="31"/>
                    <a:pt x="44" y="29"/>
                  </a:cubicBezTo>
                  <a:cubicBezTo>
                    <a:pt x="45" y="29"/>
                    <a:pt x="45" y="29"/>
                    <a:pt x="45" y="29"/>
                  </a:cubicBezTo>
                  <a:cubicBezTo>
                    <a:pt x="44" y="29"/>
                    <a:pt x="44" y="30"/>
                    <a:pt x="43" y="30"/>
                  </a:cubicBezTo>
                  <a:cubicBezTo>
                    <a:pt x="42" y="32"/>
                    <a:pt x="41" y="33"/>
                    <a:pt x="39" y="35"/>
                  </a:cubicBezTo>
                  <a:close/>
                  <a:moveTo>
                    <a:pt x="14" y="100"/>
                  </a:moveTo>
                  <a:cubicBezTo>
                    <a:pt x="13" y="100"/>
                    <a:pt x="13" y="101"/>
                    <a:pt x="12" y="102"/>
                  </a:cubicBezTo>
                  <a:cubicBezTo>
                    <a:pt x="13" y="102"/>
                    <a:pt x="13" y="102"/>
                    <a:pt x="14" y="101"/>
                  </a:cubicBezTo>
                  <a:cubicBezTo>
                    <a:pt x="15" y="101"/>
                    <a:pt x="15" y="101"/>
                    <a:pt x="14" y="100"/>
                  </a:cubicBezTo>
                  <a:cubicBezTo>
                    <a:pt x="14" y="100"/>
                    <a:pt x="14" y="100"/>
                    <a:pt x="14" y="100"/>
                  </a:cubicBezTo>
                  <a:close/>
                  <a:moveTo>
                    <a:pt x="105" y="122"/>
                  </a:moveTo>
                  <a:cubicBezTo>
                    <a:pt x="104" y="122"/>
                    <a:pt x="104" y="122"/>
                    <a:pt x="104" y="122"/>
                  </a:cubicBezTo>
                  <a:cubicBezTo>
                    <a:pt x="103" y="123"/>
                    <a:pt x="103" y="123"/>
                    <a:pt x="102" y="124"/>
                  </a:cubicBezTo>
                  <a:cubicBezTo>
                    <a:pt x="103" y="124"/>
                    <a:pt x="103" y="124"/>
                    <a:pt x="103" y="124"/>
                  </a:cubicBezTo>
                  <a:cubicBezTo>
                    <a:pt x="104" y="124"/>
                    <a:pt x="104" y="123"/>
                    <a:pt x="104" y="123"/>
                  </a:cubicBezTo>
                  <a:cubicBezTo>
                    <a:pt x="104" y="123"/>
                    <a:pt x="105" y="123"/>
                    <a:pt x="105" y="122"/>
                  </a:cubicBezTo>
                  <a:close/>
                  <a:moveTo>
                    <a:pt x="30" y="69"/>
                  </a:moveTo>
                  <a:cubicBezTo>
                    <a:pt x="31" y="67"/>
                    <a:pt x="31" y="67"/>
                    <a:pt x="31" y="66"/>
                  </a:cubicBezTo>
                  <a:cubicBezTo>
                    <a:pt x="30" y="66"/>
                    <a:pt x="30" y="68"/>
                    <a:pt x="30" y="69"/>
                  </a:cubicBezTo>
                  <a:close/>
                  <a:moveTo>
                    <a:pt x="116" y="174"/>
                  </a:moveTo>
                  <a:cubicBezTo>
                    <a:pt x="114" y="174"/>
                    <a:pt x="113" y="175"/>
                    <a:pt x="114" y="176"/>
                  </a:cubicBezTo>
                  <a:cubicBezTo>
                    <a:pt x="114" y="176"/>
                    <a:pt x="115" y="176"/>
                    <a:pt x="115" y="176"/>
                  </a:cubicBezTo>
                  <a:cubicBezTo>
                    <a:pt x="115" y="175"/>
                    <a:pt x="116" y="175"/>
                    <a:pt x="116" y="174"/>
                  </a:cubicBezTo>
                  <a:close/>
                  <a:moveTo>
                    <a:pt x="81" y="28"/>
                  </a:moveTo>
                  <a:cubicBezTo>
                    <a:pt x="81" y="28"/>
                    <a:pt x="81" y="28"/>
                    <a:pt x="81" y="28"/>
                  </a:cubicBezTo>
                  <a:cubicBezTo>
                    <a:pt x="80" y="28"/>
                    <a:pt x="79" y="28"/>
                    <a:pt x="78" y="29"/>
                  </a:cubicBezTo>
                  <a:cubicBezTo>
                    <a:pt x="77" y="29"/>
                    <a:pt x="77" y="29"/>
                    <a:pt x="77" y="29"/>
                  </a:cubicBezTo>
                  <a:cubicBezTo>
                    <a:pt x="78" y="29"/>
                    <a:pt x="78" y="29"/>
                    <a:pt x="78" y="29"/>
                  </a:cubicBezTo>
                  <a:cubicBezTo>
                    <a:pt x="79" y="29"/>
                    <a:pt x="80" y="29"/>
                    <a:pt x="81" y="28"/>
                  </a:cubicBezTo>
                  <a:close/>
                  <a:moveTo>
                    <a:pt x="87" y="17"/>
                  </a:moveTo>
                  <a:cubicBezTo>
                    <a:pt x="88" y="17"/>
                    <a:pt x="89" y="17"/>
                    <a:pt x="89" y="16"/>
                  </a:cubicBezTo>
                  <a:cubicBezTo>
                    <a:pt x="90" y="16"/>
                    <a:pt x="90" y="15"/>
                    <a:pt x="91" y="14"/>
                  </a:cubicBezTo>
                  <a:cubicBezTo>
                    <a:pt x="91" y="14"/>
                    <a:pt x="91" y="14"/>
                    <a:pt x="91" y="14"/>
                  </a:cubicBezTo>
                  <a:cubicBezTo>
                    <a:pt x="91" y="14"/>
                    <a:pt x="91" y="14"/>
                    <a:pt x="91" y="13"/>
                  </a:cubicBezTo>
                  <a:cubicBezTo>
                    <a:pt x="90" y="15"/>
                    <a:pt x="89" y="16"/>
                    <a:pt x="87" y="17"/>
                  </a:cubicBezTo>
                  <a:close/>
                  <a:moveTo>
                    <a:pt x="115" y="124"/>
                  </a:moveTo>
                  <a:cubicBezTo>
                    <a:pt x="116" y="125"/>
                    <a:pt x="117" y="125"/>
                    <a:pt x="117" y="125"/>
                  </a:cubicBezTo>
                  <a:cubicBezTo>
                    <a:pt x="118" y="125"/>
                    <a:pt x="118" y="125"/>
                    <a:pt x="118" y="125"/>
                  </a:cubicBezTo>
                  <a:cubicBezTo>
                    <a:pt x="117" y="124"/>
                    <a:pt x="116" y="124"/>
                    <a:pt x="116" y="124"/>
                  </a:cubicBezTo>
                  <a:cubicBezTo>
                    <a:pt x="115" y="124"/>
                    <a:pt x="115" y="124"/>
                    <a:pt x="115" y="124"/>
                  </a:cubicBezTo>
                  <a:close/>
                  <a:moveTo>
                    <a:pt x="37" y="133"/>
                  </a:moveTo>
                  <a:cubicBezTo>
                    <a:pt x="36" y="134"/>
                    <a:pt x="35" y="134"/>
                    <a:pt x="34" y="135"/>
                  </a:cubicBezTo>
                  <a:cubicBezTo>
                    <a:pt x="35" y="135"/>
                    <a:pt x="36" y="134"/>
                    <a:pt x="37" y="134"/>
                  </a:cubicBezTo>
                  <a:cubicBezTo>
                    <a:pt x="38" y="134"/>
                    <a:pt x="38" y="133"/>
                    <a:pt x="37" y="133"/>
                  </a:cubicBezTo>
                  <a:close/>
                  <a:moveTo>
                    <a:pt x="91" y="20"/>
                  </a:moveTo>
                  <a:cubicBezTo>
                    <a:pt x="92" y="19"/>
                    <a:pt x="92" y="19"/>
                    <a:pt x="92" y="18"/>
                  </a:cubicBezTo>
                  <a:cubicBezTo>
                    <a:pt x="91" y="18"/>
                    <a:pt x="91" y="19"/>
                    <a:pt x="90" y="19"/>
                  </a:cubicBezTo>
                  <a:cubicBezTo>
                    <a:pt x="90" y="19"/>
                    <a:pt x="91" y="20"/>
                    <a:pt x="91" y="20"/>
                  </a:cubicBezTo>
                  <a:close/>
                  <a:moveTo>
                    <a:pt x="119" y="180"/>
                  </a:moveTo>
                  <a:cubicBezTo>
                    <a:pt x="119" y="179"/>
                    <a:pt x="120" y="178"/>
                    <a:pt x="120" y="177"/>
                  </a:cubicBezTo>
                  <a:cubicBezTo>
                    <a:pt x="120" y="177"/>
                    <a:pt x="119" y="177"/>
                    <a:pt x="119" y="178"/>
                  </a:cubicBezTo>
                  <a:cubicBezTo>
                    <a:pt x="119" y="179"/>
                    <a:pt x="119" y="179"/>
                    <a:pt x="119" y="180"/>
                  </a:cubicBezTo>
                  <a:close/>
                  <a:moveTo>
                    <a:pt x="48" y="130"/>
                  </a:moveTo>
                  <a:cubicBezTo>
                    <a:pt x="48" y="130"/>
                    <a:pt x="48" y="130"/>
                    <a:pt x="48" y="130"/>
                  </a:cubicBezTo>
                  <a:cubicBezTo>
                    <a:pt x="46" y="131"/>
                    <a:pt x="45" y="132"/>
                    <a:pt x="44" y="133"/>
                  </a:cubicBezTo>
                  <a:cubicBezTo>
                    <a:pt x="44" y="133"/>
                    <a:pt x="44" y="133"/>
                    <a:pt x="44" y="133"/>
                  </a:cubicBezTo>
                  <a:cubicBezTo>
                    <a:pt x="44" y="133"/>
                    <a:pt x="45" y="133"/>
                    <a:pt x="45" y="133"/>
                  </a:cubicBezTo>
                  <a:cubicBezTo>
                    <a:pt x="46" y="132"/>
                    <a:pt x="47" y="131"/>
                    <a:pt x="48" y="130"/>
                  </a:cubicBezTo>
                  <a:close/>
                  <a:moveTo>
                    <a:pt x="94" y="8"/>
                  </a:moveTo>
                  <a:cubicBezTo>
                    <a:pt x="92" y="7"/>
                    <a:pt x="92" y="7"/>
                    <a:pt x="91" y="8"/>
                  </a:cubicBezTo>
                  <a:cubicBezTo>
                    <a:pt x="92" y="9"/>
                    <a:pt x="92" y="9"/>
                    <a:pt x="92" y="9"/>
                  </a:cubicBezTo>
                  <a:cubicBezTo>
                    <a:pt x="93" y="9"/>
                    <a:pt x="93" y="9"/>
                    <a:pt x="94" y="8"/>
                  </a:cubicBezTo>
                  <a:close/>
                  <a:moveTo>
                    <a:pt x="54" y="109"/>
                  </a:moveTo>
                  <a:cubicBezTo>
                    <a:pt x="55" y="111"/>
                    <a:pt x="55" y="111"/>
                    <a:pt x="57" y="111"/>
                  </a:cubicBezTo>
                  <a:cubicBezTo>
                    <a:pt x="56" y="110"/>
                    <a:pt x="55" y="110"/>
                    <a:pt x="54" y="109"/>
                  </a:cubicBezTo>
                  <a:close/>
                  <a:moveTo>
                    <a:pt x="74" y="31"/>
                  </a:moveTo>
                  <a:cubicBezTo>
                    <a:pt x="73" y="32"/>
                    <a:pt x="72" y="32"/>
                    <a:pt x="71" y="33"/>
                  </a:cubicBezTo>
                  <a:cubicBezTo>
                    <a:pt x="71" y="33"/>
                    <a:pt x="71" y="33"/>
                    <a:pt x="71" y="33"/>
                  </a:cubicBezTo>
                  <a:cubicBezTo>
                    <a:pt x="72" y="33"/>
                    <a:pt x="72" y="33"/>
                    <a:pt x="73" y="33"/>
                  </a:cubicBezTo>
                  <a:cubicBezTo>
                    <a:pt x="74" y="33"/>
                    <a:pt x="74" y="32"/>
                    <a:pt x="74" y="31"/>
                  </a:cubicBezTo>
                  <a:close/>
                  <a:moveTo>
                    <a:pt x="119" y="130"/>
                  </a:moveTo>
                  <a:cubicBezTo>
                    <a:pt x="119" y="130"/>
                    <a:pt x="119" y="130"/>
                    <a:pt x="120" y="130"/>
                  </a:cubicBezTo>
                  <a:cubicBezTo>
                    <a:pt x="121" y="130"/>
                    <a:pt x="121" y="130"/>
                    <a:pt x="121" y="130"/>
                  </a:cubicBezTo>
                  <a:cubicBezTo>
                    <a:pt x="121" y="129"/>
                    <a:pt x="120" y="129"/>
                    <a:pt x="119" y="129"/>
                  </a:cubicBezTo>
                  <a:cubicBezTo>
                    <a:pt x="119" y="129"/>
                    <a:pt x="119" y="130"/>
                    <a:pt x="119" y="130"/>
                  </a:cubicBezTo>
                  <a:close/>
                  <a:moveTo>
                    <a:pt x="98" y="16"/>
                  </a:moveTo>
                  <a:cubicBezTo>
                    <a:pt x="99" y="16"/>
                    <a:pt x="99" y="16"/>
                    <a:pt x="99" y="17"/>
                  </a:cubicBezTo>
                  <a:cubicBezTo>
                    <a:pt x="100" y="16"/>
                    <a:pt x="100" y="16"/>
                    <a:pt x="101" y="15"/>
                  </a:cubicBezTo>
                  <a:cubicBezTo>
                    <a:pt x="100" y="15"/>
                    <a:pt x="100" y="15"/>
                    <a:pt x="99" y="14"/>
                  </a:cubicBezTo>
                  <a:cubicBezTo>
                    <a:pt x="99" y="15"/>
                    <a:pt x="99" y="15"/>
                    <a:pt x="98" y="16"/>
                  </a:cubicBezTo>
                  <a:close/>
                  <a:moveTo>
                    <a:pt x="56" y="107"/>
                  </a:moveTo>
                  <a:cubicBezTo>
                    <a:pt x="56" y="107"/>
                    <a:pt x="56" y="107"/>
                    <a:pt x="56" y="107"/>
                  </a:cubicBezTo>
                  <a:cubicBezTo>
                    <a:pt x="55" y="106"/>
                    <a:pt x="54" y="105"/>
                    <a:pt x="52" y="104"/>
                  </a:cubicBezTo>
                  <a:cubicBezTo>
                    <a:pt x="53" y="105"/>
                    <a:pt x="53" y="105"/>
                    <a:pt x="53" y="105"/>
                  </a:cubicBezTo>
                  <a:cubicBezTo>
                    <a:pt x="54" y="106"/>
                    <a:pt x="55" y="106"/>
                    <a:pt x="56" y="107"/>
                  </a:cubicBezTo>
                  <a:close/>
                  <a:moveTo>
                    <a:pt x="94" y="14"/>
                  </a:moveTo>
                  <a:cubicBezTo>
                    <a:pt x="93" y="14"/>
                    <a:pt x="93" y="15"/>
                    <a:pt x="92" y="16"/>
                  </a:cubicBezTo>
                  <a:cubicBezTo>
                    <a:pt x="93" y="16"/>
                    <a:pt x="94" y="15"/>
                    <a:pt x="95" y="15"/>
                  </a:cubicBezTo>
                  <a:cubicBezTo>
                    <a:pt x="94" y="15"/>
                    <a:pt x="94" y="14"/>
                    <a:pt x="94" y="14"/>
                  </a:cubicBezTo>
                  <a:close/>
                  <a:moveTo>
                    <a:pt x="94" y="125"/>
                  </a:moveTo>
                  <a:cubicBezTo>
                    <a:pt x="95" y="125"/>
                    <a:pt x="96" y="126"/>
                    <a:pt x="97" y="126"/>
                  </a:cubicBezTo>
                  <a:cubicBezTo>
                    <a:pt x="97" y="126"/>
                    <a:pt x="97" y="126"/>
                    <a:pt x="98" y="126"/>
                  </a:cubicBezTo>
                  <a:cubicBezTo>
                    <a:pt x="96" y="125"/>
                    <a:pt x="95" y="124"/>
                    <a:pt x="94" y="124"/>
                  </a:cubicBezTo>
                  <a:cubicBezTo>
                    <a:pt x="94" y="124"/>
                    <a:pt x="94" y="124"/>
                    <a:pt x="94" y="125"/>
                  </a:cubicBezTo>
                  <a:close/>
                  <a:moveTo>
                    <a:pt x="98" y="22"/>
                  </a:moveTo>
                  <a:cubicBezTo>
                    <a:pt x="98" y="22"/>
                    <a:pt x="98" y="22"/>
                    <a:pt x="98" y="22"/>
                  </a:cubicBezTo>
                  <a:cubicBezTo>
                    <a:pt x="97" y="23"/>
                    <a:pt x="96" y="24"/>
                    <a:pt x="95" y="25"/>
                  </a:cubicBezTo>
                  <a:cubicBezTo>
                    <a:pt x="95" y="25"/>
                    <a:pt x="95" y="25"/>
                    <a:pt x="95" y="25"/>
                  </a:cubicBezTo>
                  <a:cubicBezTo>
                    <a:pt x="95" y="25"/>
                    <a:pt x="96" y="25"/>
                    <a:pt x="96" y="24"/>
                  </a:cubicBezTo>
                  <a:cubicBezTo>
                    <a:pt x="97" y="23"/>
                    <a:pt x="97" y="23"/>
                    <a:pt x="98" y="22"/>
                  </a:cubicBezTo>
                  <a:close/>
                  <a:moveTo>
                    <a:pt x="3" y="123"/>
                  </a:moveTo>
                  <a:cubicBezTo>
                    <a:pt x="3" y="125"/>
                    <a:pt x="3" y="128"/>
                    <a:pt x="3" y="130"/>
                  </a:cubicBezTo>
                  <a:cubicBezTo>
                    <a:pt x="3" y="128"/>
                    <a:pt x="3" y="125"/>
                    <a:pt x="3" y="123"/>
                  </a:cubicBezTo>
                  <a:close/>
                  <a:moveTo>
                    <a:pt x="95" y="59"/>
                  </a:moveTo>
                  <a:cubicBezTo>
                    <a:pt x="94" y="60"/>
                    <a:pt x="94" y="61"/>
                    <a:pt x="94" y="62"/>
                  </a:cubicBezTo>
                  <a:cubicBezTo>
                    <a:pt x="95" y="62"/>
                    <a:pt x="95" y="61"/>
                    <a:pt x="95" y="59"/>
                  </a:cubicBezTo>
                  <a:close/>
                  <a:moveTo>
                    <a:pt x="119" y="206"/>
                  </a:moveTo>
                  <a:cubicBezTo>
                    <a:pt x="119" y="206"/>
                    <a:pt x="119" y="206"/>
                    <a:pt x="119" y="205"/>
                  </a:cubicBezTo>
                  <a:cubicBezTo>
                    <a:pt x="119" y="205"/>
                    <a:pt x="119" y="204"/>
                    <a:pt x="119" y="203"/>
                  </a:cubicBezTo>
                  <a:cubicBezTo>
                    <a:pt x="119" y="203"/>
                    <a:pt x="119" y="203"/>
                    <a:pt x="119" y="203"/>
                  </a:cubicBezTo>
                  <a:cubicBezTo>
                    <a:pt x="119" y="203"/>
                    <a:pt x="119" y="203"/>
                    <a:pt x="119" y="203"/>
                  </a:cubicBezTo>
                  <a:cubicBezTo>
                    <a:pt x="119" y="204"/>
                    <a:pt x="119" y="205"/>
                    <a:pt x="119" y="206"/>
                  </a:cubicBezTo>
                  <a:close/>
                  <a:moveTo>
                    <a:pt x="114" y="32"/>
                  </a:moveTo>
                  <a:cubicBezTo>
                    <a:pt x="114" y="31"/>
                    <a:pt x="114" y="30"/>
                    <a:pt x="114" y="29"/>
                  </a:cubicBezTo>
                  <a:cubicBezTo>
                    <a:pt x="114" y="29"/>
                    <a:pt x="114" y="28"/>
                    <a:pt x="114" y="28"/>
                  </a:cubicBezTo>
                  <a:cubicBezTo>
                    <a:pt x="114" y="29"/>
                    <a:pt x="114" y="30"/>
                    <a:pt x="114" y="31"/>
                  </a:cubicBezTo>
                  <a:cubicBezTo>
                    <a:pt x="114" y="32"/>
                    <a:pt x="114" y="32"/>
                    <a:pt x="114" y="32"/>
                  </a:cubicBezTo>
                  <a:close/>
                  <a:moveTo>
                    <a:pt x="88" y="21"/>
                  </a:moveTo>
                  <a:cubicBezTo>
                    <a:pt x="88" y="21"/>
                    <a:pt x="87" y="22"/>
                    <a:pt x="87" y="23"/>
                  </a:cubicBezTo>
                  <a:cubicBezTo>
                    <a:pt x="88" y="22"/>
                    <a:pt x="89" y="22"/>
                    <a:pt x="89" y="21"/>
                  </a:cubicBezTo>
                  <a:cubicBezTo>
                    <a:pt x="89" y="21"/>
                    <a:pt x="89" y="21"/>
                    <a:pt x="88" y="21"/>
                  </a:cubicBezTo>
                  <a:close/>
                  <a:moveTo>
                    <a:pt x="97" y="44"/>
                  </a:moveTo>
                  <a:cubicBezTo>
                    <a:pt x="96" y="44"/>
                    <a:pt x="96" y="44"/>
                    <a:pt x="95" y="44"/>
                  </a:cubicBezTo>
                  <a:cubicBezTo>
                    <a:pt x="95" y="45"/>
                    <a:pt x="96" y="46"/>
                    <a:pt x="96" y="47"/>
                  </a:cubicBezTo>
                  <a:cubicBezTo>
                    <a:pt x="96" y="47"/>
                    <a:pt x="96" y="47"/>
                    <a:pt x="96" y="47"/>
                  </a:cubicBezTo>
                  <a:cubicBezTo>
                    <a:pt x="96" y="46"/>
                    <a:pt x="96" y="45"/>
                    <a:pt x="97" y="44"/>
                  </a:cubicBezTo>
                  <a:close/>
                  <a:moveTo>
                    <a:pt x="27" y="106"/>
                  </a:moveTo>
                  <a:cubicBezTo>
                    <a:pt x="28" y="105"/>
                    <a:pt x="29" y="104"/>
                    <a:pt x="30" y="103"/>
                  </a:cubicBezTo>
                  <a:cubicBezTo>
                    <a:pt x="29" y="103"/>
                    <a:pt x="29" y="104"/>
                    <a:pt x="28" y="104"/>
                  </a:cubicBezTo>
                  <a:cubicBezTo>
                    <a:pt x="27" y="104"/>
                    <a:pt x="27" y="105"/>
                    <a:pt x="27" y="106"/>
                  </a:cubicBezTo>
                  <a:close/>
                  <a:moveTo>
                    <a:pt x="58" y="35"/>
                  </a:moveTo>
                  <a:cubicBezTo>
                    <a:pt x="57" y="36"/>
                    <a:pt x="55" y="37"/>
                    <a:pt x="55" y="38"/>
                  </a:cubicBezTo>
                  <a:cubicBezTo>
                    <a:pt x="56" y="37"/>
                    <a:pt x="57" y="37"/>
                    <a:pt x="58" y="35"/>
                  </a:cubicBezTo>
                  <a:close/>
                  <a:moveTo>
                    <a:pt x="22" y="97"/>
                  </a:moveTo>
                  <a:cubicBezTo>
                    <a:pt x="21" y="98"/>
                    <a:pt x="21" y="99"/>
                    <a:pt x="21" y="100"/>
                  </a:cubicBezTo>
                  <a:cubicBezTo>
                    <a:pt x="22" y="99"/>
                    <a:pt x="22" y="98"/>
                    <a:pt x="22" y="97"/>
                  </a:cubicBezTo>
                  <a:close/>
                  <a:moveTo>
                    <a:pt x="109" y="195"/>
                  </a:moveTo>
                  <a:cubicBezTo>
                    <a:pt x="109" y="196"/>
                    <a:pt x="108" y="196"/>
                    <a:pt x="108" y="196"/>
                  </a:cubicBezTo>
                  <a:cubicBezTo>
                    <a:pt x="108" y="197"/>
                    <a:pt x="108" y="197"/>
                    <a:pt x="108" y="198"/>
                  </a:cubicBezTo>
                  <a:cubicBezTo>
                    <a:pt x="108" y="198"/>
                    <a:pt x="109" y="198"/>
                    <a:pt x="109" y="197"/>
                  </a:cubicBezTo>
                  <a:cubicBezTo>
                    <a:pt x="109" y="197"/>
                    <a:pt x="109" y="196"/>
                    <a:pt x="109" y="195"/>
                  </a:cubicBezTo>
                  <a:close/>
                  <a:moveTo>
                    <a:pt x="72" y="23"/>
                  </a:moveTo>
                  <a:cubicBezTo>
                    <a:pt x="70" y="22"/>
                    <a:pt x="70" y="22"/>
                    <a:pt x="69" y="23"/>
                  </a:cubicBezTo>
                  <a:cubicBezTo>
                    <a:pt x="70" y="23"/>
                    <a:pt x="71" y="24"/>
                    <a:pt x="72" y="23"/>
                  </a:cubicBezTo>
                  <a:close/>
                  <a:moveTo>
                    <a:pt x="109" y="208"/>
                  </a:moveTo>
                  <a:cubicBezTo>
                    <a:pt x="108" y="209"/>
                    <a:pt x="107" y="209"/>
                    <a:pt x="108" y="210"/>
                  </a:cubicBezTo>
                  <a:cubicBezTo>
                    <a:pt x="108" y="210"/>
                    <a:pt x="109" y="210"/>
                    <a:pt x="109" y="210"/>
                  </a:cubicBezTo>
                  <a:cubicBezTo>
                    <a:pt x="109" y="209"/>
                    <a:pt x="109" y="209"/>
                    <a:pt x="109" y="208"/>
                  </a:cubicBezTo>
                  <a:close/>
                  <a:moveTo>
                    <a:pt x="45" y="112"/>
                  </a:moveTo>
                  <a:cubicBezTo>
                    <a:pt x="45" y="111"/>
                    <a:pt x="45" y="110"/>
                    <a:pt x="44" y="110"/>
                  </a:cubicBezTo>
                  <a:cubicBezTo>
                    <a:pt x="44" y="110"/>
                    <a:pt x="44" y="111"/>
                    <a:pt x="44" y="111"/>
                  </a:cubicBezTo>
                  <a:cubicBezTo>
                    <a:pt x="44" y="112"/>
                    <a:pt x="45" y="112"/>
                    <a:pt x="45" y="112"/>
                  </a:cubicBezTo>
                  <a:close/>
                  <a:moveTo>
                    <a:pt x="123" y="220"/>
                  </a:moveTo>
                  <a:cubicBezTo>
                    <a:pt x="123" y="220"/>
                    <a:pt x="123" y="220"/>
                    <a:pt x="123" y="220"/>
                  </a:cubicBezTo>
                  <a:cubicBezTo>
                    <a:pt x="122" y="221"/>
                    <a:pt x="123" y="222"/>
                    <a:pt x="123" y="223"/>
                  </a:cubicBezTo>
                  <a:cubicBezTo>
                    <a:pt x="123" y="222"/>
                    <a:pt x="123" y="222"/>
                    <a:pt x="124" y="222"/>
                  </a:cubicBezTo>
                  <a:cubicBezTo>
                    <a:pt x="123" y="221"/>
                    <a:pt x="123" y="221"/>
                    <a:pt x="123" y="220"/>
                  </a:cubicBezTo>
                  <a:close/>
                  <a:moveTo>
                    <a:pt x="120" y="218"/>
                  </a:moveTo>
                  <a:cubicBezTo>
                    <a:pt x="120" y="218"/>
                    <a:pt x="120" y="218"/>
                    <a:pt x="120" y="217"/>
                  </a:cubicBezTo>
                  <a:cubicBezTo>
                    <a:pt x="120" y="217"/>
                    <a:pt x="120" y="216"/>
                    <a:pt x="120" y="215"/>
                  </a:cubicBezTo>
                  <a:cubicBezTo>
                    <a:pt x="120" y="215"/>
                    <a:pt x="119" y="216"/>
                    <a:pt x="119" y="216"/>
                  </a:cubicBezTo>
                  <a:cubicBezTo>
                    <a:pt x="119" y="216"/>
                    <a:pt x="119" y="217"/>
                    <a:pt x="120" y="218"/>
                  </a:cubicBezTo>
                  <a:close/>
                  <a:moveTo>
                    <a:pt x="43" y="127"/>
                  </a:moveTo>
                  <a:cubicBezTo>
                    <a:pt x="44" y="126"/>
                    <a:pt x="44" y="125"/>
                    <a:pt x="45" y="124"/>
                  </a:cubicBezTo>
                  <a:cubicBezTo>
                    <a:pt x="44" y="125"/>
                    <a:pt x="43" y="125"/>
                    <a:pt x="43" y="127"/>
                  </a:cubicBezTo>
                  <a:close/>
                  <a:moveTo>
                    <a:pt x="25" y="147"/>
                  </a:moveTo>
                  <a:cubicBezTo>
                    <a:pt x="25" y="147"/>
                    <a:pt x="25" y="147"/>
                    <a:pt x="26" y="147"/>
                  </a:cubicBezTo>
                  <a:cubicBezTo>
                    <a:pt x="26" y="146"/>
                    <a:pt x="26" y="145"/>
                    <a:pt x="26" y="144"/>
                  </a:cubicBezTo>
                  <a:cubicBezTo>
                    <a:pt x="25" y="145"/>
                    <a:pt x="25" y="146"/>
                    <a:pt x="25" y="147"/>
                  </a:cubicBezTo>
                  <a:close/>
                  <a:moveTo>
                    <a:pt x="100" y="64"/>
                  </a:moveTo>
                  <a:cubicBezTo>
                    <a:pt x="99" y="64"/>
                    <a:pt x="98" y="64"/>
                    <a:pt x="98" y="65"/>
                  </a:cubicBezTo>
                  <a:cubicBezTo>
                    <a:pt x="98" y="65"/>
                    <a:pt x="99" y="65"/>
                    <a:pt x="99" y="66"/>
                  </a:cubicBezTo>
                  <a:cubicBezTo>
                    <a:pt x="100" y="65"/>
                    <a:pt x="100" y="65"/>
                    <a:pt x="100" y="64"/>
                  </a:cubicBezTo>
                  <a:close/>
                  <a:moveTo>
                    <a:pt x="26" y="95"/>
                  </a:moveTo>
                  <a:cubicBezTo>
                    <a:pt x="26" y="95"/>
                    <a:pt x="25" y="95"/>
                    <a:pt x="25" y="96"/>
                  </a:cubicBezTo>
                  <a:cubicBezTo>
                    <a:pt x="24" y="96"/>
                    <a:pt x="24" y="96"/>
                    <a:pt x="25" y="97"/>
                  </a:cubicBezTo>
                  <a:cubicBezTo>
                    <a:pt x="25" y="97"/>
                    <a:pt x="26" y="96"/>
                    <a:pt x="26" y="95"/>
                  </a:cubicBezTo>
                  <a:close/>
                  <a:moveTo>
                    <a:pt x="23" y="136"/>
                  </a:moveTo>
                  <a:cubicBezTo>
                    <a:pt x="23" y="137"/>
                    <a:pt x="23" y="138"/>
                    <a:pt x="24" y="138"/>
                  </a:cubicBezTo>
                  <a:cubicBezTo>
                    <a:pt x="24" y="137"/>
                    <a:pt x="24" y="137"/>
                    <a:pt x="23" y="136"/>
                  </a:cubicBezTo>
                  <a:close/>
                  <a:moveTo>
                    <a:pt x="48" y="117"/>
                  </a:moveTo>
                  <a:cubicBezTo>
                    <a:pt x="49" y="117"/>
                    <a:pt x="48" y="117"/>
                    <a:pt x="48" y="116"/>
                  </a:cubicBezTo>
                  <a:cubicBezTo>
                    <a:pt x="48" y="116"/>
                    <a:pt x="48" y="115"/>
                    <a:pt x="48" y="116"/>
                  </a:cubicBezTo>
                  <a:cubicBezTo>
                    <a:pt x="47" y="116"/>
                    <a:pt x="47" y="116"/>
                    <a:pt x="47" y="116"/>
                  </a:cubicBezTo>
                  <a:cubicBezTo>
                    <a:pt x="47" y="117"/>
                    <a:pt x="48" y="117"/>
                    <a:pt x="48" y="117"/>
                  </a:cubicBezTo>
                  <a:close/>
                  <a:moveTo>
                    <a:pt x="39" y="54"/>
                  </a:moveTo>
                  <a:cubicBezTo>
                    <a:pt x="39" y="53"/>
                    <a:pt x="40" y="53"/>
                    <a:pt x="40" y="52"/>
                  </a:cubicBezTo>
                  <a:cubicBezTo>
                    <a:pt x="40" y="52"/>
                    <a:pt x="40" y="52"/>
                    <a:pt x="40" y="52"/>
                  </a:cubicBezTo>
                  <a:cubicBezTo>
                    <a:pt x="40" y="52"/>
                    <a:pt x="39" y="52"/>
                    <a:pt x="39" y="53"/>
                  </a:cubicBezTo>
                  <a:cubicBezTo>
                    <a:pt x="39" y="53"/>
                    <a:pt x="39" y="54"/>
                    <a:pt x="39" y="54"/>
                  </a:cubicBezTo>
                  <a:close/>
                  <a:moveTo>
                    <a:pt x="82" y="43"/>
                  </a:moveTo>
                  <a:cubicBezTo>
                    <a:pt x="83" y="42"/>
                    <a:pt x="84" y="41"/>
                    <a:pt x="85" y="41"/>
                  </a:cubicBezTo>
                  <a:cubicBezTo>
                    <a:pt x="83" y="41"/>
                    <a:pt x="82" y="42"/>
                    <a:pt x="82" y="43"/>
                  </a:cubicBezTo>
                  <a:close/>
                  <a:moveTo>
                    <a:pt x="19" y="133"/>
                  </a:moveTo>
                  <a:cubicBezTo>
                    <a:pt x="19" y="133"/>
                    <a:pt x="19" y="133"/>
                    <a:pt x="19" y="133"/>
                  </a:cubicBezTo>
                  <a:cubicBezTo>
                    <a:pt x="18" y="134"/>
                    <a:pt x="18" y="135"/>
                    <a:pt x="17" y="136"/>
                  </a:cubicBezTo>
                  <a:cubicBezTo>
                    <a:pt x="19" y="135"/>
                    <a:pt x="18" y="134"/>
                    <a:pt x="19" y="133"/>
                  </a:cubicBezTo>
                  <a:close/>
                  <a:moveTo>
                    <a:pt x="47" y="100"/>
                  </a:moveTo>
                  <a:cubicBezTo>
                    <a:pt x="47" y="99"/>
                    <a:pt x="46" y="98"/>
                    <a:pt x="45" y="98"/>
                  </a:cubicBezTo>
                  <a:cubicBezTo>
                    <a:pt x="45" y="98"/>
                    <a:pt x="46" y="99"/>
                    <a:pt x="47" y="100"/>
                  </a:cubicBezTo>
                  <a:close/>
                  <a:moveTo>
                    <a:pt x="68" y="24"/>
                  </a:moveTo>
                  <a:cubicBezTo>
                    <a:pt x="68" y="25"/>
                    <a:pt x="67" y="25"/>
                    <a:pt x="67" y="25"/>
                  </a:cubicBezTo>
                  <a:cubicBezTo>
                    <a:pt x="67" y="26"/>
                    <a:pt x="68" y="26"/>
                    <a:pt x="68" y="26"/>
                  </a:cubicBezTo>
                  <a:cubicBezTo>
                    <a:pt x="68" y="26"/>
                    <a:pt x="69" y="25"/>
                    <a:pt x="69" y="25"/>
                  </a:cubicBezTo>
                  <a:cubicBezTo>
                    <a:pt x="69" y="25"/>
                    <a:pt x="68" y="25"/>
                    <a:pt x="68" y="24"/>
                  </a:cubicBezTo>
                  <a:close/>
                  <a:moveTo>
                    <a:pt x="23" y="144"/>
                  </a:moveTo>
                  <a:cubicBezTo>
                    <a:pt x="24" y="143"/>
                    <a:pt x="24" y="142"/>
                    <a:pt x="24" y="141"/>
                  </a:cubicBezTo>
                  <a:cubicBezTo>
                    <a:pt x="23" y="141"/>
                    <a:pt x="23" y="141"/>
                    <a:pt x="23" y="141"/>
                  </a:cubicBezTo>
                  <a:cubicBezTo>
                    <a:pt x="23" y="142"/>
                    <a:pt x="23" y="143"/>
                    <a:pt x="23" y="144"/>
                  </a:cubicBezTo>
                  <a:close/>
                  <a:moveTo>
                    <a:pt x="133" y="135"/>
                  </a:moveTo>
                  <a:cubicBezTo>
                    <a:pt x="133" y="135"/>
                    <a:pt x="133" y="135"/>
                    <a:pt x="133" y="135"/>
                  </a:cubicBezTo>
                  <a:cubicBezTo>
                    <a:pt x="133" y="134"/>
                    <a:pt x="134" y="134"/>
                    <a:pt x="135" y="133"/>
                  </a:cubicBezTo>
                  <a:cubicBezTo>
                    <a:pt x="134" y="133"/>
                    <a:pt x="134" y="133"/>
                    <a:pt x="134" y="133"/>
                  </a:cubicBezTo>
                  <a:cubicBezTo>
                    <a:pt x="133" y="134"/>
                    <a:pt x="133" y="134"/>
                    <a:pt x="133" y="135"/>
                  </a:cubicBezTo>
                  <a:close/>
                  <a:moveTo>
                    <a:pt x="109" y="133"/>
                  </a:moveTo>
                  <a:cubicBezTo>
                    <a:pt x="109" y="133"/>
                    <a:pt x="109" y="133"/>
                    <a:pt x="108" y="133"/>
                  </a:cubicBezTo>
                  <a:cubicBezTo>
                    <a:pt x="108" y="134"/>
                    <a:pt x="108" y="135"/>
                    <a:pt x="107" y="135"/>
                  </a:cubicBezTo>
                  <a:cubicBezTo>
                    <a:pt x="107" y="135"/>
                    <a:pt x="107" y="135"/>
                    <a:pt x="107" y="135"/>
                  </a:cubicBezTo>
                  <a:cubicBezTo>
                    <a:pt x="108" y="135"/>
                    <a:pt x="109" y="134"/>
                    <a:pt x="109" y="133"/>
                  </a:cubicBezTo>
                  <a:close/>
                  <a:moveTo>
                    <a:pt x="47" y="149"/>
                  </a:moveTo>
                  <a:cubicBezTo>
                    <a:pt x="46" y="148"/>
                    <a:pt x="46" y="148"/>
                    <a:pt x="45" y="149"/>
                  </a:cubicBezTo>
                  <a:cubicBezTo>
                    <a:pt x="45" y="149"/>
                    <a:pt x="45" y="149"/>
                    <a:pt x="45" y="149"/>
                  </a:cubicBezTo>
                  <a:cubicBezTo>
                    <a:pt x="44" y="150"/>
                    <a:pt x="44" y="150"/>
                    <a:pt x="44" y="150"/>
                  </a:cubicBezTo>
                  <a:cubicBezTo>
                    <a:pt x="44" y="150"/>
                    <a:pt x="44" y="150"/>
                    <a:pt x="44" y="150"/>
                  </a:cubicBezTo>
                  <a:cubicBezTo>
                    <a:pt x="45" y="150"/>
                    <a:pt x="46" y="149"/>
                    <a:pt x="47" y="149"/>
                  </a:cubicBezTo>
                  <a:close/>
                  <a:moveTo>
                    <a:pt x="104" y="43"/>
                  </a:moveTo>
                  <a:cubicBezTo>
                    <a:pt x="104" y="42"/>
                    <a:pt x="103" y="42"/>
                    <a:pt x="103" y="42"/>
                  </a:cubicBezTo>
                  <a:cubicBezTo>
                    <a:pt x="103" y="42"/>
                    <a:pt x="103" y="43"/>
                    <a:pt x="103" y="43"/>
                  </a:cubicBezTo>
                  <a:cubicBezTo>
                    <a:pt x="103" y="43"/>
                    <a:pt x="103" y="43"/>
                    <a:pt x="104" y="44"/>
                  </a:cubicBezTo>
                  <a:cubicBezTo>
                    <a:pt x="104" y="43"/>
                    <a:pt x="104" y="43"/>
                    <a:pt x="104" y="43"/>
                  </a:cubicBezTo>
                  <a:close/>
                  <a:moveTo>
                    <a:pt x="122" y="196"/>
                  </a:moveTo>
                  <a:cubicBezTo>
                    <a:pt x="122" y="196"/>
                    <a:pt x="121" y="196"/>
                    <a:pt x="121" y="197"/>
                  </a:cubicBezTo>
                  <a:cubicBezTo>
                    <a:pt x="121" y="197"/>
                    <a:pt x="121" y="198"/>
                    <a:pt x="121" y="199"/>
                  </a:cubicBezTo>
                  <a:cubicBezTo>
                    <a:pt x="122" y="198"/>
                    <a:pt x="122" y="198"/>
                    <a:pt x="122" y="196"/>
                  </a:cubicBezTo>
                  <a:close/>
                  <a:moveTo>
                    <a:pt x="113" y="212"/>
                  </a:moveTo>
                  <a:cubicBezTo>
                    <a:pt x="113" y="213"/>
                    <a:pt x="113" y="213"/>
                    <a:pt x="113" y="214"/>
                  </a:cubicBezTo>
                  <a:cubicBezTo>
                    <a:pt x="113" y="214"/>
                    <a:pt x="114" y="214"/>
                    <a:pt x="113" y="214"/>
                  </a:cubicBezTo>
                  <a:cubicBezTo>
                    <a:pt x="113" y="213"/>
                    <a:pt x="114" y="213"/>
                    <a:pt x="113" y="212"/>
                  </a:cubicBezTo>
                  <a:close/>
                  <a:moveTo>
                    <a:pt x="111" y="54"/>
                  </a:moveTo>
                  <a:cubicBezTo>
                    <a:pt x="111" y="54"/>
                    <a:pt x="111" y="54"/>
                    <a:pt x="111" y="54"/>
                  </a:cubicBezTo>
                  <a:cubicBezTo>
                    <a:pt x="111" y="55"/>
                    <a:pt x="110" y="56"/>
                    <a:pt x="110" y="57"/>
                  </a:cubicBezTo>
                  <a:cubicBezTo>
                    <a:pt x="110" y="57"/>
                    <a:pt x="110" y="57"/>
                    <a:pt x="110" y="57"/>
                  </a:cubicBezTo>
                  <a:cubicBezTo>
                    <a:pt x="110" y="57"/>
                    <a:pt x="110" y="57"/>
                    <a:pt x="110" y="57"/>
                  </a:cubicBezTo>
                  <a:cubicBezTo>
                    <a:pt x="111" y="56"/>
                    <a:pt x="111" y="55"/>
                    <a:pt x="111" y="54"/>
                  </a:cubicBezTo>
                  <a:close/>
                  <a:moveTo>
                    <a:pt x="98" y="74"/>
                  </a:moveTo>
                  <a:cubicBezTo>
                    <a:pt x="99" y="74"/>
                    <a:pt x="99" y="74"/>
                    <a:pt x="100" y="73"/>
                  </a:cubicBezTo>
                  <a:cubicBezTo>
                    <a:pt x="99" y="73"/>
                    <a:pt x="99" y="73"/>
                    <a:pt x="98" y="73"/>
                  </a:cubicBezTo>
                  <a:cubicBezTo>
                    <a:pt x="98" y="73"/>
                    <a:pt x="98" y="73"/>
                    <a:pt x="98" y="74"/>
                  </a:cubicBezTo>
                  <a:close/>
                  <a:moveTo>
                    <a:pt x="55" y="49"/>
                  </a:moveTo>
                  <a:cubicBezTo>
                    <a:pt x="56" y="49"/>
                    <a:pt x="57" y="48"/>
                    <a:pt x="58" y="48"/>
                  </a:cubicBezTo>
                  <a:cubicBezTo>
                    <a:pt x="57" y="48"/>
                    <a:pt x="56" y="48"/>
                    <a:pt x="55" y="49"/>
                  </a:cubicBezTo>
                  <a:close/>
                  <a:moveTo>
                    <a:pt x="76" y="21"/>
                  </a:moveTo>
                  <a:cubicBezTo>
                    <a:pt x="78" y="21"/>
                    <a:pt x="78" y="21"/>
                    <a:pt x="78" y="20"/>
                  </a:cubicBezTo>
                  <a:cubicBezTo>
                    <a:pt x="77" y="20"/>
                    <a:pt x="77" y="21"/>
                    <a:pt x="76" y="21"/>
                  </a:cubicBezTo>
                  <a:close/>
                  <a:moveTo>
                    <a:pt x="18" y="97"/>
                  </a:moveTo>
                  <a:cubicBezTo>
                    <a:pt x="20" y="96"/>
                    <a:pt x="20" y="96"/>
                    <a:pt x="20" y="95"/>
                  </a:cubicBezTo>
                  <a:cubicBezTo>
                    <a:pt x="19" y="96"/>
                    <a:pt x="19" y="96"/>
                    <a:pt x="18" y="97"/>
                  </a:cubicBezTo>
                  <a:close/>
                  <a:moveTo>
                    <a:pt x="23" y="132"/>
                  </a:moveTo>
                  <a:cubicBezTo>
                    <a:pt x="23" y="133"/>
                    <a:pt x="23" y="133"/>
                    <a:pt x="23" y="134"/>
                  </a:cubicBezTo>
                  <a:cubicBezTo>
                    <a:pt x="24" y="133"/>
                    <a:pt x="24" y="133"/>
                    <a:pt x="24" y="133"/>
                  </a:cubicBezTo>
                  <a:cubicBezTo>
                    <a:pt x="24" y="133"/>
                    <a:pt x="24" y="133"/>
                    <a:pt x="24" y="132"/>
                  </a:cubicBezTo>
                  <a:cubicBezTo>
                    <a:pt x="24" y="132"/>
                    <a:pt x="24" y="132"/>
                    <a:pt x="23" y="132"/>
                  </a:cubicBezTo>
                  <a:close/>
                  <a:moveTo>
                    <a:pt x="125" y="131"/>
                  </a:moveTo>
                  <a:cubicBezTo>
                    <a:pt x="127" y="132"/>
                    <a:pt x="127" y="132"/>
                    <a:pt x="128" y="131"/>
                  </a:cubicBezTo>
                  <a:cubicBezTo>
                    <a:pt x="127" y="131"/>
                    <a:pt x="126" y="131"/>
                    <a:pt x="125" y="131"/>
                  </a:cubicBezTo>
                  <a:close/>
                  <a:moveTo>
                    <a:pt x="81" y="11"/>
                  </a:moveTo>
                  <a:cubicBezTo>
                    <a:pt x="80" y="11"/>
                    <a:pt x="79" y="10"/>
                    <a:pt x="78" y="12"/>
                  </a:cubicBezTo>
                  <a:cubicBezTo>
                    <a:pt x="79" y="11"/>
                    <a:pt x="80" y="11"/>
                    <a:pt x="81" y="11"/>
                  </a:cubicBezTo>
                  <a:close/>
                  <a:moveTo>
                    <a:pt x="47" y="128"/>
                  </a:moveTo>
                  <a:cubicBezTo>
                    <a:pt x="47" y="128"/>
                    <a:pt x="47" y="128"/>
                    <a:pt x="48" y="128"/>
                  </a:cubicBezTo>
                  <a:cubicBezTo>
                    <a:pt x="48" y="127"/>
                    <a:pt x="49" y="127"/>
                    <a:pt x="49" y="127"/>
                  </a:cubicBezTo>
                  <a:cubicBezTo>
                    <a:pt x="50" y="126"/>
                    <a:pt x="50" y="126"/>
                    <a:pt x="50" y="126"/>
                  </a:cubicBezTo>
                  <a:cubicBezTo>
                    <a:pt x="49" y="126"/>
                    <a:pt x="48" y="127"/>
                    <a:pt x="47" y="128"/>
                  </a:cubicBezTo>
                  <a:close/>
                  <a:moveTo>
                    <a:pt x="34" y="41"/>
                  </a:moveTo>
                  <a:cubicBezTo>
                    <a:pt x="33" y="42"/>
                    <a:pt x="32" y="44"/>
                    <a:pt x="32" y="45"/>
                  </a:cubicBezTo>
                  <a:cubicBezTo>
                    <a:pt x="33" y="44"/>
                    <a:pt x="34" y="43"/>
                    <a:pt x="34" y="41"/>
                  </a:cubicBezTo>
                  <a:close/>
                  <a:moveTo>
                    <a:pt x="31" y="142"/>
                  </a:moveTo>
                  <a:cubicBezTo>
                    <a:pt x="31" y="143"/>
                    <a:pt x="32" y="143"/>
                    <a:pt x="32" y="143"/>
                  </a:cubicBezTo>
                  <a:cubicBezTo>
                    <a:pt x="33" y="143"/>
                    <a:pt x="33" y="143"/>
                    <a:pt x="32" y="142"/>
                  </a:cubicBezTo>
                  <a:cubicBezTo>
                    <a:pt x="32" y="142"/>
                    <a:pt x="32" y="142"/>
                    <a:pt x="31" y="142"/>
                  </a:cubicBezTo>
                  <a:close/>
                  <a:moveTo>
                    <a:pt x="108" y="216"/>
                  </a:moveTo>
                  <a:cubicBezTo>
                    <a:pt x="109" y="215"/>
                    <a:pt x="109" y="215"/>
                    <a:pt x="109" y="214"/>
                  </a:cubicBezTo>
                  <a:cubicBezTo>
                    <a:pt x="108" y="215"/>
                    <a:pt x="108" y="215"/>
                    <a:pt x="108" y="216"/>
                  </a:cubicBezTo>
                  <a:close/>
                  <a:moveTo>
                    <a:pt x="48" y="45"/>
                  </a:moveTo>
                  <a:cubicBezTo>
                    <a:pt x="48" y="46"/>
                    <a:pt x="47" y="47"/>
                    <a:pt x="47" y="48"/>
                  </a:cubicBezTo>
                  <a:cubicBezTo>
                    <a:pt x="48" y="47"/>
                    <a:pt x="48" y="46"/>
                    <a:pt x="48" y="45"/>
                  </a:cubicBezTo>
                  <a:close/>
                  <a:moveTo>
                    <a:pt x="14" y="141"/>
                  </a:moveTo>
                  <a:cubicBezTo>
                    <a:pt x="14" y="141"/>
                    <a:pt x="14" y="141"/>
                    <a:pt x="13" y="141"/>
                  </a:cubicBezTo>
                  <a:cubicBezTo>
                    <a:pt x="13" y="141"/>
                    <a:pt x="13" y="142"/>
                    <a:pt x="12" y="143"/>
                  </a:cubicBezTo>
                  <a:cubicBezTo>
                    <a:pt x="13" y="143"/>
                    <a:pt x="13" y="143"/>
                    <a:pt x="13" y="143"/>
                  </a:cubicBezTo>
                  <a:cubicBezTo>
                    <a:pt x="13" y="142"/>
                    <a:pt x="13" y="142"/>
                    <a:pt x="14" y="141"/>
                  </a:cubicBezTo>
                  <a:close/>
                  <a:moveTo>
                    <a:pt x="4" y="140"/>
                  </a:moveTo>
                  <a:cubicBezTo>
                    <a:pt x="4" y="141"/>
                    <a:pt x="4" y="142"/>
                    <a:pt x="5" y="144"/>
                  </a:cubicBezTo>
                  <a:cubicBezTo>
                    <a:pt x="5" y="142"/>
                    <a:pt x="4" y="141"/>
                    <a:pt x="4" y="140"/>
                  </a:cubicBezTo>
                  <a:close/>
                  <a:moveTo>
                    <a:pt x="170" y="154"/>
                  </a:moveTo>
                  <a:cubicBezTo>
                    <a:pt x="169" y="154"/>
                    <a:pt x="169" y="154"/>
                    <a:pt x="168" y="154"/>
                  </a:cubicBezTo>
                  <a:cubicBezTo>
                    <a:pt x="168" y="154"/>
                    <a:pt x="168" y="154"/>
                    <a:pt x="168" y="154"/>
                  </a:cubicBezTo>
                  <a:cubicBezTo>
                    <a:pt x="169" y="155"/>
                    <a:pt x="169" y="155"/>
                    <a:pt x="170" y="154"/>
                  </a:cubicBezTo>
                  <a:close/>
                  <a:moveTo>
                    <a:pt x="153" y="148"/>
                  </a:moveTo>
                  <a:cubicBezTo>
                    <a:pt x="153" y="148"/>
                    <a:pt x="152" y="149"/>
                    <a:pt x="153" y="149"/>
                  </a:cubicBezTo>
                  <a:cubicBezTo>
                    <a:pt x="153" y="149"/>
                    <a:pt x="153" y="149"/>
                    <a:pt x="154" y="149"/>
                  </a:cubicBezTo>
                  <a:cubicBezTo>
                    <a:pt x="154" y="148"/>
                    <a:pt x="153" y="148"/>
                    <a:pt x="153" y="148"/>
                  </a:cubicBezTo>
                  <a:close/>
                  <a:moveTo>
                    <a:pt x="110" y="176"/>
                  </a:moveTo>
                  <a:cubicBezTo>
                    <a:pt x="110" y="176"/>
                    <a:pt x="110" y="176"/>
                    <a:pt x="110" y="176"/>
                  </a:cubicBezTo>
                  <a:cubicBezTo>
                    <a:pt x="110" y="176"/>
                    <a:pt x="109" y="177"/>
                    <a:pt x="108" y="177"/>
                  </a:cubicBezTo>
                  <a:cubicBezTo>
                    <a:pt x="108" y="177"/>
                    <a:pt x="108" y="177"/>
                    <a:pt x="108" y="177"/>
                  </a:cubicBezTo>
                  <a:cubicBezTo>
                    <a:pt x="109" y="177"/>
                    <a:pt x="110" y="177"/>
                    <a:pt x="110" y="176"/>
                  </a:cubicBezTo>
                  <a:close/>
                  <a:moveTo>
                    <a:pt x="79" y="43"/>
                  </a:moveTo>
                  <a:cubicBezTo>
                    <a:pt x="79" y="44"/>
                    <a:pt x="78" y="44"/>
                    <a:pt x="78" y="45"/>
                  </a:cubicBezTo>
                  <a:cubicBezTo>
                    <a:pt x="79" y="44"/>
                    <a:pt x="79" y="44"/>
                    <a:pt x="79" y="43"/>
                  </a:cubicBezTo>
                  <a:close/>
                  <a:moveTo>
                    <a:pt x="115" y="172"/>
                  </a:moveTo>
                  <a:cubicBezTo>
                    <a:pt x="115" y="172"/>
                    <a:pt x="116" y="172"/>
                    <a:pt x="116" y="171"/>
                  </a:cubicBezTo>
                  <a:cubicBezTo>
                    <a:pt x="115" y="171"/>
                    <a:pt x="115" y="171"/>
                    <a:pt x="114" y="171"/>
                  </a:cubicBezTo>
                  <a:cubicBezTo>
                    <a:pt x="114" y="172"/>
                    <a:pt x="114" y="172"/>
                    <a:pt x="115" y="172"/>
                  </a:cubicBezTo>
                  <a:close/>
                  <a:moveTo>
                    <a:pt x="36" y="86"/>
                  </a:moveTo>
                  <a:cubicBezTo>
                    <a:pt x="36" y="85"/>
                    <a:pt x="35" y="84"/>
                    <a:pt x="35" y="83"/>
                  </a:cubicBezTo>
                  <a:cubicBezTo>
                    <a:pt x="35" y="84"/>
                    <a:pt x="35" y="85"/>
                    <a:pt x="36" y="86"/>
                  </a:cubicBezTo>
                  <a:close/>
                  <a:moveTo>
                    <a:pt x="47" y="93"/>
                  </a:moveTo>
                  <a:cubicBezTo>
                    <a:pt x="47" y="93"/>
                    <a:pt x="47" y="93"/>
                    <a:pt x="47" y="93"/>
                  </a:cubicBezTo>
                  <a:cubicBezTo>
                    <a:pt x="46" y="92"/>
                    <a:pt x="45" y="91"/>
                    <a:pt x="45" y="91"/>
                  </a:cubicBezTo>
                  <a:cubicBezTo>
                    <a:pt x="45" y="91"/>
                    <a:pt x="44" y="91"/>
                    <a:pt x="44" y="91"/>
                  </a:cubicBezTo>
                  <a:cubicBezTo>
                    <a:pt x="45" y="92"/>
                    <a:pt x="46" y="92"/>
                    <a:pt x="47" y="93"/>
                  </a:cubicBezTo>
                  <a:close/>
                  <a:moveTo>
                    <a:pt x="66" y="38"/>
                  </a:moveTo>
                  <a:cubicBezTo>
                    <a:pt x="67" y="37"/>
                    <a:pt x="68" y="37"/>
                    <a:pt x="69" y="36"/>
                  </a:cubicBezTo>
                  <a:cubicBezTo>
                    <a:pt x="67" y="36"/>
                    <a:pt x="67" y="36"/>
                    <a:pt x="66" y="38"/>
                  </a:cubicBezTo>
                  <a:close/>
                  <a:moveTo>
                    <a:pt x="39" y="129"/>
                  </a:moveTo>
                  <a:cubicBezTo>
                    <a:pt x="39" y="129"/>
                    <a:pt x="39" y="129"/>
                    <a:pt x="40" y="129"/>
                  </a:cubicBezTo>
                  <a:cubicBezTo>
                    <a:pt x="40" y="129"/>
                    <a:pt x="41" y="128"/>
                    <a:pt x="41" y="128"/>
                  </a:cubicBezTo>
                  <a:cubicBezTo>
                    <a:pt x="41" y="128"/>
                    <a:pt x="41" y="128"/>
                    <a:pt x="41" y="127"/>
                  </a:cubicBezTo>
                  <a:cubicBezTo>
                    <a:pt x="40" y="128"/>
                    <a:pt x="40" y="128"/>
                    <a:pt x="39" y="129"/>
                  </a:cubicBezTo>
                  <a:close/>
                  <a:moveTo>
                    <a:pt x="17" y="140"/>
                  </a:moveTo>
                  <a:cubicBezTo>
                    <a:pt x="16" y="141"/>
                    <a:pt x="16" y="141"/>
                    <a:pt x="17" y="142"/>
                  </a:cubicBezTo>
                  <a:cubicBezTo>
                    <a:pt x="17" y="142"/>
                    <a:pt x="17" y="141"/>
                    <a:pt x="17" y="140"/>
                  </a:cubicBezTo>
                  <a:close/>
                  <a:moveTo>
                    <a:pt x="137" y="150"/>
                  </a:moveTo>
                  <a:cubicBezTo>
                    <a:pt x="137" y="150"/>
                    <a:pt x="137" y="150"/>
                    <a:pt x="137" y="150"/>
                  </a:cubicBezTo>
                  <a:cubicBezTo>
                    <a:pt x="137" y="150"/>
                    <a:pt x="137" y="150"/>
                    <a:pt x="136" y="149"/>
                  </a:cubicBezTo>
                  <a:cubicBezTo>
                    <a:pt x="136" y="150"/>
                    <a:pt x="136" y="150"/>
                    <a:pt x="136" y="150"/>
                  </a:cubicBezTo>
                  <a:cubicBezTo>
                    <a:pt x="136" y="150"/>
                    <a:pt x="137" y="150"/>
                    <a:pt x="137" y="150"/>
                  </a:cubicBezTo>
                  <a:close/>
                  <a:moveTo>
                    <a:pt x="22" y="129"/>
                  </a:moveTo>
                  <a:cubicBezTo>
                    <a:pt x="23" y="128"/>
                    <a:pt x="23" y="127"/>
                    <a:pt x="23" y="127"/>
                  </a:cubicBezTo>
                  <a:cubicBezTo>
                    <a:pt x="22" y="127"/>
                    <a:pt x="22" y="127"/>
                    <a:pt x="22" y="129"/>
                  </a:cubicBezTo>
                  <a:close/>
                  <a:moveTo>
                    <a:pt x="40" y="105"/>
                  </a:moveTo>
                  <a:cubicBezTo>
                    <a:pt x="39" y="106"/>
                    <a:pt x="39" y="107"/>
                    <a:pt x="40" y="107"/>
                  </a:cubicBezTo>
                  <a:cubicBezTo>
                    <a:pt x="40" y="107"/>
                    <a:pt x="40" y="106"/>
                    <a:pt x="40" y="105"/>
                  </a:cubicBezTo>
                  <a:close/>
                  <a:moveTo>
                    <a:pt x="74" y="24"/>
                  </a:moveTo>
                  <a:cubicBezTo>
                    <a:pt x="74" y="24"/>
                    <a:pt x="75" y="24"/>
                    <a:pt x="76" y="24"/>
                  </a:cubicBezTo>
                  <a:cubicBezTo>
                    <a:pt x="76" y="24"/>
                    <a:pt x="76" y="24"/>
                    <a:pt x="76" y="23"/>
                  </a:cubicBezTo>
                  <a:cubicBezTo>
                    <a:pt x="75" y="24"/>
                    <a:pt x="74" y="23"/>
                    <a:pt x="74" y="24"/>
                  </a:cubicBezTo>
                  <a:close/>
                  <a:moveTo>
                    <a:pt x="155" y="151"/>
                  </a:moveTo>
                  <a:cubicBezTo>
                    <a:pt x="155" y="151"/>
                    <a:pt x="156" y="152"/>
                    <a:pt x="157" y="152"/>
                  </a:cubicBezTo>
                  <a:cubicBezTo>
                    <a:pt x="156" y="150"/>
                    <a:pt x="156" y="150"/>
                    <a:pt x="155" y="151"/>
                  </a:cubicBezTo>
                  <a:close/>
                  <a:moveTo>
                    <a:pt x="46" y="39"/>
                  </a:moveTo>
                  <a:cubicBezTo>
                    <a:pt x="46" y="39"/>
                    <a:pt x="46" y="40"/>
                    <a:pt x="46" y="40"/>
                  </a:cubicBezTo>
                  <a:cubicBezTo>
                    <a:pt x="47" y="40"/>
                    <a:pt x="48" y="39"/>
                    <a:pt x="48" y="38"/>
                  </a:cubicBezTo>
                  <a:cubicBezTo>
                    <a:pt x="47" y="39"/>
                    <a:pt x="47" y="39"/>
                    <a:pt x="46" y="39"/>
                  </a:cubicBezTo>
                  <a:close/>
                  <a:moveTo>
                    <a:pt x="109" y="204"/>
                  </a:moveTo>
                  <a:cubicBezTo>
                    <a:pt x="109" y="203"/>
                    <a:pt x="109" y="203"/>
                    <a:pt x="109" y="203"/>
                  </a:cubicBezTo>
                  <a:cubicBezTo>
                    <a:pt x="108" y="203"/>
                    <a:pt x="108" y="203"/>
                    <a:pt x="108" y="204"/>
                  </a:cubicBezTo>
                  <a:cubicBezTo>
                    <a:pt x="108" y="204"/>
                    <a:pt x="108" y="204"/>
                    <a:pt x="109" y="204"/>
                  </a:cubicBezTo>
                  <a:close/>
                  <a:moveTo>
                    <a:pt x="88" y="128"/>
                  </a:moveTo>
                  <a:cubicBezTo>
                    <a:pt x="88" y="128"/>
                    <a:pt x="88" y="128"/>
                    <a:pt x="88" y="128"/>
                  </a:cubicBezTo>
                  <a:cubicBezTo>
                    <a:pt x="89" y="128"/>
                    <a:pt x="89" y="127"/>
                    <a:pt x="90" y="126"/>
                  </a:cubicBezTo>
                  <a:cubicBezTo>
                    <a:pt x="89" y="127"/>
                    <a:pt x="88" y="127"/>
                    <a:pt x="88" y="128"/>
                  </a:cubicBezTo>
                  <a:close/>
                  <a:moveTo>
                    <a:pt x="105" y="191"/>
                  </a:moveTo>
                  <a:cubicBezTo>
                    <a:pt x="106" y="192"/>
                    <a:pt x="106" y="192"/>
                    <a:pt x="106" y="191"/>
                  </a:cubicBezTo>
                  <a:cubicBezTo>
                    <a:pt x="106" y="191"/>
                    <a:pt x="105" y="191"/>
                    <a:pt x="105" y="191"/>
                  </a:cubicBezTo>
                  <a:close/>
                  <a:moveTo>
                    <a:pt x="109" y="191"/>
                  </a:moveTo>
                  <a:cubicBezTo>
                    <a:pt x="110" y="191"/>
                    <a:pt x="110" y="190"/>
                    <a:pt x="109" y="189"/>
                  </a:cubicBezTo>
                  <a:cubicBezTo>
                    <a:pt x="109" y="190"/>
                    <a:pt x="109" y="190"/>
                    <a:pt x="109" y="191"/>
                  </a:cubicBezTo>
                  <a:close/>
                  <a:moveTo>
                    <a:pt x="148" y="144"/>
                  </a:moveTo>
                  <a:cubicBezTo>
                    <a:pt x="149" y="144"/>
                    <a:pt x="149" y="144"/>
                    <a:pt x="150" y="143"/>
                  </a:cubicBezTo>
                  <a:cubicBezTo>
                    <a:pt x="149" y="144"/>
                    <a:pt x="148" y="143"/>
                    <a:pt x="148" y="144"/>
                  </a:cubicBezTo>
                  <a:close/>
                  <a:moveTo>
                    <a:pt x="114" y="219"/>
                  </a:moveTo>
                  <a:cubicBezTo>
                    <a:pt x="113" y="219"/>
                    <a:pt x="113" y="219"/>
                    <a:pt x="113" y="220"/>
                  </a:cubicBezTo>
                  <a:cubicBezTo>
                    <a:pt x="114" y="220"/>
                    <a:pt x="114" y="219"/>
                    <a:pt x="114" y="219"/>
                  </a:cubicBezTo>
                  <a:close/>
                  <a:moveTo>
                    <a:pt x="19" y="146"/>
                  </a:moveTo>
                  <a:cubicBezTo>
                    <a:pt x="18" y="145"/>
                    <a:pt x="18" y="145"/>
                    <a:pt x="18" y="145"/>
                  </a:cubicBezTo>
                  <a:cubicBezTo>
                    <a:pt x="18" y="145"/>
                    <a:pt x="18" y="145"/>
                    <a:pt x="18" y="145"/>
                  </a:cubicBezTo>
                  <a:cubicBezTo>
                    <a:pt x="18" y="145"/>
                    <a:pt x="18" y="145"/>
                    <a:pt x="18" y="146"/>
                  </a:cubicBezTo>
                  <a:cubicBezTo>
                    <a:pt x="18" y="146"/>
                    <a:pt x="18" y="146"/>
                    <a:pt x="19" y="146"/>
                  </a:cubicBezTo>
                  <a:close/>
                  <a:moveTo>
                    <a:pt x="109" y="219"/>
                  </a:moveTo>
                  <a:cubicBezTo>
                    <a:pt x="110" y="218"/>
                    <a:pt x="110" y="218"/>
                    <a:pt x="109" y="218"/>
                  </a:cubicBezTo>
                  <a:cubicBezTo>
                    <a:pt x="109" y="218"/>
                    <a:pt x="109" y="218"/>
                    <a:pt x="109" y="218"/>
                  </a:cubicBezTo>
                  <a:cubicBezTo>
                    <a:pt x="109" y="218"/>
                    <a:pt x="109" y="219"/>
                    <a:pt x="109" y="219"/>
                  </a:cubicBezTo>
                  <a:close/>
                  <a:moveTo>
                    <a:pt x="87" y="28"/>
                  </a:moveTo>
                  <a:cubicBezTo>
                    <a:pt x="86" y="28"/>
                    <a:pt x="86" y="29"/>
                    <a:pt x="85" y="29"/>
                  </a:cubicBezTo>
                  <a:cubicBezTo>
                    <a:pt x="86" y="29"/>
                    <a:pt x="86" y="29"/>
                    <a:pt x="87" y="28"/>
                  </a:cubicBezTo>
                  <a:close/>
                  <a:moveTo>
                    <a:pt x="52" y="43"/>
                  </a:moveTo>
                  <a:cubicBezTo>
                    <a:pt x="52" y="43"/>
                    <a:pt x="53" y="42"/>
                    <a:pt x="53" y="42"/>
                  </a:cubicBezTo>
                  <a:cubicBezTo>
                    <a:pt x="52" y="42"/>
                    <a:pt x="52" y="42"/>
                    <a:pt x="52" y="43"/>
                  </a:cubicBezTo>
                  <a:close/>
                  <a:moveTo>
                    <a:pt x="175" y="155"/>
                  </a:moveTo>
                  <a:cubicBezTo>
                    <a:pt x="175" y="155"/>
                    <a:pt x="175" y="155"/>
                    <a:pt x="176" y="155"/>
                  </a:cubicBezTo>
                  <a:cubicBezTo>
                    <a:pt x="176" y="155"/>
                    <a:pt x="176" y="155"/>
                    <a:pt x="176" y="154"/>
                  </a:cubicBezTo>
                  <a:cubicBezTo>
                    <a:pt x="175" y="154"/>
                    <a:pt x="175" y="154"/>
                    <a:pt x="175" y="155"/>
                  </a:cubicBezTo>
                  <a:close/>
                  <a:moveTo>
                    <a:pt x="17" y="107"/>
                  </a:moveTo>
                  <a:cubicBezTo>
                    <a:pt x="18" y="107"/>
                    <a:pt x="18" y="106"/>
                    <a:pt x="18" y="106"/>
                  </a:cubicBezTo>
                  <a:cubicBezTo>
                    <a:pt x="17" y="106"/>
                    <a:pt x="17" y="107"/>
                    <a:pt x="17" y="107"/>
                  </a:cubicBezTo>
                  <a:close/>
                  <a:moveTo>
                    <a:pt x="131" y="132"/>
                  </a:moveTo>
                  <a:cubicBezTo>
                    <a:pt x="131" y="132"/>
                    <a:pt x="130" y="132"/>
                    <a:pt x="130" y="133"/>
                  </a:cubicBezTo>
                  <a:cubicBezTo>
                    <a:pt x="131" y="133"/>
                    <a:pt x="131" y="133"/>
                    <a:pt x="131" y="132"/>
                  </a:cubicBezTo>
                  <a:close/>
                  <a:moveTo>
                    <a:pt x="96" y="6"/>
                  </a:moveTo>
                  <a:cubicBezTo>
                    <a:pt x="96" y="6"/>
                    <a:pt x="96" y="6"/>
                    <a:pt x="96" y="6"/>
                  </a:cubicBezTo>
                  <a:cubicBezTo>
                    <a:pt x="96" y="6"/>
                    <a:pt x="95" y="6"/>
                    <a:pt x="95" y="6"/>
                  </a:cubicBezTo>
                  <a:cubicBezTo>
                    <a:pt x="95" y="6"/>
                    <a:pt x="95" y="6"/>
                    <a:pt x="95" y="6"/>
                  </a:cubicBezTo>
                  <a:cubicBezTo>
                    <a:pt x="95" y="6"/>
                    <a:pt x="96" y="7"/>
                    <a:pt x="96" y="6"/>
                  </a:cubicBezTo>
                  <a:close/>
                  <a:moveTo>
                    <a:pt x="113" y="188"/>
                  </a:moveTo>
                  <a:cubicBezTo>
                    <a:pt x="113" y="189"/>
                    <a:pt x="113" y="189"/>
                    <a:pt x="113" y="190"/>
                  </a:cubicBezTo>
                  <a:cubicBezTo>
                    <a:pt x="113" y="189"/>
                    <a:pt x="113" y="189"/>
                    <a:pt x="113" y="188"/>
                  </a:cubicBezTo>
                  <a:close/>
                  <a:moveTo>
                    <a:pt x="66" y="126"/>
                  </a:moveTo>
                  <a:cubicBezTo>
                    <a:pt x="67" y="126"/>
                    <a:pt x="67" y="125"/>
                    <a:pt x="68" y="125"/>
                  </a:cubicBezTo>
                  <a:cubicBezTo>
                    <a:pt x="67" y="125"/>
                    <a:pt x="66" y="126"/>
                    <a:pt x="66" y="126"/>
                  </a:cubicBezTo>
                  <a:close/>
                  <a:moveTo>
                    <a:pt x="98" y="10"/>
                  </a:moveTo>
                  <a:cubicBezTo>
                    <a:pt x="98" y="10"/>
                    <a:pt x="98" y="10"/>
                    <a:pt x="98" y="10"/>
                  </a:cubicBezTo>
                  <a:cubicBezTo>
                    <a:pt x="98" y="10"/>
                    <a:pt x="97" y="10"/>
                    <a:pt x="97" y="9"/>
                  </a:cubicBezTo>
                  <a:cubicBezTo>
                    <a:pt x="97" y="10"/>
                    <a:pt x="97" y="10"/>
                    <a:pt x="97" y="10"/>
                  </a:cubicBezTo>
                  <a:cubicBezTo>
                    <a:pt x="97" y="10"/>
                    <a:pt x="97" y="10"/>
                    <a:pt x="98" y="10"/>
                  </a:cubicBezTo>
                  <a:close/>
                  <a:moveTo>
                    <a:pt x="72" y="19"/>
                  </a:moveTo>
                  <a:cubicBezTo>
                    <a:pt x="73" y="19"/>
                    <a:pt x="73" y="19"/>
                    <a:pt x="74" y="19"/>
                  </a:cubicBezTo>
                  <a:cubicBezTo>
                    <a:pt x="73" y="18"/>
                    <a:pt x="73" y="18"/>
                    <a:pt x="72" y="19"/>
                  </a:cubicBezTo>
                  <a:close/>
                  <a:moveTo>
                    <a:pt x="43" y="60"/>
                  </a:moveTo>
                  <a:cubicBezTo>
                    <a:pt x="42" y="59"/>
                    <a:pt x="42" y="59"/>
                    <a:pt x="41" y="59"/>
                  </a:cubicBezTo>
                  <a:cubicBezTo>
                    <a:pt x="42" y="60"/>
                    <a:pt x="42" y="60"/>
                    <a:pt x="43" y="60"/>
                  </a:cubicBezTo>
                  <a:close/>
                  <a:moveTo>
                    <a:pt x="100" y="70"/>
                  </a:moveTo>
                  <a:cubicBezTo>
                    <a:pt x="100" y="70"/>
                    <a:pt x="100" y="70"/>
                    <a:pt x="100" y="70"/>
                  </a:cubicBezTo>
                  <a:cubicBezTo>
                    <a:pt x="100" y="71"/>
                    <a:pt x="101" y="71"/>
                    <a:pt x="102" y="71"/>
                  </a:cubicBezTo>
                  <a:cubicBezTo>
                    <a:pt x="102" y="71"/>
                    <a:pt x="102" y="71"/>
                    <a:pt x="102" y="71"/>
                  </a:cubicBezTo>
                  <a:cubicBezTo>
                    <a:pt x="101" y="70"/>
                    <a:pt x="100" y="70"/>
                    <a:pt x="100" y="70"/>
                  </a:cubicBezTo>
                  <a:close/>
                  <a:moveTo>
                    <a:pt x="76" y="9"/>
                  </a:moveTo>
                  <a:cubicBezTo>
                    <a:pt x="76" y="9"/>
                    <a:pt x="76" y="9"/>
                    <a:pt x="76" y="9"/>
                  </a:cubicBezTo>
                  <a:cubicBezTo>
                    <a:pt x="76" y="9"/>
                    <a:pt x="77" y="9"/>
                    <a:pt x="77" y="8"/>
                  </a:cubicBezTo>
                  <a:cubicBezTo>
                    <a:pt x="77" y="9"/>
                    <a:pt x="76" y="9"/>
                    <a:pt x="76" y="9"/>
                  </a:cubicBezTo>
                  <a:close/>
                  <a:moveTo>
                    <a:pt x="96" y="13"/>
                  </a:moveTo>
                  <a:cubicBezTo>
                    <a:pt x="96" y="13"/>
                    <a:pt x="96" y="13"/>
                    <a:pt x="96" y="13"/>
                  </a:cubicBezTo>
                  <a:cubicBezTo>
                    <a:pt x="96" y="14"/>
                    <a:pt x="96" y="14"/>
                    <a:pt x="97" y="14"/>
                  </a:cubicBezTo>
                  <a:cubicBezTo>
                    <a:pt x="97" y="14"/>
                    <a:pt x="97" y="14"/>
                    <a:pt x="97" y="13"/>
                  </a:cubicBezTo>
                  <a:cubicBezTo>
                    <a:pt x="97" y="13"/>
                    <a:pt x="96" y="13"/>
                    <a:pt x="96" y="13"/>
                  </a:cubicBezTo>
                  <a:close/>
                  <a:moveTo>
                    <a:pt x="108" y="200"/>
                  </a:moveTo>
                  <a:cubicBezTo>
                    <a:pt x="108" y="200"/>
                    <a:pt x="108" y="201"/>
                    <a:pt x="108" y="201"/>
                  </a:cubicBezTo>
                  <a:cubicBezTo>
                    <a:pt x="108" y="200"/>
                    <a:pt x="108" y="200"/>
                    <a:pt x="109" y="200"/>
                  </a:cubicBezTo>
                  <a:cubicBezTo>
                    <a:pt x="109" y="200"/>
                    <a:pt x="109" y="200"/>
                    <a:pt x="109" y="200"/>
                  </a:cubicBezTo>
                  <a:cubicBezTo>
                    <a:pt x="108" y="200"/>
                    <a:pt x="108" y="200"/>
                    <a:pt x="108" y="200"/>
                  </a:cubicBezTo>
                  <a:close/>
                  <a:moveTo>
                    <a:pt x="37" y="66"/>
                  </a:moveTo>
                  <a:cubicBezTo>
                    <a:pt x="37" y="66"/>
                    <a:pt x="37" y="66"/>
                    <a:pt x="37" y="65"/>
                  </a:cubicBezTo>
                  <a:cubicBezTo>
                    <a:pt x="37" y="66"/>
                    <a:pt x="36" y="66"/>
                    <a:pt x="36" y="67"/>
                  </a:cubicBezTo>
                  <a:cubicBezTo>
                    <a:pt x="36" y="67"/>
                    <a:pt x="36" y="67"/>
                    <a:pt x="36" y="67"/>
                  </a:cubicBezTo>
                  <a:cubicBezTo>
                    <a:pt x="36" y="66"/>
                    <a:pt x="37" y="66"/>
                    <a:pt x="37" y="66"/>
                  </a:cubicBezTo>
                  <a:close/>
                  <a:moveTo>
                    <a:pt x="72" y="41"/>
                  </a:moveTo>
                  <a:cubicBezTo>
                    <a:pt x="72" y="41"/>
                    <a:pt x="72" y="41"/>
                    <a:pt x="72" y="41"/>
                  </a:cubicBezTo>
                  <a:cubicBezTo>
                    <a:pt x="71" y="42"/>
                    <a:pt x="71" y="42"/>
                    <a:pt x="71" y="43"/>
                  </a:cubicBezTo>
                  <a:cubicBezTo>
                    <a:pt x="71" y="43"/>
                    <a:pt x="71" y="43"/>
                    <a:pt x="71" y="43"/>
                  </a:cubicBezTo>
                  <a:cubicBezTo>
                    <a:pt x="71" y="42"/>
                    <a:pt x="72" y="42"/>
                    <a:pt x="72" y="41"/>
                  </a:cubicBezTo>
                  <a:close/>
                  <a:moveTo>
                    <a:pt x="102" y="11"/>
                  </a:moveTo>
                  <a:cubicBezTo>
                    <a:pt x="103" y="12"/>
                    <a:pt x="103" y="12"/>
                    <a:pt x="103" y="12"/>
                  </a:cubicBezTo>
                  <a:cubicBezTo>
                    <a:pt x="103" y="12"/>
                    <a:pt x="103" y="12"/>
                    <a:pt x="104" y="12"/>
                  </a:cubicBezTo>
                  <a:cubicBezTo>
                    <a:pt x="103" y="12"/>
                    <a:pt x="103" y="11"/>
                    <a:pt x="102" y="11"/>
                  </a:cubicBezTo>
                  <a:close/>
                  <a:moveTo>
                    <a:pt x="97" y="129"/>
                  </a:moveTo>
                  <a:cubicBezTo>
                    <a:pt x="97" y="129"/>
                    <a:pt x="97" y="129"/>
                    <a:pt x="97" y="129"/>
                  </a:cubicBezTo>
                  <a:cubicBezTo>
                    <a:pt x="98" y="129"/>
                    <a:pt x="98" y="129"/>
                    <a:pt x="99" y="129"/>
                  </a:cubicBezTo>
                  <a:cubicBezTo>
                    <a:pt x="99" y="129"/>
                    <a:pt x="99" y="129"/>
                    <a:pt x="99" y="129"/>
                  </a:cubicBezTo>
                  <a:cubicBezTo>
                    <a:pt x="98" y="129"/>
                    <a:pt x="98" y="129"/>
                    <a:pt x="97" y="129"/>
                  </a:cubicBezTo>
                  <a:close/>
                  <a:moveTo>
                    <a:pt x="79" y="61"/>
                  </a:moveTo>
                  <a:cubicBezTo>
                    <a:pt x="79" y="60"/>
                    <a:pt x="78" y="60"/>
                    <a:pt x="78" y="61"/>
                  </a:cubicBezTo>
                  <a:cubicBezTo>
                    <a:pt x="78" y="61"/>
                    <a:pt x="79" y="61"/>
                    <a:pt x="79" y="61"/>
                  </a:cubicBezTo>
                  <a:close/>
                  <a:moveTo>
                    <a:pt x="68" y="20"/>
                  </a:moveTo>
                  <a:cubicBezTo>
                    <a:pt x="69" y="20"/>
                    <a:pt x="69" y="20"/>
                    <a:pt x="69" y="19"/>
                  </a:cubicBezTo>
                  <a:cubicBezTo>
                    <a:pt x="69" y="20"/>
                    <a:pt x="68" y="20"/>
                    <a:pt x="68" y="20"/>
                  </a:cubicBezTo>
                  <a:close/>
                  <a:moveTo>
                    <a:pt x="109" y="23"/>
                  </a:moveTo>
                  <a:cubicBezTo>
                    <a:pt x="109" y="23"/>
                    <a:pt x="109" y="23"/>
                    <a:pt x="109" y="24"/>
                  </a:cubicBezTo>
                  <a:cubicBezTo>
                    <a:pt x="109" y="23"/>
                    <a:pt x="109" y="23"/>
                    <a:pt x="109" y="23"/>
                  </a:cubicBezTo>
                  <a:close/>
                  <a:moveTo>
                    <a:pt x="91" y="30"/>
                  </a:moveTo>
                  <a:cubicBezTo>
                    <a:pt x="91" y="30"/>
                    <a:pt x="91" y="30"/>
                    <a:pt x="91" y="30"/>
                  </a:cubicBezTo>
                  <a:cubicBezTo>
                    <a:pt x="91" y="30"/>
                    <a:pt x="90" y="30"/>
                    <a:pt x="90" y="30"/>
                  </a:cubicBezTo>
                  <a:cubicBezTo>
                    <a:pt x="91" y="30"/>
                    <a:pt x="91" y="30"/>
                    <a:pt x="91" y="30"/>
                  </a:cubicBezTo>
                  <a:close/>
                  <a:moveTo>
                    <a:pt x="116" y="135"/>
                  </a:moveTo>
                  <a:cubicBezTo>
                    <a:pt x="115" y="135"/>
                    <a:pt x="115" y="135"/>
                    <a:pt x="115" y="135"/>
                  </a:cubicBezTo>
                  <a:cubicBezTo>
                    <a:pt x="115" y="135"/>
                    <a:pt x="115" y="135"/>
                    <a:pt x="115" y="135"/>
                  </a:cubicBezTo>
                  <a:cubicBezTo>
                    <a:pt x="115" y="135"/>
                    <a:pt x="116" y="135"/>
                    <a:pt x="116" y="135"/>
                  </a:cubicBezTo>
                  <a:close/>
                  <a:moveTo>
                    <a:pt x="107" y="118"/>
                  </a:moveTo>
                  <a:cubicBezTo>
                    <a:pt x="107" y="118"/>
                    <a:pt x="107" y="118"/>
                    <a:pt x="107" y="118"/>
                  </a:cubicBezTo>
                  <a:cubicBezTo>
                    <a:pt x="107" y="118"/>
                    <a:pt x="108" y="118"/>
                    <a:pt x="108" y="118"/>
                  </a:cubicBezTo>
                  <a:cubicBezTo>
                    <a:pt x="108" y="118"/>
                    <a:pt x="108" y="118"/>
                    <a:pt x="108" y="118"/>
                  </a:cubicBezTo>
                  <a:cubicBezTo>
                    <a:pt x="107" y="118"/>
                    <a:pt x="107" y="118"/>
                    <a:pt x="107" y="118"/>
                  </a:cubicBezTo>
                  <a:close/>
                  <a:moveTo>
                    <a:pt x="114" y="223"/>
                  </a:moveTo>
                  <a:cubicBezTo>
                    <a:pt x="113" y="223"/>
                    <a:pt x="113" y="223"/>
                    <a:pt x="113" y="223"/>
                  </a:cubicBezTo>
                  <a:cubicBezTo>
                    <a:pt x="113" y="223"/>
                    <a:pt x="113" y="223"/>
                    <a:pt x="113" y="223"/>
                  </a:cubicBezTo>
                  <a:cubicBezTo>
                    <a:pt x="113" y="223"/>
                    <a:pt x="114" y="223"/>
                    <a:pt x="114" y="223"/>
                  </a:cubicBezTo>
                  <a:cubicBezTo>
                    <a:pt x="114" y="223"/>
                    <a:pt x="114" y="223"/>
                    <a:pt x="114" y="223"/>
                  </a:cubicBezTo>
                  <a:close/>
                  <a:moveTo>
                    <a:pt x="106" y="210"/>
                  </a:moveTo>
                  <a:cubicBezTo>
                    <a:pt x="106" y="210"/>
                    <a:pt x="105" y="210"/>
                    <a:pt x="105" y="210"/>
                  </a:cubicBezTo>
                  <a:cubicBezTo>
                    <a:pt x="105" y="210"/>
                    <a:pt x="105" y="210"/>
                    <a:pt x="105" y="211"/>
                  </a:cubicBezTo>
                  <a:cubicBezTo>
                    <a:pt x="105" y="211"/>
                    <a:pt x="105" y="211"/>
                    <a:pt x="105" y="211"/>
                  </a:cubicBezTo>
                  <a:cubicBezTo>
                    <a:pt x="106" y="211"/>
                    <a:pt x="106" y="210"/>
                    <a:pt x="106" y="210"/>
                  </a:cubicBezTo>
                  <a:close/>
                  <a:moveTo>
                    <a:pt x="92" y="55"/>
                  </a:moveTo>
                  <a:cubicBezTo>
                    <a:pt x="92" y="55"/>
                    <a:pt x="92" y="55"/>
                    <a:pt x="92" y="55"/>
                  </a:cubicBezTo>
                  <a:cubicBezTo>
                    <a:pt x="92" y="55"/>
                    <a:pt x="92" y="55"/>
                    <a:pt x="91" y="55"/>
                  </a:cubicBezTo>
                  <a:cubicBezTo>
                    <a:pt x="91" y="56"/>
                    <a:pt x="91" y="56"/>
                    <a:pt x="91" y="56"/>
                  </a:cubicBezTo>
                  <a:cubicBezTo>
                    <a:pt x="92" y="56"/>
                    <a:pt x="92" y="55"/>
                    <a:pt x="92" y="55"/>
                  </a:cubicBezTo>
                  <a:close/>
                  <a:moveTo>
                    <a:pt x="21" y="75"/>
                  </a:moveTo>
                  <a:cubicBezTo>
                    <a:pt x="21" y="74"/>
                    <a:pt x="21" y="74"/>
                    <a:pt x="21" y="74"/>
                  </a:cubicBezTo>
                  <a:cubicBezTo>
                    <a:pt x="21" y="74"/>
                    <a:pt x="20" y="74"/>
                    <a:pt x="21" y="75"/>
                  </a:cubicBezTo>
                  <a:close/>
                  <a:moveTo>
                    <a:pt x="44" y="117"/>
                  </a:moveTo>
                  <a:cubicBezTo>
                    <a:pt x="44" y="117"/>
                    <a:pt x="44" y="117"/>
                    <a:pt x="44" y="117"/>
                  </a:cubicBezTo>
                  <a:cubicBezTo>
                    <a:pt x="44" y="117"/>
                    <a:pt x="45" y="117"/>
                    <a:pt x="45" y="116"/>
                  </a:cubicBezTo>
                  <a:cubicBezTo>
                    <a:pt x="45" y="116"/>
                    <a:pt x="45" y="116"/>
                    <a:pt x="44" y="116"/>
                  </a:cubicBezTo>
                  <a:cubicBezTo>
                    <a:pt x="44" y="116"/>
                    <a:pt x="44" y="117"/>
                    <a:pt x="44" y="117"/>
                  </a:cubicBezTo>
                  <a:close/>
                  <a:moveTo>
                    <a:pt x="34" y="123"/>
                  </a:moveTo>
                  <a:cubicBezTo>
                    <a:pt x="33" y="123"/>
                    <a:pt x="33" y="123"/>
                    <a:pt x="33" y="124"/>
                  </a:cubicBezTo>
                  <a:cubicBezTo>
                    <a:pt x="34" y="124"/>
                    <a:pt x="34" y="123"/>
                    <a:pt x="34" y="123"/>
                  </a:cubicBezTo>
                  <a:close/>
                  <a:moveTo>
                    <a:pt x="100" y="127"/>
                  </a:moveTo>
                  <a:cubicBezTo>
                    <a:pt x="100" y="127"/>
                    <a:pt x="100" y="127"/>
                    <a:pt x="100" y="127"/>
                  </a:cubicBezTo>
                  <a:cubicBezTo>
                    <a:pt x="100" y="127"/>
                    <a:pt x="100" y="127"/>
                    <a:pt x="100" y="127"/>
                  </a:cubicBezTo>
                  <a:cubicBezTo>
                    <a:pt x="100" y="127"/>
                    <a:pt x="100" y="127"/>
                    <a:pt x="100" y="127"/>
                  </a:cubicBezTo>
                  <a:cubicBezTo>
                    <a:pt x="100" y="127"/>
                    <a:pt x="100" y="127"/>
                    <a:pt x="100" y="127"/>
                  </a:cubicBezTo>
                  <a:close/>
                  <a:moveTo>
                    <a:pt x="106" y="207"/>
                  </a:moveTo>
                  <a:cubicBezTo>
                    <a:pt x="105" y="207"/>
                    <a:pt x="105" y="207"/>
                    <a:pt x="105" y="208"/>
                  </a:cubicBezTo>
                  <a:cubicBezTo>
                    <a:pt x="105" y="207"/>
                    <a:pt x="105" y="207"/>
                    <a:pt x="106" y="207"/>
                  </a:cubicBezTo>
                  <a:close/>
                  <a:moveTo>
                    <a:pt x="30" y="147"/>
                  </a:moveTo>
                  <a:cubicBezTo>
                    <a:pt x="30" y="147"/>
                    <a:pt x="30" y="147"/>
                    <a:pt x="30" y="147"/>
                  </a:cubicBezTo>
                  <a:cubicBezTo>
                    <a:pt x="30" y="147"/>
                    <a:pt x="31" y="147"/>
                    <a:pt x="31" y="147"/>
                  </a:cubicBezTo>
                  <a:cubicBezTo>
                    <a:pt x="31" y="147"/>
                    <a:pt x="31" y="147"/>
                    <a:pt x="31" y="147"/>
                  </a:cubicBezTo>
                  <a:cubicBezTo>
                    <a:pt x="31" y="147"/>
                    <a:pt x="30" y="147"/>
                    <a:pt x="30" y="147"/>
                  </a:cubicBezTo>
                  <a:close/>
                  <a:moveTo>
                    <a:pt x="166" y="152"/>
                  </a:moveTo>
                  <a:cubicBezTo>
                    <a:pt x="166" y="152"/>
                    <a:pt x="166" y="152"/>
                    <a:pt x="165" y="152"/>
                  </a:cubicBezTo>
                  <a:cubicBezTo>
                    <a:pt x="166" y="152"/>
                    <a:pt x="166" y="153"/>
                    <a:pt x="166" y="153"/>
                  </a:cubicBezTo>
                  <a:cubicBezTo>
                    <a:pt x="166" y="153"/>
                    <a:pt x="166" y="153"/>
                    <a:pt x="166" y="152"/>
                  </a:cubicBezTo>
                  <a:cubicBezTo>
                    <a:pt x="166" y="152"/>
                    <a:pt x="166" y="152"/>
                    <a:pt x="166" y="152"/>
                  </a:cubicBezTo>
                  <a:close/>
                  <a:moveTo>
                    <a:pt x="39" y="103"/>
                  </a:moveTo>
                  <a:cubicBezTo>
                    <a:pt x="39" y="103"/>
                    <a:pt x="39" y="103"/>
                    <a:pt x="39" y="103"/>
                  </a:cubicBezTo>
                  <a:cubicBezTo>
                    <a:pt x="39" y="103"/>
                    <a:pt x="39" y="103"/>
                    <a:pt x="39" y="102"/>
                  </a:cubicBezTo>
                  <a:cubicBezTo>
                    <a:pt x="39" y="102"/>
                    <a:pt x="39" y="102"/>
                    <a:pt x="39" y="102"/>
                  </a:cubicBezTo>
                  <a:cubicBezTo>
                    <a:pt x="39" y="103"/>
                    <a:pt x="39" y="103"/>
                    <a:pt x="39" y="103"/>
                  </a:cubicBezTo>
                  <a:close/>
                  <a:moveTo>
                    <a:pt x="34" y="60"/>
                  </a:moveTo>
                  <a:cubicBezTo>
                    <a:pt x="34" y="60"/>
                    <a:pt x="34" y="60"/>
                    <a:pt x="34" y="60"/>
                  </a:cubicBezTo>
                  <a:cubicBezTo>
                    <a:pt x="34" y="60"/>
                    <a:pt x="34" y="60"/>
                    <a:pt x="34" y="60"/>
                  </a:cubicBezTo>
                  <a:cubicBezTo>
                    <a:pt x="34" y="60"/>
                    <a:pt x="34" y="60"/>
                    <a:pt x="34" y="60"/>
                  </a:cubicBezTo>
                  <a:cubicBezTo>
                    <a:pt x="34" y="60"/>
                    <a:pt x="34" y="60"/>
                    <a:pt x="34" y="60"/>
                  </a:cubicBezTo>
                  <a:close/>
                  <a:moveTo>
                    <a:pt x="110" y="221"/>
                  </a:moveTo>
                  <a:cubicBezTo>
                    <a:pt x="109" y="221"/>
                    <a:pt x="109" y="221"/>
                    <a:pt x="110" y="222"/>
                  </a:cubicBezTo>
                  <a:cubicBezTo>
                    <a:pt x="110" y="221"/>
                    <a:pt x="110" y="221"/>
                    <a:pt x="110" y="221"/>
                  </a:cubicBezTo>
                  <a:close/>
                  <a:moveTo>
                    <a:pt x="100" y="224"/>
                  </a:moveTo>
                  <a:cubicBezTo>
                    <a:pt x="101" y="224"/>
                    <a:pt x="101" y="224"/>
                    <a:pt x="101" y="224"/>
                  </a:cubicBezTo>
                  <a:cubicBezTo>
                    <a:pt x="101" y="224"/>
                    <a:pt x="101" y="223"/>
                    <a:pt x="100" y="223"/>
                  </a:cubicBezTo>
                  <a:cubicBezTo>
                    <a:pt x="100" y="223"/>
                    <a:pt x="100" y="223"/>
                    <a:pt x="100" y="223"/>
                  </a:cubicBezTo>
                  <a:cubicBezTo>
                    <a:pt x="100" y="223"/>
                    <a:pt x="100" y="224"/>
                    <a:pt x="100" y="224"/>
                  </a:cubicBezTo>
                  <a:close/>
                  <a:moveTo>
                    <a:pt x="123" y="233"/>
                  </a:moveTo>
                  <a:cubicBezTo>
                    <a:pt x="123" y="233"/>
                    <a:pt x="123" y="233"/>
                    <a:pt x="123" y="233"/>
                  </a:cubicBezTo>
                  <a:cubicBezTo>
                    <a:pt x="124" y="233"/>
                    <a:pt x="124" y="233"/>
                    <a:pt x="124" y="233"/>
                  </a:cubicBezTo>
                  <a:cubicBezTo>
                    <a:pt x="124" y="233"/>
                    <a:pt x="124" y="233"/>
                    <a:pt x="124" y="233"/>
                  </a:cubicBezTo>
                  <a:cubicBezTo>
                    <a:pt x="124" y="233"/>
                    <a:pt x="123" y="233"/>
                    <a:pt x="123" y="233"/>
                  </a:cubicBezTo>
                  <a:close/>
                  <a:moveTo>
                    <a:pt x="8" y="135"/>
                  </a:moveTo>
                  <a:cubicBezTo>
                    <a:pt x="8" y="135"/>
                    <a:pt x="8" y="135"/>
                    <a:pt x="8" y="135"/>
                  </a:cubicBezTo>
                  <a:cubicBezTo>
                    <a:pt x="8" y="135"/>
                    <a:pt x="8" y="135"/>
                    <a:pt x="8" y="134"/>
                  </a:cubicBezTo>
                  <a:cubicBezTo>
                    <a:pt x="8" y="135"/>
                    <a:pt x="8" y="135"/>
                    <a:pt x="8" y="135"/>
                  </a:cubicBezTo>
                  <a:close/>
                  <a:moveTo>
                    <a:pt x="40" y="131"/>
                  </a:moveTo>
                  <a:cubicBezTo>
                    <a:pt x="40" y="131"/>
                    <a:pt x="40" y="131"/>
                    <a:pt x="40" y="131"/>
                  </a:cubicBezTo>
                  <a:cubicBezTo>
                    <a:pt x="40" y="131"/>
                    <a:pt x="40" y="131"/>
                    <a:pt x="39" y="132"/>
                  </a:cubicBezTo>
                  <a:cubicBezTo>
                    <a:pt x="40" y="132"/>
                    <a:pt x="40" y="132"/>
                    <a:pt x="40" y="132"/>
                  </a:cubicBezTo>
                  <a:cubicBezTo>
                    <a:pt x="40" y="132"/>
                    <a:pt x="40" y="132"/>
                    <a:pt x="40" y="131"/>
                  </a:cubicBezTo>
                  <a:close/>
                  <a:moveTo>
                    <a:pt x="117" y="193"/>
                  </a:moveTo>
                  <a:cubicBezTo>
                    <a:pt x="117" y="193"/>
                    <a:pt x="117" y="193"/>
                    <a:pt x="117" y="193"/>
                  </a:cubicBezTo>
                  <a:cubicBezTo>
                    <a:pt x="117" y="192"/>
                    <a:pt x="117" y="192"/>
                    <a:pt x="117" y="192"/>
                  </a:cubicBezTo>
                  <a:cubicBezTo>
                    <a:pt x="117" y="192"/>
                    <a:pt x="117" y="192"/>
                    <a:pt x="117" y="192"/>
                  </a:cubicBezTo>
                  <a:cubicBezTo>
                    <a:pt x="117" y="192"/>
                    <a:pt x="117" y="192"/>
                    <a:pt x="117" y="193"/>
                  </a:cubicBezTo>
                  <a:close/>
                  <a:moveTo>
                    <a:pt x="113" y="207"/>
                  </a:moveTo>
                  <a:cubicBezTo>
                    <a:pt x="113" y="207"/>
                    <a:pt x="113" y="207"/>
                    <a:pt x="113" y="207"/>
                  </a:cubicBezTo>
                  <a:cubicBezTo>
                    <a:pt x="113" y="208"/>
                    <a:pt x="113" y="208"/>
                    <a:pt x="113" y="208"/>
                  </a:cubicBezTo>
                  <a:cubicBezTo>
                    <a:pt x="113" y="208"/>
                    <a:pt x="113" y="208"/>
                    <a:pt x="113" y="208"/>
                  </a:cubicBezTo>
                  <a:cubicBezTo>
                    <a:pt x="113" y="208"/>
                    <a:pt x="113" y="208"/>
                    <a:pt x="113" y="207"/>
                  </a:cubicBezTo>
                  <a:close/>
                  <a:moveTo>
                    <a:pt x="97" y="49"/>
                  </a:moveTo>
                  <a:cubicBezTo>
                    <a:pt x="96" y="49"/>
                    <a:pt x="96" y="49"/>
                    <a:pt x="97" y="50"/>
                  </a:cubicBezTo>
                  <a:cubicBezTo>
                    <a:pt x="97" y="50"/>
                    <a:pt x="97" y="49"/>
                    <a:pt x="97"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6"/>
            <p:cNvSpPr>
              <a:spLocks noEditPoints="1"/>
            </p:cNvSpPr>
            <p:nvPr/>
          </p:nvSpPr>
          <p:spPr bwMode="auto">
            <a:xfrm>
              <a:off x="2189" y="3885"/>
              <a:ext cx="73" cy="23"/>
            </a:xfrm>
            <a:custGeom>
              <a:avLst/>
              <a:gdLst>
                <a:gd name="T0" fmla="*/ 31 w 35"/>
                <a:gd name="T1" fmla="*/ 4 h 11"/>
                <a:gd name="T2" fmla="*/ 32 w 35"/>
                <a:gd name="T3" fmla="*/ 4 h 11"/>
                <a:gd name="T4" fmla="*/ 33 w 35"/>
                <a:gd name="T5" fmla="*/ 7 h 11"/>
                <a:gd name="T6" fmla="*/ 31 w 35"/>
                <a:gd name="T7" fmla="*/ 8 h 11"/>
                <a:gd name="T8" fmla="*/ 30 w 35"/>
                <a:gd name="T9" fmla="*/ 8 h 11"/>
                <a:gd name="T10" fmla="*/ 29 w 35"/>
                <a:gd name="T11" fmla="*/ 7 h 11"/>
                <a:gd name="T12" fmla="*/ 27 w 35"/>
                <a:gd name="T13" fmla="*/ 7 h 11"/>
                <a:gd name="T14" fmla="*/ 25 w 35"/>
                <a:gd name="T15" fmla="*/ 7 h 11"/>
                <a:gd name="T16" fmla="*/ 24 w 35"/>
                <a:gd name="T17" fmla="*/ 8 h 11"/>
                <a:gd name="T18" fmla="*/ 15 w 35"/>
                <a:gd name="T19" fmla="*/ 10 h 11"/>
                <a:gd name="T20" fmla="*/ 10 w 35"/>
                <a:gd name="T21" fmla="*/ 11 h 11"/>
                <a:gd name="T22" fmla="*/ 3 w 35"/>
                <a:gd name="T23" fmla="*/ 11 h 11"/>
                <a:gd name="T24" fmla="*/ 1 w 35"/>
                <a:gd name="T25" fmla="*/ 10 h 11"/>
                <a:gd name="T26" fmla="*/ 1 w 35"/>
                <a:gd name="T27" fmla="*/ 8 h 11"/>
                <a:gd name="T28" fmla="*/ 2 w 35"/>
                <a:gd name="T29" fmla="*/ 7 h 11"/>
                <a:gd name="T30" fmla="*/ 2 w 35"/>
                <a:gd name="T31" fmla="*/ 7 h 11"/>
                <a:gd name="T32" fmla="*/ 2 w 35"/>
                <a:gd name="T33" fmla="*/ 4 h 11"/>
                <a:gd name="T34" fmla="*/ 6 w 35"/>
                <a:gd name="T35" fmla="*/ 3 h 11"/>
                <a:gd name="T36" fmla="*/ 23 w 35"/>
                <a:gd name="T37" fmla="*/ 0 h 11"/>
                <a:gd name="T38" fmla="*/ 31 w 35"/>
                <a:gd name="T39" fmla="*/ 0 h 11"/>
                <a:gd name="T40" fmla="*/ 33 w 35"/>
                <a:gd name="T41" fmla="*/ 0 h 11"/>
                <a:gd name="T42" fmla="*/ 34 w 35"/>
                <a:gd name="T43" fmla="*/ 2 h 11"/>
                <a:gd name="T44" fmla="*/ 31 w 35"/>
                <a:gd name="T45" fmla="*/ 4 h 11"/>
                <a:gd name="T46" fmla="*/ 8 w 35"/>
                <a:gd name="T47" fmla="*/ 7 h 11"/>
                <a:gd name="T48" fmla="*/ 6 w 35"/>
                <a:gd name="T49" fmla="*/ 7 h 11"/>
                <a:gd name="T50" fmla="*/ 3 w 35"/>
                <a:gd name="T51" fmla="*/ 9 h 11"/>
                <a:gd name="T52" fmla="*/ 10 w 35"/>
                <a:gd name="T53" fmla="*/ 9 h 11"/>
                <a:gd name="T54" fmla="*/ 8 w 35"/>
                <a:gd name="T55" fmla="*/ 7 h 11"/>
                <a:gd name="T56" fmla="*/ 23 w 35"/>
                <a:gd name="T57" fmla="*/ 2 h 11"/>
                <a:gd name="T58" fmla="*/ 12 w 35"/>
                <a:gd name="T59" fmla="*/ 5 h 11"/>
                <a:gd name="T60" fmla="*/ 23 w 35"/>
                <a:gd name="T61" fmla="*/ 2 h 11"/>
                <a:gd name="T62" fmla="*/ 29 w 35"/>
                <a:gd name="T63" fmla="*/ 2 h 11"/>
                <a:gd name="T64" fmla="*/ 31 w 35"/>
                <a:gd name="T65" fmla="*/ 2 h 11"/>
                <a:gd name="T66" fmla="*/ 29 w 35"/>
                <a:gd name="T67" fmla="*/ 2 h 11"/>
                <a:gd name="T68" fmla="*/ 29 w 35"/>
                <a:gd name="T6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11">
                  <a:moveTo>
                    <a:pt x="31" y="4"/>
                  </a:moveTo>
                  <a:cubicBezTo>
                    <a:pt x="32" y="4"/>
                    <a:pt x="32" y="4"/>
                    <a:pt x="32" y="4"/>
                  </a:cubicBezTo>
                  <a:cubicBezTo>
                    <a:pt x="33" y="5"/>
                    <a:pt x="33" y="6"/>
                    <a:pt x="33" y="7"/>
                  </a:cubicBezTo>
                  <a:cubicBezTo>
                    <a:pt x="32" y="7"/>
                    <a:pt x="32" y="8"/>
                    <a:pt x="31" y="8"/>
                  </a:cubicBezTo>
                  <a:cubicBezTo>
                    <a:pt x="30" y="8"/>
                    <a:pt x="30" y="8"/>
                    <a:pt x="30" y="8"/>
                  </a:cubicBezTo>
                  <a:cubicBezTo>
                    <a:pt x="30" y="7"/>
                    <a:pt x="29" y="7"/>
                    <a:pt x="29" y="7"/>
                  </a:cubicBezTo>
                  <a:cubicBezTo>
                    <a:pt x="28" y="7"/>
                    <a:pt x="28" y="7"/>
                    <a:pt x="27" y="7"/>
                  </a:cubicBezTo>
                  <a:cubicBezTo>
                    <a:pt x="26" y="7"/>
                    <a:pt x="26" y="7"/>
                    <a:pt x="25" y="7"/>
                  </a:cubicBezTo>
                  <a:cubicBezTo>
                    <a:pt x="25" y="8"/>
                    <a:pt x="24" y="8"/>
                    <a:pt x="24" y="8"/>
                  </a:cubicBezTo>
                  <a:cubicBezTo>
                    <a:pt x="21" y="9"/>
                    <a:pt x="18" y="9"/>
                    <a:pt x="15" y="10"/>
                  </a:cubicBezTo>
                  <a:cubicBezTo>
                    <a:pt x="13" y="10"/>
                    <a:pt x="12" y="11"/>
                    <a:pt x="10" y="11"/>
                  </a:cubicBezTo>
                  <a:cubicBezTo>
                    <a:pt x="7" y="11"/>
                    <a:pt x="5" y="11"/>
                    <a:pt x="3" y="11"/>
                  </a:cubicBezTo>
                  <a:cubicBezTo>
                    <a:pt x="2" y="11"/>
                    <a:pt x="2" y="10"/>
                    <a:pt x="1" y="10"/>
                  </a:cubicBezTo>
                  <a:cubicBezTo>
                    <a:pt x="0" y="10"/>
                    <a:pt x="0" y="9"/>
                    <a:pt x="1" y="8"/>
                  </a:cubicBezTo>
                  <a:cubicBezTo>
                    <a:pt x="1" y="7"/>
                    <a:pt x="1" y="7"/>
                    <a:pt x="2" y="7"/>
                  </a:cubicBezTo>
                  <a:cubicBezTo>
                    <a:pt x="2" y="7"/>
                    <a:pt x="2" y="7"/>
                    <a:pt x="2" y="7"/>
                  </a:cubicBezTo>
                  <a:cubicBezTo>
                    <a:pt x="1" y="6"/>
                    <a:pt x="1" y="5"/>
                    <a:pt x="2" y="4"/>
                  </a:cubicBezTo>
                  <a:cubicBezTo>
                    <a:pt x="4" y="4"/>
                    <a:pt x="5" y="3"/>
                    <a:pt x="6" y="3"/>
                  </a:cubicBezTo>
                  <a:cubicBezTo>
                    <a:pt x="12" y="1"/>
                    <a:pt x="17" y="0"/>
                    <a:pt x="23" y="0"/>
                  </a:cubicBezTo>
                  <a:cubicBezTo>
                    <a:pt x="25" y="0"/>
                    <a:pt x="28" y="0"/>
                    <a:pt x="31" y="0"/>
                  </a:cubicBezTo>
                  <a:cubicBezTo>
                    <a:pt x="32" y="0"/>
                    <a:pt x="33" y="0"/>
                    <a:pt x="33" y="0"/>
                  </a:cubicBezTo>
                  <a:cubicBezTo>
                    <a:pt x="34" y="0"/>
                    <a:pt x="35" y="2"/>
                    <a:pt x="34" y="2"/>
                  </a:cubicBezTo>
                  <a:cubicBezTo>
                    <a:pt x="33" y="3"/>
                    <a:pt x="32" y="3"/>
                    <a:pt x="31" y="4"/>
                  </a:cubicBezTo>
                  <a:close/>
                  <a:moveTo>
                    <a:pt x="8" y="7"/>
                  </a:moveTo>
                  <a:cubicBezTo>
                    <a:pt x="8" y="7"/>
                    <a:pt x="7" y="7"/>
                    <a:pt x="6" y="7"/>
                  </a:cubicBezTo>
                  <a:cubicBezTo>
                    <a:pt x="5" y="7"/>
                    <a:pt x="4" y="8"/>
                    <a:pt x="3" y="9"/>
                  </a:cubicBezTo>
                  <a:cubicBezTo>
                    <a:pt x="5" y="9"/>
                    <a:pt x="7" y="9"/>
                    <a:pt x="10" y="9"/>
                  </a:cubicBezTo>
                  <a:cubicBezTo>
                    <a:pt x="9" y="8"/>
                    <a:pt x="9" y="8"/>
                    <a:pt x="8" y="7"/>
                  </a:cubicBezTo>
                  <a:close/>
                  <a:moveTo>
                    <a:pt x="23" y="2"/>
                  </a:moveTo>
                  <a:cubicBezTo>
                    <a:pt x="21" y="2"/>
                    <a:pt x="13" y="4"/>
                    <a:pt x="12" y="5"/>
                  </a:cubicBezTo>
                  <a:cubicBezTo>
                    <a:pt x="15" y="5"/>
                    <a:pt x="22" y="3"/>
                    <a:pt x="23" y="2"/>
                  </a:cubicBezTo>
                  <a:close/>
                  <a:moveTo>
                    <a:pt x="29" y="2"/>
                  </a:moveTo>
                  <a:cubicBezTo>
                    <a:pt x="30" y="2"/>
                    <a:pt x="30" y="2"/>
                    <a:pt x="31" y="2"/>
                  </a:cubicBezTo>
                  <a:cubicBezTo>
                    <a:pt x="30" y="2"/>
                    <a:pt x="30" y="2"/>
                    <a:pt x="29" y="2"/>
                  </a:cubicBezTo>
                  <a:cubicBezTo>
                    <a:pt x="29" y="2"/>
                    <a:pt x="29" y="2"/>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7"/>
            <p:cNvSpPr>
              <a:spLocks noEditPoints="1"/>
            </p:cNvSpPr>
            <p:nvPr/>
          </p:nvSpPr>
          <p:spPr bwMode="auto">
            <a:xfrm>
              <a:off x="2295" y="3541"/>
              <a:ext cx="47" cy="68"/>
            </a:xfrm>
            <a:custGeom>
              <a:avLst/>
              <a:gdLst>
                <a:gd name="T0" fmla="*/ 22 w 23"/>
                <a:gd name="T1" fmla="*/ 31 h 33"/>
                <a:gd name="T2" fmla="*/ 22 w 23"/>
                <a:gd name="T3" fmla="*/ 33 h 33"/>
                <a:gd name="T4" fmla="*/ 20 w 23"/>
                <a:gd name="T5" fmla="*/ 32 h 33"/>
                <a:gd name="T6" fmla="*/ 18 w 23"/>
                <a:gd name="T7" fmla="*/ 31 h 33"/>
                <a:gd name="T8" fmla="*/ 17 w 23"/>
                <a:gd name="T9" fmla="*/ 30 h 33"/>
                <a:gd name="T10" fmla="*/ 12 w 23"/>
                <a:gd name="T11" fmla="*/ 21 h 33"/>
                <a:gd name="T12" fmla="*/ 11 w 23"/>
                <a:gd name="T13" fmla="*/ 19 h 33"/>
                <a:gd name="T14" fmla="*/ 8 w 23"/>
                <a:gd name="T15" fmla="*/ 17 h 33"/>
                <a:gd name="T16" fmla="*/ 3 w 23"/>
                <a:gd name="T17" fmla="*/ 8 h 33"/>
                <a:gd name="T18" fmla="*/ 1 w 23"/>
                <a:gd name="T19" fmla="*/ 5 h 33"/>
                <a:gd name="T20" fmla="*/ 1 w 23"/>
                <a:gd name="T21" fmla="*/ 4 h 33"/>
                <a:gd name="T22" fmla="*/ 2 w 23"/>
                <a:gd name="T23" fmla="*/ 2 h 33"/>
                <a:gd name="T24" fmla="*/ 2 w 23"/>
                <a:gd name="T25" fmla="*/ 2 h 33"/>
                <a:gd name="T26" fmla="*/ 4 w 23"/>
                <a:gd name="T27" fmla="*/ 1 h 33"/>
                <a:gd name="T28" fmla="*/ 6 w 23"/>
                <a:gd name="T29" fmla="*/ 0 h 33"/>
                <a:gd name="T30" fmla="*/ 7 w 23"/>
                <a:gd name="T31" fmla="*/ 1 h 33"/>
                <a:gd name="T32" fmla="*/ 20 w 23"/>
                <a:gd name="T33" fmla="*/ 24 h 33"/>
                <a:gd name="T34" fmla="*/ 22 w 23"/>
                <a:gd name="T35" fmla="*/ 29 h 33"/>
                <a:gd name="T36" fmla="*/ 22 w 23"/>
                <a:gd name="T37" fmla="*/ 31 h 33"/>
                <a:gd name="T38" fmla="*/ 15 w 23"/>
                <a:gd name="T39" fmla="*/ 18 h 33"/>
                <a:gd name="T40" fmla="*/ 8 w 23"/>
                <a:gd name="T41" fmla="*/ 7 h 33"/>
                <a:gd name="T42" fmla="*/ 15 w 23"/>
                <a:gd name="T43" fmla="*/ 1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3">
                  <a:moveTo>
                    <a:pt x="22" y="31"/>
                  </a:moveTo>
                  <a:cubicBezTo>
                    <a:pt x="23" y="32"/>
                    <a:pt x="23" y="32"/>
                    <a:pt x="22" y="33"/>
                  </a:cubicBezTo>
                  <a:cubicBezTo>
                    <a:pt x="22" y="33"/>
                    <a:pt x="21" y="33"/>
                    <a:pt x="20" y="32"/>
                  </a:cubicBezTo>
                  <a:cubicBezTo>
                    <a:pt x="19" y="32"/>
                    <a:pt x="19" y="32"/>
                    <a:pt x="18" y="31"/>
                  </a:cubicBezTo>
                  <a:cubicBezTo>
                    <a:pt x="17" y="31"/>
                    <a:pt x="17" y="30"/>
                    <a:pt x="17" y="30"/>
                  </a:cubicBezTo>
                  <a:cubicBezTo>
                    <a:pt x="15" y="27"/>
                    <a:pt x="13" y="24"/>
                    <a:pt x="12" y="21"/>
                  </a:cubicBezTo>
                  <a:cubicBezTo>
                    <a:pt x="11" y="20"/>
                    <a:pt x="11" y="20"/>
                    <a:pt x="11" y="19"/>
                  </a:cubicBezTo>
                  <a:cubicBezTo>
                    <a:pt x="9" y="20"/>
                    <a:pt x="9" y="19"/>
                    <a:pt x="8" y="17"/>
                  </a:cubicBezTo>
                  <a:cubicBezTo>
                    <a:pt x="7" y="14"/>
                    <a:pt x="5" y="11"/>
                    <a:pt x="3" y="8"/>
                  </a:cubicBezTo>
                  <a:cubicBezTo>
                    <a:pt x="2" y="7"/>
                    <a:pt x="2" y="6"/>
                    <a:pt x="1" y="5"/>
                  </a:cubicBezTo>
                  <a:cubicBezTo>
                    <a:pt x="1" y="4"/>
                    <a:pt x="1" y="4"/>
                    <a:pt x="1" y="4"/>
                  </a:cubicBezTo>
                  <a:cubicBezTo>
                    <a:pt x="0" y="3"/>
                    <a:pt x="1" y="2"/>
                    <a:pt x="2" y="2"/>
                  </a:cubicBezTo>
                  <a:cubicBezTo>
                    <a:pt x="2" y="2"/>
                    <a:pt x="2" y="2"/>
                    <a:pt x="2" y="2"/>
                  </a:cubicBezTo>
                  <a:cubicBezTo>
                    <a:pt x="3" y="2"/>
                    <a:pt x="3" y="1"/>
                    <a:pt x="4" y="1"/>
                  </a:cubicBezTo>
                  <a:cubicBezTo>
                    <a:pt x="4" y="0"/>
                    <a:pt x="5" y="0"/>
                    <a:pt x="6" y="0"/>
                  </a:cubicBezTo>
                  <a:cubicBezTo>
                    <a:pt x="6" y="1"/>
                    <a:pt x="6" y="1"/>
                    <a:pt x="7" y="1"/>
                  </a:cubicBezTo>
                  <a:cubicBezTo>
                    <a:pt x="12" y="8"/>
                    <a:pt x="16" y="16"/>
                    <a:pt x="20" y="24"/>
                  </a:cubicBezTo>
                  <a:cubicBezTo>
                    <a:pt x="21" y="25"/>
                    <a:pt x="22" y="27"/>
                    <a:pt x="22" y="29"/>
                  </a:cubicBezTo>
                  <a:cubicBezTo>
                    <a:pt x="23" y="30"/>
                    <a:pt x="23" y="30"/>
                    <a:pt x="22" y="31"/>
                  </a:cubicBezTo>
                  <a:close/>
                  <a:moveTo>
                    <a:pt x="15" y="18"/>
                  </a:moveTo>
                  <a:cubicBezTo>
                    <a:pt x="14" y="16"/>
                    <a:pt x="9" y="8"/>
                    <a:pt x="8" y="7"/>
                  </a:cubicBezTo>
                  <a:cubicBezTo>
                    <a:pt x="10" y="11"/>
                    <a:pt x="13" y="14"/>
                    <a:pt x="1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8"/>
            <p:cNvSpPr>
              <a:spLocks noEditPoints="1"/>
            </p:cNvSpPr>
            <p:nvPr/>
          </p:nvSpPr>
          <p:spPr bwMode="auto">
            <a:xfrm>
              <a:off x="2189" y="3758"/>
              <a:ext cx="60" cy="26"/>
            </a:xfrm>
            <a:custGeom>
              <a:avLst/>
              <a:gdLst>
                <a:gd name="T0" fmla="*/ 5 w 29"/>
                <a:gd name="T1" fmla="*/ 6 h 13"/>
                <a:gd name="T2" fmla="*/ 5 w 29"/>
                <a:gd name="T3" fmla="*/ 6 h 13"/>
                <a:gd name="T4" fmla="*/ 7 w 29"/>
                <a:gd name="T5" fmla="*/ 5 h 13"/>
                <a:gd name="T6" fmla="*/ 10 w 29"/>
                <a:gd name="T7" fmla="*/ 5 h 13"/>
                <a:gd name="T8" fmla="*/ 12 w 29"/>
                <a:gd name="T9" fmla="*/ 4 h 13"/>
                <a:gd name="T10" fmla="*/ 11 w 29"/>
                <a:gd name="T11" fmla="*/ 4 h 13"/>
                <a:gd name="T12" fmla="*/ 7 w 29"/>
                <a:gd name="T13" fmla="*/ 3 h 13"/>
                <a:gd name="T14" fmla="*/ 6 w 29"/>
                <a:gd name="T15" fmla="*/ 1 h 13"/>
                <a:gd name="T16" fmla="*/ 8 w 29"/>
                <a:gd name="T17" fmla="*/ 0 h 13"/>
                <a:gd name="T18" fmla="*/ 14 w 29"/>
                <a:gd name="T19" fmla="*/ 1 h 13"/>
                <a:gd name="T20" fmla="*/ 18 w 29"/>
                <a:gd name="T21" fmla="*/ 2 h 13"/>
                <a:gd name="T22" fmla="*/ 20 w 29"/>
                <a:gd name="T23" fmla="*/ 2 h 13"/>
                <a:gd name="T24" fmla="*/ 21 w 29"/>
                <a:gd name="T25" fmla="*/ 3 h 13"/>
                <a:gd name="T26" fmla="*/ 21 w 29"/>
                <a:gd name="T27" fmla="*/ 4 h 13"/>
                <a:gd name="T28" fmla="*/ 25 w 29"/>
                <a:gd name="T29" fmla="*/ 5 h 13"/>
                <a:gd name="T30" fmla="*/ 27 w 29"/>
                <a:gd name="T31" fmla="*/ 5 h 13"/>
                <a:gd name="T32" fmla="*/ 28 w 29"/>
                <a:gd name="T33" fmla="*/ 6 h 13"/>
                <a:gd name="T34" fmla="*/ 27 w 29"/>
                <a:gd name="T35" fmla="*/ 7 h 13"/>
                <a:gd name="T36" fmla="*/ 26 w 29"/>
                <a:gd name="T37" fmla="*/ 8 h 13"/>
                <a:gd name="T38" fmla="*/ 27 w 29"/>
                <a:gd name="T39" fmla="*/ 8 h 13"/>
                <a:gd name="T40" fmla="*/ 28 w 29"/>
                <a:gd name="T41" fmla="*/ 9 h 13"/>
                <a:gd name="T42" fmla="*/ 27 w 29"/>
                <a:gd name="T43" fmla="*/ 11 h 13"/>
                <a:gd name="T44" fmla="*/ 26 w 29"/>
                <a:gd name="T45" fmla="*/ 11 h 13"/>
                <a:gd name="T46" fmla="*/ 25 w 29"/>
                <a:gd name="T47" fmla="*/ 11 h 13"/>
                <a:gd name="T48" fmla="*/ 24 w 29"/>
                <a:gd name="T49" fmla="*/ 13 h 13"/>
                <a:gd name="T50" fmla="*/ 22 w 29"/>
                <a:gd name="T51" fmla="*/ 13 h 13"/>
                <a:gd name="T52" fmla="*/ 8 w 29"/>
                <a:gd name="T53" fmla="*/ 12 h 13"/>
                <a:gd name="T54" fmla="*/ 3 w 29"/>
                <a:gd name="T55" fmla="*/ 10 h 13"/>
                <a:gd name="T56" fmla="*/ 1 w 29"/>
                <a:gd name="T57" fmla="*/ 9 h 13"/>
                <a:gd name="T58" fmla="*/ 2 w 29"/>
                <a:gd name="T59" fmla="*/ 7 h 13"/>
                <a:gd name="T60" fmla="*/ 4 w 29"/>
                <a:gd name="T61" fmla="*/ 6 h 13"/>
                <a:gd name="T62" fmla="*/ 5 w 29"/>
                <a:gd name="T63" fmla="*/ 6 h 13"/>
                <a:gd name="T64" fmla="*/ 22 w 29"/>
                <a:gd name="T65" fmla="*/ 11 h 13"/>
                <a:gd name="T66" fmla="*/ 20 w 29"/>
                <a:gd name="T67" fmla="*/ 10 h 13"/>
                <a:gd name="T68" fmla="*/ 10 w 29"/>
                <a:gd name="T69" fmla="*/ 8 h 13"/>
                <a:gd name="T70" fmla="*/ 4 w 29"/>
                <a:gd name="T71" fmla="*/ 8 h 13"/>
                <a:gd name="T72" fmla="*/ 22 w 29"/>
                <a:gd name="T7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13">
                  <a:moveTo>
                    <a:pt x="5" y="6"/>
                  </a:moveTo>
                  <a:cubicBezTo>
                    <a:pt x="5" y="6"/>
                    <a:pt x="5" y="6"/>
                    <a:pt x="5" y="6"/>
                  </a:cubicBezTo>
                  <a:cubicBezTo>
                    <a:pt x="5" y="5"/>
                    <a:pt x="6" y="4"/>
                    <a:pt x="7" y="5"/>
                  </a:cubicBezTo>
                  <a:cubicBezTo>
                    <a:pt x="8" y="5"/>
                    <a:pt x="9" y="5"/>
                    <a:pt x="10" y="5"/>
                  </a:cubicBezTo>
                  <a:cubicBezTo>
                    <a:pt x="11" y="6"/>
                    <a:pt x="11" y="6"/>
                    <a:pt x="12" y="4"/>
                  </a:cubicBezTo>
                  <a:cubicBezTo>
                    <a:pt x="12" y="4"/>
                    <a:pt x="11" y="4"/>
                    <a:pt x="11" y="4"/>
                  </a:cubicBezTo>
                  <a:cubicBezTo>
                    <a:pt x="10" y="4"/>
                    <a:pt x="8" y="3"/>
                    <a:pt x="7" y="3"/>
                  </a:cubicBezTo>
                  <a:cubicBezTo>
                    <a:pt x="6" y="2"/>
                    <a:pt x="6" y="2"/>
                    <a:pt x="6" y="1"/>
                  </a:cubicBezTo>
                  <a:cubicBezTo>
                    <a:pt x="6" y="0"/>
                    <a:pt x="7" y="0"/>
                    <a:pt x="8" y="0"/>
                  </a:cubicBezTo>
                  <a:cubicBezTo>
                    <a:pt x="10" y="0"/>
                    <a:pt x="12" y="1"/>
                    <a:pt x="14" y="1"/>
                  </a:cubicBezTo>
                  <a:cubicBezTo>
                    <a:pt x="16" y="1"/>
                    <a:pt x="17" y="1"/>
                    <a:pt x="18" y="2"/>
                  </a:cubicBezTo>
                  <a:cubicBezTo>
                    <a:pt x="19" y="2"/>
                    <a:pt x="20" y="2"/>
                    <a:pt x="20" y="2"/>
                  </a:cubicBezTo>
                  <a:cubicBezTo>
                    <a:pt x="21" y="2"/>
                    <a:pt x="21" y="3"/>
                    <a:pt x="21" y="3"/>
                  </a:cubicBezTo>
                  <a:cubicBezTo>
                    <a:pt x="21" y="3"/>
                    <a:pt x="21" y="4"/>
                    <a:pt x="21" y="4"/>
                  </a:cubicBezTo>
                  <a:cubicBezTo>
                    <a:pt x="23" y="5"/>
                    <a:pt x="24" y="5"/>
                    <a:pt x="25" y="5"/>
                  </a:cubicBezTo>
                  <a:cubicBezTo>
                    <a:pt x="26" y="5"/>
                    <a:pt x="26" y="5"/>
                    <a:pt x="27" y="5"/>
                  </a:cubicBezTo>
                  <a:cubicBezTo>
                    <a:pt x="28" y="5"/>
                    <a:pt x="28" y="6"/>
                    <a:pt x="28" y="6"/>
                  </a:cubicBezTo>
                  <a:cubicBezTo>
                    <a:pt x="28" y="7"/>
                    <a:pt x="27" y="7"/>
                    <a:pt x="27" y="7"/>
                  </a:cubicBezTo>
                  <a:cubicBezTo>
                    <a:pt x="26" y="7"/>
                    <a:pt x="26" y="7"/>
                    <a:pt x="26" y="8"/>
                  </a:cubicBezTo>
                  <a:cubicBezTo>
                    <a:pt x="26" y="8"/>
                    <a:pt x="27" y="8"/>
                    <a:pt x="27" y="8"/>
                  </a:cubicBezTo>
                  <a:cubicBezTo>
                    <a:pt x="27" y="9"/>
                    <a:pt x="28" y="9"/>
                    <a:pt x="28" y="9"/>
                  </a:cubicBezTo>
                  <a:cubicBezTo>
                    <a:pt x="29" y="10"/>
                    <a:pt x="28" y="11"/>
                    <a:pt x="27" y="11"/>
                  </a:cubicBezTo>
                  <a:cubicBezTo>
                    <a:pt x="27" y="11"/>
                    <a:pt x="26" y="11"/>
                    <a:pt x="26" y="11"/>
                  </a:cubicBezTo>
                  <a:cubicBezTo>
                    <a:pt x="25" y="11"/>
                    <a:pt x="25" y="11"/>
                    <a:pt x="25" y="11"/>
                  </a:cubicBezTo>
                  <a:cubicBezTo>
                    <a:pt x="25" y="13"/>
                    <a:pt x="25" y="13"/>
                    <a:pt x="24" y="13"/>
                  </a:cubicBezTo>
                  <a:cubicBezTo>
                    <a:pt x="23" y="13"/>
                    <a:pt x="23" y="13"/>
                    <a:pt x="22" y="13"/>
                  </a:cubicBezTo>
                  <a:cubicBezTo>
                    <a:pt x="17" y="13"/>
                    <a:pt x="12" y="13"/>
                    <a:pt x="8" y="12"/>
                  </a:cubicBezTo>
                  <a:cubicBezTo>
                    <a:pt x="6" y="11"/>
                    <a:pt x="5" y="11"/>
                    <a:pt x="3" y="10"/>
                  </a:cubicBezTo>
                  <a:cubicBezTo>
                    <a:pt x="2" y="10"/>
                    <a:pt x="2" y="10"/>
                    <a:pt x="1" y="9"/>
                  </a:cubicBezTo>
                  <a:cubicBezTo>
                    <a:pt x="0" y="8"/>
                    <a:pt x="1" y="7"/>
                    <a:pt x="2" y="7"/>
                  </a:cubicBezTo>
                  <a:cubicBezTo>
                    <a:pt x="3" y="6"/>
                    <a:pt x="4" y="6"/>
                    <a:pt x="4" y="6"/>
                  </a:cubicBezTo>
                  <a:cubicBezTo>
                    <a:pt x="5" y="6"/>
                    <a:pt x="5" y="6"/>
                    <a:pt x="5" y="6"/>
                  </a:cubicBezTo>
                  <a:close/>
                  <a:moveTo>
                    <a:pt x="22" y="11"/>
                  </a:moveTo>
                  <a:cubicBezTo>
                    <a:pt x="21" y="11"/>
                    <a:pt x="20" y="10"/>
                    <a:pt x="20" y="10"/>
                  </a:cubicBezTo>
                  <a:cubicBezTo>
                    <a:pt x="16" y="10"/>
                    <a:pt x="13" y="9"/>
                    <a:pt x="10" y="8"/>
                  </a:cubicBezTo>
                  <a:cubicBezTo>
                    <a:pt x="8" y="7"/>
                    <a:pt x="6" y="8"/>
                    <a:pt x="4" y="8"/>
                  </a:cubicBezTo>
                  <a:cubicBezTo>
                    <a:pt x="10" y="11"/>
                    <a:pt x="16" y="11"/>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9"/>
            <p:cNvSpPr>
              <a:spLocks/>
            </p:cNvSpPr>
            <p:nvPr/>
          </p:nvSpPr>
          <p:spPr bwMode="auto">
            <a:xfrm>
              <a:off x="2472" y="3502"/>
              <a:ext cx="21" cy="68"/>
            </a:xfrm>
            <a:custGeom>
              <a:avLst/>
              <a:gdLst>
                <a:gd name="T0" fmla="*/ 4 w 10"/>
                <a:gd name="T1" fmla="*/ 8 h 33"/>
                <a:gd name="T2" fmla="*/ 4 w 10"/>
                <a:gd name="T3" fmla="*/ 7 h 33"/>
                <a:gd name="T4" fmla="*/ 5 w 10"/>
                <a:gd name="T5" fmla="*/ 4 h 33"/>
                <a:gd name="T6" fmla="*/ 5 w 10"/>
                <a:gd name="T7" fmla="*/ 3 h 33"/>
                <a:gd name="T8" fmla="*/ 7 w 10"/>
                <a:gd name="T9" fmla="*/ 3 h 33"/>
                <a:gd name="T10" fmla="*/ 7 w 10"/>
                <a:gd name="T11" fmla="*/ 4 h 33"/>
                <a:gd name="T12" fmla="*/ 8 w 10"/>
                <a:gd name="T13" fmla="*/ 10 h 33"/>
                <a:gd name="T14" fmla="*/ 10 w 10"/>
                <a:gd name="T15" fmla="*/ 20 h 33"/>
                <a:gd name="T16" fmla="*/ 9 w 10"/>
                <a:gd name="T17" fmla="*/ 22 h 33"/>
                <a:gd name="T18" fmla="*/ 6 w 10"/>
                <a:gd name="T19" fmla="*/ 22 h 33"/>
                <a:gd name="T20" fmla="*/ 6 w 10"/>
                <a:gd name="T21" fmla="*/ 22 h 33"/>
                <a:gd name="T22" fmla="*/ 6 w 10"/>
                <a:gd name="T23" fmla="*/ 23 h 33"/>
                <a:gd name="T24" fmla="*/ 6 w 10"/>
                <a:gd name="T25" fmla="*/ 28 h 33"/>
                <a:gd name="T26" fmla="*/ 6 w 10"/>
                <a:gd name="T27" fmla="*/ 30 h 33"/>
                <a:gd name="T28" fmla="*/ 6 w 10"/>
                <a:gd name="T29" fmla="*/ 32 h 33"/>
                <a:gd name="T30" fmla="*/ 5 w 10"/>
                <a:gd name="T31" fmla="*/ 33 h 33"/>
                <a:gd name="T32" fmla="*/ 3 w 10"/>
                <a:gd name="T33" fmla="*/ 32 h 33"/>
                <a:gd name="T34" fmla="*/ 3 w 10"/>
                <a:gd name="T35" fmla="*/ 31 h 33"/>
                <a:gd name="T36" fmla="*/ 0 w 10"/>
                <a:gd name="T37" fmla="*/ 14 h 33"/>
                <a:gd name="T38" fmla="*/ 0 w 10"/>
                <a:gd name="T39" fmla="*/ 9 h 33"/>
                <a:gd name="T40" fmla="*/ 1 w 10"/>
                <a:gd name="T41" fmla="*/ 8 h 33"/>
                <a:gd name="T42" fmla="*/ 1 w 10"/>
                <a:gd name="T43" fmla="*/ 7 h 33"/>
                <a:gd name="T44" fmla="*/ 1 w 10"/>
                <a:gd name="T45" fmla="*/ 2 h 33"/>
                <a:gd name="T46" fmla="*/ 1 w 10"/>
                <a:gd name="T47" fmla="*/ 1 h 33"/>
                <a:gd name="T48" fmla="*/ 2 w 10"/>
                <a:gd name="T49" fmla="*/ 0 h 33"/>
                <a:gd name="T50" fmla="*/ 3 w 10"/>
                <a:gd name="T51" fmla="*/ 1 h 33"/>
                <a:gd name="T52" fmla="*/ 3 w 10"/>
                <a:gd name="T53" fmla="*/ 2 h 33"/>
                <a:gd name="T54" fmla="*/ 4 w 10"/>
                <a:gd name="T55" fmla="*/ 6 h 33"/>
                <a:gd name="T56" fmla="*/ 4 w 10"/>
                <a:gd name="T57" fmla="*/ 8 h 33"/>
                <a:gd name="T58" fmla="*/ 4 w 10"/>
                <a:gd name="T5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3">
                  <a:moveTo>
                    <a:pt x="4" y="8"/>
                  </a:moveTo>
                  <a:cubicBezTo>
                    <a:pt x="4" y="7"/>
                    <a:pt x="4" y="7"/>
                    <a:pt x="4" y="7"/>
                  </a:cubicBezTo>
                  <a:cubicBezTo>
                    <a:pt x="5" y="6"/>
                    <a:pt x="5" y="5"/>
                    <a:pt x="5" y="4"/>
                  </a:cubicBezTo>
                  <a:cubicBezTo>
                    <a:pt x="5" y="3"/>
                    <a:pt x="5" y="3"/>
                    <a:pt x="5" y="3"/>
                  </a:cubicBezTo>
                  <a:cubicBezTo>
                    <a:pt x="5" y="2"/>
                    <a:pt x="6" y="2"/>
                    <a:pt x="7" y="3"/>
                  </a:cubicBezTo>
                  <a:cubicBezTo>
                    <a:pt x="7" y="3"/>
                    <a:pt x="7" y="3"/>
                    <a:pt x="7" y="4"/>
                  </a:cubicBezTo>
                  <a:cubicBezTo>
                    <a:pt x="8" y="6"/>
                    <a:pt x="8" y="8"/>
                    <a:pt x="8" y="10"/>
                  </a:cubicBezTo>
                  <a:cubicBezTo>
                    <a:pt x="9" y="13"/>
                    <a:pt x="9" y="16"/>
                    <a:pt x="10" y="20"/>
                  </a:cubicBezTo>
                  <a:cubicBezTo>
                    <a:pt x="10" y="21"/>
                    <a:pt x="10" y="21"/>
                    <a:pt x="9" y="22"/>
                  </a:cubicBezTo>
                  <a:cubicBezTo>
                    <a:pt x="8" y="23"/>
                    <a:pt x="7" y="23"/>
                    <a:pt x="6" y="22"/>
                  </a:cubicBezTo>
                  <a:cubicBezTo>
                    <a:pt x="6" y="22"/>
                    <a:pt x="6" y="22"/>
                    <a:pt x="6" y="22"/>
                  </a:cubicBezTo>
                  <a:cubicBezTo>
                    <a:pt x="6" y="22"/>
                    <a:pt x="6" y="23"/>
                    <a:pt x="6" y="23"/>
                  </a:cubicBezTo>
                  <a:cubicBezTo>
                    <a:pt x="6" y="25"/>
                    <a:pt x="6" y="26"/>
                    <a:pt x="6" y="28"/>
                  </a:cubicBezTo>
                  <a:cubicBezTo>
                    <a:pt x="6" y="29"/>
                    <a:pt x="6" y="29"/>
                    <a:pt x="6" y="30"/>
                  </a:cubicBezTo>
                  <a:cubicBezTo>
                    <a:pt x="6" y="30"/>
                    <a:pt x="6" y="31"/>
                    <a:pt x="6" y="32"/>
                  </a:cubicBezTo>
                  <a:cubicBezTo>
                    <a:pt x="5" y="32"/>
                    <a:pt x="5" y="33"/>
                    <a:pt x="5" y="33"/>
                  </a:cubicBezTo>
                  <a:cubicBezTo>
                    <a:pt x="4" y="33"/>
                    <a:pt x="4" y="33"/>
                    <a:pt x="3" y="32"/>
                  </a:cubicBezTo>
                  <a:cubicBezTo>
                    <a:pt x="3" y="32"/>
                    <a:pt x="3" y="32"/>
                    <a:pt x="3" y="31"/>
                  </a:cubicBezTo>
                  <a:cubicBezTo>
                    <a:pt x="1" y="26"/>
                    <a:pt x="0" y="20"/>
                    <a:pt x="0" y="14"/>
                  </a:cubicBezTo>
                  <a:cubicBezTo>
                    <a:pt x="0" y="12"/>
                    <a:pt x="0" y="11"/>
                    <a:pt x="0" y="9"/>
                  </a:cubicBezTo>
                  <a:cubicBezTo>
                    <a:pt x="0" y="9"/>
                    <a:pt x="1" y="8"/>
                    <a:pt x="1" y="8"/>
                  </a:cubicBezTo>
                  <a:cubicBezTo>
                    <a:pt x="1" y="8"/>
                    <a:pt x="1" y="7"/>
                    <a:pt x="1" y="7"/>
                  </a:cubicBezTo>
                  <a:cubicBezTo>
                    <a:pt x="1" y="5"/>
                    <a:pt x="1" y="4"/>
                    <a:pt x="1" y="2"/>
                  </a:cubicBezTo>
                  <a:cubicBezTo>
                    <a:pt x="1" y="2"/>
                    <a:pt x="1" y="1"/>
                    <a:pt x="1" y="1"/>
                  </a:cubicBezTo>
                  <a:cubicBezTo>
                    <a:pt x="1" y="1"/>
                    <a:pt x="1" y="0"/>
                    <a:pt x="2" y="0"/>
                  </a:cubicBezTo>
                  <a:cubicBezTo>
                    <a:pt x="2" y="0"/>
                    <a:pt x="3" y="0"/>
                    <a:pt x="3" y="1"/>
                  </a:cubicBezTo>
                  <a:cubicBezTo>
                    <a:pt x="3" y="1"/>
                    <a:pt x="3" y="1"/>
                    <a:pt x="3" y="2"/>
                  </a:cubicBezTo>
                  <a:cubicBezTo>
                    <a:pt x="3" y="3"/>
                    <a:pt x="4" y="5"/>
                    <a:pt x="4" y="6"/>
                  </a:cubicBezTo>
                  <a:cubicBezTo>
                    <a:pt x="4" y="7"/>
                    <a:pt x="4" y="7"/>
                    <a:pt x="4" y="8"/>
                  </a:cubicBezTo>
                  <a:cubicBezTo>
                    <a:pt x="4"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0"/>
            <p:cNvSpPr>
              <a:spLocks/>
            </p:cNvSpPr>
            <p:nvPr/>
          </p:nvSpPr>
          <p:spPr bwMode="auto">
            <a:xfrm>
              <a:off x="2253" y="3576"/>
              <a:ext cx="60" cy="54"/>
            </a:xfrm>
            <a:custGeom>
              <a:avLst/>
              <a:gdLst>
                <a:gd name="T0" fmla="*/ 4 w 29"/>
                <a:gd name="T1" fmla="*/ 2 h 26"/>
                <a:gd name="T2" fmla="*/ 4 w 29"/>
                <a:gd name="T3" fmla="*/ 2 h 26"/>
                <a:gd name="T4" fmla="*/ 6 w 29"/>
                <a:gd name="T5" fmla="*/ 1 h 26"/>
                <a:gd name="T6" fmla="*/ 8 w 29"/>
                <a:gd name="T7" fmla="*/ 1 h 26"/>
                <a:gd name="T8" fmla="*/ 8 w 29"/>
                <a:gd name="T9" fmla="*/ 2 h 26"/>
                <a:gd name="T10" fmla="*/ 9 w 29"/>
                <a:gd name="T11" fmla="*/ 3 h 26"/>
                <a:gd name="T12" fmla="*/ 20 w 29"/>
                <a:gd name="T13" fmla="*/ 15 h 26"/>
                <a:gd name="T14" fmla="*/ 25 w 29"/>
                <a:gd name="T15" fmla="*/ 20 h 26"/>
                <a:gd name="T16" fmla="*/ 27 w 29"/>
                <a:gd name="T17" fmla="*/ 21 h 26"/>
                <a:gd name="T18" fmla="*/ 28 w 29"/>
                <a:gd name="T19" fmla="*/ 23 h 26"/>
                <a:gd name="T20" fmla="*/ 28 w 29"/>
                <a:gd name="T21" fmla="*/ 24 h 26"/>
                <a:gd name="T22" fmla="*/ 29 w 29"/>
                <a:gd name="T23" fmla="*/ 25 h 26"/>
                <a:gd name="T24" fmla="*/ 29 w 29"/>
                <a:gd name="T25" fmla="*/ 26 h 26"/>
                <a:gd name="T26" fmla="*/ 27 w 29"/>
                <a:gd name="T27" fmla="*/ 26 h 26"/>
                <a:gd name="T28" fmla="*/ 26 w 29"/>
                <a:gd name="T29" fmla="*/ 25 h 26"/>
                <a:gd name="T30" fmla="*/ 24 w 29"/>
                <a:gd name="T31" fmla="*/ 23 h 26"/>
                <a:gd name="T32" fmla="*/ 24 w 29"/>
                <a:gd name="T33" fmla="*/ 23 h 26"/>
                <a:gd name="T34" fmla="*/ 24 w 29"/>
                <a:gd name="T35" fmla="*/ 25 h 26"/>
                <a:gd name="T36" fmla="*/ 23 w 29"/>
                <a:gd name="T37" fmla="*/ 25 h 26"/>
                <a:gd name="T38" fmla="*/ 21 w 29"/>
                <a:gd name="T39" fmla="*/ 24 h 26"/>
                <a:gd name="T40" fmla="*/ 17 w 29"/>
                <a:gd name="T41" fmla="*/ 19 h 26"/>
                <a:gd name="T42" fmla="*/ 7 w 29"/>
                <a:gd name="T43" fmla="*/ 9 h 26"/>
                <a:gd name="T44" fmla="*/ 6 w 29"/>
                <a:gd name="T45" fmla="*/ 8 h 26"/>
                <a:gd name="T46" fmla="*/ 5 w 29"/>
                <a:gd name="T47" fmla="*/ 7 h 26"/>
                <a:gd name="T48" fmla="*/ 4 w 29"/>
                <a:gd name="T49" fmla="*/ 6 h 26"/>
                <a:gd name="T50" fmla="*/ 1 w 29"/>
                <a:gd name="T51" fmla="*/ 3 h 26"/>
                <a:gd name="T52" fmla="*/ 0 w 29"/>
                <a:gd name="T53" fmla="*/ 2 h 26"/>
                <a:gd name="T54" fmla="*/ 0 w 29"/>
                <a:gd name="T55" fmla="*/ 1 h 26"/>
                <a:gd name="T56" fmla="*/ 1 w 29"/>
                <a:gd name="T57" fmla="*/ 0 h 26"/>
                <a:gd name="T58" fmla="*/ 2 w 29"/>
                <a:gd name="T59" fmla="*/ 1 h 26"/>
                <a:gd name="T60" fmla="*/ 4 w 29"/>
                <a:gd name="T6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26">
                  <a:moveTo>
                    <a:pt x="4" y="2"/>
                  </a:moveTo>
                  <a:cubicBezTo>
                    <a:pt x="4" y="2"/>
                    <a:pt x="4" y="2"/>
                    <a:pt x="4" y="2"/>
                  </a:cubicBezTo>
                  <a:cubicBezTo>
                    <a:pt x="5" y="1"/>
                    <a:pt x="5" y="1"/>
                    <a:pt x="6" y="1"/>
                  </a:cubicBezTo>
                  <a:cubicBezTo>
                    <a:pt x="6" y="1"/>
                    <a:pt x="7" y="1"/>
                    <a:pt x="8" y="1"/>
                  </a:cubicBezTo>
                  <a:cubicBezTo>
                    <a:pt x="8" y="1"/>
                    <a:pt x="8" y="2"/>
                    <a:pt x="8" y="2"/>
                  </a:cubicBezTo>
                  <a:cubicBezTo>
                    <a:pt x="8" y="3"/>
                    <a:pt x="9" y="3"/>
                    <a:pt x="9" y="3"/>
                  </a:cubicBezTo>
                  <a:cubicBezTo>
                    <a:pt x="13" y="7"/>
                    <a:pt x="16" y="11"/>
                    <a:pt x="20" y="15"/>
                  </a:cubicBezTo>
                  <a:cubicBezTo>
                    <a:pt x="22" y="17"/>
                    <a:pt x="24" y="18"/>
                    <a:pt x="25" y="20"/>
                  </a:cubicBezTo>
                  <a:cubicBezTo>
                    <a:pt x="26" y="20"/>
                    <a:pt x="27" y="21"/>
                    <a:pt x="27" y="21"/>
                  </a:cubicBezTo>
                  <a:cubicBezTo>
                    <a:pt x="28" y="22"/>
                    <a:pt x="28" y="22"/>
                    <a:pt x="28" y="23"/>
                  </a:cubicBezTo>
                  <a:cubicBezTo>
                    <a:pt x="28" y="23"/>
                    <a:pt x="28" y="23"/>
                    <a:pt x="28" y="24"/>
                  </a:cubicBezTo>
                  <a:cubicBezTo>
                    <a:pt x="28" y="24"/>
                    <a:pt x="29" y="24"/>
                    <a:pt x="29" y="25"/>
                  </a:cubicBezTo>
                  <a:cubicBezTo>
                    <a:pt x="29" y="25"/>
                    <a:pt x="29" y="26"/>
                    <a:pt x="29" y="26"/>
                  </a:cubicBezTo>
                  <a:cubicBezTo>
                    <a:pt x="28" y="26"/>
                    <a:pt x="28" y="26"/>
                    <a:pt x="27" y="26"/>
                  </a:cubicBezTo>
                  <a:cubicBezTo>
                    <a:pt x="27" y="26"/>
                    <a:pt x="27" y="25"/>
                    <a:pt x="26" y="25"/>
                  </a:cubicBezTo>
                  <a:cubicBezTo>
                    <a:pt x="26" y="24"/>
                    <a:pt x="25" y="23"/>
                    <a:pt x="24" y="23"/>
                  </a:cubicBezTo>
                  <a:cubicBezTo>
                    <a:pt x="24" y="23"/>
                    <a:pt x="24" y="23"/>
                    <a:pt x="24" y="23"/>
                  </a:cubicBezTo>
                  <a:cubicBezTo>
                    <a:pt x="25" y="24"/>
                    <a:pt x="24" y="24"/>
                    <a:pt x="24" y="25"/>
                  </a:cubicBezTo>
                  <a:cubicBezTo>
                    <a:pt x="24" y="25"/>
                    <a:pt x="23" y="25"/>
                    <a:pt x="23" y="25"/>
                  </a:cubicBezTo>
                  <a:cubicBezTo>
                    <a:pt x="22" y="25"/>
                    <a:pt x="22" y="24"/>
                    <a:pt x="21" y="24"/>
                  </a:cubicBezTo>
                  <a:cubicBezTo>
                    <a:pt x="20" y="22"/>
                    <a:pt x="18" y="21"/>
                    <a:pt x="17" y="19"/>
                  </a:cubicBezTo>
                  <a:cubicBezTo>
                    <a:pt x="14" y="16"/>
                    <a:pt x="10" y="13"/>
                    <a:pt x="7" y="9"/>
                  </a:cubicBezTo>
                  <a:cubicBezTo>
                    <a:pt x="7" y="9"/>
                    <a:pt x="6" y="9"/>
                    <a:pt x="6" y="8"/>
                  </a:cubicBezTo>
                  <a:cubicBezTo>
                    <a:pt x="6" y="8"/>
                    <a:pt x="5" y="8"/>
                    <a:pt x="5" y="7"/>
                  </a:cubicBezTo>
                  <a:cubicBezTo>
                    <a:pt x="5" y="7"/>
                    <a:pt x="4" y="6"/>
                    <a:pt x="4" y="6"/>
                  </a:cubicBezTo>
                  <a:cubicBezTo>
                    <a:pt x="3" y="5"/>
                    <a:pt x="2" y="4"/>
                    <a:pt x="1" y="3"/>
                  </a:cubicBezTo>
                  <a:cubicBezTo>
                    <a:pt x="0" y="3"/>
                    <a:pt x="0" y="2"/>
                    <a:pt x="0" y="2"/>
                  </a:cubicBezTo>
                  <a:cubicBezTo>
                    <a:pt x="0" y="2"/>
                    <a:pt x="0" y="1"/>
                    <a:pt x="0" y="1"/>
                  </a:cubicBezTo>
                  <a:cubicBezTo>
                    <a:pt x="0" y="0"/>
                    <a:pt x="1" y="0"/>
                    <a:pt x="1" y="0"/>
                  </a:cubicBezTo>
                  <a:cubicBezTo>
                    <a:pt x="2" y="1"/>
                    <a:pt x="2" y="1"/>
                    <a:pt x="2" y="1"/>
                  </a:cubicBezTo>
                  <a:cubicBezTo>
                    <a:pt x="3" y="2"/>
                    <a:pt x="3" y="2"/>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1"/>
            <p:cNvSpPr>
              <a:spLocks/>
            </p:cNvSpPr>
            <p:nvPr/>
          </p:nvSpPr>
          <p:spPr bwMode="auto">
            <a:xfrm>
              <a:off x="2419" y="3506"/>
              <a:ext cx="18" cy="60"/>
            </a:xfrm>
            <a:custGeom>
              <a:avLst/>
              <a:gdLst>
                <a:gd name="T0" fmla="*/ 5 w 9"/>
                <a:gd name="T1" fmla="*/ 1 h 29"/>
                <a:gd name="T2" fmla="*/ 5 w 9"/>
                <a:gd name="T3" fmla="*/ 0 h 29"/>
                <a:gd name="T4" fmla="*/ 6 w 9"/>
                <a:gd name="T5" fmla="*/ 0 h 29"/>
                <a:gd name="T6" fmla="*/ 7 w 9"/>
                <a:gd name="T7" fmla="*/ 1 h 29"/>
                <a:gd name="T8" fmla="*/ 7 w 9"/>
                <a:gd name="T9" fmla="*/ 3 h 29"/>
                <a:gd name="T10" fmla="*/ 7 w 9"/>
                <a:gd name="T11" fmla="*/ 8 h 29"/>
                <a:gd name="T12" fmla="*/ 8 w 9"/>
                <a:gd name="T13" fmla="*/ 13 h 29"/>
                <a:gd name="T14" fmla="*/ 9 w 9"/>
                <a:gd name="T15" fmla="*/ 22 h 29"/>
                <a:gd name="T16" fmla="*/ 8 w 9"/>
                <a:gd name="T17" fmla="*/ 24 h 29"/>
                <a:gd name="T18" fmla="*/ 8 w 9"/>
                <a:gd name="T19" fmla="*/ 25 h 29"/>
                <a:gd name="T20" fmla="*/ 7 w 9"/>
                <a:gd name="T21" fmla="*/ 28 h 29"/>
                <a:gd name="T22" fmla="*/ 6 w 9"/>
                <a:gd name="T23" fmla="*/ 29 h 29"/>
                <a:gd name="T24" fmla="*/ 4 w 9"/>
                <a:gd name="T25" fmla="*/ 28 h 29"/>
                <a:gd name="T26" fmla="*/ 3 w 9"/>
                <a:gd name="T27" fmla="*/ 27 h 29"/>
                <a:gd name="T28" fmla="*/ 2 w 9"/>
                <a:gd name="T29" fmla="*/ 20 h 29"/>
                <a:gd name="T30" fmla="*/ 1 w 9"/>
                <a:gd name="T31" fmla="*/ 7 h 29"/>
                <a:gd name="T32" fmla="*/ 0 w 9"/>
                <a:gd name="T33" fmla="*/ 4 h 29"/>
                <a:gd name="T34" fmla="*/ 2 w 9"/>
                <a:gd name="T35" fmla="*/ 2 h 29"/>
                <a:gd name="T36" fmla="*/ 3 w 9"/>
                <a:gd name="T37" fmla="*/ 1 h 29"/>
                <a:gd name="T38" fmla="*/ 5 w 9"/>
                <a:gd name="T39"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9">
                  <a:moveTo>
                    <a:pt x="5" y="1"/>
                  </a:moveTo>
                  <a:cubicBezTo>
                    <a:pt x="5" y="1"/>
                    <a:pt x="5" y="1"/>
                    <a:pt x="5" y="0"/>
                  </a:cubicBezTo>
                  <a:cubicBezTo>
                    <a:pt x="5" y="0"/>
                    <a:pt x="6" y="0"/>
                    <a:pt x="6" y="0"/>
                  </a:cubicBezTo>
                  <a:cubicBezTo>
                    <a:pt x="7" y="0"/>
                    <a:pt x="7" y="0"/>
                    <a:pt x="7" y="1"/>
                  </a:cubicBezTo>
                  <a:cubicBezTo>
                    <a:pt x="7" y="1"/>
                    <a:pt x="7" y="2"/>
                    <a:pt x="7" y="3"/>
                  </a:cubicBezTo>
                  <a:cubicBezTo>
                    <a:pt x="7" y="4"/>
                    <a:pt x="7" y="6"/>
                    <a:pt x="7" y="8"/>
                  </a:cubicBezTo>
                  <a:cubicBezTo>
                    <a:pt x="7" y="10"/>
                    <a:pt x="8" y="12"/>
                    <a:pt x="8" y="13"/>
                  </a:cubicBezTo>
                  <a:cubicBezTo>
                    <a:pt x="9" y="16"/>
                    <a:pt x="9" y="19"/>
                    <a:pt x="9" y="22"/>
                  </a:cubicBezTo>
                  <a:cubicBezTo>
                    <a:pt x="9" y="23"/>
                    <a:pt x="9" y="24"/>
                    <a:pt x="8" y="24"/>
                  </a:cubicBezTo>
                  <a:cubicBezTo>
                    <a:pt x="8" y="25"/>
                    <a:pt x="8" y="25"/>
                    <a:pt x="8" y="25"/>
                  </a:cubicBezTo>
                  <a:cubicBezTo>
                    <a:pt x="8" y="26"/>
                    <a:pt x="8" y="27"/>
                    <a:pt x="7" y="28"/>
                  </a:cubicBezTo>
                  <a:cubicBezTo>
                    <a:pt x="6" y="28"/>
                    <a:pt x="6" y="28"/>
                    <a:pt x="6" y="29"/>
                  </a:cubicBezTo>
                  <a:cubicBezTo>
                    <a:pt x="5" y="29"/>
                    <a:pt x="4" y="29"/>
                    <a:pt x="4" y="28"/>
                  </a:cubicBezTo>
                  <a:cubicBezTo>
                    <a:pt x="3" y="28"/>
                    <a:pt x="3" y="27"/>
                    <a:pt x="3" y="27"/>
                  </a:cubicBezTo>
                  <a:cubicBezTo>
                    <a:pt x="2" y="24"/>
                    <a:pt x="2" y="22"/>
                    <a:pt x="2" y="20"/>
                  </a:cubicBezTo>
                  <a:cubicBezTo>
                    <a:pt x="1" y="16"/>
                    <a:pt x="1" y="11"/>
                    <a:pt x="1" y="7"/>
                  </a:cubicBezTo>
                  <a:cubicBezTo>
                    <a:pt x="1" y="6"/>
                    <a:pt x="0" y="5"/>
                    <a:pt x="0" y="4"/>
                  </a:cubicBezTo>
                  <a:cubicBezTo>
                    <a:pt x="0" y="3"/>
                    <a:pt x="1" y="2"/>
                    <a:pt x="2" y="2"/>
                  </a:cubicBezTo>
                  <a:cubicBezTo>
                    <a:pt x="2" y="2"/>
                    <a:pt x="3" y="2"/>
                    <a:pt x="3" y="1"/>
                  </a:cubicBezTo>
                  <a:cubicBezTo>
                    <a:pt x="4" y="0"/>
                    <a:pt x="4"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2"/>
            <p:cNvSpPr>
              <a:spLocks/>
            </p:cNvSpPr>
            <p:nvPr/>
          </p:nvSpPr>
          <p:spPr bwMode="auto">
            <a:xfrm>
              <a:off x="2222" y="3634"/>
              <a:ext cx="62" cy="43"/>
            </a:xfrm>
            <a:custGeom>
              <a:avLst/>
              <a:gdLst>
                <a:gd name="T0" fmla="*/ 24 w 30"/>
                <a:gd name="T1" fmla="*/ 12 h 21"/>
                <a:gd name="T2" fmla="*/ 26 w 30"/>
                <a:gd name="T3" fmla="*/ 13 h 21"/>
                <a:gd name="T4" fmla="*/ 27 w 30"/>
                <a:gd name="T5" fmla="*/ 14 h 21"/>
                <a:gd name="T6" fmla="*/ 27 w 30"/>
                <a:gd name="T7" fmla="*/ 16 h 21"/>
                <a:gd name="T8" fmla="*/ 26 w 30"/>
                <a:gd name="T9" fmla="*/ 16 h 21"/>
                <a:gd name="T10" fmla="*/ 25 w 30"/>
                <a:gd name="T11" fmla="*/ 16 h 21"/>
                <a:gd name="T12" fmla="*/ 27 w 30"/>
                <a:gd name="T13" fmla="*/ 17 h 21"/>
                <a:gd name="T14" fmla="*/ 29 w 30"/>
                <a:gd name="T15" fmla="*/ 19 h 21"/>
                <a:gd name="T16" fmla="*/ 29 w 30"/>
                <a:gd name="T17" fmla="*/ 20 h 21"/>
                <a:gd name="T18" fmla="*/ 28 w 30"/>
                <a:gd name="T19" fmla="*/ 20 h 21"/>
                <a:gd name="T20" fmla="*/ 27 w 30"/>
                <a:gd name="T21" fmla="*/ 20 h 21"/>
                <a:gd name="T22" fmla="*/ 19 w 30"/>
                <a:gd name="T23" fmla="*/ 15 h 21"/>
                <a:gd name="T24" fmla="*/ 4 w 30"/>
                <a:gd name="T25" fmla="*/ 6 h 21"/>
                <a:gd name="T26" fmla="*/ 3 w 30"/>
                <a:gd name="T27" fmla="*/ 5 h 21"/>
                <a:gd name="T28" fmla="*/ 1 w 30"/>
                <a:gd name="T29" fmla="*/ 4 h 21"/>
                <a:gd name="T30" fmla="*/ 0 w 30"/>
                <a:gd name="T31" fmla="*/ 3 h 21"/>
                <a:gd name="T32" fmla="*/ 1 w 30"/>
                <a:gd name="T33" fmla="*/ 0 h 21"/>
                <a:gd name="T34" fmla="*/ 3 w 30"/>
                <a:gd name="T35" fmla="*/ 1 h 21"/>
                <a:gd name="T36" fmla="*/ 4 w 30"/>
                <a:gd name="T37" fmla="*/ 1 h 21"/>
                <a:gd name="T38" fmla="*/ 10 w 30"/>
                <a:gd name="T39" fmla="*/ 3 h 21"/>
                <a:gd name="T40" fmla="*/ 17 w 30"/>
                <a:gd name="T41" fmla="*/ 6 h 21"/>
                <a:gd name="T42" fmla="*/ 23 w 30"/>
                <a:gd name="T43" fmla="*/ 9 h 21"/>
                <a:gd name="T44" fmla="*/ 24 w 30"/>
                <a:gd name="T45" fmla="*/ 10 h 21"/>
                <a:gd name="T46" fmla="*/ 24 w 30"/>
                <a:gd name="T4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21">
                  <a:moveTo>
                    <a:pt x="24" y="12"/>
                  </a:moveTo>
                  <a:cubicBezTo>
                    <a:pt x="24" y="13"/>
                    <a:pt x="25" y="13"/>
                    <a:pt x="26" y="13"/>
                  </a:cubicBezTo>
                  <a:cubicBezTo>
                    <a:pt x="26" y="14"/>
                    <a:pt x="26" y="14"/>
                    <a:pt x="27" y="14"/>
                  </a:cubicBezTo>
                  <a:cubicBezTo>
                    <a:pt x="27" y="15"/>
                    <a:pt x="27" y="15"/>
                    <a:pt x="27" y="16"/>
                  </a:cubicBezTo>
                  <a:cubicBezTo>
                    <a:pt x="27" y="16"/>
                    <a:pt x="26" y="16"/>
                    <a:pt x="26" y="16"/>
                  </a:cubicBezTo>
                  <a:cubicBezTo>
                    <a:pt x="26" y="16"/>
                    <a:pt x="25" y="16"/>
                    <a:pt x="25" y="16"/>
                  </a:cubicBezTo>
                  <a:cubicBezTo>
                    <a:pt x="26" y="17"/>
                    <a:pt x="26" y="17"/>
                    <a:pt x="27" y="17"/>
                  </a:cubicBezTo>
                  <a:cubicBezTo>
                    <a:pt x="27" y="18"/>
                    <a:pt x="28" y="18"/>
                    <a:pt x="29" y="19"/>
                  </a:cubicBezTo>
                  <a:cubicBezTo>
                    <a:pt x="30" y="19"/>
                    <a:pt x="30" y="20"/>
                    <a:pt x="29" y="20"/>
                  </a:cubicBezTo>
                  <a:cubicBezTo>
                    <a:pt x="29" y="21"/>
                    <a:pt x="29" y="21"/>
                    <a:pt x="28" y="20"/>
                  </a:cubicBezTo>
                  <a:cubicBezTo>
                    <a:pt x="28" y="20"/>
                    <a:pt x="27" y="20"/>
                    <a:pt x="27" y="20"/>
                  </a:cubicBezTo>
                  <a:cubicBezTo>
                    <a:pt x="24" y="18"/>
                    <a:pt x="22" y="17"/>
                    <a:pt x="19" y="15"/>
                  </a:cubicBezTo>
                  <a:cubicBezTo>
                    <a:pt x="14" y="12"/>
                    <a:pt x="9" y="9"/>
                    <a:pt x="4" y="6"/>
                  </a:cubicBezTo>
                  <a:cubicBezTo>
                    <a:pt x="4" y="5"/>
                    <a:pt x="3" y="5"/>
                    <a:pt x="3" y="5"/>
                  </a:cubicBezTo>
                  <a:cubicBezTo>
                    <a:pt x="2" y="5"/>
                    <a:pt x="2" y="5"/>
                    <a:pt x="1" y="4"/>
                  </a:cubicBezTo>
                  <a:cubicBezTo>
                    <a:pt x="1" y="4"/>
                    <a:pt x="0" y="3"/>
                    <a:pt x="0" y="3"/>
                  </a:cubicBezTo>
                  <a:cubicBezTo>
                    <a:pt x="0" y="2"/>
                    <a:pt x="0" y="1"/>
                    <a:pt x="1" y="0"/>
                  </a:cubicBezTo>
                  <a:cubicBezTo>
                    <a:pt x="1" y="0"/>
                    <a:pt x="2" y="0"/>
                    <a:pt x="3" y="1"/>
                  </a:cubicBezTo>
                  <a:cubicBezTo>
                    <a:pt x="3" y="1"/>
                    <a:pt x="4" y="1"/>
                    <a:pt x="4" y="1"/>
                  </a:cubicBezTo>
                  <a:cubicBezTo>
                    <a:pt x="6" y="2"/>
                    <a:pt x="8" y="2"/>
                    <a:pt x="10" y="3"/>
                  </a:cubicBezTo>
                  <a:cubicBezTo>
                    <a:pt x="12" y="4"/>
                    <a:pt x="15" y="5"/>
                    <a:pt x="17" y="6"/>
                  </a:cubicBezTo>
                  <a:cubicBezTo>
                    <a:pt x="19" y="7"/>
                    <a:pt x="21" y="8"/>
                    <a:pt x="23" y="9"/>
                  </a:cubicBezTo>
                  <a:cubicBezTo>
                    <a:pt x="24" y="9"/>
                    <a:pt x="24" y="9"/>
                    <a:pt x="24" y="10"/>
                  </a:cubicBezTo>
                  <a:cubicBezTo>
                    <a:pt x="25" y="11"/>
                    <a:pt x="24"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3"/>
            <p:cNvSpPr>
              <a:spLocks noEditPoints="1"/>
            </p:cNvSpPr>
            <p:nvPr/>
          </p:nvSpPr>
          <p:spPr bwMode="auto">
            <a:xfrm>
              <a:off x="2202" y="3700"/>
              <a:ext cx="66" cy="25"/>
            </a:xfrm>
            <a:custGeom>
              <a:avLst/>
              <a:gdLst>
                <a:gd name="T0" fmla="*/ 4 w 32"/>
                <a:gd name="T1" fmla="*/ 1 h 12"/>
                <a:gd name="T2" fmla="*/ 6 w 32"/>
                <a:gd name="T3" fmla="*/ 0 h 12"/>
                <a:gd name="T4" fmla="*/ 13 w 32"/>
                <a:gd name="T5" fmla="*/ 2 h 12"/>
                <a:gd name="T6" fmla="*/ 21 w 32"/>
                <a:gd name="T7" fmla="*/ 5 h 12"/>
                <a:gd name="T8" fmla="*/ 23 w 32"/>
                <a:gd name="T9" fmla="*/ 5 h 12"/>
                <a:gd name="T10" fmla="*/ 27 w 32"/>
                <a:gd name="T11" fmla="*/ 5 h 12"/>
                <a:gd name="T12" fmla="*/ 30 w 32"/>
                <a:gd name="T13" fmla="*/ 6 h 12"/>
                <a:gd name="T14" fmla="*/ 30 w 32"/>
                <a:gd name="T15" fmla="*/ 8 h 12"/>
                <a:gd name="T16" fmla="*/ 30 w 32"/>
                <a:gd name="T17" fmla="*/ 9 h 12"/>
                <a:gd name="T18" fmla="*/ 31 w 32"/>
                <a:gd name="T19" fmla="*/ 9 h 12"/>
                <a:gd name="T20" fmla="*/ 31 w 32"/>
                <a:gd name="T21" fmla="*/ 10 h 12"/>
                <a:gd name="T22" fmla="*/ 30 w 32"/>
                <a:gd name="T23" fmla="*/ 11 h 12"/>
                <a:gd name="T24" fmla="*/ 28 w 32"/>
                <a:gd name="T25" fmla="*/ 11 h 12"/>
                <a:gd name="T26" fmla="*/ 28 w 32"/>
                <a:gd name="T27" fmla="*/ 11 h 12"/>
                <a:gd name="T28" fmla="*/ 25 w 32"/>
                <a:gd name="T29" fmla="*/ 12 h 12"/>
                <a:gd name="T30" fmla="*/ 21 w 32"/>
                <a:gd name="T31" fmla="*/ 11 h 12"/>
                <a:gd name="T32" fmla="*/ 5 w 32"/>
                <a:gd name="T33" fmla="*/ 6 h 12"/>
                <a:gd name="T34" fmla="*/ 2 w 32"/>
                <a:gd name="T35" fmla="*/ 5 h 12"/>
                <a:gd name="T36" fmla="*/ 1 w 32"/>
                <a:gd name="T37" fmla="*/ 4 h 12"/>
                <a:gd name="T38" fmla="*/ 0 w 32"/>
                <a:gd name="T39" fmla="*/ 2 h 12"/>
                <a:gd name="T40" fmla="*/ 2 w 32"/>
                <a:gd name="T41" fmla="*/ 1 h 12"/>
                <a:gd name="T42" fmla="*/ 3 w 32"/>
                <a:gd name="T43" fmla="*/ 1 h 12"/>
                <a:gd name="T44" fmla="*/ 4 w 32"/>
                <a:gd name="T45" fmla="*/ 1 h 12"/>
                <a:gd name="T46" fmla="*/ 7 w 32"/>
                <a:gd name="T47" fmla="*/ 5 h 12"/>
                <a:gd name="T48" fmla="*/ 5 w 32"/>
                <a:gd name="T49" fmla="*/ 4 h 12"/>
                <a:gd name="T50" fmla="*/ 7 w 32"/>
                <a:gd name="T5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12">
                  <a:moveTo>
                    <a:pt x="4" y="1"/>
                  </a:moveTo>
                  <a:cubicBezTo>
                    <a:pt x="4" y="0"/>
                    <a:pt x="4" y="0"/>
                    <a:pt x="6" y="0"/>
                  </a:cubicBezTo>
                  <a:cubicBezTo>
                    <a:pt x="8" y="1"/>
                    <a:pt x="10" y="2"/>
                    <a:pt x="13" y="2"/>
                  </a:cubicBezTo>
                  <a:cubicBezTo>
                    <a:pt x="16" y="3"/>
                    <a:pt x="19" y="4"/>
                    <a:pt x="21" y="5"/>
                  </a:cubicBezTo>
                  <a:cubicBezTo>
                    <a:pt x="22" y="5"/>
                    <a:pt x="22" y="5"/>
                    <a:pt x="23" y="5"/>
                  </a:cubicBezTo>
                  <a:cubicBezTo>
                    <a:pt x="24" y="6"/>
                    <a:pt x="26" y="5"/>
                    <a:pt x="27" y="5"/>
                  </a:cubicBezTo>
                  <a:cubicBezTo>
                    <a:pt x="29" y="4"/>
                    <a:pt x="30" y="5"/>
                    <a:pt x="30" y="6"/>
                  </a:cubicBezTo>
                  <a:cubicBezTo>
                    <a:pt x="30" y="7"/>
                    <a:pt x="30" y="8"/>
                    <a:pt x="30" y="8"/>
                  </a:cubicBezTo>
                  <a:cubicBezTo>
                    <a:pt x="30" y="8"/>
                    <a:pt x="30" y="8"/>
                    <a:pt x="30" y="9"/>
                  </a:cubicBezTo>
                  <a:cubicBezTo>
                    <a:pt x="31" y="9"/>
                    <a:pt x="31" y="9"/>
                    <a:pt x="31" y="9"/>
                  </a:cubicBezTo>
                  <a:cubicBezTo>
                    <a:pt x="31" y="10"/>
                    <a:pt x="32" y="10"/>
                    <a:pt x="31" y="10"/>
                  </a:cubicBezTo>
                  <a:cubicBezTo>
                    <a:pt x="31" y="11"/>
                    <a:pt x="31" y="11"/>
                    <a:pt x="30" y="11"/>
                  </a:cubicBezTo>
                  <a:cubicBezTo>
                    <a:pt x="30" y="11"/>
                    <a:pt x="29" y="11"/>
                    <a:pt x="28" y="11"/>
                  </a:cubicBezTo>
                  <a:cubicBezTo>
                    <a:pt x="28" y="11"/>
                    <a:pt x="28" y="11"/>
                    <a:pt x="28" y="11"/>
                  </a:cubicBezTo>
                  <a:cubicBezTo>
                    <a:pt x="27" y="12"/>
                    <a:pt x="26" y="12"/>
                    <a:pt x="25" y="12"/>
                  </a:cubicBezTo>
                  <a:cubicBezTo>
                    <a:pt x="24" y="11"/>
                    <a:pt x="23" y="11"/>
                    <a:pt x="21" y="11"/>
                  </a:cubicBezTo>
                  <a:cubicBezTo>
                    <a:pt x="16" y="10"/>
                    <a:pt x="10" y="9"/>
                    <a:pt x="5" y="6"/>
                  </a:cubicBezTo>
                  <a:cubicBezTo>
                    <a:pt x="4" y="6"/>
                    <a:pt x="3" y="5"/>
                    <a:pt x="2" y="5"/>
                  </a:cubicBezTo>
                  <a:cubicBezTo>
                    <a:pt x="1" y="4"/>
                    <a:pt x="1" y="4"/>
                    <a:pt x="1" y="4"/>
                  </a:cubicBezTo>
                  <a:cubicBezTo>
                    <a:pt x="0" y="3"/>
                    <a:pt x="0" y="3"/>
                    <a:pt x="0" y="2"/>
                  </a:cubicBezTo>
                  <a:cubicBezTo>
                    <a:pt x="1" y="2"/>
                    <a:pt x="1" y="1"/>
                    <a:pt x="2" y="1"/>
                  </a:cubicBezTo>
                  <a:cubicBezTo>
                    <a:pt x="2" y="1"/>
                    <a:pt x="2" y="1"/>
                    <a:pt x="3" y="1"/>
                  </a:cubicBezTo>
                  <a:cubicBezTo>
                    <a:pt x="3" y="1"/>
                    <a:pt x="3" y="1"/>
                    <a:pt x="4" y="1"/>
                  </a:cubicBezTo>
                  <a:close/>
                  <a:moveTo>
                    <a:pt x="7" y="5"/>
                  </a:moveTo>
                  <a:cubicBezTo>
                    <a:pt x="7" y="4"/>
                    <a:pt x="6" y="4"/>
                    <a:pt x="5" y="4"/>
                  </a:cubicBezTo>
                  <a:cubicBezTo>
                    <a:pt x="6" y="4"/>
                    <a:pt x="6" y="4"/>
                    <a:pt x="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
            <p:cNvSpPr>
              <a:spLocks noEditPoints="1"/>
            </p:cNvSpPr>
            <p:nvPr/>
          </p:nvSpPr>
          <p:spPr bwMode="auto">
            <a:xfrm>
              <a:off x="2361" y="3518"/>
              <a:ext cx="22" cy="66"/>
            </a:xfrm>
            <a:custGeom>
              <a:avLst/>
              <a:gdLst>
                <a:gd name="T0" fmla="*/ 3 w 11"/>
                <a:gd name="T1" fmla="*/ 6 h 32"/>
                <a:gd name="T2" fmla="*/ 3 w 11"/>
                <a:gd name="T3" fmla="*/ 4 h 32"/>
                <a:gd name="T4" fmla="*/ 3 w 11"/>
                <a:gd name="T5" fmla="*/ 1 h 32"/>
                <a:gd name="T6" fmla="*/ 3 w 11"/>
                <a:gd name="T7" fmla="*/ 1 h 32"/>
                <a:gd name="T8" fmla="*/ 5 w 11"/>
                <a:gd name="T9" fmla="*/ 0 h 32"/>
                <a:gd name="T10" fmla="*/ 6 w 11"/>
                <a:gd name="T11" fmla="*/ 0 h 32"/>
                <a:gd name="T12" fmla="*/ 6 w 11"/>
                <a:gd name="T13" fmla="*/ 3 h 32"/>
                <a:gd name="T14" fmla="*/ 9 w 11"/>
                <a:gd name="T15" fmla="*/ 17 h 32"/>
                <a:gd name="T16" fmla="*/ 10 w 11"/>
                <a:gd name="T17" fmla="*/ 18 h 32"/>
                <a:gd name="T18" fmla="*/ 11 w 11"/>
                <a:gd name="T19" fmla="*/ 20 h 32"/>
                <a:gd name="T20" fmla="*/ 11 w 11"/>
                <a:gd name="T21" fmla="*/ 28 h 32"/>
                <a:gd name="T22" fmla="*/ 11 w 11"/>
                <a:gd name="T23" fmla="*/ 29 h 32"/>
                <a:gd name="T24" fmla="*/ 11 w 11"/>
                <a:gd name="T25" fmla="*/ 30 h 32"/>
                <a:gd name="T26" fmla="*/ 10 w 11"/>
                <a:gd name="T27" fmla="*/ 32 h 32"/>
                <a:gd name="T28" fmla="*/ 9 w 11"/>
                <a:gd name="T29" fmla="*/ 31 h 32"/>
                <a:gd name="T30" fmla="*/ 9 w 11"/>
                <a:gd name="T31" fmla="*/ 30 h 32"/>
                <a:gd name="T32" fmla="*/ 7 w 11"/>
                <a:gd name="T33" fmla="*/ 28 h 32"/>
                <a:gd name="T34" fmla="*/ 6 w 11"/>
                <a:gd name="T35" fmla="*/ 26 h 32"/>
                <a:gd name="T36" fmla="*/ 5 w 11"/>
                <a:gd name="T37" fmla="*/ 25 h 32"/>
                <a:gd name="T38" fmla="*/ 1 w 11"/>
                <a:gd name="T39" fmla="*/ 10 h 32"/>
                <a:gd name="T40" fmla="*/ 0 w 11"/>
                <a:gd name="T41" fmla="*/ 5 h 32"/>
                <a:gd name="T42" fmla="*/ 1 w 11"/>
                <a:gd name="T43" fmla="*/ 3 h 32"/>
                <a:gd name="T44" fmla="*/ 3 w 11"/>
                <a:gd name="T45" fmla="*/ 5 h 32"/>
                <a:gd name="T46" fmla="*/ 3 w 11"/>
                <a:gd name="T47" fmla="*/ 6 h 32"/>
                <a:gd name="T48" fmla="*/ 5 w 11"/>
                <a:gd name="T49" fmla="*/ 19 h 32"/>
                <a:gd name="T50" fmla="*/ 5 w 11"/>
                <a:gd name="T51" fmla="*/ 19 h 32"/>
                <a:gd name="T52" fmla="*/ 4 w 11"/>
                <a:gd name="T53" fmla="*/ 15 h 32"/>
                <a:gd name="T54" fmla="*/ 4 w 11"/>
                <a:gd name="T55" fmla="*/ 15 h 32"/>
                <a:gd name="T56" fmla="*/ 5 w 11"/>
                <a:gd name="T57"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 h="32">
                  <a:moveTo>
                    <a:pt x="3" y="6"/>
                  </a:moveTo>
                  <a:cubicBezTo>
                    <a:pt x="3" y="5"/>
                    <a:pt x="3" y="5"/>
                    <a:pt x="3" y="4"/>
                  </a:cubicBezTo>
                  <a:cubicBezTo>
                    <a:pt x="3" y="3"/>
                    <a:pt x="3" y="2"/>
                    <a:pt x="3" y="1"/>
                  </a:cubicBezTo>
                  <a:cubicBezTo>
                    <a:pt x="3" y="1"/>
                    <a:pt x="3" y="1"/>
                    <a:pt x="3" y="1"/>
                  </a:cubicBezTo>
                  <a:cubicBezTo>
                    <a:pt x="4" y="0"/>
                    <a:pt x="4" y="0"/>
                    <a:pt x="5" y="0"/>
                  </a:cubicBezTo>
                  <a:cubicBezTo>
                    <a:pt x="5" y="0"/>
                    <a:pt x="5" y="0"/>
                    <a:pt x="6" y="0"/>
                  </a:cubicBezTo>
                  <a:cubicBezTo>
                    <a:pt x="6" y="1"/>
                    <a:pt x="6" y="2"/>
                    <a:pt x="6" y="3"/>
                  </a:cubicBezTo>
                  <a:cubicBezTo>
                    <a:pt x="7" y="7"/>
                    <a:pt x="8" y="12"/>
                    <a:pt x="9" y="17"/>
                  </a:cubicBezTo>
                  <a:cubicBezTo>
                    <a:pt x="9" y="18"/>
                    <a:pt x="9" y="18"/>
                    <a:pt x="10" y="18"/>
                  </a:cubicBezTo>
                  <a:cubicBezTo>
                    <a:pt x="10" y="19"/>
                    <a:pt x="10" y="19"/>
                    <a:pt x="11" y="20"/>
                  </a:cubicBezTo>
                  <a:cubicBezTo>
                    <a:pt x="11" y="23"/>
                    <a:pt x="11" y="25"/>
                    <a:pt x="11" y="28"/>
                  </a:cubicBezTo>
                  <a:cubicBezTo>
                    <a:pt x="11" y="28"/>
                    <a:pt x="11" y="29"/>
                    <a:pt x="11" y="29"/>
                  </a:cubicBezTo>
                  <a:cubicBezTo>
                    <a:pt x="11" y="30"/>
                    <a:pt x="11" y="30"/>
                    <a:pt x="11" y="30"/>
                  </a:cubicBezTo>
                  <a:cubicBezTo>
                    <a:pt x="11" y="31"/>
                    <a:pt x="11" y="32"/>
                    <a:pt x="10" y="32"/>
                  </a:cubicBezTo>
                  <a:cubicBezTo>
                    <a:pt x="10" y="32"/>
                    <a:pt x="9" y="32"/>
                    <a:pt x="9" y="31"/>
                  </a:cubicBezTo>
                  <a:cubicBezTo>
                    <a:pt x="9" y="31"/>
                    <a:pt x="9" y="31"/>
                    <a:pt x="9" y="30"/>
                  </a:cubicBezTo>
                  <a:cubicBezTo>
                    <a:pt x="8" y="30"/>
                    <a:pt x="8" y="29"/>
                    <a:pt x="7" y="28"/>
                  </a:cubicBezTo>
                  <a:cubicBezTo>
                    <a:pt x="7" y="27"/>
                    <a:pt x="7" y="27"/>
                    <a:pt x="6" y="26"/>
                  </a:cubicBezTo>
                  <a:cubicBezTo>
                    <a:pt x="6" y="26"/>
                    <a:pt x="6" y="26"/>
                    <a:pt x="5" y="25"/>
                  </a:cubicBezTo>
                  <a:cubicBezTo>
                    <a:pt x="3" y="20"/>
                    <a:pt x="1" y="15"/>
                    <a:pt x="1" y="10"/>
                  </a:cubicBezTo>
                  <a:cubicBezTo>
                    <a:pt x="0" y="8"/>
                    <a:pt x="0" y="7"/>
                    <a:pt x="0" y="5"/>
                  </a:cubicBezTo>
                  <a:cubicBezTo>
                    <a:pt x="0" y="4"/>
                    <a:pt x="0" y="4"/>
                    <a:pt x="1" y="3"/>
                  </a:cubicBezTo>
                  <a:cubicBezTo>
                    <a:pt x="2" y="3"/>
                    <a:pt x="2" y="4"/>
                    <a:pt x="3" y="5"/>
                  </a:cubicBezTo>
                  <a:cubicBezTo>
                    <a:pt x="3" y="5"/>
                    <a:pt x="3" y="5"/>
                    <a:pt x="3" y="6"/>
                  </a:cubicBezTo>
                  <a:close/>
                  <a:moveTo>
                    <a:pt x="5" y="19"/>
                  </a:moveTo>
                  <a:cubicBezTo>
                    <a:pt x="5" y="19"/>
                    <a:pt x="5" y="19"/>
                    <a:pt x="5" y="19"/>
                  </a:cubicBezTo>
                  <a:cubicBezTo>
                    <a:pt x="5" y="18"/>
                    <a:pt x="4" y="16"/>
                    <a:pt x="4" y="15"/>
                  </a:cubicBezTo>
                  <a:cubicBezTo>
                    <a:pt x="4" y="15"/>
                    <a:pt x="4" y="15"/>
                    <a:pt x="4" y="15"/>
                  </a:cubicBezTo>
                  <a:cubicBezTo>
                    <a:pt x="4" y="16"/>
                    <a:pt x="5" y="18"/>
                    <a:pt x="5"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5"/>
            <p:cNvSpPr>
              <a:spLocks noEditPoints="1"/>
            </p:cNvSpPr>
            <p:nvPr/>
          </p:nvSpPr>
          <p:spPr bwMode="auto">
            <a:xfrm>
              <a:off x="2183" y="3811"/>
              <a:ext cx="60" cy="21"/>
            </a:xfrm>
            <a:custGeom>
              <a:avLst/>
              <a:gdLst>
                <a:gd name="T0" fmla="*/ 27 w 29"/>
                <a:gd name="T1" fmla="*/ 5 h 10"/>
                <a:gd name="T2" fmla="*/ 27 w 29"/>
                <a:gd name="T3" fmla="*/ 8 h 10"/>
                <a:gd name="T4" fmla="*/ 28 w 29"/>
                <a:gd name="T5" fmla="*/ 8 h 10"/>
                <a:gd name="T6" fmla="*/ 27 w 29"/>
                <a:gd name="T7" fmla="*/ 10 h 10"/>
                <a:gd name="T8" fmla="*/ 25 w 29"/>
                <a:gd name="T9" fmla="*/ 10 h 10"/>
                <a:gd name="T10" fmla="*/ 19 w 29"/>
                <a:gd name="T11" fmla="*/ 10 h 10"/>
                <a:gd name="T12" fmla="*/ 3 w 29"/>
                <a:gd name="T13" fmla="*/ 9 h 10"/>
                <a:gd name="T14" fmla="*/ 1 w 29"/>
                <a:gd name="T15" fmla="*/ 9 h 10"/>
                <a:gd name="T16" fmla="*/ 0 w 29"/>
                <a:gd name="T17" fmla="*/ 8 h 10"/>
                <a:gd name="T18" fmla="*/ 1 w 29"/>
                <a:gd name="T19" fmla="*/ 7 h 10"/>
                <a:gd name="T20" fmla="*/ 2 w 29"/>
                <a:gd name="T21" fmla="*/ 7 h 10"/>
                <a:gd name="T22" fmla="*/ 5 w 29"/>
                <a:gd name="T23" fmla="*/ 6 h 10"/>
                <a:gd name="T24" fmla="*/ 5 w 29"/>
                <a:gd name="T25" fmla="*/ 5 h 10"/>
                <a:gd name="T26" fmla="*/ 7 w 29"/>
                <a:gd name="T27" fmla="*/ 3 h 10"/>
                <a:gd name="T28" fmla="*/ 10 w 29"/>
                <a:gd name="T29" fmla="*/ 4 h 10"/>
                <a:gd name="T30" fmla="*/ 12 w 29"/>
                <a:gd name="T31" fmla="*/ 4 h 10"/>
                <a:gd name="T32" fmla="*/ 23 w 29"/>
                <a:gd name="T33" fmla="*/ 2 h 10"/>
                <a:gd name="T34" fmla="*/ 26 w 29"/>
                <a:gd name="T35" fmla="*/ 1 h 10"/>
                <a:gd name="T36" fmla="*/ 28 w 29"/>
                <a:gd name="T37" fmla="*/ 2 h 10"/>
                <a:gd name="T38" fmla="*/ 28 w 29"/>
                <a:gd name="T39" fmla="*/ 4 h 10"/>
                <a:gd name="T40" fmla="*/ 27 w 29"/>
                <a:gd name="T41" fmla="*/ 5 h 10"/>
                <a:gd name="T42" fmla="*/ 13 w 29"/>
                <a:gd name="T43" fmla="*/ 7 h 10"/>
                <a:gd name="T44" fmla="*/ 23 w 29"/>
                <a:gd name="T45" fmla="*/ 6 h 10"/>
                <a:gd name="T46" fmla="*/ 14 w 29"/>
                <a:gd name="T47" fmla="*/ 6 h 10"/>
                <a:gd name="T48" fmla="*/ 13 w 29"/>
                <a:gd name="T4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10">
                  <a:moveTo>
                    <a:pt x="27" y="5"/>
                  </a:moveTo>
                  <a:cubicBezTo>
                    <a:pt x="28" y="6"/>
                    <a:pt x="28" y="7"/>
                    <a:pt x="27" y="8"/>
                  </a:cubicBezTo>
                  <a:cubicBezTo>
                    <a:pt x="27" y="8"/>
                    <a:pt x="28" y="8"/>
                    <a:pt x="28" y="8"/>
                  </a:cubicBezTo>
                  <a:cubicBezTo>
                    <a:pt x="28" y="9"/>
                    <a:pt x="28" y="10"/>
                    <a:pt x="27" y="10"/>
                  </a:cubicBezTo>
                  <a:cubicBezTo>
                    <a:pt x="27" y="10"/>
                    <a:pt x="26" y="10"/>
                    <a:pt x="25" y="10"/>
                  </a:cubicBezTo>
                  <a:cubicBezTo>
                    <a:pt x="23" y="10"/>
                    <a:pt x="21" y="10"/>
                    <a:pt x="19" y="10"/>
                  </a:cubicBezTo>
                  <a:cubicBezTo>
                    <a:pt x="13" y="10"/>
                    <a:pt x="8" y="10"/>
                    <a:pt x="3" y="9"/>
                  </a:cubicBezTo>
                  <a:cubicBezTo>
                    <a:pt x="2" y="9"/>
                    <a:pt x="2" y="9"/>
                    <a:pt x="1" y="9"/>
                  </a:cubicBezTo>
                  <a:cubicBezTo>
                    <a:pt x="1" y="9"/>
                    <a:pt x="0" y="9"/>
                    <a:pt x="0" y="8"/>
                  </a:cubicBezTo>
                  <a:cubicBezTo>
                    <a:pt x="0" y="8"/>
                    <a:pt x="1" y="7"/>
                    <a:pt x="1" y="7"/>
                  </a:cubicBezTo>
                  <a:cubicBezTo>
                    <a:pt x="2" y="7"/>
                    <a:pt x="2" y="7"/>
                    <a:pt x="2" y="7"/>
                  </a:cubicBezTo>
                  <a:cubicBezTo>
                    <a:pt x="3" y="7"/>
                    <a:pt x="4" y="7"/>
                    <a:pt x="5" y="6"/>
                  </a:cubicBezTo>
                  <a:cubicBezTo>
                    <a:pt x="5" y="5"/>
                    <a:pt x="5" y="5"/>
                    <a:pt x="5" y="5"/>
                  </a:cubicBezTo>
                  <a:cubicBezTo>
                    <a:pt x="5" y="4"/>
                    <a:pt x="6" y="3"/>
                    <a:pt x="7" y="3"/>
                  </a:cubicBezTo>
                  <a:cubicBezTo>
                    <a:pt x="8" y="3"/>
                    <a:pt x="9" y="3"/>
                    <a:pt x="10" y="4"/>
                  </a:cubicBezTo>
                  <a:cubicBezTo>
                    <a:pt x="10" y="4"/>
                    <a:pt x="11" y="4"/>
                    <a:pt x="12" y="4"/>
                  </a:cubicBezTo>
                  <a:cubicBezTo>
                    <a:pt x="16" y="3"/>
                    <a:pt x="19" y="2"/>
                    <a:pt x="23" y="2"/>
                  </a:cubicBezTo>
                  <a:cubicBezTo>
                    <a:pt x="24" y="1"/>
                    <a:pt x="25" y="1"/>
                    <a:pt x="26" y="1"/>
                  </a:cubicBezTo>
                  <a:cubicBezTo>
                    <a:pt x="27" y="0"/>
                    <a:pt x="28" y="1"/>
                    <a:pt x="28" y="2"/>
                  </a:cubicBezTo>
                  <a:cubicBezTo>
                    <a:pt x="29" y="2"/>
                    <a:pt x="29" y="4"/>
                    <a:pt x="28" y="4"/>
                  </a:cubicBezTo>
                  <a:cubicBezTo>
                    <a:pt x="28" y="5"/>
                    <a:pt x="28" y="5"/>
                    <a:pt x="27" y="5"/>
                  </a:cubicBezTo>
                  <a:close/>
                  <a:moveTo>
                    <a:pt x="13" y="7"/>
                  </a:moveTo>
                  <a:cubicBezTo>
                    <a:pt x="17" y="7"/>
                    <a:pt x="22" y="7"/>
                    <a:pt x="23" y="6"/>
                  </a:cubicBezTo>
                  <a:cubicBezTo>
                    <a:pt x="20" y="6"/>
                    <a:pt x="17" y="6"/>
                    <a:pt x="14" y="6"/>
                  </a:cubicBezTo>
                  <a:cubicBezTo>
                    <a:pt x="13" y="6"/>
                    <a:pt x="13" y="7"/>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3446340530"/>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4523" y="1962150"/>
            <a:ext cx="9830838" cy="262151"/>
            <a:chOff x="54523" y="1681871"/>
            <a:chExt cx="9830838" cy="262151"/>
          </a:xfrm>
        </p:grpSpPr>
        <p:pic>
          <p:nvPicPr>
            <p:cNvPr id="3" name="图片 2"/>
            <p:cNvPicPr>
              <a:picLocks noChangeAspect="1"/>
            </p:cNvPicPr>
            <p:nvPr/>
          </p:nvPicPr>
          <p:blipFill>
            <a:blip r:embed="rId3"/>
            <a:stretch>
              <a:fillRect/>
            </a:stretch>
          </p:blipFill>
          <p:spPr>
            <a:xfrm>
              <a:off x="54523" y="1681871"/>
              <a:ext cx="280440" cy="262151"/>
            </a:xfrm>
            <a:prstGeom prst="rect">
              <a:avLst/>
            </a:prstGeom>
          </p:spPr>
        </p:pic>
        <p:pic>
          <p:nvPicPr>
            <p:cNvPr id="468" name="图片 467"/>
            <p:cNvPicPr>
              <a:picLocks noChangeAspect="1"/>
            </p:cNvPicPr>
            <p:nvPr/>
          </p:nvPicPr>
          <p:blipFill>
            <a:blip r:embed="rId3"/>
            <a:stretch>
              <a:fillRect/>
            </a:stretch>
          </p:blipFill>
          <p:spPr>
            <a:xfrm>
              <a:off x="372870" y="1681871"/>
              <a:ext cx="280440" cy="262150"/>
            </a:xfrm>
            <a:prstGeom prst="rect">
              <a:avLst/>
            </a:prstGeom>
          </p:spPr>
        </p:pic>
        <p:pic>
          <p:nvPicPr>
            <p:cNvPr id="469" name="图片 468"/>
            <p:cNvPicPr>
              <a:picLocks noChangeAspect="1"/>
            </p:cNvPicPr>
            <p:nvPr/>
          </p:nvPicPr>
          <p:blipFill>
            <a:blip r:embed="rId3"/>
            <a:stretch>
              <a:fillRect/>
            </a:stretch>
          </p:blipFill>
          <p:spPr>
            <a:xfrm>
              <a:off x="691217" y="1681871"/>
              <a:ext cx="280440" cy="262150"/>
            </a:xfrm>
            <a:prstGeom prst="rect">
              <a:avLst/>
            </a:prstGeom>
          </p:spPr>
        </p:pic>
        <p:pic>
          <p:nvPicPr>
            <p:cNvPr id="470" name="图片 469"/>
            <p:cNvPicPr>
              <a:picLocks noChangeAspect="1"/>
            </p:cNvPicPr>
            <p:nvPr/>
          </p:nvPicPr>
          <p:blipFill>
            <a:blip r:embed="rId3"/>
            <a:stretch>
              <a:fillRect/>
            </a:stretch>
          </p:blipFill>
          <p:spPr>
            <a:xfrm>
              <a:off x="1009564" y="1681871"/>
              <a:ext cx="280440" cy="262151"/>
            </a:xfrm>
            <a:prstGeom prst="rect">
              <a:avLst/>
            </a:prstGeom>
          </p:spPr>
        </p:pic>
        <p:pic>
          <p:nvPicPr>
            <p:cNvPr id="471" name="图片 470"/>
            <p:cNvPicPr>
              <a:picLocks noChangeAspect="1"/>
            </p:cNvPicPr>
            <p:nvPr/>
          </p:nvPicPr>
          <p:blipFill>
            <a:blip r:embed="rId3"/>
            <a:stretch>
              <a:fillRect/>
            </a:stretch>
          </p:blipFill>
          <p:spPr>
            <a:xfrm>
              <a:off x="1327911" y="1681871"/>
              <a:ext cx="280440" cy="262150"/>
            </a:xfrm>
            <a:prstGeom prst="rect">
              <a:avLst/>
            </a:prstGeom>
          </p:spPr>
        </p:pic>
        <p:pic>
          <p:nvPicPr>
            <p:cNvPr id="472" name="图片 471"/>
            <p:cNvPicPr>
              <a:picLocks noChangeAspect="1"/>
            </p:cNvPicPr>
            <p:nvPr/>
          </p:nvPicPr>
          <p:blipFill>
            <a:blip r:embed="rId3"/>
            <a:stretch>
              <a:fillRect/>
            </a:stretch>
          </p:blipFill>
          <p:spPr>
            <a:xfrm>
              <a:off x="1646258" y="1681871"/>
              <a:ext cx="280440" cy="262150"/>
            </a:xfrm>
            <a:prstGeom prst="rect">
              <a:avLst/>
            </a:prstGeom>
          </p:spPr>
        </p:pic>
        <p:pic>
          <p:nvPicPr>
            <p:cNvPr id="473" name="图片 472"/>
            <p:cNvPicPr>
              <a:picLocks noChangeAspect="1"/>
            </p:cNvPicPr>
            <p:nvPr/>
          </p:nvPicPr>
          <p:blipFill>
            <a:blip r:embed="rId3"/>
            <a:stretch>
              <a:fillRect/>
            </a:stretch>
          </p:blipFill>
          <p:spPr>
            <a:xfrm>
              <a:off x="1964605" y="1681871"/>
              <a:ext cx="280440" cy="262151"/>
            </a:xfrm>
            <a:prstGeom prst="rect">
              <a:avLst/>
            </a:prstGeom>
          </p:spPr>
        </p:pic>
        <p:pic>
          <p:nvPicPr>
            <p:cNvPr id="474" name="图片 473"/>
            <p:cNvPicPr>
              <a:picLocks noChangeAspect="1"/>
            </p:cNvPicPr>
            <p:nvPr/>
          </p:nvPicPr>
          <p:blipFill>
            <a:blip r:embed="rId3"/>
            <a:stretch>
              <a:fillRect/>
            </a:stretch>
          </p:blipFill>
          <p:spPr>
            <a:xfrm>
              <a:off x="2282952" y="1681871"/>
              <a:ext cx="280440" cy="262150"/>
            </a:xfrm>
            <a:prstGeom prst="rect">
              <a:avLst/>
            </a:prstGeom>
          </p:spPr>
        </p:pic>
        <p:pic>
          <p:nvPicPr>
            <p:cNvPr id="475" name="图片 474"/>
            <p:cNvPicPr>
              <a:picLocks noChangeAspect="1"/>
            </p:cNvPicPr>
            <p:nvPr/>
          </p:nvPicPr>
          <p:blipFill>
            <a:blip r:embed="rId3"/>
            <a:stretch>
              <a:fillRect/>
            </a:stretch>
          </p:blipFill>
          <p:spPr>
            <a:xfrm>
              <a:off x="2601299" y="1681871"/>
              <a:ext cx="280440" cy="262150"/>
            </a:xfrm>
            <a:prstGeom prst="rect">
              <a:avLst/>
            </a:prstGeom>
          </p:spPr>
        </p:pic>
        <p:pic>
          <p:nvPicPr>
            <p:cNvPr id="476" name="图片 475"/>
            <p:cNvPicPr>
              <a:picLocks noChangeAspect="1"/>
            </p:cNvPicPr>
            <p:nvPr/>
          </p:nvPicPr>
          <p:blipFill>
            <a:blip r:embed="rId3"/>
            <a:stretch>
              <a:fillRect/>
            </a:stretch>
          </p:blipFill>
          <p:spPr>
            <a:xfrm>
              <a:off x="2919646" y="1681871"/>
              <a:ext cx="280440" cy="262151"/>
            </a:xfrm>
            <a:prstGeom prst="rect">
              <a:avLst/>
            </a:prstGeom>
          </p:spPr>
        </p:pic>
        <p:pic>
          <p:nvPicPr>
            <p:cNvPr id="477" name="图片 476"/>
            <p:cNvPicPr>
              <a:picLocks noChangeAspect="1"/>
            </p:cNvPicPr>
            <p:nvPr/>
          </p:nvPicPr>
          <p:blipFill>
            <a:blip r:embed="rId3"/>
            <a:stretch>
              <a:fillRect/>
            </a:stretch>
          </p:blipFill>
          <p:spPr>
            <a:xfrm>
              <a:off x="3237993" y="1681871"/>
              <a:ext cx="280440" cy="262150"/>
            </a:xfrm>
            <a:prstGeom prst="rect">
              <a:avLst/>
            </a:prstGeom>
          </p:spPr>
        </p:pic>
        <p:pic>
          <p:nvPicPr>
            <p:cNvPr id="478" name="图片 477"/>
            <p:cNvPicPr>
              <a:picLocks noChangeAspect="1"/>
            </p:cNvPicPr>
            <p:nvPr/>
          </p:nvPicPr>
          <p:blipFill>
            <a:blip r:embed="rId3"/>
            <a:stretch>
              <a:fillRect/>
            </a:stretch>
          </p:blipFill>
          <p:spPr>
            <a:xfrm>
              <a:off x="3556340" y="1681871"/>
              <a:ext cx="280440" cy="262150"/>
            </a:xfrm>
            <a:prstGeom prst="rect">
              <a:avLst/>
            </a:prstGeom>
          </p:spPr>
        </p:pic>
        <p:pic>
          <p:nvPicPr>
            <p:cNvPr id="479" name="图片 478"/>
            <p:cNvPicPr>
              <a:picLocks noChangeAspect="1"/>
            </p:cNvPicPr>
            <p:nvPr/>
          </p:nvPicPr>
          <p:blipFill>
            <a:blip r:embed="rId3"/>
            <a:stretch>
              <a:fillRect/>
            </a:stretch>
          </p:blipFill>
          <p:spPr>
            <a:xfrm>
              <a:off x="3874687" y="1681871"/>
              <a:ext cx="280440" cy="262151"/>
            </a:xfrm>
            <a:prstGeom prst="rect">
              <a:avLst/>
            </a:prstGeom>
          </p:spPr>
        </p:pic>
        <p:pic>
          <p:nvPicPr>
            <p:cNvPr id="480" name="图片 479"/>
            <p:cNvPicPr>
              <a:picLocks noChangeAspect="1"/>
            </p:cNvPicPr>
            <p:nvPr/>
          </p:nvPicPr>
          <p:blipFill>
            <a:blip r:embed="rId3"/>
            <a:stretch>
              <a:fillRect/>
            </a:stretch>
          </p:blipFill>
          <p:spPr>
            <a:xfrm>
              <a:off x="4193034" y="1681871"/>
              <a:ext cx="280440" cy="262150"/>
            </a:xfrm>
            <a:prstGeom prst="rect">
              <a:avLst/>
            </a:prstGeom>
          </p:spPr>
        </p:pic>
        <p:pic>
          <p:nvPicPr>
            <p:cNvPr id="481" name="图片 480"/>
            <p:cNvPicPr>
              <a:picLocks noChangeAspect="1"/>
            </p:cNvPicPr>
            <p:nvPr/>
          </p:nvPicPr>
          <p:blipFill>
            <a:blip r:embed="rId3"/>
            <a:stretch>
              <a:fillRect/>
            </a:stretch>
          </p:blipFill>
          <p:spPr>
            <a:xfrm>
              <a:off x="4511381" y="1681871"/>
              <a:ext cx="280440" cy="262150"/>
            </a:xfrm>
            <a:prstGeom prst="rect">
              <a:avLst/>
            </a:prstGeom>
          </p:spPr>
        </p:pic>
        <p:pic>
          <p:nvPicPr>
            <p:cNvPr id="482" name="图片 481"/>
            <p:cNvPicPr>
              <a:picLocks noChangeAspect="1"/>
            </p:cNvPicPr>
            <p:nvPr/>
          </p:nvPicPr>
          <p:blipFill>
            <a:blip r:embed="rId3"/>
            <a:stretch>
              <a:fillRect/>
            </a:stretch>
          </p:blipFill>
          <p:spPr>
            <a:xfrm>
              <a:off x="4829728" y="1681871"/>
              <a:ext cx="280440" cy="262151"/>
            </a:xfrm>
            <a:prstGeom prst="rect">
              <a:avLst/>
            </a:prstGeom>
          </p:spPr>
        </p:pic>
        <p:pic>
          <p:nvPicPr>
            <p:cNvPr id="483" name="图片 482"/>
            <p:cNvPicPr>
              <a:picLocks noChangeAspect="1"/>
            </p:cNvPicPr>
            <p:nvPr/>
          </p:nvPicPr>
          <p:blipFill>
            <a:blip r:embed="rId3"/>
            <a:stretch>
              <a:fillRect/>
            </a:stretch>
          </p:blipFill>
          <p:spPr>
            <a:xfrm>
              <a:off x="5148075" y="1681871"/>
              <a:ext cx="280440" cy="262150"/>
            </a:xfrm>
            <a:prstGeom prst="rect">
              <a:avLst/>
            </a:prstGeom>
          </p:spPr>
        </p:pic>
        <p:pic>
          <p:nvPicPr>
            <p:cNvPr id="484" name="图片 483"/>
            <p:cNvPicPr>
              <a:picLocks noChangeAspect="1"/>
            </p:cNvPicPr>
            <p:nvPr/>
          </p:nvPicPr>
          <p:blipFill>
            <a:blip r:embed="rId3"/>
            <a:stretch>
              <a:fillRect/>
            </a:stretch>
          </p:blipFill>
          <p:spPr>
            <a:xfrm>
              <a:off x="5784769" y="1681871"/>
              <a:ext cx="280440" cy="262150"/>
            </a:xfrm>
            <a:prstGeom prst="rect">
              <a:avLst/>
            </a:prstGeom>
          </p:spPr>
        </p:pic>
        <p:pic>
          <p:nvPicPr>
            <p:cNvPr id="485" name="图片 484"/>
            <p:cNvPicPr>
              <a:picLocks noChangeAspect="1"/>
            </p:cNvPicPr>
            <p:nvPr/>
          </p:nvPicPr>
          <p:blipFill>
            <a:blip r:embed="rId3"/>
            <a:stretch>
              <a:fillRect/>
            </a:stretch>
          </p:blipFill>
          <p:spPr>
            <a:xfrm>
              <a:off x="6421463" y="1681871"/>
              <a:ext cx="280440" cy="262151"/>
            </a:xfrm>
            <a:prstGeom prst="rect">
              <a:avLst/>
            </a:prstGeom>
          </p:spPr>
        </p:pic>
        <p:pic>
          <p:nvPicPr>
            <p:cNvPr id="486" name="图片 485"/>
            <p:cNvPicPr>
              <a:picLocks noChangeAspect="1"/>
            </p:cNvPicPr>
            <p:nvPr/>
          </p:nvPicPr>
          <p:blipFill>
            <a:blip r:embed="rId3"/>
            <a:stretch>
              <a:fillRect/>
            </a:stretch>
          </p:blipFill>
          <p:spPr>
            <a:xfrm>
              <a:off x="7058157" y="1681871"/>
              <a:ext cx="280440" cy="262150"/>
            </a:xfrm>
            <a:prstGeom prst="rect">
              <a:avLst/>
            </a:prstGeom>
          </p:spPr>
        </p:pic>
        <p:pic>
          <p:nvPicPr>
            <p:cNvPr id="487" name="图片 486"/>
            <p:cNvPicPr>
              <a:picLocks noChangeAspect="1"/>
            </p:cNvPicPr>
            <p:nvPr/>
          </p:nvPicPr>
          <p:blipFill>
            <a:blip r:embed="rId3"/>
            <a:stretch>
              <a:fillRect/>
            </a:stretch>
          </p:blipFill>
          <p:spPr>
            <a:xfrm>
              <a:off x="7694851" y="1681871"/>
              <a:ext cx="280440" cy="262150"/>
            </a:xfrm>
            <a:prstGeom prst="rect">
              <a:avLst/>
            </a:prstGeom>
          </p:spPr>
        </p:pic>
        <p:pic>
          <p:nvPicPr>
            <p:cNvPr id="488" name="图片 487"/>
            <p:cNvPicPr>
              <a:picLocks noChangeAspect="1"/>
            </p:cNvPicPr>
            <p:nvPr/>
          </p:nvPicPr>
          <p:blipFill>
            <a:blip r:embed="rId3"/>
            <a:stretch>
              <a:fillRect/>
            </a:stretch>
          </p:blipFill>
          <p:spPr>
            <a:xfrm>
              <a:off x="8331545" y="1681871"/>
              <a:ext cx="280440" cy="262151"/>
            </a:xfrm>
            <a:prstGeom prst="rect">
              <a:avLst/>
            </a:prstGeom>
          </p:spPr>
        </p:pic>
        <p:pic>
          <p:nvPicPr>
            <p:cNvPr id="491" name="图片 490"/>
            <p:cNvPicPr>
              <a:picLocks noChangeAspect="1"/>
            </p:cNvPicPr>
            <p:nvPr/>
          </p:nvPicPr>
          <p:blipFill>
            <a:blip r:embed="rId3"/>
            <a:stretch>
              <a:fillRect/>
            </a:stretch>
          </p:blipFill>
          <p:spPr>
            <a:xfrm>
              <a:off x="5466422" y="1681871"/>
              <a:ext cx="280440" cy="262150"/>
            </a:xfrm>
            <a:prstGeom prst="rect">
              <a:avLst/>
            </a:prstGeom>
          </p:spPr>
        </p:pic>
        <p:pic>
          <p:nvPicPr>
            <p:cNvPr id="492" name="图片 491"/>
            <p:cNvPicPr>
              <a:picLocks noChangeAspect="1"/>
            </p:cNvPicPr>
            <p:nvPr/>
          </p:nvPicPr>
          <p:blipFill>
            <a:blip r:embed="rId3"/>
            <a:stretch>
              <a:fillRect/>
            </a:stretch>
          </p:blipFill>
          <p:spPr>
            <a:xfrm>
              <a:off x="6103116" y="1681871"/>
              <a:ext cx="280440" cy="262150"/>
            </a:xfrm>
            <a:prstGeom prst="rect">
              <a:avLst/>
            </a:prstGeom>
          </p:spPr>
        </p:pic>
        <p:pic>
          <p:nvPicPr>
            <p:cNvPr id="493" name="图片 492"/>
            <p:cNvPicPr>
              <a:picLocks noChangeAspect="1"/>
            </p:cNvPicPr>
            <p:nvPr/>
          </p:nvPicPr>
          <p:blipFill>
            <a:blip r:embed="rId3"/>
            <a:stretch>
              <a:fillRect/>
            </a:stretch>
          </p:blipFill>
          <p:spPr>
            <a:xfrm>
              <a:off x="6739810" y="1681871"/>
              <a:ext cx="280440" cy="262151"/>
            </a:xfrm>
            <a:prstGeom prst="rect">
              <a:avLst/>
            </a:prstGeom>
          </p:spPr>
        </p:pic>
        <p:pic>
          <p:nvPicPr>
            <p:cNvPr id="494" name="图片 493"/>
            <p:cNvPicPr>
              <a:picLocks noChangeAspect="1"/>
            </p:cNvPicPr>
            <p:nvPr/>
          </p:nvPicPr>
          <p:blipFill>
            <a:blip r:embed="rId3"/>
            <a:stretch>
              <a:fillRect/>
            </a:stretch>
          </p:blipFill>
          <p:spPr>
            <a:xfrm>
              <a:off x="7376504" y="1681871"/>
              <a:ext cx="280440" cy="262150"/>
            </a:xfrm>
            <a:prstGeom prst="rect">
              <a:avLst/>
            </a:prstGeom>
          </p:spPr>
        </p:pic>
        <p:pic>
          <p:nvPicPr>
            <p:cNvPr id="495" name="图片 494"/>
            <p:cNvPicPr>
              <a:picLocks noChangeAspect="1"/>
            </p:cNvPicPr>
            <p:nvPr/>
          </p:nvPicPr>
          <p:blipFill>
            <a:blip r:embed="rId3"/>
            <a:stretch>
              <a:fillRect/>
            </a:stretch>
          </p:blipFill>
          <p:spPr>
            <a:xfrm>
              <a:off x="8013198" y="1681871"/>
              <a:ext cx="280440" cy="262150"/>
            </a:xfrm>
            <a:prstGeom prst="rect">
              <a:avLst/>
            </a:prstGeom>
          </p:spPr>
        </p:pic>
        <p:pic>
          <p:nvPicPr>
            <p:cNvPr id="496" name="图片 495"/>
            <p:cNvPicPr>
              <a:picLocks noChangeAspect="1"/>
            </p:cNvPicPr>
            <p:nvPr/>
          </p:nvPicPr>
          <p:blipFill>
            <a:blip r:embed="rId3"/>
            <a:stretch>
              <a:fillRect/>
            </a:stretch>
          </p:blipFill>
          <p:spPr>
            <a:xfrm>
              <a:off x="8649892" y="1681871"/>
              <a:ext cx="280440" cy="262151"/>
            </a:xfrm>
            <a:prstGeom prst="rect">
              <a:avLst/>
            </a:prstGeom>
          </p:spPr>
        </p:pic>
        <p:pic>
          <p:nvPicPr>
            <p:cNvPr id="502" name="图片 501"/>
            <p:cNvPicPr>
              <a:picLocks noChangeAspect="1"/>
            </p:cNvPicPr>
            <p:nvPr/>
          </p:nvPicPr>
          <p:blipFill>
            <a:blip r:embed="rId3"/>
            <a:stretch>
              <a:fillRect/>
            </a:stretch>
          </p:blipFill>
          <p:spPr>
            <a:xfrm>
              <a:off x="9286586" y="1681871"/>
              <a:ext cx="280440" cy="262151"/>
            </a:xfrm>
            <a:prstGeom prst="rect">
              <a:avLst/>
            </a:prstGeom>
          </p:spPr>
        </p:pic>
        <p:pic>
          <p:nvPicPr>
            <p:cNvPr id="503" name="图片 502"/>
            <p:cNvPicPr>
              <a:picLocks noChangeAspect="1"/>
            </p:cNvPicPr>
            <p:nvPr/>
          </p:nvPicPr>
          <p:blipFill>
            <a:blip r:embed="rId3"/>
            <a:stretch>
              <a:fillRect/>
            </a:stretch>
          </p:blipFill>
          <p:spPr>
            <a:xfrm>
              <a:off x="8968239" y="1681871"/>
              <a:ext cx="280440" cy="262150"/>
            </a:xfrm>
            <a:prstGeom prst="rect">
              <a:avLst/>
            </a:prstGeom>
          </p:spPr>
        </p:pic>
        <p:pic>
          <p:nvPicPr>
            <p:cNvPr id="504" name="图片 503"/>
            <p:cNvPicPr>
              <a:picLocks noChangeAspect="1"/>
            </p:cNvPicPr>
            <p:nvPr/>
          </p:nvPicPr>
          <p:blipFill>
            <a:blip r:embed="rId3"/>
            <a:stretch>
              <a:fillRect/>
            </a:stretch>
          </p:blipFill>
          <p:spPr>
            <a:xfrm>
              <a:off x="9604921" y="1681871"/>
              <a:ext cx="280440" cy="262151"/>
            </a:xfrm>
            <a:prstGeom prst="rect">
              <a:avLst/>
            </a:prstGeom>
          </p:spPr>
        </p:pic>
      </p:grpSp>
      <p:grpSp>
        <p:nvGrpSpPr>
          <p:cNvPr id="505" name="组合 504"/>
          <p:cNvGrpSpPr/>
          <p:nvPr/>
        </p:nvGrpSpPr>
        <p:grpSpPr>
          <a:xfrm>
            <a:off x="2296828" y="4643224"/>
            <a:ext cx="9830838" cy="262151"/>
            <a:chOff x="54523" y="1681871"/>
            <a:chExt cx="9830838" cy="262151"/>
          </a:xfrm>
        </p:grpSpPr>
        <p:pic>
          <p:nvPicPr>
            <p:cNvPr id="506" name="图片 505"/>
            <p:cNvPicPr>
              <a:picLocks noChangeAspect="1"/>
            </p:cNvPicPr>
            <p:nvPr/>
          </p:nvPicPr>
          <p:blipFill>
            <a:blip r:embed="rId3"/>
            <a:stretch>
              <a:fillRect/>
            </a:stretch>
          </p:blipFill>
          <p:spPr>
            <a:xfrm>
              <a:off x="54523" y="1681871"/>
              <a:ext cx="280440" cy="262151"/>
            </a:xfrm>
            <a:prstGeom prst="rect">
              <a:avLst/>
            </a:prstGeom>
          </p:spPr>
        </p:pic>
        <p:pic>
          <p:nvPicPr>
            <p:cNvPr id="507" name="图片 506"/>
            <p:cNvPicPr>
              <a:picLocks noChangeAspect="1"/>
            </p:cNvPicPr>
            <p:nvPr/>
          </p:nvPicPr>
          <p:blipFill>
            <a:blip r:embed="rId3"/>
            <a:stretch>
              <a:fillRect/>
            </a:stretch>
          </p:blipFill>
          <p:spPr>
            <a:xfrm>
              <a:off x="372870" y="1681871"/>
              <a:ext cx="280440" cy="262150"/>
            </a:xfrm>
            <a:prstGeom prst="rect">
              <a:avLst/>
            </a:prstGeom>
          </p:spPr>
        </p:pic>
        <p:pic>
          <p:nvPicPr>
            <p:cNvPr id="508" name="图片 507"/>
            <p:cNvPicPr>
              <a:picLocks noChangeAspect="1"/>
            </p:cNvPicPr>
            <p:nvPr/>
          </p:nvPicPr>
          <p:blipFill>
            <a:blip r:embed="rId3"/>
            <a:stretch>
              <a:fillRect/>
            </a:stretch>
          </p:blipFill>
          <p:spPr>
            <a:xfrm>
              <a:off x="691217" y="1681871"/>
              <a:ext cx="280440" cy="262150"/>
            </a:xfrm>
            <a:prstGeom prst="rect">
              <a:avLst/>
            </a:prstGeom>
          </p:spPr>
        </p:pic>
        <p:pic>
          <p:nvPicPr>
            <p:cNvPr id="509" name="图片 508"/>
            <p:cNvPicPr>
              <a:picLocks noChangeAspect="1"/>
            </p:cNvPicPr>
            <p:nvPr/>
          </p:nvPicPr>
          <p:blipFill>
            <a:blip r:embed="rId3"/>
            <a:stretch>
              <a:fillRect/>
            </a:stretch>
          </p:blipFill>
          <p:spPr>
            <a:xfrm>
              <a:off x="1009564" y="1681871"/>
              <a:ext cx="280440" cy="262151"/>
            </a:xfrm>
            <a:prstGeom prst="rect">
              <a:avLst/>
            </a:prstGeom>
          </p:spPr>
        </p:pic>
        <p:pic>
          <p:nvPicPr>
            <p:cNvPr id="510" name="图片 509"/>
            <p:cNvPicPr>
              <a:picLocks noChangeAspect="1"/>
            </p:cNvPicPr>
            <p:nvPr/>
          </p:nvPicPr>
          <p:blipFill>
            <a:blip r:embed="rId3"/>
            <a:stretch>
              <a:fillRect/>
            </a:stretch>
          </p:blipFill>
          <p:spPr>
            <a:xfrm>
              <a:off x="1327911" y="1681871"/>
              <a:ext cx="280440" cy="262150"/>
            </a:xfrm>
            <a:prstGeom prst="rect">
              <a:avLst/>
            </a:prstGeom>
          </p:spPr>
        </p:pic>
        <p:pic>
          <p:nvPicPr>
            <p:cNvPr id="511" name="图片 510"/>
            <p:cNvPicPr>
              <a:picLocks noChangeAspect="1"/>
            </p:cNvPicPr>
            <p:nvPr/>
          </p:nvPicPr>
          <p:blipFill>
            <a:blip r:embed="rId3"/>
            <a:stretch>
              <a:fillRect/>
            </a:stretch>
          </p:blipFill>
          <p:spPr>
            <a:xfrm>
              <a:off x="1646258" y="1681871"/>
              <a:ext cx="280440" cy="262150"/>
            </a:xfrm>
            <a:prstGeom prst="rect">
              <a:avLst/>
            </a:prstGeom>
          </p:spPr>
        </p:pic>
        <p:pic>
          <p:nvPicPr>
            <p:cNvPr id="512" name="图片 511"/>
            <p:cNvPicPr>
              <a:picLocks noChangeAspect="1"/>
            </p:cNvPicPr>
            <p:nvPr/>
          </p:nvPicPr>
          <p:blipFill>
            <a:blip r:embed="rId3"/>
            <a:stretch>
              <a:fillRect/>
            </a:stretch>
          </p:blipFill>
          <p:spPr>
            <a:xfrm>
              <a:off x="1964605" y="1681871"/>
              <a:ext cx="280440" cy="262151"/>
            </a:xfrm>
            <a:prstGeom prst="rect">
              <a:avLst/>
            </a:prstGeom>
          </p:spPr>
        </p:pic>
        <p:pic>
          <p:nvPicPr>
            <p:cNvPr id="513" name="图片 512"/>
            <p:cNvPicPr>
              <a:picLocks noChangeAspect="1"/>
            </p:cNvPicPr>
            <p:nvPr/>
          </p:nvPicPr>
          <p:blipFill>
            <a:blip r:embed="rId3"/>
            <a:stretch>
              <a:fillRect/>
            </a:stretch>
          </p:blipFill>
          <p:spPr>
            <a:xfrm>
              <a:off x="2282952" y="1681871"/>
              <a:ext cx="280440" cy="262150"/>
            </a:xfrm>
            <a:prstGeom prst="rect">
              <a:avLst/>
            </a:prstGeom>
          </p:spPr>
        </p:pic>
        <p:pic>
          <p:nvPicPr>
            <p:cNvPr id="514" name="图片 513"/>
            <p:cNvPicPr>
              <a:picLocks noChangeAspect="1"/>
            </p:cNvPicPr>
            <p:nvPr/>
          </p:nvPicPr>
          <p:blipFill>
            <a:blip r:embed="rId3"/>
            <a:stretch>
              <a:fillRect/>
            </a:stretch>
          </p:blipFill>
          <p:spPr>
            <a:xfrm>
              <a:off x="2601299" y="1681871"/>
              <a:ext cx="280440" cy="262150"/>
            </a:xfrm>
            <a:prstGeom prst="rect">
              <a:avLst/>
            </a:prstGeom>
          </p:spPr>
        </p:pic>
        <p:pic>
          <p:nvPicPr>
            <p:cNvPr id="515" name="图片 514"/>
            <p:cNvPicPr>
              <a:picLocks noChangeAspect="1"/>
            </p:cNvPicPr>
            <p:nvPr/>
          </p:nvPicPr>
          <p:blipFill>
            <a:blip r:embed="rId3"/>
            <a:stretch>
              <a:fillRect/>
            </a:stretch>
          </p:blipFill>
          <p:spPr>
            <a:xfrm>
              <a:off x="2919646" y="1681871"/>
              <a:ext cx="280440" cy="262151"/>
            </a:xfrm>
            <a:prstGeom prst="rect">
              <a:avLst/>
            </a:prstGeom>
          </p:spPr>
        </p:pic>
        <p:pic>
          <p:nvPicPr>
            <p:cNvPr id="516" name="图片 515"/>
            <p:cNvPicPr>
              <a:picLocks noChangeAspect="1"/>
            </p:cNvPicPr>
            <p:nvPr/>
          </p:nvPicPr>
          <p:blipFill>
            <a:blip r:embed="rId3"/>
            <a:stretch>
              <a:fillRect/>
            </a:stretch>
          </p:blipFill>
          <p:spPr>
            <a:xfrm>
              <a:off x="3237993" y="1681871"/>
              <a:ext cx="280440" cy="262150"/>
            </a:xfrm>
            <a:prstGeom prst="rect">
              <a:avLst/>
            </a:prstGeom>
          </p:spPr>
        </p:pic>
        <p:pic>
          <p:nvPicPr>
            <p:cNvPr id="517" name="图片 516"/>
            <p:cNvPicPr>
              <a:picLocks noChangeAspect="1"/>
            </p:cNvPicPr>
            <p:nvPr/>
          </p:nvPicPr>
          <p:blipFill>
            <a:blip r:embed="rId3"/>
            <a:stretch>
              <a:fillRect/>
            </a:stretch>
          </p:blipFill>
          <p:spPr>
            <a:xfrm>
              <a:off x="3556340" y="1681871"/>
              <a:ext cx="280440" cy="262150"/>
            </a:xfrm>
            <a:prstGeom prst="rect">
              <a:avLst/>
            </a:prstGeom>
          </p:spPr>
        </p:pic>
        <p:pic>
          <p:nvPicPr>
            <p:cNvPr id="518" name="图片 517"/>
            <p:cNvPicPr>
              <a:picLocks noChangeAspect="1"/>
            </p:cNvPicPr>
            <p:nvPr/>
          </p:nvPicPr>
          <p:blipFill>
            <a:blip r:embed="rId3"/>
            <a:stretch>
              <a:fillRect/>
            </a:stretch>
          </p:blipFill>
          <p:spPr>
            <a:xfrm>
              <a:off x="3874687" y="1681871"/>
              <a:ext cx="280440" cy="262151"/>
            </a:xfrm>
            <a:prstGeom prst="rect">
              <a:avLst/>
            </a:prstGeom>
          </p:spPr>
        </p:pic>
        <p:pic>
          <p:nvPicPr>
            <p:cNvPr id="519" name="图片 518"/>
            <p:cNvPicPr>
              <a:picLocks noChangeAspect="1"/>
            </p:cNvPicPr>
            <p:nvPr/>
          </p:nvPicPr>
          <p:blipFill>
            <a:blip r:embed="rId3"/>
            <a:stretch>
              <a:fillRect/>
            </a:stretch>
          </p:blipFill>
          <p:spPr>
            <a:xfrm>
              <a:off x="4193034" y="1681871"/>
              <a:ext cx="280440" cy="262150"/>
            </a:xfrm>
            <a:prstGeom prst="rect">
              <a:avLst/>
            </a:prstGeom>
          </p:spPr>
        </p:pic>
        <p:pic>
          <p:nvPicPr>
            <p:cNvPr id="520" name="图片 519"/>
            <p:cNvPicPr>
              <a:picLocks noChangeAspect="1"/>
            </p:cNvPicPr>
            <p:nvPr/>
          </p:nvPicPr>
          <p:blipFill>
            <a:blip r:embed="rId3"/>
            <a:stretch>
              <a:fillRect/>
            </a:stretch>
          </p:blipFill>
          <p:spPr>
            <a:xfrm>
              <a:off x="4511381" y="1681871"/>
              <a:ext cx="280440" cy="262150"/>
            </a:xfrm>
            <a:prstGeom prst="rect">
              <a:avLst/>
            </a:prstGeom>
          </p:spPr>
        </p:pic>
        <p:pic>
          <p:nvPicPr>
            <p:cNvPr id="521" name="图片 520"/>
            <p:cNvPicPr>
              <a:picLocks noChangeAspect="1"/>
            </p:cNvPicPr>
            <p:nvPr/>
          </p:nvPicPr>
          <p:blipFill>
            <a:blip r:embed="rId3"/>
            <a:stretch>
              <a:fillRect/>
            </a:stretch>
          </p:blipFill>
          <p:spPr>
            <a:xfrm>
              <a:off x="4829728" y="1681871"/>
              <a:ext cx="280440" cy="262151"/>
            </a:xfrm>
            <a:prstGeom prst="rect">
              <a:avLst/>
            </a:prstGeom>
          </p:spPr>
        </p:pic>
        <p:pic>
          <p:nvPicPr>
            <p:cNvPr id="522" name="图片 521"/>
            <p:cNvPicPr>
              <a:picLocks noChangeAspect="1"/>
            </p:cNvPicPr>
            <p:nvPr/>
          </p:nvPicPr>
          <p:blipFill>
            <a:blip r:embed="rId3"/>
            <a:stretch>
              <a:fillRect/>
            </a:stretch>
          </p:blipFill>
          <p:spPr>
            <a:xfrm>
              <a:off x="5148075" y="1681871"/>
              <a:ext cx="280440" cy="262150"/>
            </a:xfrm>
            <a:prstGeom prst="rect">
              <a:avLst/>
            </a:prstGeom>
          </p:spPr>
        </p:pic>
        <p:pic>
          <p:nvPicPr>
            <p:cNvPr id="523" name="图片 522"/>
            <p:cNvPicPr>
              <a:picLocks noChangeAspect="1"/>
            </p:cNvPicPr>
            <p:nvPr/>
          </p:nvPicPr>
          <p:blipFill>
            <a:blip r:embed="rId3"/>
            <a:stretch>
              <a:fillRect/>
            </a:stretch>
          </p:blipFill>
          <p:spPr>
            <a:xfrm>
              <a:off x="5784769" y="1681871"/>
              <a:ext cx="280440" cy="262150"/>
            </a:xfrm>
            <a:prstGeom prst="rect">
              <a:avLst/>
            </a:prstGeom>
          </p:spPr>
        </p:pic>
        <p:pic>
          <p:nvPicPr>
            <p:cNvPr id="524" name="图片 523"/>
            <p:cNvPicPr>
              <a:picLocks noChangeAspect="1"/>
            </p:cNvPicPr>
            <p:nvPr/>
          </p:nvPicPr>
          <p:blipFill>
            <a:blip r:embed="rId3"/>
            <a:stretch>
              <a:fillRect/>
            </a:stretch>
          </p:blipFill>
          <p:spPr>
            <a:xfrm>
              <a:off x="6421463" y="1681871"/>
              <a:ext cx="280440" cy="262151"/>
            </a:xfrm>
            <a:prstGeom prst="rect">
              <a:avLst/>
            </a:prstGeom>
          </p:spPr>
        </p:pic>
        <p:pic>
          <p:nvPicPr>
            <p:cNvPr id="525" name="图片 524"/>
            <p:cNvPicPr>
              <a:picLocks noChangeAspect="1"/>
            </p:cNvPicPr>
            <p:nvPr/>
          </p:nvPicPr>
          <p:blipFill>
            <a:blip r:embed="rId3"/>
            <a:stretch>
              <a:fillRect/>
            </a:stretch>
          </p:blipFill>
          <p:spPr>
            <a:xfrm>
              <a:off x="7058157" y="1681871"/>
              <a:ext cx="280440" cy="262150"/>
            </a:xfrm>
            <a:prstGeom prst="rect">
              <a:avLst/>
            </a:prstGeom>
          </p:spPr>
        </p:pic>
        <p:pic>
          <p:nvPicPr>
            <p:cNvPr id="526" name="图片 525"/>
            <p:cNvPicPr>
              <a:picLocks noChangeAspect="1"/>
            </p:cNvPicPr>
            <p:nvPr/>
          </p:nvPicPr>
          <p:blipFill>
            <a:blip r:embed="rId3"/>
            <a:stretch>
              <a:fillRect/>
            </a:stretch>
          </p:blipFill>
          <p:spPr>
            <a:xfrm>
              <a:off x="7694851" y="1681871"/>
              <a:ext cx="280440" cy="262150"/>
            </a:xfrm>
            <a:prstGeom prst="rect">
              <a:avLst/>
            </a:prstGeom>
          </p:spPr>
        </p:pic>
        <p:pic>
          <p:nvPicPr>
            <p:cNvPr id="527" name="图片 526"/>
            <p:cNvPicPr>
              <a:picLocks noChangeAspect="1"/>
            </p:cNvPicPr>
            <p:nvPr/>
          </p:nvPicPr>
          <p:blipFill>
            <a:blip r:embed="rId3"/>
            <a:stretch>
              <a:fillRect/>
            </a:stretch>
          </p:blipFill>
          <p:spPr>
            <a:xfrm>
              <a:off x="8331545" y="1681871"/>
              <a:ext cx="280440" cy="262151"/>
            </a:xfrm>
            <a:prstGeom prst="rect">
              <a:avLst/>
            </a:prstGeom>
          </p:spPr>
        </p:pic>
        <p:pic>
          <p:nvPicPr>
            <p:cNvPr id="528" name="图片 527"/>
            <p:cNvPicPr>
              <a:picLocks noChangeAspect="1"/>
            </p:cNvPicPr>
            <p:nvPr/>
          </p:nvPicPr>
          <p:blipFill>
            <a:blip r:embed="rId3"/>
            <a:stretch>
              <a:fillRect/>
            </a:stretch>
          </p:blipFill>
          <p:spPr>
            <a:xfrm>
              <a:off x="5466422" y="1681871"/>
              <a:ext cx="280440" cy="262150"/>
            </a:xfrm>
            <a:prstGeom prst="rect">
              <a:avLst/>
            </a:prstGeom>
          </p:spPr>
        </p:pic>
        <p:pic>
          <p:nvPicPr>
            <p:cNvPr id="529" name="图片 528"/>
            <p:cNvPicPr>
              <a:picLocks noChangeAspect="1"/>
            </p:cNvPicPr>
            <p:nvPr/>
          </p:nvPicPr>
          <p:blipFill>
            <a:blip r:embed="rId3"/>
            <a:stretch>
              <a:fillRect/>
            </a:stretch>
          </p:blipFill>
          <p:spPr>
            <a:xfrm>
              <a:off x="6103116" y="1681871"/>
              <a:ext cx="280440" cy="262150"/>
            </a:xfrm>
            <a:prstGeom prst="rect">
              <a:avLst/>
            </a:prstGeom>
          </p:spPr>
        </p:pic>
        <p:pic>
          <p:nvPicPr>
            <p:cNvPr id="530" name="图片 529"/>
            <p:cNvPicPr>
              <a:picLocks noChangeAspect="1"/>
            </p:cNvPicPr>
            <p:nvPr/>
          </p:nvPicPr>
          <p:blipFill>
            <a:blip r:embed="rId3"/>
            <a:stretch>
              <a:fillRect/>
            </a:stretch>
          </p:blipFill>
          <p:spPr>
            <a:xfrm>
              <a:off x="6739810" y="1681871"/>
              <a:ext cx="280440" cy="262151"/>
            </a:xfrm>
            <a:prstGeom prst="rect">
              <a:avLst/>
            </a:prstGeom>
          </p:spPr>
        </p:pic>
        <p:pic>
          <p:nvPicPr>
            <p:cNvPr id="531" name="图片 530"/>
            <p:cNvPicPr>
              <a:picLocks noChangeAspect="1"/>
            </p:cNvPicPr>
            <p:nvPr/>
          </p:nvPicPr>
          <p:blipFill>
            <a:blip r:embed="rId3"/>
            <a:stretch>
              <a:fillRect/>
            </a:stretch>
          </p:blipFill>
          <p:spPr>
            <a:xfrm>
              <a:off x="7376504" y="1681871"/>
              <a:ext cx="280440" cy="262150"/>
            </a:xfrm>
            <a:prstGeom prst="rect">
              <a:avLst/>
            </a:prstGeom>
          </p:spPr>
        </p:pic>
        <p:pic>
          <p:nvPicPr>
            <p:cNvPr id="532" name="图片 531"/>
            <p:cNvPicPr>
              <a:picLocks noChangeAspect="1"/>
            </p:cNvPicPr>
            <p:nvPr/>
          </p:nvPicPr>
          <p:blipFill>
            <a:blip r:embed="rId3"/>
            <a:stretch>
              <a:fillRect/>
            </a:stretch>
          </p:blipFill>
          <p:spPr>
            <a:xfrm>
              <a:off x="8013198" y="1681871"/>
              <a:ext cx="280440" cy="262150"/>
            </a:xfrm>
            <a:prstGeom prst="rect">
              <a:avLst/>
            </a:prstGeom>
          </p:spPr>
        </p:pic>
        <p:pic>
          <p:nvPicPr>
            <p:cNvPr id="533" name="图片 532"/>
            <p:cNvPicPr>
              <a:picLocks noChangeAspect="1"/>
            </p:cNvPicPr>
            <p:nvPr/>
          </p:nvPicPr>
          <p:blipFill>
            <a:blip r:embed="rId3"/>
            <a:stretch>
              <a:fillRect/>
            </a:stretch>
          </p:blipFill>
          <p:spPr>
            <a:xfrm>
              <a:off x="8649892" y="1681871"/>
              <a:ext cx="280440" cy="262151"/>
            </a:xfrm>
            <a:prstGeom prst="rect">
              <a:avLst/>
            </a:prstGeom>
          </p:spPr>
        </p:pic>
        <p:pic>
          <p:nvPicPr>
            <p:cNvPr id="534" name="图片 533"/>
            <p:cNvPicPr>
              <a:picLocks noChangeAspect="1"/>
            </p:cNvPicPr>
            <p:nvPr/>
          </p:nvPicPr>
          <p:blipFill>
            <a:blip r:embed="rId3"/>
            <a:stretch>
              <a:fillRect/>
            </a:stretch>
          </p:blipFill>
          <p:spPr>
            <a:xfrm>
              <a:off x="9286586" y="1681871"/>
              <a:ext cx="280440" cy="262151"/>
            </a:xfrm>
            <a:prstGeom prst="rect">
              <a:avLst/>
            </a:prstGeom>
          </p:spPr>
        </p:pic>
        <p:pic>
          <p:nvPicPr>
            <p:cNvPr id="535" name="图片 534"/>
            <p:cNvPicPr>
              <a:picLocks noChangeAspect="1"/>
            </p:cNvPicPr>
            <p:nvPr/>
          </p:nvPicPr>
          <p:blipFill>
            <a:blip r:embed="rId3"/>
            <a:stretch>
              <a:fillRect/>
            </a:stretch>
          </p:blipFill>
          <p:spPr>
            <a:xfrm>
              <a:off x="8968239" y="1681871"/>
              <a:ext cx="280440" cy="262150"/>
            </a:xfrm>
            <a:prstGeom prst="rect">
              <a:avLst/>
            </a:prstGeom>
          </p:spPr>
        </p:pic>
        <p:pic>
          <p:nvPicPr>
            <p:cNvPr id="536" name="图片 535"/>
            <p:cNvPicPr>
              <a:picLocks noChangeAspect="1"/>
            </p:cNvPicPr>
            <p:nvPr/>
          </p:nvPicPr>
          <p:blipFill>
            <a:blip r:embed="rId3"/>
            <a:stretch>
              <a:fillRect/>
            </a:stretch>
          </p:blipFill>
          <p:spPr>
            <a:xfrm>
              <a:off x="9604921" y="1681871"/>
              <a:ext cx="280440" cy="262151"/>
            </a:xfrm>
            <a:prstGeom prst="rect">
              <a:avLst/>
            </a:prstGeom>
          </p:spPr>
        </p:pic>
      </p:grpSp>
      <p:sp>
        <p:nvSpPr>
          <p:cNvPr id="537" name="矩形 536"/>
          <p:cNvSpPr/>
          <p:nvPr/>
        </p:nvSpPr>
        <p:spPr>
          <a:xfrm>
            <a:off x="4625181" y="3075057"/>
            <a:ext cx="2941638" cy="707886"/>
          </a:xfrm>
          <a:prstGeom prst="rect">
            <a:avLst/>
          </a:prstGeom>
          <a:noFill/>
          <a:ln>
            <a:noFill/>
          </a:ln>
        </p:spPr>
        <p:txBody>
          <a:bodyPr wrap="square" rtlCol="0">
            <a:spAutoFit/>
          </a:bodyPr>
          <a:lstStyle/>
          <a:p>
            <a:pPr algn="ctr"/>
            <a:r>
              <a:rPr lang="zh-CN" altLang="en-US" sz="4000" b="1" dirty="0">
                <a:blipFill dpi="0" rotWithShape="1">
                  <a:blip r:embed="rId4"/>
                  <a:srcRect/>
                  <a:stretch>
                    <a:fillRect/>
                  </a:stretch>
                </a:blipFill>
              </a:rPr>
              <a:t>感谢聆听</a:t>
            </a:r>
          </a:p>
        </p:txBody>
      </p:sp>
      <p:sp>
        <p:nvSpPr>
          <p:cNvPr id="540" name="Freeform 5"/>
          <p:cNvSpPr>
            <a:spLocks noEditPoints="1"/>
          </p:cNvSpPr>
          <p:nvPr/>
        </p:nvSpPr>
        <p:spPr bwMode="auto">
          <a:xfrm>
            <a:off x="5893595" y="5300691"/>
            <a:ext cx="404812" cy="464964"/>
          </a:xfrm>
          <a:custGeom>
            <a:avLst/>
            <a:gdLst>
              <a:gd name="T0" fmla="*/ 24 w 241"/>
              <a:gd name="T1" fmla="*/ 114 h 277"/>
              <a:gd name="T2" fmla="*/ 40 w 241"/>
              <a:gd name="T3" fmla="*/ 96 h 277"/>
              <a:gd name="T4" fmla="*/ 35 w 241"/>
              <a:gd name="T5" fmla="*/ 7 h 277"/>
              <a:gd name="T6" fmla="*/ 71 w 241"/>
              <a:gd name="T7" fmla="*/ 70 h 277"/>
              <a:gd name="T8" fmla="*/ 133 w 241"/>
              <a:gd name="T9" fmla="*/ 86 h 277"/>
              <a:gd name="T10" fmla="*/ 206 w 241"/>
              <a:gd name="T11" fmla="*/ 153 h 277"/>
              <a:gd name="T12" fmla="*/ 231 w 241"/>
              <a:gd name="T13" fmla="*/ 223 h 277"/>
              <a:gd name="T14" fmla="*/ 178 w 241"/>
              <a:gd name="T15" fmla="*/ 276 h 277"/>
              <a:gd name="T16" fmla="*/ 111 w 241"/>
              <a:gd name="T17" fmla="*/ 235 h 277"/>
              <a:gd name="T18" fmla="*/ 39 w 241"/>
              <a:gd name="T19" fmla="*/ 170 h 277"/>
              <a:gd name="T20" fmla="*/ 79 w 241"/>
              <a:gd name="T21" fmla="*/ 206 h 277"/>
              <a:gd name="T22" fmla="*/ 22 w 241"/>
              <a:gd name="T23" fmla="*/ 71 h 277"/>
              <a:gd name="T24" fmla="*/ 31 w 241"/>
              <a:gd name="T25" fmla="*/ 82 h 277"/>
              <a:gd name="T26" fmla="*/ 34 w 241"/>
              <a:gd name="T27" fmla="*/ 74 h 277"/>
              <a:gd name="T28" fmla="*/ 21 w 241"/>
              <a:gd name="T29" fmla="*/ 8 h 277"/>
              <a:gd name="T30" fmla="*/ 31 w 241"/>
              <a:gd name="T31" fmla="*/ 72 h 277"/>
              <a:gd name="T32" fmla="*/ 122 w 241"/>
              <a:gd name="T33" fmla="*/ 92 h 277"/>
              <a:gd name="T34" fmla="*/ 73 w 241"/>
              <a:gd name="T35" fmla="*/ 78 h 277"/>
              <a:gd name="T36" fmla="*/ 66 w 241"/>
              <a:gd name="T37" fmla="*/ 97 h 277"/>
              <a:gd name="T38" fmla="*/ 57 w 241"/>
              <a:gd name="T39" fmla="*/ 118 h 277"/>
              <a:gd name="T40" fmla="*/ 47 w 241"/>
              <a:gd name="T41" fmla="*/ 99 h 277"/>
              <a:gd name="T42" fmla="*/ 42 w 241"/>
              <a:gd name="T43" fmla="*/ 155 h 277"/>
              <a:gd name="T44" fmla="*/ 106 w 241"/>
              <a:gd name="T45" fmla="*/ 221 h 277"/>
              <a:gd name="T46" fmla="*/ 184 w 241"/>
              <a:gd name="T47" fmla="*/ 265 h 277"/>
              <a:gd name="T48" fmla="*/ 235 w 241"/>
              <a:gd name="T49" fmla="*/ 206 h 277"/>
              <a:gd name="T50" fmla="*/ 162 w 241"/>
              <a:gd name="T51" fmla="*/ 119 h 277"/>
              <a:gd name="T52" fmla="*/ 58 w 241"/>
              <a:gd name="T53" fmla="*/ 80 h 277"/>
              <a:gd name="T54" fmla="*/ 21 w 241"/>
              <a:gd name="T55" fmla="*/ 11 h 277"/>
              <a:gd name="T56" fmla="*/ 47 w 241"/>
              <a:gd name="T57" fmla="*/ 87 h 277"/>
              <a:gd name="T58" fmla="*/ 146 w 241"/>
              <a:gd name="T59" fmla="*/ 256 h 277"/>
              <a:gd name="T60" fmla="*/ 155 w 241"/>
              <a:gd name="T61" fmla="*/ 264 h 277"/>
              <a:gd name="T62" fmla="*/ 58 w 241"/>
              <a:gd name="T63" fmla="*/ 111 h 277"/>
              <a:gd name="T64" fmla="*/ 66 w 241"/>
              <a:gd name="T65" fmla="*/ 103 h 277"/>
              <a:gd name="T66" fmla="*/ 59 w 241"/>
              <a:gd name="T67" fmla="*/ 109 h 277"/>
              <a:gd name="T68" fmla="*/ 56 w 241"/>
              <a:gd name="T69" fmla="*/ 61 h 277"/>
              <a:gd name="T70" fmla="*/ 45 w 241"/>
              <a:gd name="T71" fmla="*/ 27 h 277"/>
              <a:gd name="T72" fmla="*/ 55 w 241"/>
              <a:gd name="T73" fmla="*/ 43 h 277"/>
              <a:gd name="T74" fmla="*/ 132 w 241"/>
              <a:gd name="T75" fmla="*/ 252 h 277"/>
              <a:gd name="T76" fmla="*/ 141 w 241"/>
              <a:gd name="T77" fmla="*/ 259 h 277"/>
              <a:gd name="T78" fmla="*/ 5 w 241"/>
              <a:gd name="T79" fmla="*/ 29 h 277"/>
              <a:gd name="T80" fmla="*/ 11 w 241"/>
              <a:gd name="T81" fmla="*/ 48 h 277"/>
              <a:gd name="T82" fmla="*/ 161 w 241"/>
              <a:gd name="T83" fmla="*/ 115 h 277"/>
              <a:gd name="T84" fmla="*/ 22 w 241"/>
              <a:gd name="T85" fmla="*/ 3 h 277"/>
              <a:gd name="T86" fmla="*/ 99 w 241"/>
              <a:gd name="T87" fmla="*/ 220 h 277"/>
              <a:gd name="T88" fmla="*/ 71 w 241"/>
              <a:gd name="T89" fmla="*/ 196 h 277"/>
              <a:gd name="T90" fmla="*/ 15 w 241"/>
              <a:gd name="T91" fmla="*/ 7 h 277"/>
              <a:gd name="T92" fmla="*/ 234 w 241"/>
              <a:gd name="T93" fmla="*/ 187 h 277"/>
              <a:gd name="T94" fmla="*/ 141 w 241"/>
              <a:gd name="T95" fmla="*/ 94 h 277"/>
              <a:gd name="T96" fmla="*/ 31 w 241"/>
              <a:gd name="T97" fmla="*/ 105 h 277"/>
              <a:gd name="T98" fmla="*/ 74 w 241"/>
              <a:gd name="T99" fmla="*/ 201 h 277"/>
              <a:gd name="T100" fmla="*/ 93 w 241"/>
              <a:gd name="T101" fmla="*/ 215 h 277"/>
              <a:gd name="T102" fmla="*/ 91 w 241"/>
              <a:gd name="T103" fmla="*/ 213 h 277"/>
              <a:gd name="T104" fmla="*/ 56 w 241"/>
              <a:gd name="T105" fmla="*/ 114 h 277"/>
              <a:gd name="T106" fmla="*/ 98 w 241"/>
              <a:gd name="T107" fmla="*/ 219 h 277"/>
              <a:gd name="T108" fmla="*/ 62 w 241"/>
              <a:gd name="T109" fmla="*/ 72 h 277"/>
              <a:gd name="T110" fmla="*/ 132 w 241"/>
              <a:gd name="T111" fmla="*/ 9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77">
                <a:moveTo>
                  <a:pt x="39" y="170"/>
                </a:moveTo>
                <a:cubicBezTo>
                  <a:pt x="39" y="170"/>
                  <a:pt x="39" y="170"/>
                  <a:pt x="38" y="170"/>
                </a:cubicBezTo>
                <a:cubicBezTo>
                  <a:pt x="37" y="170"/>
                  <a:pt x="37" y="169"/>
                  <a:pt x="37" y="168"/>
                </a:cubicBezTo>
                <a:cubicBezTo>
                  <a:pt x="37" y="167"/>
                  <a:pt x="37" y="166"/>
                  <a:pt x="37" y="165"/>
                </a:cubicBezTo>
                <a:cubicBezTo>
                  <a:pt x="36" y="162"/>
                  <a:pt x="35" y="159"/>
                  <a:pt x="35" y="157"/>
                </a:cubicBezTo>
                <a:cubicBezTo>
                  <a:pt x="33" y="152"/>
                  <a:pt x="32" y="147"/>
                  <a:pt x="31" y="142"/>
                </a:cubicBezTo>
                <a:cubicBezTo>
                  <a:pt x="29" y="135"/>
                  <a:pt x="27" y="129"/>
                  <a:pt x="26" y="123"/>
                </a:cubicBezTo>
                <a:cubicBezTo>
                  <a:pt x="25" y="120"/>
                  <a:pt x="25" y="117"/>
                  <a:pt x="24" y="114"/>
                </a:cubicBezTo>
                <a:cubicBezTo>
                  <a:pt x="24" y="113"/>
                  <a:pt x="24" y="112"/>
                  <a:pt x="25" y="110"/>
                </a:cubicBezTo>
                <a:cubicBezTo>
                  <a:pt x="25" y="109"/>
                  <a:pt x="25" y="109"/>
                  <a:pt x="24" y="108"/>
                </a:cubicBezTo>
                <a:cubicBezTo>
                  <a:pt x="24" y="107"/>
                  <a:pt x="24" y="107"/>
                  <a:pt x="24" y="106"/>
                </a:cubicBezTo>
                <a:cubicBezTo>
                  <a:pt x="24" y="106"/>
                  <a:pt x="25" y="105"/>
                  <a:pt x="25" y="105"/>
                </a:cubicBezTo>
                <a:cubicBezTo>
                  <a:pt x="26" y="105"/>
                  <a:pt x="27" y="104"/>
                  <a:pt x="28" y="104"/>
                </a:cubicBezTo>
                <a:cubicBezTo>
                  <a:pt x="28" y="103"/>
                  <a:pt x="29" y="103"/>
                  <a:pt x="30" y="103"/>
                </a:cubicBezTo>
                <a:cubicBezTo>
                  <a:pt x="33" y="101"/>
                  <a:pt x="36" y="98"/>
                  <a:pt x="40" y="96"/>
                </a:cubicBezTo>
                <a:cubicBezTo>
                  <a:pt x="40" y="96"/>
                  <a:pt x="40" y="96"/>
                  <a:pt x="40" y="96"/>
                </a:cubicBezTo>
                <a:cubicBezTo>
                  <a:pt x="39" y="94"/>
                  <a:pt x="39" y="93"/>
                  <a:pt x="37" y="92"/>
                </a:cubicBezTo>
                <a:cubicBezTo>
                  <a:pt x="31" y="86"/>
                  <a:pt x="25" y="80"/>
                  <a:pt x="20" y="73"/>
                </a:cubicBezTo>
                <a:cubicBezTo>
                  <a:pt x="14" y="66"/>
                  <a:pt x="10" y="57"/>
                  <a:pt x="7" y="49"/>
                </a:cubicBezTo>
                <a:cubicBezTo>
                  <a:pt x="5" y="44"/>
                  <a:pt x="3" y="39"/>
                  <a:pt x="2" y="34"/>
                </a:cubicBezTo>
                <a:cubicBezTo>
                  <a:pt x="0" y="26"/>
                  <a:pt x="0" y="19"/>
                  <a:pt x="2" y="12"/>
                </a:cubicBezTo>
                <a:cubicBezTo>
                  <a:pt x="4" y="8"/>
                  <a:pt x="7" y="4"/>
                  <a:pt x="11" y="2"/>
                </a:cubicBezTo>
                <a:cubicBezTo>
                  <a:pt x="14" y="0"/>
                  <a:pt x="18" y="0"/>
                  <a:pt x="21" y="1"/>
                </a:cubicBezTo>
                <a:cubicBezTo>
                  <a:pt x="26" y="2"/>
                  <a:pt x="31" y="4"/>
                  <a:pt x="35" y="7"/>
                </a:cubicBezTo>
                <a:cubicBezTo>
                  <a:pt x="43" y="12"/>
                  <a:pt x="49" y="19"/>
                  <a:pt x="54" y="27"/>
                </a:cubicBezTo>
                <a:cubicBezTo>
                  <a:pt x="56" y="31"/>
                  <a:pt x="58" y="35"/>
                  <a:pt x="59" y="40"/>
                </a:cubicBezTo>
                <a:cubicBezTo>
                  <a:pt x="62" y="48"/>
                  <a:pt x="64" y="57"/>
                  <a:pt x="65" y="65"/>
                </a:cubicBezTo>
                <a:cubicBezTo>
                  <a:pt x="66" y="68"/>
                  <a:pt x="66" y="71"/>
                  <a:pt x="66" y="74"/>
                </a:cubicBezTo>
                <a:cubicBezTo>
                  <a:pt x="66" y="74"/>
                  <a:pt x="66" y="74"/>
                  <a:pt x="66" y="75"/>
                </a:cubicBezTo>
                <a:cubicBezTo>
                  <a:pt x="67" y="75"/>
                  <a:pt x="67" y="74"/>
                  <a:pt x="67" y="74"/>
                </a:cubicBezTo>
                <a:cubicBezTo>
                  <a:pt x="66" y="72"/>
                  <a:pt x="66" y="72"/>
                  <a:pt x="68" y="71"/>
                </a:cubicBezTo>
                <a:cubicBezTo>
                  <a:pt x="69" y="70"/>
                  <a:pt x="70" y="70"/>
                  <a:pt x="71" y="70"/>
                </a:cubicBezTo>
                <a:cubicBezTo>
                  <a:pt x="73" y="69"/>
                  <a:pt x="75" y="68"/>
                  <a:pt x="77" y="69"/>
                </a:cubicBezTo>
                <a:cubicBezTo>
                  <a:pt x="79" y="70"/>
                  <a:pt x="81" y="71"/>
                  <a:pt x="83" y="72"/>
                </a:cubicBezTo>
                <a:cubicBezTo>
                  <a:pt x="84" y="72"/>
                  <a:pt x="85" y="72"/>
                  <a:pt x="86" y="73"/>
                </a:cubicBezTo>
                <a:cubicBezTo>
                  <a:pt x="89" y="74"/>
                  <a:pt x="93" y="75"/>
                  <a:pt x="97" y="76"/>
                </a:cubicBezTo>
                <a:cubicBezTo>
                  <a:pt x="103" y="78"/>
                  <a:pt x="109" y="80"/>
                  <a:pt x="116" y="82"/>
                </a:cubicBezTo>
                <a:cubicBezTo>
                  <a:pt x="119" y="83"/>
                  <a:pt x="122" y="83"/>
                  <a:pt x="125" y="84"/>
                </a:cubicBezTo>
                <a:cubicBezTo>
                  <a:pt x="125" y="84"/>
                  <a:pt x="125" y="84"/>
                  <a:pt x="125" y="84"/>
                </a:cubicBezTo>
                <a:cubicBezTo>
                  <a:pt x="128" y="85"/>
                  <a:pt x="130" y="85"/>
                  <a:pt x="133" y="86"/>
                </a:cubicBezTo>
                <a:cubicBezTo>
                  <a:pt x="135" y="86"/>
                  <a:pt x="138" y="87"/>
                  <a:pt x="140" y="89"/>
                </a:cubicBezTo>
                <a:cubicBezTo>
                  <a:pt x="143" y="91"/>
                  <a:pt x="145" y="93"/>
                  <a:pt x="148" y="95"/>
                </a:cubicBezTo>
                <a:cubicBezTo>
                  <a:pt x="152" y="98"/>
                  <a:pt x="155" y="102"/>
                  <a:pt x="158" y="106"/>
                </a:cubicBezTo>
                <a:cubicBezTo>
                  <a:pt x="161" y="108"/>
                  <a:pt x="164" y="111"/>
                  <a:pt x="166" y="114"/>
                </a:cubicBezTo>
                <a:cubicBezTo>
                  <a:pt x="169" y="116"/>
                  <a:pt x="172" y="118"/>
                  <a:pt x="174" y="121"/>
                </a:cubicBezTo>
                <a:cubicBezTo>
                  <a:pt x="180" y="127"/>
                  <a:pt x="185" y="133"/>
                  <a:pt x="191" y="138"/>
                </a:cubicBezTo>
                <a:cubicBezTo>
                  <a:pt x="192" y="140"/>
                  <a:pt x="194" y="141"/>
                  <a:pt x="195" y="142"/>
                </a:cubicBezTo>
                <a:cubicBezTo>
                  <a:pt x="199" y="146"/>
                  <a:pt x="202" y="149"/>
                  <a:pt x="206" y="153"/>
                </a:cubicBezTo>
                <a:cubicBezTo>
                  <a:pt x="209" y="156"/>
                  <a:pt x="212" y="159"/>
                  <a:pt x="216" y="162"/>
                </a:cubicBezTo>
                <a:cubicBezTo>
                  <a:pt x="219" y="165"/>
                  <a:pt x="222" y="168"/>
                  <a:pt x="225" y="171"/>
                </a:cubicBezTo>
                <a:cubicBezTo>
                  <a:pt x="229" y="175"/>
                  <a:pt x="233" y="179"/>
                  <a:pt x="236" y="184"/>
                </a:cubicBezTo>
                <a:cubicBezTo>
                  <a:pt x="238" y="187"/>
                  <a:pt x="240" y="190"/>
                  <a:pt x="241" y="194"/>
                </a:cubicBezTo>
                <a:cubicBezTo>
                  <a:pt x="241" y="195"/>
                  <a:pt x="241" y="196"/>
                  <a:pt x="241" y="197"/>
                </a:cubicBezTo>
                <a:cubicBezTo>
                  <a:pt x="241" y="200"/>
                  <a:pt x="241" y="203"/>
                  <a:pt x="240" y="207"/>
                </a:cubicBezTo>
                <a:cubicBezTo>
                  <a:pt x="240" y="210"/>
                  <a:pt x="239" y="213"/>
                  <a:pt x="237" y="216"/>
                </a:cubicBezTo>
                <a:cubicBezTo>
                  <a:pt x="235" y="218"/>
                  <a:pt x="233" y="220"/>
                  <a:pt x="231" y="223"/>
                </a:cubicBezTo>
                <a:cubicBezTo>
                  <a:pt x="227" y="227"/>
                  <a:pt x="224" y="232"/>
                  <a:pt x="220" y="236"/>
                </a:cubicBezTo>
                <a:cubicBezTo>
                  <a:pt x="219" y="238"/>
                  <a:pt x="217" y="239"/>
                  <a:pt x="216" y="241"/>
                </a:cubicBezTo>
                <a:cubicBezTo>
                  <a:pt x="214" y="243"/>
                  <a:pt x="213" y="245"/>
                  <a:pt x="211" y="247"/>
                </a:cubicBezTo>
                <a:cubicBezTo>
                  <a:pt x="208" y="252"/>
                  <a:pt x="204" y="257"/>
                  <a:pt x="199" y="261"/>
                </a:cubicBezTo>
                <a:cubicBezTo>
                  <a:pt x="198" y="262"/>
                  <a:pt x="197" y="263"/>
                  <a:pt x="196" y="264"/>
                </a:cubicBezTo>
                <a:cubicBezTo>
                  <a:pt x="193" y="267"/>
                  <a:pt x="190" y="269"/>
                  <a:pt x="188" y="271"/>
                </a:cubicBezTo>
                <a:cubicBezTo>
                  <a:pt x="186" y="272"/>
                  <a:pt x="184" y="273"/>
                  <a:pt x="182" y="274"/>
                </a:cubicBezTo>
                <a:cubicBezTo>
                  <a:pt x="181" y="275"/>
                  <a:pt x="179" y="275"/>
                  <a:pt x="178" y="276"/>
                </a:cubicBezTo>
                <a:cubicBezTo>
                  <a:pt x="177" y="276"/>
                  <a:pt x="175" y="276"/>
                  <a:pt x="174" y="276"/>
                </a:cubicBezTo>
                <a:cubicBezTo>
                  <a:pt x="170" y="277"/>
                  <a:pt x="166" y="276"/>
                  <a:pt x="162" y="276"/>
                </a:cubicBezTo>
                <a:cubicBezTo>
                  <a:pt x="161" y="275"/>
                  <a:pt x="160" y="275"/>
                  <a:pt x="158" y="275"/>
                </a:cubicBezTo>
                <a:cubicBezTo>
                  <a:pt x="155" y="274"/>
                  <a:pt x="153" y="272"/>
                  <a:pt x="150" y="270"/>
                </a:cubicBezTo>
                <a:cubicBezTo>
                  <a:pt x="147" y="268"/>
                  <a:pt x="144" y="265"/>
                  <a:pt x="141" y="262"/>
                </a:cubicBezTo>
                <a:cubicBezTo>
                  <a:pt x="140" y="262"/>
                  <a:pt x="139" y="261"/>
                  <a:pt x="138" y="260"/>
                </a:cubicBezTo>
                <a:cubicBezTo>
                  <a:pt x="133" y="255"/>
                  <a:pt x="127" y="250"/>
                  <a:pt x="122" y="245"/>
                </a:cubicBezTo>
                <a:cubicBezTo>
                  <a:pt x="118" y="242"/>
                  <a:pt x="115" y="239"/>
                  <a:pt x="111" y="235"/>
                </a:cubicBezTo>
                <a:cubicBezTo>
                  <a:pt x="111" y="235"/>
                  <a:pt x="110" y="234"/>
                  <a:pt x="110" y="234"/>
                </a:cubicBezTo>
                <a:cubicBezTo>
                  <a:pt x="103" y="228"/>
                  <a:pt x="95" y="223"/>
                  <a:pt x="88" y="217"/>
                </a:cubicBezTo>
                <a:cubicBezTo>
                  <a:pt x="79" y="210"/>
                  <a:pt x="70" y="201"/>
                  <a:pt x="62" y="193"/>
                </a:cubicBezTo>
                <a:cubicBezTo>
                  <a:pt x="59" y="189"/>
                  <a:pt x="55" y="185"/>
                  <a:pt x="51" y="181"/>
                </a:cubicBezTo>
                <a:cubicBezTo>
                  <a:pt x="49" y="178"/>
                  <a:pt x="46" y="176"/>
                  <a:pt x="43" y="173"/>
                </a:cubicBezTo>
                <a:cubicBezTo>
                  <a:pt x="42" y="173"/>
                  <a:pt x="41" y="172"/>
                  <a:pt x="40" y="172"/>
                </a:cubicBezTo>
                <a:cubicBezTo>
                  <a:pt x="40" y="172"/>
                  <a:pt x="39" y="171"/>
                  <a:pt x="39" y="171"/>
                </a:cubicBezTo>
                <a:cubicBezTo>
                  <a:pt x="39" y="171"/>
                  <a:pt x="39" y="171"/>
                  <a:pt x="39" y="170"/>
                </a:cubicBezTo>
                <a:close/>
                <a:moveTo>
                  <a:pt x="78" y="206"/>
                </a:moveTo>
                <a:cubicBezTo>
                  <a:pt x="79" y="206"/>
                  <a:pt x="80" y="207"/>
                  <a:pt x="81" y="208"/>
                </a:cubicBezTo>
                <a:cubicBezTo>
                  <a:pt x="81" y="208"/>
                  <a:pt x="81" y="208"/>
                  <a:pt x="81" y="208"/>
                </a:cubicBezTo>
                <a:cubicBezTo>
                  <a:pt x="83" y="210"/>
                  <a:pt x="86" y="212"/>
                  <a:pt x="88" y="215"/>
                </a:cubicBezTo>
                <a:cubicBezTo>
                  <a:pt x="88" y="215"/>
                  <a:pt x="89" y="215"/>
                  <a:pt x="89" y="215"/>
                </a:cubicBezTo>
                <a:cubicBezTo>
                  <a:pt x="89" y="215"/>
                  <a:pt x="88" y="214"/>
                  <a:pt x="88" y="214"/>
                </a:cubicBezTo>
                <a:cubicBezTo>
                  <a:pt x="86" y="212"/>
                  <a:pt x="83" y="210"/>
                  <a:pt x="81" y="208"/>
                </a:cubicBezTo>
                <a:cubicBezTo>
                  <a:pt x="80" y="207"/>
                  <a:pt x="79" y="206"/>
                  <a:pt x="79" y="206"/>
                </a:cubicBezTo>
                <a:cubicBezTo>
                  <a:pt x="78" y="205"/>
                  <a:pt x="77" y="204"/>
                  <a:pt x="76" y="204"/>
                </a:cubicBezTo>
                <a:cubicBezTo>
                  <a:pt x="77" y="205"/>
                  <a:pt x="78" y="205"/>
                  <a:pt x="78" y="206"/>
                </a:cubicBezTo>
                <a:close/>
                <a:moveTo>
                  <a:pt x="31" y="82"/>
                </a:moveTo>
                <a:cubicBezTo>
                  <a:pt x="31" y="83"/>
                  <a:pt x="31" y="83"/>
                  <a:pt x="32" y="83"/>
                </a:cubicBezTo>
                <a:cubicBezTo>
                  <a:pt x="32" y="83"/>
                  <a:pt x="32" y="83"/>
                  <a:pt x="32" y="83"/>
                </a:cubicBezTo>
                <a:cubicBezTo>
                  <a:pt x="31" y="83"/>
                  <a:pt x="31" y="83"/>
                  <a:pt x="31" y="82"/>
                </a:cubicBezTo>
                <a:cubicBezTo>
                  <a:pt x="31" y="82"/>
                  <a:pt x="30" y="82"/>
                  <a:pt x="30" y="81"/>
                </a:cubicBezTo>
                <a:cubicBezTo>
                  <a:pt x="27" y="78"/>
                  <a:pt x="25" y="74"/>
                  <a:pt x="22" y="71"/>
                </a:cubicBezTo>
                <a:cubicBezTo>
                  <a:pt x="20" y="68"/>
                  <a:pt x="19" y="65"/>
                  <a:pt x="17" y="62"/>
                </a:cubicBezTo>
                <a:cubicBezTo>
                  <a:pt x="14" y="58"/>
                  <a:pt x="12" y="54"/>
                  <a:pt x="10" y="51"/>
                </a:cubicBezTo>
                <a:cubicBezTo>
                  <a:pt x="10" y="50"/>
                  <a:pt x="9" y="49"/>
                  <a:pt x="9" y="48"/>
                </a:cubicBezTo>
                <a:cubicBezTo>
                  <a:pt x="9" y="48"/>
                  <a:pt x="9" y="48"/>
                  <a:pt x="8" y="47"/>
                </a:cubicBezTo>
                <a:cubicBezTo>
                  <a:pt x="8" y="48"/>
                  <a:pt x="8" y="48"/>
                  <a:pt x="9" y="48"/>
                </a:cubicBezTo>
                <a:cubicBezTo>
                  <a:pt x="11" y="54"/>
                  <a:pt x="13" y="59"/>
                  <a:pt x="16" y="64"/>
                </a:cubicBezTo>
                <a:cubicBezTo>
                  <a:pt x="20" y="70"/>
                  <a:pt x="25" y="76"/>
                  <a:pt x="30" y="81"/>
                </a:cubicBezTo>
                <a:cubicBezTo>
                  <a:pt x="30" y="82"/>
                  <a:pt x="30" y="82"/>
                  <a:pt x="31" y="82"/>
                </a:cubicBezTo>
                <a:close/>
                <a:moveTo>
                  <a:pt x="34" y="75"/>
                </a:moveTo>
                <a:cubicBezTo>
                  <a:pt x="34" y="75"/>
                  <a:pt x="34" y="75"/>
                  <a:pt x="34" y="75"/>
                </a:cubicBezTo>
                <a:cubicBezTo>
                  <a:pt x="35" y="76"/>
                  <a:pt x="36" y="77"/>
                  <a:pt x="36" y="78"/>
                </a:cubicBezTo>
                <a:cubicBezTo>
                  <a:pt x="37" y="80"/>
                  <a:pt x="38" y="81"/>
                  <a:pt x="40" y="83"/>
                </a:cubicBezTo>
                <a:cubicBezTo>
                  <a:pt x="40" y="83"/>
                  <a:pt x="40" y="83"/>
                  <a:pt x="40" y="83"/>
                </a:cubicBezTo>
                <a:cubicBezTo>
                  <a:pt x="38" y="80"/>
                  <a:pt x="36" y="77"/>
                  <a:pt x="34" y="75"/>
                </a:cubicBezTo>
                <a:cubicBezTo>
                  <a:pt x="34" y="75"/>
                  <a:pt x="34" y="75"/>
                  <a:pt x="34" y="75"/>
                </a:cubicBezTo>
                <a:cubicBezTo>
                  <a:pt x="34" y="74"/>
                  <a:pt x="34" y="74"/>
                  <a:pt x="34" y="74"/>
                </a:cubicBezTo>
                <a:cubicBezTo>
                  <a:pt x="31" y="70"/>
                  <a:pt x="29" y="67"/>
                  <a:pt x="27" y="63"/>
                </a:cubicBezTo>
                <a:cubicBezTo>
                  <a:pt x="25" y="60"/>
                  <a:pt x="22" y="56"/>
                  <a:pt x="21" y="52"/>
                </a:cubicBezTo>
                <a:cubicBezTo>
                  <a:pt x="19" y="48"/>
                  <a:pt x="18" y="44"/>
                  <a:pt x="17" y="40"/>
                </a:cubicBezTo>
                <a:cubicBezTo>
                  <a:pt x="15" y="37"/>
                  <a:pt x="15" y="33"/>
                  <a:pt x="14" y="30"/>
                </a:cubicBezTo>
                <a:cubicBezTo>
                  <a:pt x="14" y="27"/>
                  <a:pt x="14" y="23"/>
                  <a:pt x="15" y="20"/>
                </a:cubicBezTo>
                <a:cubicBezTo>
                  <a:pt x="15" y="18"/>
                  <a:pt x="16" y="15"/>
                  <a:pt x="17" y="13"/>
                </a:cubicBezTo>
                <a:cubicBezTo>
                  <a:pt x="18" y="10"/>
                  <a:pt x="20" y="8"/>
                  <a:pt x="23" y="8"/>
                </a:cubicBezTo>
                <a:cubicBezTo>
                  <a:pt x="22" y="8"/>
                  <a:pt x="21" y="8"/>
                  <a:pt x="21" y="8"/>
                </a:cubicBezTo>
                <a:cubicBezTo>
                  <a:pt x="18" y="7"/>
                  <a:pt x="16" y="8"/>
                  <a:pt x="15" y="10"/>
                </a:cubicBezTo>
                <a:cubicBezTo>
                  <a:pt x="14" y="12"/>
                  <a:pt x="13" y="15"/>
                  <a:pt x="12" y="17"/>
                </a:cubicBezTo>
                <a:cubicBezTo>
                  <a:pt x="12" y="21"/>
                  <a:pt x="12" y="24"/>
                  <a:pt x="12" y="27"/>
                </a:cubicBezTo>
                <a:cubicBezTo>
                  <a:pt x="12" y="29"/>
                  <a:pt x="12" y="31"/>
                  <a:pt x="13" y="33"/>
                </a:cubicBezTo>
                <a:cubicBezTo>
                  <a:pt x="14" y="37"/>
                  <a:pt x="15" y="41"/>
                  <a:pt x="17" y="44"/>
                </a:cubicBezTo>
                <a:cubicBezTo>
                  <a:pt x="18" y="47"/>
                  <a:pt x="20" y="51"/>
                  <a:pt x="21" y="54"/>
                </a:cubicBezTo>
                <a:cubicBezTo>
                  <a:pt x="23" y="59"/>
                  <a:pt x="26" y="63"/>
                  <a:pt x="28" y="68"/>
                </a:cubicBezTo>
                <a:cubicBezTo>
                  <a:pt x="29" y="69"/>
                  <a:pt x="30" y="71"/>
                  <a:pt x="31" y="72"/>
                </a:cubicBezTo>
                <a:cubicBezTo>
                  <a:pt x="32" y="72"/>
                  <a:pt x="32" y="72"/>
                  <a:pt x="33" y="73"/>
                </a:cubicBezTo>
                <a:cubicBezTo>
                  <a:pt x="33" y="74"/>
                  <a:pt x="34" y="74"/>
                  <a:pt x="34" y="75"/>
                </a:cubicBezTo>
                <a:close/>
                <a:moveTo>
                  <a:pt x="137" y="96"/>
                </a:moveTo>
                <a:cubicBezTo>
                  <a:pt x="136" y="97"/>
                  <a:pt x="136" y="97"/>
                  <a:pt x="134" y="97"/>
                </a:cubicBezTo>
                <a:cubicBezTo>
                  <a:pt x="134" y="97"/>
                  <a:pt x="134" y="97"/>
                  <a:pt x="134" y="97"/>
                </a:cubicBezTo>
                <a:cubicBezTo>
                  <a:pt x="132" y="95"/>
                  <a:pt x="130" y="94"/>
                  <a:pt x="127" y="93"/>
                </a:cubicBezTo>
                <a:cubicBezTo>
                  <a:pt x="127" y="93"/>
                  <a:pt x="126" y="93"/>
                  <a:pt x="125" y="93"/>
                </a:cubicBezTo>
                <a:cubicBezTo>
                  <a:pt x="124" y="92"/>
                  <a:pt x="123" y="92"/>
                  <a:pt x="122" y="92"/>
                </a:cubicBezTo>
                <a:cubicBezTo>
                  <a:pt x="119" y="91"/>
                  <a:pt x="115" y="90"/>
                  <a:pt x="112" y="89"/>
                </a:cubicBezTo>
                <a:cubicBezTo>
                  <a:pt x="111" y="89"/>
                  <a:pt x="110" y="88"/>
                  <a:pt x="110" y="88"/>
                </a:cubicBezTo>
                <a:cubicBezTo>
                  <a:pt x="108" y="88"/>
                  <a:pt x="107" y="88"/>
                  <a:pt x="105" y="88"/>
                </a:cubicBezTo>
                <a:cubicBezTo>
                  <a:pt x="101" y="87"/>
                  <a:pt x="96" y="86"/>
                  <a:pt x="92" y="84"/>
                </a:cubicBezTo>
                <a:cubicBezTo>
                  <a:pt x="89" y="82"/>
                  <a:pt x="85" y="80"/>
                  <a:pt x="81" y="78"/>
                </a:cubicBezTo>
                <a:cubicBezTo>
                  <a:pt x="80" y="78"/>
                  <a:pt x="80" y="78"/>
                  <a:pt x="79" y="78"/>
                </a:cubicBezTo>
                <a:cubicBezTo>
                  <a:pt x="78" y="77"/>
                  <a:pt x="77" y="77"/>
                  <a:pt x="76" y="77"/>
                </a:cubicBezTo>
                <a:cubicBezTo>
                  <a:pt x="75" y="77"/>
                  <a:pt x="74" y="77"/>
                  <a:pt x="73" y="78"/>
                </a:cubicBezTo>
                <a:cubicBezTo>
                  <a:pt x="72" y="78"/>
                  <a:pt x="72" y="78"/>
                  <a:pt x="71" y="78"/>
                </a:cubicBezTo>
                <a:cubicBezTo>
                  <a:pt x="71" y="78"/>
                  <a:pt x="71" y="78"/>
                  <a:pt x="71" y="77"/>
                </a:cubicBezTo>
                <a:cubicBezTo>
                  <a:pt x="70" y="78"/>
                  <a:pt x="68" y="79"/>
                  <a:pt x="67" y="81"/>
                </a:cubicBezTo>
                <a:cubicBezTo>
                  <a:pt x="68" y="81"/>
                  <a:pt x="68" y="82"/>
                  <a:pt x="67" y="83"/>
                </a:cubicBezTo>
                <a:cubicBezTo>
                  <a:pt x="67" y="83"/>
                  <a:pt x="67" y="83"/>
                  <a:pt x="67" y="83"/>
                </a:cubicBezTo>
                <a:cubicBezTo>
                  <a:pt x="66" y="84"/>
                  <a:pt x="66" y="84"/>
                  <a:pt x="66" y="85"/>
                </a:cubicBezTo>
                <a:cubicBezTo>
                  <a:pt x="66" y="89"/>
                  <a:pt x="66" y="92"/>
                  <a:pt x="66" y="96"/>
                </a:cubicBezTo>
                <a:cubicBezTo>
                  <a:pt x="66" y="96"/>
                  <a:pt x="66" y="97"/>
                  <a:pt x="66" y="97"/>
                </a:cubicBezTo>
                <a:cubicBezTo>
                  <a:pt x="66" y="97"/>
                  <a:pt x="66" y="97"/>
                  <a:pt x="67" y="98"/>
                </a:cubicBezTo>
                <a:cubicBezTo>
                  <a:pt x="69" y="98"/>
                  <a:pt x="71" y="99"/>
                  <a:pt x="72" y="100"/>
                </a:cubicBezTo>
                <a:cubicBezTo>
                  <a:pt x="74" y="101"/>
                  <a:pt x="75" y="103"/>
                  <a:pt x="75" y="104"/>
                </a:cubicBezTo>
                <a:cubicBezTo>
                  <a:pt x="75" y="107"/>
                  <a:pt x="76" y="109"/>
                  <a:pt x="75" y="112"/>
                </a:cubicBezTo>
                <a:cubicBezTo>
                  <a:pt x="74" y="113"/>
                  <a:pt x="73" y="115"/>
                  <a:pt x="72" y="116"/>
                </a:cubicBezTo>
                <a:cubicBezTo>
                  <a:pt x="70" y="118"/>
                  <a:pt x="67" y="118"/>
                  <a:pt x="65" y="119"/>
                </a:cubicBezTo>
                <a:cubicBezTo>
                  <a:pt x="64" y="119"/>
                  <a:pt x="63" y="119"/>
                  <a:pt x="63" y="119"/>
                </a:cubicBezTo>
                <a:cubicBezTo>
                  <a:pt x="61" y="119"/>
                  <a:pt x="59" y="119"/>
                  <a:pt x="57" y="118"/>
                </a:cubicBezTo>
                <a:cubicBezTo>
                  <a:pt x="55" y="117"/>
                  <a:pt x="54" y="116"/>
                  <a:pt x="53" y="114"/>
                </a:cubicBezTo>
                <a:cubicBezTo>
                  <a:pt x="53" y="114"/>
                  <a:pt x="53" y="113"/>
                  <a:pt x="53" y="113"/>
                </a:cubicBezTo>
                <a:cubicBezTo>
                  <a:pt x="52" y="111"/>
                  <a:pt x="52" y="109"/>
                  <a:pt x="52" y="107"/>
                </a:cubicBezTo>
                <a:cubicBezTo>
                  <a:pt x="53" y="104"/>
                  <a:pt x="55" y="101"/>
                  <a:pt x="57" y="99"/>
                </a:cubicBezTo>
                <a:cubicBezTo>
                  <a:pt x="58" y="99"/>
                  <a:pt x="59" y="98"/>
                  <a:pt x="59" y="98"/>
                </a:cubicBezTo>
                <a:cubicBezTo>
                  <a:pt x="59" y="95"/>
                  <a:pt x="59" y="92"/>
                  <a:pt x="59" y="89"/>
                </a:cubicBezTo>
                <a:cubicBezTo>
                  <a:pt x="59" y="90"/>
                  <a:pt x="58" y="90"/>
                  <a:pt x="58" y="90"/>
                </a:cubicBezTo>
                <a:cubicBezTo>
                  <a:pt x="54" y="93"/>
                  <a:pt x="50" y="96"/>
                  <a:pt x="47" y="99"/>
                </a:cubicBezTo>
                <a:cubicBezTo>
                  <a:pt x="45" y="100"/>
                  <a:pt x="44" y="101"/>
                  <a:pt x="43" y="102"/>
                </a:cubicBezTo>
                <a:cubicBezTo>
                  <a:pt x="41" y="104"/>
                  <a:pt x="39" y="106"/>
                  <a:pt x="37" y="108"/>
                </a:cubicBezTo>
                <a:cubicBezTo>
                  <a:pt x="35" y="109"/>
                  <a:pt x="34" y="111"/>
                  <a:pt x="32" y="113"/>
                </a:cubicBezTo>
                <a:cubicBezTo>
                  <a:pt x="32" y="113"/>
                  <a:pt x="32" y="114"/>
                  <a:pt x="32" y="114"/>
                </a:cubicBezTo>
                <a:cubicBezTo>
                  <a:pt x="32" y="114"/>
                  <a:pt x="32" y="115"/>
                  <a:pt x="32" y="115"/>
                </a:cubicBezTo>
                <a:cubicBezTo>
                  <a:pt x="33" y="117"/>
                  <a:pt x="34" y="119"/>
                  <a:pt x="34" y="121"/>
                </a:cubicBezTo>
                <a:cubicBezTo>
                  <a:pt x="35" y="125"/>
                  <a:pt x="37" y="130"/>
                  <a:pt x="38" y="135"/>
                </a:cubicBezTo>
                <a:cubicBezTo>
                  <a:pt x="40" y="141"/>
                  <a:pt x="41" y="148"/>
                  <a:pt x="42" y="155"/>
                </a:cubicBezTo>
                <a:cubicBezTo>
                  <a:pt x="43" y="157"/>
                  <a:pt x="43" y="159"/>
                  <a:pt x="42" y="161"/>
                </a:cubicBezTo>
                <a:cubicBezTo>
                  <a:pt x="42" y="162"/>
                  <a:pt x="42" y="163"/>
                  <a:pt x="43" y="164"/>
                </a:cubicBezTo>
                <a:cubicBezTo>
                  <a:pt x="45" y="166"/>
                  <a:pt x="47" y="168"/>
                  <a:pt x="49" y="169"/>
                </a:cubicBezTo>
                <a:cubicBezTo>
                  <a:pt x="55" y="174"/>
                  <a:pt x="60" y="179"/>
                  <a:pt x="66" y="184"/>
                </a:cubicBezTo>
                <a:cubicBezTo>
                  <a:pt x="69" y="187"/>
                  <a:pt x="72" y="189"/>
                  <a:pt x="74" y="192"/>
                </a:cubicBezTo>
                <a:cubicBezTo>
                  <a:pt x="77" y="195"/>
                  <a:pt x="80" y="197"/>
                  <a:pt x="83" y="200"/>
                </a:cubicBezTo>
                <a:cubicBezTo>
                  <a:pt x="88" y="205"/>
                  <a:pt x="93" y="210"/>
                  <a:pt x="98" y="214"/>
                </a:cubicBezTo>
                <a:cubicBezTo>
                  <a:pt x="100" y="216"/>
                  <a:pt x="103" y="219"/>
                  <a:pt x="106" y="221"/>
                </a:cubicBezTo>
                <a:cubicBezTo>
                  <a:pt x="109" y="224"/>
                  <a:pt x="113" y="226"/>
                  <a:pt x="117" y="228"/>
                </a:cubicBezTo>
                <a:cubicBezTo>
                  <a:pt x="121" y="232"/>
                  <a:pt x="125" y="235"/>
                  <a:pt x="129" y="238"/>
                </a:cubicBezTo>
                <a:cubicBezTo>
                  <a:pt x="133" y="241"/>
                  <a:pt x="137" y="245"/>
                  <a:pt x="141" y="249"/>
                </a:cubicBezTo>
                <a:cubicBezTo>
                  <a:pt x="146" y="253"/>
                  <a:pt x="151" y="257"/>
                  <a:pt x="156" y="262"/>
                </a:cubicBezTo>
                <a:cubicBezTo>
                  <a:pt x="158" y="263"/>
                  <a:pt x="159" y="264"/>
                  <a:pt x="161" y="264"/>
                </a:cubicBezTo>
                <a:cubicBezTo>
                  <a:pt x="164" y="266"/>
                  <a:pt x="167" y="267"/>
                  <a:pt x="171" y="268"/>
                </a:cubicBezTo>
                <a:cubicBezTo>
                  <a:pt x="173" y="269"/>
                  <a:pt x="175" y="269"/>
                  <a:pt x="176" y="268"/>
                </a:cubicBezTo>
                <a:cubicBezTo>
                  <a:pt x="179" y="268"/>
                  <a:pt x="182" y="267"/>
                  <a:pt x="184" y="265"/>
                </a:cubicBezTo>
                <a:cubicBezTo>
                  <a:pt x="187" y="263"/>
                  <a:pt x="190" y="261"/>
                  <a:pt x="193" y="259"/>
                </a:cubicBezTo>
                <a:cubicBezTo>
                  <a:pt x="198" y="254"/>
                  <a:pt x="203" y="249"/>
                  <a:pt x="208" y="244"/>
                </a:cubicBezTo>
                <a:cubicBezTo>
                  <a:pt x="209" y="242"/>
                  <a:pt x="211" y="240"/>
                  <a:pt x="213" y="238"/>
                </a:cubicBezTo>
                <a:cubicBezTo>
                  <a:pt x="215" y="236"/>
                  <a:pt x="217" y="234"/>
                  <a:pt x="220" y="231"/>
                </a:cubicBezTo>
                <a:cubicBezTo>
                  <a:pt x="221" y="230"/>
                  <a:pt x="222" y="228"/>
                  <a:pt x="223" y="227"/>
                </a:cubicBezTo>
                <a:cubicBezTo>
                  <a:pt x="226" y="223"/>
                  <a:pt x="229" y="219"/>
                  <a:pt x="232" y="215"/>
                </a:cubicBezTo>
                <a:cubicBezTo>
                  <a:pt x="233" y="214"/>
                  <a:pt x="233" y="213"/>
                  <a:pt x="234" y="211"/>
                </a:cubicBezTo>
                <a:cubicBezTo>
                  <a:pt x="234" y="210"/>
                  <a:pt x="235" y="208"/>
                  <a:pt x="235" y="206"/>
                </a:cubicBezTo>
                <a:cubicBezTo>
                  <a:pt x="235" y="204"/>
                  <a:pt x="234" y="201"/>
                  <a:pt x="234" y="198"/>
                </a:cubicBezTo>
                <a:cubicBezTo>
                  <a:pt x="234" y="196"/>
                  <a:pt x="233" y="195"/>
                  <a:pt x="232" y="194"/>
                </a:cubicBezTo>
                <a:cubicBezTo>
                  <a:pt x="228" y="188"/>
                  <a:pt x="224" y="183"/>
                  <a:pt x="219" y="177"/>
                </a:cubicBezTo>
                <a:cubicBezTo>
                  <a:pt x="215" y="172"/>
                  <a:pt x="211" y="167"/>
                  <a:pt x="206" y="161"/>
                </a:cubicBezTo>
                <a:cubicBezTo>
                  <a:pt x="203" y="158"/>
                  <a:pt x="200" y="155"/>
                  <a:pt x="197" y="152"/>
                </a:cubicBezTo>
                <a:cubicBezTo>
                  <a:pt x="192" y="147"/>
                  <a:pt x="188" y="143"/>
                  <a:pt x="183" y="138"/>
                </a:cubicBezTo>
                <a:cubicBezTo>
                  <a:pt x="183" y="138"/>
                  <a:pt x="182" y="137"/>
                  <a:pt x="181" y="137"/>
                </a:cubicBezTo>
                <a:cubicBezTo>
                  <a:pt x="175" y="131"/>
                  <a:pt x="168" y="125"/>
                  <a:pt x="162" y="119"/>
                </a:cubicBezTo>
                <a:cubicBezTo>
                  <a:pt x="159" y="116"/>
                  <a:pt x="155" y="114"/>
                  <a:pt x="152" y="111"/>
                </a:cubicBezTo>
                <a:cubicBezTo>
                  <a:pt x="150" y="108"/>
                  <a:pt x="147" y="106"/>
                  <a:pt x="144" y="103"/>
                </a:cubicBezTo>
                <a:cubicBezTo>
                  <a:pt x="143" y="102"/>
                  <a:pt x="142" y="100"/>
                  <a:pt x="141" y="99"/>
                </a:cubicBezTo>
                <a:cubicBezTo>
                  <a:pt x="139" y="98"/>
                  <a:pt x="138" y="97"/>
                  <a:pt x="137" y="96"/>
                </a:cubicBezTo>
                <a:close/>
                <a:moveTo>
                  <a:pt x="48" y="88"/>
                </a:moveTo>
                <a:cubicBezTo>
                  <a:pt x="50" y="87"/>
                  <a:pt x="52" y="85"/>
                  <a:pt x="54" y="84"/>
                </a:cubicBezTo>
                <a:cubicBezTo>
                  <a:pt x="55" y="83"/>
                  <a:pt x="57" y="82"/>
                  <a:pt x="58" y="81"/>
                </a:cubicBezTo>
                <a:cubicBezTo>
                  <a:pt x="58" y="81"/>
                  <a:pt x="59" y="81"/>
                  <a:pt x="58" y="80"/>
                </a:cubicBezTo>
                <a:cubicBezTo>
                  <a:pt x="58" y="79"/>
                  <a:pt x="58" y="77"/>
                  <a:pt x="58" y="76"/>
                </a:cubicBezTo>
                <a:cubicBezTo>
                  <a:pt x="57" y="73"/>
                  <a:pt x="57" y="70"/>
                  <a:pt x="56" y="67"/>
                </a:cubicBezTo>
                <a:cubicBezTo>
                  <a:pt x="55" y="64"/>
                  <a:pt x="55" y="62"/>
                  <a:pt x="54" y="60"/>
                </a:cubicBezTo>
                <a:cubicBezTo>
                  <a:pt x="52" y="53"/>
                  <a:pt x="51" y="47"/>
                  <a:pt x="48" y="41"/>
                </a:cubicBezTo>
                <a:cubicBezTo>
                  <a:pt x="46" y="34"/>
                  <a:pt x="43" y="28"/>
                  <a:pt x="39" y="22"/>
                </a:cubicBezTo>
                <a:cubicBezTo>
                  <a:pt x="36" y="19"/>
                  <a:pt x="34" y="16"/>
                  <a:pt x="31" y="13"/>
                </a:cubicBezTo>
                <a:cubicBezTo>
                  <a:pt x="29" y="12"/>
                  <a:pt x="27" y="11"/>
                  <a:pt x="25" y="10"/>
                </a:cubicBezTo>
                <a:cubicBezTo>
                  <a:pt x="23" y="10"/>
                  <a:pt x="22" y="10"/>
                  <a:pt x="21" y="11"/>
                </a:cubicBezTo>
                <a:cubicBezTo>
                  <a:pt x="19" y="12"/>
                  <a:pt x="18" y="14"/>
                  <a:pt x="18" y="15"/>
                </a:cubicBezTo>
                <a:cubicBezTo>
                  <a:pt x="17" y="18"/>
                  <a:pt x="16" y="21"/>
                  <a:pt x="16" y="24"/>
                </a:cubicBezTo>
                <a:cubicBezTo>
                  <a:pt x="16" y="26"/>
                  <a:pt x="16" y="28"/>
                  <a:pt x="16" y="30"/>
                </a:cubicBezTo>
                <a:cubicBezTo>
                  <a:pt x="17" y="34"/>
                  <a:pt x="18" y="38"/>
                  <a:pt x="19" y="42"/>
                </a:cubicBezTo>
                <a:cubicBezTo>
                  <a:pt x="21" y="48"/>
                  <a:pt x="23" y="53"/>
                  <a:pt x="26" y="59"/>
                </a:cubicBezTo>
                <a:cubicBezTo>
                  <a:pt x="29" y="63"/>
                  <a:pt x="32" y="68"/>
                  <a:pt x="35" y="72"/>
                </a:cubicBezTo>
                <a:cubicBezTo>
                  <a:pt x="38" y="77"/>
                  <a:pt x="42" y="82"/>
                  <a:pt x="45" y="86"/>
                </a:cubicBezTo>
                <a:cubicBezTo>
                  <a:pt x="45" y="87"/>
                  <a:pt x="46" y="87"/>
                  <a:pt x="47" y="87"/>
                </a:cubicBezTo>
                <a:cubicBezTo>
                  <a:pt x="47" y="88"/>
                  <a:pt x="48" y="88"/>
                  <a:pt x="48" y="88"/>
                </a:cubicBezTo>
                <a:close/>
                <a:moveTo>
                  <a:pt x="179" y="270"/>
                </a:moveTo>
                <a:cubicBezTo>
                  <a:pt x="179" y="270"/>
                  <a:pt x="179" y="270"/>
                  <a:pt x="179" y="270"/>
                </a:cubicBezTo>
                <a:cubicBezTo>
                  <a:pt x="179" y="270"/>
                  <a:pt x="179" y="270"/>
                  <a:pt x="178" y="270"/>
                </a:cubicBezTo>
                <a:cubicBezTo>
                  <a:pt x="175" y="271"/>
                  <a:pt x="173" y="271"/>
                  <a:pt x="170" y="270"/>
                </a:cubicBezTo>
                <a:cubicBezTo>
                  <a:pt x="167" y="269"/>
                  <a:pt x="164" y="268"/>
                  <a:pt x="161" y="267"/>
                </a:cubicBezTo>
                <a:cubicBezTo>
                  <a:pt x="159" y="266"/>
                  <a:pt x="157" y="265"/>
                  <a:pt x="155" y="263"/>
                </a:cubicBezTo>
                <a:cubicBezTo>
                  <a:pt x="152" y="261"/>
                  <a:pt x="149" y="258"/>
                  <a:pt x="146" y="256"/>
                </a:cubicBezTo>
                <a:cubicBezTo>
                  <a:pt x="142" y="253"/>
                  <a:pt x="139" y="249"/>
                  <a:pt x="135" y="246"/>
                </a:cubicBezTo>
                <a:cubicBezTo>
                  <a:pt x="131" y="242"/>
                  <a:pt x="127" y="239"/>
                  <a:pt x="123" y="236"/>
                </a:cubicBezTo>
                <a:cubicBezTo>
                  <a:pt x="119" y="233"/>
                  <a:pt x="115" y="230"/>
                  <a:pt x="111" y="227"/>
                </a:cubicBezTo>
                <a:cubicBezTo>
                  <a:pt x="110" y="226"/>
                  <a:pt x="109" y="226"/>
                  <a:pt x="108" y="225"/>
                </a:cubicBezTo>
                <a:cubicBezTo>
                  <a:pt x="108" y="225"/>
                  <a:pt x="108" y="226"/>
                  <a:pt x="108" y="226"/>
                </a:cubicBezTo>
                <a:cubicBezTo>
                  <a:pt x="112" y="229"/>
                  <a:pt x="115" y="232"/>
                  <a:pt x="118" y="235"/>
                </a:cubicBezTo>
                <a:cubicBezTo>
                  <a:pt x="123" y="240"/>
                  <a:pt x="128" y="245"/>
                  <a:pt x="134" y="250"/>
                </a:cubicBezTo>
                <a:cubicBezTo>
                  <a:pt x="140" y="255"/>
                  <a:pt x="147" y="261"/>
                  <a:pt x="155" y="264"/>
                </a:cubicBezTo>
                <a:cubicBezTo>
                  <a:pt x="158" y="266"/>
                  <a:pt x="160" y="267"/>
                  <a:pt x="163" y="269"/>
                </a:cubicBezTo>
                <a:cubicBezTo>
                  <a:pt x="164" y="270"/>
                  <a:pt x="166" y="271"/>
                  <a:pt x="168" y="271"/>
                </a:cubicBezTo>
                <a:cubicBezTo>
                  <a:pt x="169" y="271"/>
                  <a:pt x="170" y="272"/>
                  <a:pt x="171" y="272"/>
                </a:cubicBezTo>
                <a:cubicBezTo>
                  <a:pt x="171" y="272"/>
                  <a:pt x="172" y="272"/>
                  <a:pt x="173" y="272"/>
                </a:cubicBezTo>
                <a:cubicBezTo>
                  <a:pt x="175" y="272"/>
                  <a:pt x="177" y="271"/>
                  <a:pt x="179" y="270"/>
                </a:cubicBezTo>
                <a:close/>
                <a:moveTo>
                  <a:pt x="56" y="108"/>
                </a:moveTo>
                <a:cubicBezTo>
                  <a:pt x="56" y="108"/>
                  <a:pt x="56" y="109"/>
                  <a:pt x="56" y="109"/>
                </a:cubicBezTo>
                <a:cubicBezTo>
                  <a:pt x="57" y="110"/>
                  <a:pt x="57" y="111"/>
                  <a:pt x="58" y="111"/>
                </a:cubicBezTo>
                <a:cubicBezTo>
                  <a:pt x="60" y="113"/>
                  <a:pt x="62" y="113"/>
                  <a:pt x="64" y="114"/>
                </a:cubicBezTo>
                <a:cubicBezTo>
                  <a:pt x="64" y="114"/>
                  <a:pt x="65" y="114"/>
                  <a:pt x="66" y="114"/>
                </a:cubicBezTo>
                <a:cubicBezTo>
                  <a:pt x="67" y="113"/>
                  <a:pt x="68" y="113"/>
                  <a:pt x="69" y="112"/>
                </a:cubicBezTo>
                <a:cubicBezTo>
                  <a:pt x="69" y="112"/>
                  <a:pt x="69" y="112"/>
                  <a:pt x="70" y="111"/>
                </a:cubicBezTo>
                <a:cubicBezTo>
                  <a:pt x="70" y="110"/>
                  <a:pt x="71" y="108"/>
                  <a:pt x="71" y="106"/>
                </a:cubicBezTo>
                <a:cubicBezTo>
                  <a:pt x="71" y="104"/>
                  <a:pt x="70" y="103"/>
                  <a:pt x="68" y="102"/>
                </a:cubicBezTo>
                <a:cubicBezTo>
                  <a:pt x="68" y="102"/>
                  <a:pt x="68" y="102"/>
                  <a:pt x="68" y="102"/>
                </a:cubicBezTo>
                <a:cubicBezTo>
                  <a:pt x="67" y="102"/>
                  <a:pt x="66" y="102"/>
                  <a:pt x="66" y="103"/>
                </a:cubicBezTo>
                <a:cubicBezTo>
                  <a:pt x="66" y="103"/>
                  <a:pt x="66" y="103"/>
                  <a:pt x="66" y="103"/>
                </a:cubicBezTo>
                <a:cubicBezTo>
                  <a:pt x="67" y="105"/>
                  <a:pt x="66" y="106"/>
                  <a:pt x="66" y="107"/>
                </a:cubicBezTo>
                <a:cubicBezTo>
                  <a:pt x="66" y="107"/>
                  <a:pt x="65" y="107"/>
                  <a:pt x="65" y="108"/>
                </a:cubicBezTo>
                <a:cubicBezTo>
                  <a:pt x="66" y="108"/>
                  <a:pt x="66" y="108"/>
                  <a:pt x="66" y="108"/>
                </a:cubicBezTo>
                <a:cubicBezTo>
                  <a:pt x="66" y="109"/>
                  <a:pt x="65" y="110"/>
                  <a:pt x="64" y="110"/>
                </a:cubicBezTo>
                <a:cubicBezTo>
                  <a:pt x="63" y="110"/>
                  <a:pt x="62" y="110"/>
                  <a:pt x="62" y="108"/>
                </a:cubicBezTo>
                <a:cubicBezTo>
                  <a:pt x="61" y="109"/>
                  <a:pt x="61" y="109"/>
                  <a:pt x="61" y="109"/>
                </a:cubicBezTo>
                <a:cubicBezTo>
                  <a:pt x="60" y="109"/>
                  <a:pt x="59" y="109"/>
                  <a:pt x="59" y="109"/>
                </a:cubicBezTo>
                <a:cubicBezTo>
                  <a:pt x="58" y="108"/>
                  <a:pt x="57" y="108"/>
                  <a:pt x="56" y="108"/>
                </a:cubicBezTo>
                <a:close/>
                <a:moveTo>
                  <a:pt x="31" y="11"/>
                </a:moveTo>
                <a:cubicBezTo>
                  <a:pt x="31" y="11"/>
                  <a:pt x="31" y="11"/>
                  <a:pt x="31" y="11"/>
                </a:cubicBezTo>
                <a:cubicBezTo>
                  <a:pt x="31" y="11"/>
                  <a:pt x="32" y="11"/>
                  <a:pt x="32" y="12"/>
                </a:cubicBezTo>
                <a:cubicBezTo>
                  <a:pt x="33" y="13"/>
                  <a:pt x="35" y="15"/>
                  <a:pt x="36" y="16"/>
                </a:cubicBezTo>
                <a:cubicBezTo>
                  <a:pt x="42" y="23"/>
                  <a:pt x="46" y="31"/>
                  <a:pt x="50" y="39"/>
                </a:cubicBezTo>
                <a:cubicBezTo>
                  <a:pt x="51" y="42"/>
                  <a:pt x="52" y="45"/>
                  <a:pt x="53" y="48"/>
                </a:cubicBezTo>
                <a:cubicBezTo>
                  <a:pt x="54" y="52"/>
                  <a:pt x="55" y="56"/>
                  <a:pt x="56" y="61"/>
                </a:cubicBezTo>
                <a:cubicBezTo>
                  <a:pt x="58" y="65"/>
                  <a:pt x="59" y="70"/>
                  <a:pt x="60" y="74"/>
                </a:cubicBezTo>
                <a:cubicBezTo>
                  <a:pt x="60" y="74"/>
                  <a:pt x="60" y="75"/>
                  <a:pt x="60" y="75"/>
                </a:cubicBezTo>
                <a:cubicBezTo>
                  <a:pt x="60" y="75"/>
                  <a:pt x="60" y="75"/>
                  <a:pt x="60" y="75"/>
                </a:cubicBezTo>
                <a:cubicBezTo>
                  <a:pt x="60" y="73"/>
                  <a:pt x="60" y="72"/>
                  <a:pt x="60" y="71"/>
                </a:cubicBezTo>
                <a:cubicBezTo>
                  <a:pt x="59" y="67"/>
                  <a:pt x="58" y="63"/>
                  <a:pt x="57" y="59"/>
                </a:cubicBezTo>
                <a:cubicBezTo>
                  <a:pt x="56" y="55"/>
                  <a:pt x="55" y="51"/>
                  <a:pt x="54" y="47"/>
                </a:cubicBezTo>
                <a:cubicBezTo>
                  <a:pt x="54" y="46"/>
                  <a:pt x="54" y="46"/>
                  <a:pt x="54" y="45"/>
                </a:cubicBezTo>
                <a:cubicBezTo>
                  <a:pt x="51" y="39"/>
                  <a:pt x="48" y="33"/>
                  <a:pt x="45" y="27"/>
                </a:cubicBezTo>
                <a:cubicBezTo>
                  <a:pt x="42" y="22"/>
                  <a:pt x="39" y="17"/>
                  <a:pt x="34" y="13"/>
                </a:cubicBezTo>
                <a:cubicBezTo>
                  <a:pt x="34" y="12"/>
                  <a:pt x="33" y="12"/>
                  <a:pt x="31" y="11"/>
                </a:cubicBezTo>
                <a:close/>
                <a:moveTo>
                  <a:pt x="31" y="8"/>
                </a:moveTo>
                <a:cubicBezTo>
                  <a:pt x="33" y="9"/>
                  <a:pt x="34" y="10"/>
                  <a:pt x="36" y="11"/>
                </a:cubicBezTo>
                <a:cubicBezTo>
                  <a:pt x="38" y="13"/>
                  <a:pt x="40" y="15"/>
                  <a:pt x="42" y="16"/>
                </a:cubicBezTo>
                <a:cubicBezTo>
                  <a:pt x="44" y="19"/>
                  <a:pt x="46" y="22"/>
                  <a:pt x="47" y="25"/>
                </a:cubicBezTo>
                <a:cubicBezTo>
                  <a:pt x="50" y="31"/>
                  <a:pt x="53" y="36"/>
                  <a:pt x="55" y="42"/>
                </a:cubicBezTo>
                <a:cubicBezTo>
                  <a:pt x="55" y="43"/>
                  <a:pt x="55" y="43"/>
                  <a:pt x="55" y="43"/>
                </a:cubicBezTo>
                <a:cubicBezTo>
                  <a:pt x="55" y="43"/>
                  <a:pt x="55" y="42"/>
                  <a:pt x="55" y="42"/>
                </a:cubicBezTo>
                <a:cubicBezTo>
                  <a:pt x="54" y="36"/>
                  <a:pt x="53" y="31"/>
                  <a:pt x="50" y="26"/>
                </a:cubicBezTo>
                <a:cubicBezTo>
                  <a:pt x="48" y="23"/>
                  <a:pt x="46" y="20"/>
                  <a:pt x="43" y="17"/>
                </a:cubicBezTo>
                <a:cubicBezTo>
                  <a:pt x="42" y="15"/>
                  <a:pt x="39" y="13"/>
                  <a:pt x="37" y="11"/>
                </a:cubicBezTo>
                <a:cubicBezTo>
                  <a:pt x="35" y="10"/>
                  <a:pt x="33" y="8"/>
                  <a:pt x="31" y="8"/>
                </a:cubicBezTo>
                <a:close/>
                <a:moveTo>
                  <a:pt x="131" y="251"/>
                </a:moveTo>
                <a:cubicBezTo>
                  <a:pt x="131" y="251"/>
                  <a:pt x="131" y="251"/>
                  <a:pt x="131" y="251"/>
                </a:cubicBezTo>
                <a:cubicBezTo>
                  <a:pt x="132" y="251"/>
                  <a:pt x="132" y="252"/>
                  <a:pt x="132" y="252"/>
                </a:cubicBezTo>
                <a:cubicBezTo>
                  <a:pt x="134" y="254"/>
                  <a:pt x="136" y="255"/>
                  <a:pt x="138" y="257"/>
                </a:cubicBezTo>
                <a:cubicBezTo>
                  <a:pt x="139" y="258"/>
                  <a:pt x="141" y="260"/>
                  <a:pt x="142" y="261"/>
                </a:cubicBezTo>
                <a:cubicBezTo>
                  <a:pt x="145" y="264"/>
                  <a:pt x="149" y="266"/>
                  <a:pt x="152" y="269"/>
                </a:cubicBezTo>
                <a:cubicBezTo>
                  <a:pt x="154" y="271"/>
                  <a:pt x="155" y="272"/>
                  <a:pt x="158" y="273"/>
                </a:cubicBezTo>
                <a:cubicBezTo>
                  <a:pt x="160" y="273"/>
                  <a:pt x="162" y="274"/>
                  <a:pt x="165" y="274"/>
                </a:cubicBezTo>
                <a:cubicBezTo>
                  <a:pt x="164" y="273"/>
                  <a:pt x="162" y="273"/>
                  <a:pt x="161" y="272"/>
                </a:cubicBezTo>
                <a:cubicBezTo>
                  <a:pt x="158" y="270"/>
                  <a:pt x="154" y="268"/>
                  <a:pt x="151" y="266"/>
                </a:cubicBezTo>
                <a:cubicBezTo>
                  <a:pt x="147" y="264"/>
                  <a:pt x="144" y="261"/>
                  <a:pt x="141" y="259"/>
                </a:cubicBezTo>
                <a:cubicBezTo>
                  <a:pt x="138" y="256"/>
                  <a:pt x="135" y="254"/>
                  <a:pt x="132" y="252"/>
                </a:cubicBezTo>
                <a:cubicBezTo>
                  <a:pt x="132" y="251"/>
                  <a:pt x="132" y="251"/>
                  <a:pt x="131" y="251"/>
                </a:cubicBezTo>
                <a:close/>
                <a:moveTo>
                  <a:pt x="7" y="10"/>
                </a:moveTo>
                <a:cubicBezTo>
                  <a:pt x="6" y="11"/>
                  <a:pt x="6" y="11"/>
                  <a:pt x="6" y="11"/>
                </a:cubicBezTo>
                <a:cubicBezTo>
                  <a:pt x="4" y="13"/>
                  <a:pt x="4" y="16"/>
                  <a:pt x="3" y="18"/>
                </a:cubicBezTo>
                <a:cubicBezTo>
                  <a:pt x="3" y="22"/>
                  <a:pt x="4" y="25"/>
                  <a:pt x="4" y="29"/>
                </a:cubicBezTo>
                <a:cubicBezTo>
                  <a:pt x="5" y="29"/>
                  <a:pt x="5" y="30"/>
                  <a:pt x="5" y="30"/>
                </a:cubicBezTo>
                <a:cubicBezTo>
                  <a:pt x="5" y="30"/>
                  <a:pt x="5" y="30"/>
                  <a:pt x="5" y="29"/>
                </a:cubicBezTo>
                <a:cubicBezTo>
                  <a:pt x="5" y="26"/>
                  <a:pt x="6" y="23"/>
                  <a:pt x="6" y="20"/>
                </a:cubicBezTo>
                <a:cubicBezTo>
                  <a:pt x="6" y="19"/>
                  <a:pt x="7" y="18"/>
                  <a:pt x="7" y="17"/>
                </a:cubicBezTo>
                <a:cubicBezTo>
                  <a:pt x="7" y="15"/>
                  <a:pt x="7" y="13"/>
                  <a:pt x="7" y="10"/>
                </a:cubicBezTo>
                <a:close/>
                <a:moveTo>
                  <a:pt x="7" y="28"/>
                </a:moveTo>
                <a:cubicBezTo>
                  <a:pt x="7" y="28"/>
                  <a:pt x="7" y="28"/>
                  <a:pt x="7" y="28"/>
                </a:cubicBezTo>
                <a:cubicBezTo>
                  <a:pt x="7" y="30"/>
                  <a:pt x="7" y="32"/>
                  <a:pt x="7" y="33"/>
                </a:cubicBezTo>
                <a:cubicBezTo>
                  <a:pt x="7" y="38"/>
                  <a:pt x="7" y="36"/>
                  <a:pt x="8" y="40"/>
                </a:cubicBezTo>
                <a:cubicBezTo>
                  <a:pt x="9" y="43"/>
                  <a:pt x="10" y="46"/>
                  <a:pt x="11" y="48"/>
                </a:cubicBezTo>
                <a:cubicBezTo>
                  <a:pt x="12" y="49"/>
                  <a:pt x="13" y="50"/>
                  <a:pt x="14" y="51"/>
                </a:cubicBezTo>
                <a:cubicBezTo>
                  <a:pt x="10" y="44"/>
                  <a:pt x="9" y="36"/>
                  <a:pt x="7" y="28"/>
                </a:cubicBezTo>
                <a:close/>
                <a:moveTo>
                  <a:pt x="62" y="57"/>
                </a:moveTo>
                <a:cubicBezTo>
                  <a:pt x="61" y="51"/>
                  <a:pt x="58" y="41"/>
                  <a:pt x="57" y="40"/>
                </a:cubicBezTo>
                <a:cubicBezTo>
                  <a:pt x="58" y="45"/>
                  <a:pt x="59" y="50"/>
                  <a:pt x="60" y="56"/>
                </a:cubicBezTo>
                <a:cubicBezTo>
                  <a:pt x="61" y="56"/>
                  <a:pt x="61" y="56"/>
                  <a:pt x="62" y="57"/>
                </a:cubicBezTo>
                <a:close/>
                <a:moveTo>
                  <a:pt x="161" y="115"/>
                </a:moveTo>
                <a:cubicBezTo>
                  <a:pt x="161" y="115"/>
                  <a:pt x="161" y="115"/>
                  <a:pt x="161" y="115"/>
                </a:cubicBezTo>
                <a:cubicBezTo>
                  <a:pt x="155" y="110"/>
                  <a:pt x="150" y="105"/>
                  <a:pt x="145" y="100"/>
                </a:cubicBezTo>
                <a:cubicBezTo>
                  <a:pt x="145" y="100"/>
                  <a:pt x="144" y="100"/>
                  <a:pt x="144" y="100"/>
                </a:cubicBezTo>
                <a:cubicBezTo>
                  <a:pt x="144" y="100"/>
                  <a:pt x="144" y="100"/>
                  <a:pt x="144" y="100"/>
                </a:cubicBezTo>
                <a:cubicBezTo>
                  <a:pt x="144" y="100"/>
                  <a:pt x="144" y="100"/>
                  <a:pt x="144" y="100"/>
                </a:cubicBezTo>
                <a:cubicBezTo>
                  <a:pt x="146" y="102"/>
                  <a:pt x="159" y="114"/>
                  <a:pt x="161" y="115"/>
                </a:cubicBezTo>
                <a:close/>
                <a:moveTo>
                  <a:pt x="22" y="3"/>
                </a:moveTo>
                <a:cubicBezTo>
                  <a:pt x="17" y="2"/>
                  <a:pt x="12" y="3"/>
                  <a:pt x="9" y="6"/>
                </a:cubicBezTo>
                <a:cubicBezTo>
                  <a:pt x="13" y="4"/>
                  <a:pt x="17" y="3"/>
                  <a:pt x="22" y="3"/>
                </a:cubicBezTo>
                <a:close/>
                <a:moveTo>
                  <a:pt x="114" y="235"/>
                </a:moveTo>
                <a:cubicBezTo>
                  <a:pt x="114" y="235"/>
                  <a:pt x="115" y="235"/>
                  <a:pt x="115" y="235"/>
                </a:cubicBezTo>
                <a:cubicBezTo>
                  <a:pt x="114" y="234"/>
                  <a:pt x="114" y="234"/>
                  <a:pt x="113" y="233"/>
                </a:cubicBezTo>
                <a:cubicBezTo>
                  <a:pt x="110" y="230"/>
                  <a:pt x="107" y="228"/>
                  <a:pt x="104" y="225"/>
                </a:cubicBezTo>
                <a:cubicBezTo>
                  <a:pt x="103" y="223"/>
                  <a:pt x="101" y="221"/>
                  <a:pt x="99" y="220"/>
                </a:cubicBezTo>
                <a:cubicBezTo>
                  <a:pt x="99" y="220"/>
                  <a:pt x="99" y="219"/>
                  <a:pt x="98" y="219"/>
                </a:cubicBezTo>
                <a:cubicBezTo>
                  <a:pt x="98" y="219"/>
                  <a:pt x="98" y="219"/>
                  <a:pt x="98" y="220"/>
                </a:cubicBezTo>
                <a:cubicBezTo>
                  <a:pt x="98" y="220"/>
                  <a:pt x="99" y="220"/>
                  <a:pt x="99" y="220"/>
                </a:cubicBezTo>
                <a:cubicBezTo>
                  <a:pt x="103" y="224"/>
                  <a:pt x="107" y="228"/>
                  <a:pt x="111" y="232"/>
                </a:cubicBezTo>
                <a:cubicBezTo>
                  <a:pt x="112" y="233"/>
                  <a:pt x="113" y="234"/>
                  <a:pt x="114" y="235"/>
                </a:cubicBezTo>
                <a:close/>
                <a:moveTo>
                  <a:pt x="32" y="124"/>
                </a:moveTo>
                <a:cubicBezTo>
                  <a:pt x="32" y="127"/>
                  <a:pt x="35" y="138"/>
                  <a:pt x="35" y="139"/>
                </a:cubicBezTo>
                <a:cubicBezTo>
                  <a:pt x="35" y="134"/>
                  <a:pt x="34" y="129"/>
                  <a:pt x="32" y="124"/>
                </a:cubicBezTo>
                <a:close/>
                <a:moveTo>
                  <a:pt x="71" y="196"/>
                </a:moveTo>
                <a:cubicBezTo>
                  <a:pt x="68" y="192"/>
                  <a:pt x="64" y="189"/>
                  <a:pt x="60" y="185"/>
                </a:cubicBezTo>
                <a:cubicBezTo>
                  <a:pt x="64" y="189"/>
                  <a:pt x="67" y="193"/>
                  <a:pt x="71" y="196"/>
                </a:cubicBezTo>
                <a:close/>
                <a:moveTo>
                  <a:pt x="62" y="183"/>
                </a:moveTo>
                <a:cubicBezTo>
                  <a:pt x="62" y="183"/>
                  <a:pt x="62" y="183"/>
                  <a:pt x="62" y="183"/>
                </a:cubicBezTo>
                <a:cubicBezTo>
                  <a:pt x="64" y="186"/>
                  <a:pt x="67" y="189"/>
                  <a:pt x="70" y="191"/>
                </a:cubicBezTo>
                <a:cubicBezTo>
                  <a:pt x="70" y="190"/>
                  <a:pt x="70" y="190"/>
                  <a:pt x="70" y="190"/>
                </a:cubicBezTo>
                <a:cubicBezTo>
                  <a:pt x="67" y="188"/>
                  <a:pt x="65" y="186"/>
                  <a:pt x="62" y="183"/>
                </a:cubicBezTo>
                <a:close/>
                <a:moveTo>
                  <a:pt x="12" y="13"/>
                </a:moveTo>
                <a:cubicBezTo>
                  <a:pt x="12" y="12"/>
                  <a:pt x="13" y="11"/>
                  <a:pt x="13" y="10"/>
                </a:cubicBezTo>
                <a:cubicBezTo>
                  <a:pt x="14" y="9"/>
                  <a:pt x="14" y="8"/>
                  <a:pt x="15" y="7"/>
                </a:cubicBezTo>
                <a:cubicBezTo>
                  <a:pt x="16" y="7"/>
                  <a:pt x="17" y="6"/>
                  <a:pt x="18" y="6"/>
                </a:cubicBezTo>
                <a:cubicBezTo>
                  <a:pt x="17" y="6"/>
                  <a:pt x="16" y="6"/>
                  <a:pt x="15" y="7"/>
                </a:cubicBezTo>
                <a:cubicBezTo>
                  <a:pt x="13" y="8"/>
                  <a:pt x="12" y="10"/>
                  <a:pt x="12" y="13"/>
                </a:cubicBezTo>
                <a:close/>
                <a:moveTo>
                  <a:pt x="91" y="81"/>
                </a:moveTo>
                <a:cubicBezTo>
                  <a:pt x="93" y="82"/>
                  <a:pt x="96" y="83"/>
                  <a:pt x="99" y="84"/>
                </a:cubicBezTo>
                <a:cubicBezTo>
                  <a:pt x="96" y="83"/>
                  <a:pt x="94" y="81"/>
                  <a:pt x="91" y="81"/>
                </a:cubicBezTo>
                <a:close/>
                <a:moveTo>
                  <a:pt x="238" y="195"/>
                </a:moveTo>
                <a:cubicBezTo>
                  <a:pt x="238" y="193"/>
                  <a:pt x="235" y="188"/>
                  <a:pt x="234" y="187"/>
                </a:cubicBezTo>
                <a:cubicBezTo>
                  <a:pt x="235" y="190"/>
                  <a:pt x="237" y="192"/>
                  <a:pt x="238" y="195"/>
                </a:cubicBezTo>
                <a:close/>
                <a:moveTo>
                  <a:pt x="79" y="72"/>
                </a:moveTo>
                <a:cubicBezTo>
                  <a:pt x="77" y="71"/>
                  <a:pt x="76" y="71"/>
                  <a:pt x="75" y="71"/>
                </a:cubicBezTo>
                <a:cubicBezTo>
                  <a:pt x="76" y="72"/>
                  <a:pt x="77" y="73"/>
                  <a:pt x="79" y="72"/>
                </a:cubicBezTo>
                <a:close/>
                <a:moveTo>
                  <a:pt x="145" y="97"/>
                </a:moveTo>
                <a:cubicBezTo>
                  <a:pt x="145" y="97"/>
                  <a:pt x="145" y="97"/>
                  <a:pt x="145" y="97"/>
                </a:cubicBezTo>
                <a:cubicBezTo>
                  <a:pt x="144" y="96"/>
                  <a:pt x="143" y="95"/>
                  <a:pt x="141" y="94"/>
                </a:cubicBezTo>
                <a:cubicBezTo>
                  <a:pt x="141" y="94"/>
                  <a:pt x="141" y="94"/>
                  <a:pt x="141" y="94"/>
                </a:cubicBezTo>
                <a:cubicBezTo>
                  <a:pt x="142" y="95"/>
                  <a:pt x="143" y="96"/>
                  <a:pt x="145" y="97"/>
                </a:cubicBezTo>
                <a:close/>
                <a:moveTo>
                  <a:pt x="29" y="113"/>
                </a:moveTo>
                <a:cubicBezTo>
                  <a:pt x="29" y="112"/>
                  <a:pt x="28" y="111"/>
                  <a:pt x="28" y="110"/>
                </a:cubicBezTo>
                <a:cubicBezTo>
                  <a:pt x="28" y="110"/>
                  <a:pt x="28" y="110"/>
                  <a:pt x="28" y="110"/>
                </a:cubicBezTo>
                <a:cubicBezTo>
                  <a:pt x="28" y="111"/>
                  <a:pt x="28" y="112"/>
                  <a:pt x="28" y="113"/>
                </a:cubicBezTo>
                <a:cubicBezTo>
                  <a:pt x="28" y="113"/>
                  <a:pt x="29" y="113"/>
                  <a:pt x="29" y="113"/>
                </a:cubicBezTo>
                <a:close/>
                <a:moveTo>
                  <a:pt x="29" y="106"/>
                </a:moveTo>
                <a:cubicBezTo>
                  <a:pt x="29" y="106"/>
                  <a:pt x="30" y="105"/>
                  <a:pt x="31" y="105"/>
                </a:cubicBezTo>
                <a:cubicBezTo>
                  <a:pt x="30" y="105"/>
                  <a:pt x="30" y="105"/>
                  <a:pt x="30" y="105"/>
                </a:cubicBezTo>
                <a:cubicBezTo>
                  <a:pt x="30" y="105"/>
                  <a:pt x="29" y="105"/>
                  <a:pt x="29" y="106"/>
                </a:cubicBezTo>
                <a:cubicBezTo>
                  <a:pt x="29" y="106"/>
                  <a:pt x="29" y="106"/>
                  <a:pt x="29" y="106"/>
                </a:cubicBezTo>
                <a:close/>
                <a:moveTo>
                  <a:pt x="74" y="201"/>
                </a:moveTo>
                <a:cubicBezTo>
                  <a:pt x="74" y="201"/>
                  <a:pt x="74" y="201"/>
                  <a:pt x="74" y="201"/>
                </a:cubicBezTo>
                <a:cubicBezTo>
                  <a:pt x="74" y="202"/>
                  <a:pt x="75" y="203"/>
                  <a:pt x="76" y="204"/>
                </a:cubicBezTo>
                <a:cubicBezTo>
                  <a:pt x="76" y="203"/>
                  <a:pt x="76" y="203"/>
                  <a:pt x="76" y="203"/>
                </a:cubicBezTo>
                <a:cubicBezTo>
                  <a:pt x="75" y="203"/>
                  <a:pt x="74" y="202"/>
                  <a:pt x="74" y="201"/>
                </a:cubicBezTo>
                <a:close/>
                <a:moveTo>
                  <a:pt x="58" y="105"/>
                </a:moveTo>
                <a:cubicBezTo>
                  <a:pt x="59" y="105"/>
                  <a:pt x="59" y="105"/>
                  <a:pt x="59" y="104"/>
                </a:cubicBezTo>
                <a:cubicBezTo>
                  <a:pt x="59" y="104"/>
                  <a:pt x="58" y="105"/>
                  <a:pt x="58" y="105"/>
                </a:cubicBezTo>
                <a:close/>
                <a:moveTo>
                  <a:pt x="93" y="215"/>
                </a:moveTo>
                <a:cubicBezTo>
                  <a:pt x="93" y="215"/>
                  <a:pt x="93" y="215"/>
                  <a:pt x="93" y="215"/>
                </a:cubicBezTo>
                <a:cubicBezTo>
                  <a:pt x="94" y="215"/>
                  <a:pt x="94" y="216"/>
                  <a:pt x="95" y="217"/>
                </a:cubicBezTo>
                <a:cubicBezTo>
                  <a:pt x="95" y="217"/>
                  <a:pt x="95" y="216"/>
                  <a:pt x="95" y="216"/>
                </a:cubicBezTo>
                <a:cubicBezTo>
                  <a:pt x="95" y="216"/>
                  <a:pt x="94" y="215"/>
                  <a:pt x="93" y="215"/>
                </a:cubicBezTo>
                <a:close/>
                <a:moveTo>
                  <a:pt x="32" y="110"/>
                </a:moveTo>
                <a:cubicBezTo>
                  <a:pt x="32" y="110"/>
                  <a:pt x="32" y="110"/>
                  <a:pt x="32" y="110"/>
                </a:cubicBezTo>
                <a:cubicBezTo>
                  <a:pt x="32" y="110"/>
                  <a:pt x="32" y="110"/>
                  <a:pt x="32" y="109"/>
                </a:cubicBezTo>
                <a:cubicBezTo>
                  <a:pt x="33" y="109"/>
                  <a:pt x="33" y="109"/>
                  <a:pt x="33" y="109"/>
                </a:cubicBezTo>
                <a:cubicBezTo>
                  <a:pt x="32" y="109"/>
                  <a:pt x="32" y="109"/>
                  <a:pt x="32" y="110"/>
                </a:cubicBezTo>
                <a:close/>
                <a:moveTo>
                  <a:pt x="92" y="214"/>
                </a:moveTo>
                <a:cubicBezTo>
                  <a:pt x="92" y="214"/>
                  <a:pt x="92" y="214"/>
                  <a:pt x="93" y="214"/>
                </a:cubicBezTo>
                <a:cubicBezTo>
                  <a:pt x="92" y="213"/>
                  <a:pt x="91" y="213"/>
                  <a:pt x="91" y="213"/>
                </a:cubicBezTo>
                <a:cubicBezTo>
                  <a:pt x="91" y="213"/>
                  <a:pt x="92" y="214"/>
                  <a:pt x="92" y="214"/>
                </a:cubicBezTo>
                <a:close/>
                <a:moveTo>
                  <a:pt x="8" y="9"/>
                </a:moveTo>
                <a:cubicBezTo>
                  <a:pt x="8" y="9"/>
                  <a:pt x="8" y="9"/>
                  <a:pt x="7" y="9"/>
                </a:cubicBezTo>
                <a:cubicBezTo>
                  <a:pt x="8" y="10"/>
                  <a:pt x="8" y="10"/>
                  <a:pt x="8" y="9"/>
                </a:cubicBezTo>
                <a:close/>
                <a:moveTo>
                  <a:pt x="55" y="113"/>
                </a:moveTo>
                <a:cubicBezTo>
                  <a:pt x="55" y="113"/>
                  <a:pt x="55" y="113"/>
                  <a:pt x="55" y="113"/>
                </a:cubicBezTo>
                <a:cubicBezTo>
                  <a:pt x="56" y="113"/>
                  <a:pt x="56" y="113"/>
                  <a:pt x="56" y="114"/>
                </a:cubicBezTo>
                <a:cubicBezTo>
                  <a:pt x="56" y="114"/>
                  <a:pt x="56" y="114"/>
                  <a:pt x="56" y="114"/>
                </a:cubicBezTo>
                <a:cubicBezTo>
                  <a:pt x="56" y="113"/>
                  <a:pt x="56" y="113"/>
                  <a:pt x="55" y="113"/>
                </a:cubicBezTo>
                <a:close/>
                <a:moveTo>
                  <a:pt x="40" y="91"/>
                </a:moveTo>
                <a:cubicBezTo>
                  <a:pt x="39" y="90"/>
                  <a:pt x="39" y="90"/>
                  <a:pt x="39" y="90"/>
                </a:cubicBezTo>
                <a:cubicBezTo>
                  <a:pt x="39" y="91"/>
                  <a:pt x="39" y="91"/>
                  <a:pt x="40" y="91"/>
                </a:cubicBezTo>
                <a:close/>
                <a:moveTo>
                  <a:pt x="97" y="218"/>
                </a:moveTo>
                <a:cubicBezTo>
                  <a:pt x="97" y="218"/>
                  <a:pt x="97" y="218"/>
                  <a:pt x="97" y="218"/>
                </a:cubicBezTo>
                <a:cubicBezTo>
                  <a:pt x="97" y="218"/>
                  <a:pt x="97" y="219"/>
                  <a:pt x="98" y="219"/>
                </a:cubicBezTo>
                <a:cubicBezTo>
                  <a:pt x="98" y="219"/>
                  <a:pt x="98" y="219"/>
                  <a:pt x="98" y="219"/>
                </a:cubicBezTo>
                <a:cubicBezTo>
                  <a:pt x="98" y="219"/>
                  <a:pt x="97" y="218"/>
                  <a:pt x="97" y="218"/>
                </a:cubicBezTo>
                <a:close/>
                <a:moveTo>
                  <a:pt x="128" y="87"/>
                </a:moveTo>
                <a:cubicBezTo>
                  <a:pt x="128" y="87"/>
                  <a:pt x="128" y="87"/>
                  <a:pt x="128" y="87"/>
                </a:cubicBezTo>
                <a:cubicBezTo>
                  <a:pt x="128" y="87"/>
                  <a:pt x="128" y="87"/>
                  <a:pt x="129" y="87"/>
                </a:cubicBezTo>
                <a:cubicBezTo>
                  <a:pt x="129" y="87"/>
                  <a:pt x="129" y="87"/>
                  <a:pt x="129" y="87"/>
                </a:cubicBezTo>
                <a:cubicBezTo>
                  <a:pt x="129" y="87"/>
                  <a:pt x="129" y="87"/>
                  <a:pt x="129" y="87"/>
                </a:cubicBezTo>
                <a:cubicBezTo>
                  <a:pt x="129" y="87"/>
                  <a:pt x="128" y="87"/>
                  <a:pt x="128" y="87"/>
                </a:cubicBezTo>
                <a:close/>
                <a:moveTo>
                  <a:pt x="62" y="72"/>
                </a:moveTo>
                <a:cubicBezTo>
                  <a:pt x="62" y="72"/>
                  <a:pt x="62" y="72"/>
                  <a:pt x="62" y="72"/>
                </a:cubicBezTo>
                <a:cubicBezTo>
                  <a:pt x="62" y="72"/>
                  <a:pt x="62" y="72"/>
                  <a:pt x="62" y="72"/>
                </a:cubicBezTo>
                <a:cubicBezTo>
                  <a:pt x="62" y="72"/>
                  <a:pt x="62" y="72"/>
                  <a:pt x="62" y="72"/>
                </a:cubicBezTo>
                <a:cubicBezTo>
                  <a:pt x="62" y="72"/>
                  <a:pt x="62" y="72"/>
                  <a:pt x="62" y="72"/>
                </a:cubicBezTo>
                <a:close/>
                <a:moveTo>
                  <a:pt x="132" y="93"/>
                </a:moveTo>
                <a:cubicBezTo>
                  <a:pt x="132" y="93"/>
                  <a:pt x="132" y="93"/>
                  <a:pt x="132" y="93"/>
                </a:cubicBezTo>
                <a:cubicBezTo>
                  <a:pt x="132" y="93"/>
                  <a:pt x="132" y="93"/>
                  <a:pt x="132" y="93"/>
                </a:cubicBezTo>
                <a:cubicBezTo>
                  <a:pt x="132" y="93"/>
                  <a:pt x="132" y="93"/>
                  <a:pt x="132" y="93"/>
                </a:cubicBezTo>
                <a:cubicBezTo>
                  <a:pt x="132" y="93"/>
                  <a:pt x="132" y="93"/>
                  <a:pt x="132" y="9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175791844"/>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粉笔黑板"/>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374</TotalTime>
  <Words>1064</Words>
  <Application>Microsoft Office PowerPoint</Application>
  <PresentationFormat>宽屏</PresentationFormat>
  <Paragraphs>167</Paragraphs>
  <Slides>23</Slides>
  <Notes>23</Notes>
  <HiddenSlides>0</HiddenSlides>
  <MMClips>0</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23</vt:i4>
      </vt:variant>
    </vt:vector>
  </HeadingPairs>
  <TitlesOfParts>
    <vt:vector size="29" baseType="lpstr">
      <vt:lpstr>宋体</vt:lpstr>
      <vt:lpstr>微软雅黑</vt:lpstr>
      <vt:lpstr>Arial</vt:lpstr>
      <vt:lpstr>Calibri</vt:lpstr>
      <vt:lpstr>Segoe UI</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粉笔黑板</dc:title>
  <dc:creator>第一PPT</dc:creator>
  <cp:keywords>www.1ppt.com</cp:keywords>
  <cp:lastModifiedBy>faith123</cp:lastModifiedBy>
  <cp:revision>45</cp:revision>
  <dcterms:created xsi:type="dcterms:W3CDTF">2015-10-14T14:36:20Z</dcterms:created>
  <dcterms:modified xsi:type="dcterms:W3CDTF">2019-06-03T05:52:51Z</dcterms:modified>
</cp:coreProperties>
</file>