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9"/>
  </p:notesMasterIdLst>
  <p:sldIdLst>
    <p:sldId id="256" r:id="rId2"/>
    <p:sldId id="283" r:id="rId3"/>
    <p:sldId id="284" r:id="rId4"/>
    <p:sldId id="306" r:id="rId5"/>
    <p:sldId id="308" r:id="rId6"/>
    <p:sldId id="309" r:id="rId7"/>
    <p:sldId id="317" r:id="rId8"/>
    <p:sldId id="319" r:id="rId9"/>
    <p:sldId id="285" r:id="rId10"/>
    <p:sldId id="312" r:id="rId11"/>
    <p:sldId id="311" r:id="rId12"/>
    <p:sldId id="313" r:id="rId13"/>
    <p:sldId id="316" r:id="rId14"/>
    <p:sldId id="305" r:id="rId15"/>
    <p:sldId id="286" r:id="rId16"/>
    <p:sldId id="315" r:id="rId17"/>
    <p:sldId id="267" r:id="rId18"/>
    <p:sldId id="321" r:id="rId19"/>
    <p:sldId id="304" r:id="rId20"/>
    <p:sldId id="307" r:id="rId21"/>
    <p:sldId id="287" r:id="rId22"/>
    <p:sldId id="260" r:id="rId23"/>
    <p:sldId id="310" r:id="rId24"/>
    <p:sldId id="314" r:id="rId25"/>
    <p:sldId id="318" r:id="rId26"/>
    <p:sldId id="320" r:id="rId27"/>
    <p:sldId id="32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ACF"/>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4422-49D5-B2BC-6EB1683358C5}"/>
              </c:ext>
            </c:extLst>
          </c:dPt>
          <c:dPt>
            <c:idx val="1"/>
            <c:invertIfNegative val="0"/>
            <c:bubble3D val="0"/>
            <c:extLst xmlns:c16r2="http://schemas.microsoft.com/office/drawing/2015/06/chart">
              <c:ext xmlns:c16="http://schemas.microsoft.com/office/drawing/2014/chart" uri="{C3380CC4-5D6E-409C-BE32-E72D297353CC}">
                <c16:uniqueId val="{00000001-4422-49D5-B2BC-6EB1683358C5}"/>
              </c:ext>
            </c:extLst>
          </c:dPt>
          <c:dPt>
            <c:idx val="2"/>
            <c:invertIfNegative val="0"/>
            <c:bubble3D val="0"/>
            <c:extLst xmlns:c16r2="http://schemas.microsoft.com/office/drawing/2015/06/chart">
              <c:ext xmlns:c16="http://schemas.microsoft.com/office/drawing/2014/chart" uri="{C3380CC4-5D6E-409C-BE32-E72D297353CC}">
                <c16:uniqueId val="{00000002-4422-49D5-B2BC-6EB1683358C5}"/>
              </c:ext>
            </c:extLst>
          </c:dPt>
          <c:dPt>
            <c:idx val="3"/>
            <c:invertIfNegative val="0"/>
            <c:bubble3D val="0"/>
            <c:extLst xmlns:c16r2="http://schemas.microsoft.com/office/drawing/2015/06/chart">
              <c:ext xmlns:c16="http://schemas.microsoft.com/office/drawing/2014/chart" uri="{C3380CC4-5D6E-409C-BE32-E72D297353CC}">
                <c16:uniqueId val="{00000003-4422-49D5-B2BC-6EB1683358C5}"/>
              </c:ext>
            </c:extLst>
          </c:dPt>
          <c:dLbls>
            <c:dLbl>
              <c:idx val="0"/>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4422-49D5-B2BC-6EB1683358C5}"/>
                </c:ext>
                <c:ext xmlns:c15="http://schemas.microsoft.com/office/drawing/2012/chart" uri="{CE6537A1-D6FC-4f65-9D91-7224C49458BB}"/>
              </c:extLst>
            </c:dLbl>
            <c:dLbl>
              <c:idx val="1"/>
              <c:layout>
                <c:manualLayout>
                  <c:x val="0"/>
                  <c:y val="7.9589086011994173E-3"/>
                </c:manualLayout>
              </c:layout>
              <c:tx>
                <c:rich>
                  <a:bodyPr/>
                  <a:lstStyle/>
                  <a:p>
                    <a:pPr>
                      <a:defRPr/>
                    </a:pPr>
                    <a:r>
                      <a:rPr lang="zh-CN"/>
                      <a:t>填加文字</a:t>
                    </a:r>
                    <a:endParaRPr lang="en-US"/>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4422-49D5-B2BC-6EB1683358C5}"/>
                </c:ext>
                <c:ext xmlns:c15="http://schemas.microsoft.com/office/drawing/2012/chart" uri="{CE6537A1-D6FC-4f65-9D91-7224C49458BB}"/>
              </c:extLst>
            </c:dLbl>
            <c:dLbl>
              <c:idx val="2"/>
              <c:layout>
                <c:manualLayout>
                  <c:x val="5.7476141178600358E-3"/>
                  <c:y val="6.4050442821077789E-4"/>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4422-49D5-B2BC-6EB1683358C5}"/>
                </c:ext>
                <c:ext xmlns:c15="http://schemas.microsoft.com/office/drawing/2012/chart" uri="{CE6537A1-D6FC-4f65-9D91-7224C49458BB}"/>
              </c:extLst>
            </c:dLbl>
            <c:dLbl>
              <c:idx val="3"/>
              <c:layout>
                <c:manualLayout>
                  <c:x val="-2.8738070589300205E-3"/>
                  <c:y val="-3.0186976582835443E-3"/>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4422-49D5-B2BC-6EB1683358C5}"/>
                </c:ex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extLst xmlns:c16r2="http://schemas.microsoft.com/office/drawing/2015/06/chart">
            <c:ext xmlns:c16="http://schemas.microsoft.com/office/drawing/2014/chart" uri="{C3380CC4-5D6E-409C-BE32-E72D297353CC}">
              <c16:uniqueId val="{00000004-4422-49D5-B2BC-6EB1683358C5}"/>
            </c:ext>
          </c:extLst>
        </c:ser>
        <c:dLbls>
          <c:showLegendKey val="0"/>
          <c:showVal val="1"/>
          <c:showCatName val="0"/>
          <c:showSerName val="0"/>
          <c:showPercent val="0"/>
          <c:showBubbleSize val="0"/>
        </c:dLbls>
        <c:gapWidth val="6"/>
        <c:overlap val="-98"/>
        <c:axId val="2037392928"/>
        <c:axId val="2037405984"/>
      </c:barChart>
      <c:catAx>
        <c:axId val="2037392928"/>
        <c:scaling>
          <c:orientation val="minMax"/>
        </c:scaling>
        <c:delete val="1"/>
        <c:axPos val="b"/>
        <c:numFmt formatCode="General" sourceLinked="0"/>
        <c:majorTickMark val="out"/>
        <c:minorTickMark val="none"/>
        <c:tickLblPos val="none"/>
        <c:crossAx val="2037405984"/>
        <c:crosses val="autoZero"/>
        <c:auto val="1"/>
        <c:lblAlgn val="ctr"/>
        <c:lblOffset val="100"/>
        <c:noMultiLvlLbl val="0"/>
      </c:catAx>
      <c:valAx>
        <c:axId val="2037405984"/>
        <c:scaling>
          <c:orientation val="minMax"/>
        </c:scaling>
        <c:delete val="1"/>
        <c:axPos val="l"/>
        <c:numFmt formatCode="g/&quot;通&quot;&quot;用&quot;&quot;格&quot;&quot;式&quot;" sourceLinked="1"/>
        <c:majorTickMark val="out"/>
        <c:minorTickMark val="none"/>
        <c:tickLblPos val="none"/>
        <c:crossAx val="2037392928"/>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BD212B-F5FD-4E52-8498-2AF4BBB3D4E7}" type="datetimeFigureOut">
              <a:rPr lang="zh-CN" altLang="en-US" smtClean="0"/>
              <a:t>2019/3/1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977866-091D-4604-880F-15799BC1D3CE}" type="slidenum">
              <a:rPr lang="zh-CN" altLang="en-US" smtClean="0"/>
              <a:t>‹#›</a:t>
            </a:fld>
            <a:endParaRPr lang="zh-CN" altLang="en-US"/>
          </a:p>
        </p:txBody>
      </p:sp>
    </p:spTree>
    <p:extLst>
      <p:ext uri="{BB962C8B-B14F-4D97-AF65-F5344CB8AC3E}">
        <p14:creationId xmlns:p14="http://schemas.microsoft.com/office/powerpoint/2010/main" val="329263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1</a:t>
            </a:fld>
            <a:endParaRPr lang="zh-CN" altLang="en-US"/>
          </a:p>
        </p:txBody>
      </p:sp>
    </p:spTree>
    <p:extLst>
      <p:ext uri="{BB962C8B-B14F-4D97-AF65-F5344CB8AC3E}">
        <p14:creationId xmlns:p14="http://schemas.microsoft.com/office/powerpoint/2010/main" val="251214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a:t>
            </a:fld>
            <a:endParaRPr lang="zh-CN" altLang="en-US"/>
          </a:p>
        </p:txBody>
      </p:sp>
    </p:spTree>
    <p:extLst>
      <p:ext uri="{BB962C8B-B14F-4D97-AF65-F5344CB8AC3E}">
        <p14:creationId xmlns:p14="http://schemas.microsoft.com/office/powerpoint/2010/main" val="2265595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3</a:t>
            </a:fld>
            <a:endParaRPr lang="zh-CN" altLang="en-US"/>
          </a:p>
        </p:txBody>
      </p:sp>
    </p:spTree>
    <p:extLst>
      <p:ext uri="{BB962C8B-B14F-4D97-AF65-F5344CB8AC3E}">
        <p14:creationId xmlns:p14="http://schemas.microsoft.com/office/powerpoint/2010/main" val="3117541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80240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5519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1346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75770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9349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9</a:t>
            </a:fld>
            <a:endParaRPr lang="zh-CN" altLang="en-US"/>
          </a:p>
        </p:txBody>
      </p:sp>
    </p:spTree>
    <p:extLst>
      <p:ext uri="{BB962C8B-B14F-4D97-AF65-F5344CB8AC3E}">
        <p14:creationId xmlns:p14="http://schemas.microsoft.com/office/powerpoint/2010/main" val="159111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991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34191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10183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14779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37951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15</a:t>
            </a:fld>
            <a:endParaRPr lang="zh-CN" altLang="en-US"/>
          </a:p>
        </p:txBody>
      </p:sp>
    </p:spTree>
    <p:extLst>
      <p:ext uri="{BB962C8B-B14F-4D97-AF65-F5344CB8AC3E}">
        <p14:creationId xmlns:p14="http://schemas.microsoft.com/office/powerpoint/2010/main" val="654743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65268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D6F2C-1050-4696-83AB-26AF6714F43D}" type="slidenum">
              <a:rPr lang="zh-CN" altLang="en-US" smtClean="0"/>
              <a:t>17</a:t>
            </a:fld>
            <a:endParaRPr lang="zh-CN" altLang="en-US"/>
          </a:p>
        </p:txBody>
      </p:sp>
    </p:spTree>
    <p:extLst>
      <p:ext uri="{BB962C8B-B14F-4D97-AF65-F5344CB8AC3E}">
        <p14:creationId xmlns:p14="http://schemas.microsoft.com/office/powerpoint/2010/main" val="3753885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18</a:t>
            </a:fld>
            <a:endParaRPr lang="zh-CN" altLang="en-US"/>
          </a:p>
        </p:txBody>
      </p:sp>
    </p:spTree>
    <p:extLst>
      <p:ext uri="{BB962C8B-B14F-4D97-AF65-F5344CB8AC3E}">
        <p14:creationId xmlns:p14="http://schemas.microsoft.com/office/powerpoint/2010/main" val="2000646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94471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57006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21</a:t>
            </a:fld>
            <a:endParaRPr lang="zh-CN" altLang="en-US"/>
          </a:p>
        </p:txBody>
      </p:sp>
    </p:spTree>
    <p:extLst>
      <p:ext uri="{BB962C8B-B14F-4D97-AF65-F5344CB8AC3E}">
        <p14:creationId xmlns:p14="http://schemas.microsoft.com/office/powerpoint/2010/main" val="451480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D6F2C-1050-4696-83AB-26AF6714F43D}" type="slidenum">
              <a:rPr lang="zh-CN" altLang="en-US" smtClean="0"/>
              <a:t>22</a:t>
            </a:fld>
            <a:endParaRPr lang="zh-CN" altLang="en-US"/>
          </a:p>
        </p:txBody>
      </p:sp>
    </p:spTree>
    <p:extLst>
      <p:ext uri="{BB962C8B-B14F-4D97-AF65-F5344CB8AC3E}">
        <p14:creationId xmlns:p14="http://schemas.microsoft.com/office/powerpoint/2010/main" val="523403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19708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76939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26536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26</a:t>
            </a:fld>
            <a:endParaRPr lang="zh-CN" altLang="en-US"/>
          </a:p>
        </p:txBody>
      </p:sp>
    </p:spTree>
    <p:extLst>
      <p:ext uri="{BB962C8B-B14F-4D97-AF65-F5344CB8AC3E}">
        <p14:creationId xmlns:p14="http://schemas.microsoft.com/office/powerpoint/2010/main" val="466840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27</a:t>
            </a:fld>
            <a:endParaRPr lang="zh-CN" altLang="en-US"/>
          </a:p>
        </p:txBody>
      </p:sp>
    </p:spTree>
    <p:extLst>
      <p:ext uri="{BB962C8B-B14F-4D97-AF65-F5344CB8AC3E}">
        <p14:creationId xmlns:p14="http://schemas.microsoft.com/office/powerpoint/2010/main" val="45580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410114"/>
      </p:ext>
    </p:extLst>
  </p:cSld>
  <p:clrMapOvr>
    <a:masterClrMapping/>
  </p:clrMapOvr>
  <p:transition spd="med" advClick="0" advTm="400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417904"/>
      </p:ext>
    </p:extLst>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14788"/>
      </p:ext>
    </p:extLst>
  </p:cSld>
  <p:clrMapOvr>
    <a:masterClrMapping/>
  </p:clrMapOvr>
  <p:transition spd="med" advClick="0" advTm="400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13445627"/>
      </p:ext>
    </p:extLst>
  </p:cSld>
  <p:clrMapOvr>
    <a:masterClrMapping/>
  </p:clrMapOvr>
  <p:transition spd="med" advClick="0" advTm="400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7550092" y="489727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033" y="0"/>
            <a:ext cx="9139933" cy="5143500"/>
          </a:xfrm>
          <a:prstGeom prst="rect">
            <a:avLst/>
          </a:prstGeom>
        </p:spPr>
      </p:pic>
    </p:spTree>
    <p:extLst>
      <p:ext uri="{BB962C8B-B14F-4D97-AF65-F5344CB8AC3E}">
        <p14:creationId xmlns:p14="http://schemas.microsoft.com/office/powerpoint/2010/main" val="3183059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ransition spd="med" advClick="0" advTm="4000">
    <p:pull/>
  </p:transition>
  <p:timing>
    <p:tnLst>
      <p:par>
        <p:cTn id="1" dur="indefinite" restart="never" nodeType="tmRoot"/>
      </p:par>
    </p:tnLst>
  </p:timing>
  <p:txStyles>
    <p:titleStyle>
      <a:lvl1pPr algn="ctr" defTabSz="910314" rtl="0" eaLnBrk="1" latinLnBrk="0" hangingPunct="1">
        <a:spcBef>
          <a:spcPct val="0"/>
        </a:spcBef>
        <a:buNone/>
        <a:defRPr sz="4421" kern="1200">
          <a:solidFill>
            <a:schemeClr val="tx1"/>
          </a:solidFill>
          <a:latin typeface="+mj-lt"/>
          <a:ea typeface="+mj-ea"/>
          <a:cs typeface="+mj-cs"/>
        </a:defRPr>
      </a:lvl1pPr>
    </p:titleStyle>
    <p:bodyStyle>
      <a:lvl1pPr marL="341367" indent="-341367" algn="l" defTabSz="910314" rtl="0" eaLnBrk="1" latinLnBrk="0" hangingPunct="1">
        <a:spcBef>
          <a:spcPct val="20000"/>
        </a:spcBef>
        <a:buFont typeface="Arial" pitchFamily="34" charset="0"/>
        <a:buChar char="•"/>
        <a:defRPr sz="3198" kern="1200">
          <a:solidFill>
            <a:schemeClr val="tx1"/>
          </a:solidFill>
          <a:latin typeface="+mn-lt"/>
          <a:ea typeface="+mn-ea"/>
          <a:cs typeface="+mn-cs"/>
        </a:defRPr>
      </a:lvl1pPr>
      <a:lvl2pPr marL="739630" indent="-284473" algn="l" defTabSz="910314" rtl="0" eaLnBrk="1" latinLnBrk="0" hangingPunct="1">
        <a:spcBef>
          <a:spcPct val="20000"/>
        </a:spcBef>
        <a:buFont typeface="Arial" pitchFamily="34" charset="0"/>
        <a:buChar char="–"/>
        <a:defRPr sz="2822" kern="1200">
          <a:solidFill>
            <a:schemeClr val="tx1"/>
          </a:solidFill>
          <a:latin typeface="+mn-lt"/>
          <a:ea typeface="+mn-ea"/>
          <a:cs typeface="+mn-cs"/>
        </a:defRPr>
      </a:lvl2pPr>
      <a:lvl3pPr marL="1137892" indent="-227578" algn="l" defTabSz="910314"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9304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48205"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3.png"/><Relationship Id="rId4" Type="http://schemas.microsoft.com/office/2007/relationships/hdphoto" Target="../media/hdphoto3.wdp"/><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1" y="1"/>
            <a:ext cx="9131301" cy="5143500"/>
          </a:xfrm>
          <a:prstGeom prst="rect">
            <a:avLst/>
          </a:prstGeom>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rPr>
              <a:t>班级感恩主题家长会</a:t>
            </a:r>
            <a:r>
              <a:rPr lang="en-US" altLang="zh-CN" sz="7200" b="1" spc="300" dirty="0" err="1">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rPr>
              <a:t>ppt</a:t>
            </a:r>
            <a:r>
              <a:rPr lang="zh-CN" altLang="en-US" sz="7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rPr>
              <a:t>模板</a:t>
            </a:r>
          </a:p>
        </p:txBody>
      </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4497" y="1479264"/>
            <a:ext cx="3730522" cy="1447233"/>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5547" y="1958105"/>
            <a:ext cx="1096449" cy="965597"/>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5776622" y="1966760"/>
            <a:ext cx="1076794" cy="948288"/>
          </a:xfrm>
          <a:prstGeom prst="rect">
            <a:avLst/>
          </a:prstGeom>
        </p:spPr>
      </p:pic>
    </p:spTree>
    <p:extLst>
      <p:ext uri="{BB962C8B-B14F-4D97-AF65-F5344CB8AC3E}">
        <p14:creationId xmlns:p14="http://schemas.microsoft.com/office/powerpoint/2010/main" val="296837637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0-#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5" presetClass="entr" presetSubtype="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1000" fill="hold"/>
                                        <p:tgtEl>
                                          <p:spTgt spid="22"/>
                                        </p:tgtEl>
                                        <p:attrNameLst>
                                          <p:attrName>ppt_w</p:attrName>
                                        </p:attrNameLst>
                                      </p:cBhvr>
                                      <p:tavLst>
                                        <p:tav tm="0">
                                          <p:val>
                                            <p:strVal val="#ppt_w*0.70"/>
                                          </p:val>
                                        </p:tav>
                                        <p:tav tm="100000">
                                          <p:val>
                                            <p:strVal val="#ppt_w"/>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animEffect transition="in" filter="fade">
                                      <p:cBhvr>
                                        <p:cTn id="35" dur="1000"/>
                                        <p:tgtEl>
                                          <p:spTgt spid="22"/>
                                        </p:tgtEl>
                                      </p:cBhvr>
                                    </p:animEffect>
                                  </p:childTnLst>
                                </p:cTn>
                              </p:par>
                              <p:par>
                                <p:cTn id="36" presetID="55"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ppt_w</p:attrName>
                                        </p:attrNameLst>
                                      </p:cBhvr>
                                      <p:tavLst>
                                        <p:tav tm="0">
                                          <p:val>
                                            <p:strVal val="#ppt_w*0.70"/>
                                          </p:val>
                                        </p:tav>
                                        <p:tav tm="100000">
                                          <p:val>
                                            <p:strVal val="#ppt_w"/>
                                          </p:val>
                                        </p:tav>
                                      </p:tavLst>
                                    </p:anim>
                                    <p:anim calcmode="lin" valueType="num">
                                      <p:cBhvr>
                                        <p:cTn id="39" dur="1000" fill="hold"/>
                                        <p:tgtEl>
                                          <p:spTgt spid="23"/>
                                        </p:tgtEl>
                                        <p:attrNameLst>
                                          <p:attrName>ppt_h</p:attrName>
                                        </p:attrNameLst>
                                      </p:cBhvr>
                                      <p:tavLst>
                                        <p:tav tm="0">
                                          <p:val>
                                            <p:strVal val="#ppt_h"/>
                                          </p:val>
                                        </p:tav>
                                        <p:tav tm="100000">
                                          <p:val>
                                            <p:strVal val="#ppt_h"/>
                                          </p:val>
                                        </p:tav>
                                      </p:tavLst>
                                    </p:anim>
                                    <p:animEffect transition="in" filter="fade">
                                      <p:cBhvr>
                                        <p:cTn id="4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solidFill>
                  <a:srgbClr val="FF0000"/>
                </a:solidFill>
                <a:latin typeface="方正粗倩简体" panose="03000509000000000000" pitchFamily="65" charset="-122"/>
                <a:ea typeface="方正粗倩简体" panose="03000509000000000000" pitchFamily="65" charset="-122"/>
              </a:rPr>
              <a:t>某某省某某机关幼儿园</a:t>
            </a:r>
            <a:endParaRPr lang="zh-CN" altLang="en-US" sz="7200" dirty="0">
              <a:solidFill>
                <a:srgbClr val="FF0000"/>
              </a:solidFill>
              <a:latin typeface="方正粗倩简体" panose="03000509000000000000" pitchFamily="65" charset="-122"/>
              <a:ea typeface="方正粗倩简体" panose="03000509000000000000" pitchFamily="65" charset="-122"/>
            </a:endParaRPr>
          </a:p>
        </p:txBody>
      </p:sp>
      <p:grpSp>
        <p:nvGrpSpPr>
          <p:cNvPr id="7" name="组合 6"/>
          <p:cNvGrpSpPr/>
          <p:nvPr/>
        </p:nvGrpSpPr>
        <p:grpSpPr>
          <a:xfrm>
            <a:off x="1675863" y="1954657"/>
            <a:ext cx="1613805" cy="1613805"/>
            <a:chOff x="1675863" y="1954657"/>
            <a:chExt cx="1613805" cy="1613805"/>
          </a:xfrm>
        </p:grpSpPr>
        <p:sp>
          <p:nvSpPr>
            <p:cNvPr id="74" name="任意多边形 73"/>
            <p:cNvSpPr/>
            <p:nvPr/>
          </p:nvSpPr>
          <p:spPr>
            <a:xfrm>
              <a:off x="1675863"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8" name="Freeform 8"/>
            <p:cNvSpPr>
              <a:spLocks noEditPoints="1"/>
            </p:cNvSpPr>
            <p:nvPr/>
          </p:nvSpPr>
          <p:spPr bwMode="auto">
            <a:xfrm>
              <a:off x="2304557" y="2191159"/>
              <a:ext cx="315378" cy="296011"/>
            </a:xfrm>
            <a:custGeom>
              <a:avLst/>
              <a:gdLst>
                <a:gd name="T0" fmla="*/ 214 w 236"/>
                <a:gd name="T1" fmla="*/ 0 h 221"/>
                <a:gd name="T2" fmla="*/ 22 w 236"/>
                <a:gd name="T3" fmla="*/ 0 h 221"/>
                <a:gd name="T4" fmla="*/ 0 w 236"/>
                <a:gd name="T5" fmla="*/ 22 h 221"/>
                <a:gd name="T6" fmla="*/ 0 w 236"/>
                <a:gd name="T7" fmla="*/ 170 h 221"/>
                <a:gd name="T8" fmla="*/ 22 w 236"/>
                <a:gd name="T9" fmla="*/ 192 h 221"/>
                <a:gd name="T10" fmla="*/ 96 w 236"/>
                <a:gd name="T11" fmla="*/ 192 h 221"/>
                <a:gd name="T12" fmla="*/ 96 w 236"/>
                <a:gd name="T13" fmla="*/ 201 h 221"/>
                <a:gd name="T14" fmla="*/ 50 w 236"/>
                <a:gd name="T15" fmla="*/ 207 h 221"/>
                <a:gd name="T16" fmla="*/ 44 w 236"/>
                <a:gd name="T17" fmla="*/ 214 h 221"/>
                <a:gd name="T18" fmla="*/ 51 w 236"/>
                <a:gd name="T19" fmla="*/ 221 h 221"/>
                <a:gd name="T20" fmla="*/ 184 w 236"/>
                <a:gd name="T21" fmla="*/ 221 h 221"/>
                <a:gd name="T22" fmla="*/ 192 w 236"/>
                <a:gd name="T23" fmla="*/ 214 h 221"/>
                <a:gd name="T24" fmla="*/ 186 w 236"/>
                <a:gd name="T25" fmla="*/ 207 h 221"/>
                <a:gd name="T26" fmla="*/ 140 w 236"/>
                <a:gd name="T27" fmla="*/ 201 h 221"/>
                <a:gd name="T28" fmla="*/ 140 w 236"/>
                <a:gd name="T29" fmla="*/ 192 h 221"/>
                <a:gd name="T30" fmla="*/ 214 w 236"/>
                <a:gd name="T31" fmla="*/ 192 h 221"/>
                <a:gd name="T32" fmla="*/ 236 w 236"/>
                <a:gd name="T33" fmla="*/ 170 h 221"/>
                <a:gd name="T34" fmla="*/ 236 w 236"/>
                <a:gd name="T35" fmla="*/ 22 h 221"/>
                <a:gd name="T36" fmla="*/ 214 w 236"/>
                <a:gd name="T37" fmla="*/ 0 h 221"/>
                <a:gd name="T38" fmla="*/ 221 w 236"/>
                <a:gd name="T39" fmla="*/ 170 h 221"/>
                <a:gd name="T40" fmla="*/ 214 w 236"/>
                <a:gd name="T41" fmla="*/ 177 h 221"/>
                <a:gd name="T42" fmla="*/ 147 w 236"/>
                <a:gd name="T43" fmla="*/ 177 h 221"/>
                <a:gd name="T44" fmla="*/ 88 w 236"/>
                <a:gd name="T45" fmla="*/ 177 h 221"/>
                <a:gd name="T46" fmla="*/ 22 w 236"/>
                <a:gd name="T47" fmla="*/ 177 h 221"/>
                <a:gd name="T48" fmla="*/ 15 w 236"/>
                <a:gd name="T49" fmla="*/ 170 h 221"/>
                <a:gd name="T50" fmla="*/ 15 w 236"/>
                <a:gd name="T51" fmla="*/ 22 h 221"/>
                <a:gd name="T52" fmla="*/ 22 w 236"/>
                <a:gd name="T53" fmla="*/ 15 h 221"/>
                <a:gd name="T54" fmla="*/ 214 w 236"/>
                <a:gd name="T55" fmla="*/ 15 h 221"/>
                <a:gd name="T56" fmla="*/ 221 w 236"/>
                <a:gd name="T57" fmla="*/ 22 h 221"/>
                <a:gd name="T58" fmla="*/ 221 w 236"/>
                <a:gd name="T59" fmla="*/ 17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6" h="221">
                  <a:moveTo>
                    <a:pt x="214" y="0"/>
                  </a:moveTo>
                  <a:cubicBezTo>
                    <a:pt x="22" y="0"/>
                    <a:pt x="22" y="0"/>
                    <a:pt x="22" y="0"/>
                  </a:cubicBezTo>
                  <a:cubicBezTo>
                    <a:pt x="10" y="0"/>
                    <a:pt x="0" y="10"/>
                    <a:pt x="0" y="22"/>
                  </a:cubicBezTo>
                  <a:cubicBezTo>
                    <a:pt x="0" y="170"/>
                    <a:pt x="0" y="170"/>
                    <a:pt x="0" y="170"/>
                  </a:cubicBezTo>
                  <a:cubicBezTo>
                    <a:pt x="0" y="182"/>
                    <a:pt x="10" y="192"/>
                    <a:pt x="22" y="192"/>
                  </a:cubicBezTo>
                  <a:cubicBezTo>
                    <a:pt x="96" y="192"/>
                    <a:pt x="96" y="192"/>
                    <a:pt x="96" y="192"/>
                  </a:cubicBezTo>
                  <a:cubicBezTo>
                    <a:pt x="96" y="201"/>
                    <a:pt x="96" y="201"/>
                    <a:pt x="96" y="201"/>
                  </a:cubicBezTo>
                  <a:cubicBezTo>
                    <a:pt x="50" y="207"/>
                    <a:pt x="50" y="207"/>
                    <a:pt x="50" y="207"/>
                  </a:cubicBezTo>
                  <a:cubicBezTo>
                    <a:pt x="46" y="207"/>
                    <a:pt x="44" y="210"/>
                    <a:pt x="44" y="214"/>
                  </a:cubicBezTo>
                  <a:cubicBezTo>
                    <a:pt x="44" y="218"/>
                    <a:pt x="47" y="221"/>
                    <a:pt x="51" y="221"/>
                  </a:cubicBezTo>
                  <a:cubicBezTo>
                    <a:pt x="184" y="221"/>
                    <a:pt x="184" y="221"/>
                    <a:pt x="184" y="221"/>
                  </a:cubicBezTo>
                  <a:cubicBezTo>
                    <a:pt x="188" y="221"/>
                    <a:pt x="192" y="218"/>
                    <a:pt x="192" y="214"/>
                  </a:cubicBezTo>
                  <a:cubicBezTo>
                    <a:pt x="192" y="210"/>
                    <a:pt x="189" y="207"/>
                    <a:pt x="186" y="207"/>
                  </a:cubicBezTo>
                  <a:cubicBezTo>
                    <a:pt x="140" y="201"/>
                    <a:pt x="140" y="201"/>
                    <a:pt x="140" y="201"/>
                  </a:cubicBezTo>
                  <a:cubicBezTo>
                    <a:pt x="140" y="192"/>
                    <a:pt x="140" y="192"/>
                    <a:pt x="140" y="192"/>
                  </a:cubicBezTo>
                  <a:cubicBezTo>
                    <a:pt x="214" y="192"/>
                    <a:pt x="214" y="192"/>
                    <a:pt x="214" y="192"/>
                  </a:cubicBezTo>
                  <a:cubicBezTo>
                    <a:pt x="226" y="192"/>
                    <a:pt x="236" y="182"/>
                    <a:pt x="236" y="170"/>
                  </a:cubicBezTo>
                  <a:cubicBezTo>
                    <a:pt x="236" y="22"/>
                    <a:pt x="236" y="22"/>
                    <a:pt x="236" y="22"/>
                  </a:cubicBezTo>
                  <a:cubicBezTo>
                    <a:pt x="236" y="10"/>
                    <a:pt x="226" y="0"/>
                    <a:pt x="214" y="0"/>
                  </a:cubicBezTo>
                  <a:close/>
                  <a:moveTo>
                    <a:pt x="221" y="170"/>
                  </a:moveTo>
                  <a:cubicBezTo>
                    <a:pt x="221" y="174"/>
                    <a:pt x="218" y="177"/>
                    <a:pt x="214" y="177"/>
                  </a:cubicBezTo>
                  <a:cubicBezTo>
                    <a:pt x="147" y="177"/>
                    <a:pt x="147" y="177"/>
                    <a:pt x="147" y="177"/>
                  </a:cubicBezTo>
                  <a:cubicBezTo>
                    <a:pt x="88" y="177"/>
                    <a:pt x="88" y="177"/>
                    <a:pt x="88" y="177"/>
                  </a:cubicBezTo>
                  <a:cubicBezTo>
                    <a:pt x="22" y="177"/>
                    <a:pt x="22" y="177"/>
                    <a:pt x="22" y="177"/>
                  </a:cubicBezTo>
                  <a:cubicBezTo>
                    <a:pt x="18" y="177"/>
                    <a:pt x="15" y="174"/>
                    <a:pt x="15" y="170"/>
                  </a:cubicBezTo>
                  <a:cubicBezTo>
                    <a:pt x="15" y="22"/>
                    <a:pt x="15" y="22"/>
                    <a:pt x="15" y="22"/>
                  </a:cubicBezTo>
                  <a:cubicBezTo>
                    <a:pt x="15" y="18"/>
                    <a:pt x="18" y="15"/>
                    <a:pt x="22" y="15"/>
                  </a:cubicBezTo>
                  <a:cubicBezTo>
                    <a:pt x="214" y="15"/>
                    <a:pt x="214" y="15"/>
                    <a:pt x="214" y="15"/>
                  </a:cubicBezTo>
                  <a:cubicBezTo>
                    <a:pt x="218" y="15"/>
                    <a:pt x="221" y="18"/>
                    <a:pt x="221" y="22"/>
                  </a:cubicBezTo>
                  <a:lnTo>
                    <a:pt x="221" y="170"/>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p:cNvSpPr txBox="1"/>
            <p:nvPr/>
          </p:nvSpPr>
          <p:spPr>
            <a:xfrm>
              <a:off x="2155424"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2081162"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2057542" y="3097034"/>
              <a:ext cx="877163" cy="300082"/>
            </a:xfrm>
            <a:prstGeom prst="rect">
              <a:avLst/>
            </a:prstGeom>
            <a:noFill/>
          </p:spPr>
          <p:txBody>
            <a:bodyPr wrap="none" rtlCol="0">
              <a:spAutoFit/>
            </a:bodyPr>
            <a:lstStyle/>
            <a:p>
              <a:r>
                <a:rPr lang="zh-CN" altLang="en-US" b="1" dirty="0" smtClean="0">
                  <a:solidFill>
                    <a:schemeClr val="bg1"/>
                  </a:solidFill>
                </a:rPr>
                <a:t>第一部分</a:t>
              </a:r>
              <a:endParaRPr lang="zh-CN" altLang="en-US" b="1" dirty="0">
                <a:solidFill>
                  <a:schemeClr val="bg1"/>
                </a:solidFill>
              </a:endParaRPr>
            </a:p>
          </p:txBody>
        </p:sp>
      </p:grpSp>
      <p:grpSp>
        <p:nvGrpSpPr>
          <p:cNvPr id="6" name="组合 5"/>
          <p:cNvGrpSpPr/>
          <p:nvPr/>
        </p:nvGrpSpPr>
        <p:grpSpPr>
          <a:xfrm>
            <a:off x="2966907" y="1954657"/>
            <a:ext cx="1613805" cy="1613805"/>
            <a:chOff x="2966907" y="1954657"/>
            <a:chExt cx="1613805" cy="1613805"/>
          </a:xfrm>
        </p:grpSpPr>
        <p:sp>
          <p:nvSpPr>
            <p:cNvPr id="75" name="任意多边形 74"/>
            <p:cNvSpPr/>
            <p:nvPr/>
          </p:nvSpPr>
          <p:spPr>
            <a:xfrm>
              <a:off x="2966907"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FCC72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9" name="Freeform 11"/>
            <p:cNvSpPr>
              <a:spLocks noEditPoints="1"/>
            </p:cNvSpPr>
            <p:nvPr/>
          </p:nvSpPr>
          <p:spPr bwMode="auto">
            <a:xfrm>
              <a:off x="3703056" y="2173110"/>
              <a:ext cx="190210" cy="276747"/>
            </a:xfrm>
            <a:custGeom>
              <a:avLst/>
              <a:gdLst>
                <a:gd name="T0" fmla="*/ 132 w 153"/>
                <a:gd name="T1" fmla="*/ 0 h 222"/>
                <a:gd name="T2" fmla="*/ 21 w 153"/>
                <a:gd name="T3" fmla="*/ 0 h 222"/>
                <a:gd name="T4" fmla="*/ 0 w 153"/>
                <a:gd name="T5" fmla="*/ 21 h 222"/>
                <a:gd name="T6" fmla="*/ 0 w 153"/>
                <a:gd name="T7" fmla="*/ 202 h 222"/>
                <a:gd name="T8" fmla="*/ 21 w 153"/>
                <a:gd name="T9" fmla="*/ 222 h 222"/>
                <a:gd name="T10" fmla="*/ 132 w 153"/>
                <a:gd name="T11" fmla="*/ 222 h 222"/>
                <a:gd name="T12" fmla="*/ 153 w 153"/>
                <a:gd name="T13" fmla="*/ 202 h 222"/>
                <a:gd name="T14" fmla="*/ 153 w 153"/>
                <a:gd name="T15" fmla="*/ 21 h 222"/>
                <a:gd name="T16" fmla="*/ 132 w 153"/>
                <a:gd name="T17" fmla="*/ 0 h 222"/>
                <a:gd name="T18" fmla="*/ 139 w 153"/>
                <a:gd name="T19" fmla="*/ 202 h 222"/>
                <a:gd name="T20" fmla="*/ 132 w 153"/>
                <a:gd name="T21" fmla="*/ 208 h 222"/>
                <a:gd name="T22" fmla="*/ 21 w 153"/>
                <a:gd name="T23" fmla="*/ 208 h 222"/>
                <a:gd name="T24" fmla="*/ 14 w 153"/>
                <a:gd name="T25" fmla="*/ 202 h 222"/>
                <a:gd name="T26" fmla="*/ 14 w 153"/>
                <a:gd name="T27" fmla="*/ 188 h 222"/>
                <a:gd name="T28" fmla="*/ 139 w 153"/>
                <a:gd name="T29" fmla="*/ 188 h 222"/>
                <a:gd name="T30" fmla="*/ 139 w 153"/>
                <a:gd name="T31" fmla="*/ 202 h 222"/>
                <a:gd name="T32" fmla="*/ 139 w 153"/>
                <a:gd name="T33" fmla="*/ 181 h 222"/>
                <a:gd name="T34" fmla="*/ 14 w 153"/>
                <a:gd name="T35" fmla="*/ 181 h 222"/>
                <a:gd name="T36" fmla="*/ 14 w 153"/>
                <a:gd name="T37" fmla="*/ 41 h 222"/>
                <a:gd name="T38" fmla="*/ 139 w 153"/>
                <a:gd name="T39" fmla="*/ 41 h 222"/>
                <a:gd name="T40" fmla="*/ 139 w 153"/>
                <a:gd name="T41" fmla="*/ 181 h 222"/>
                <a:gd name="T42" fmla="*/ 139 w 153"/>
                <a:gd name="T43" fmla="*/ 34 h 222"/>
                <a:gd name="T44" fmla="*/ 14 w 153"/>
                <a:gd name="T45" fmla="*/ 34 h 222"/>
                <a:gd name="T46" fmla="*/ 14 w 153"/>
                <a:gd name="T47" fmla="*/ 21 h 222"/>
                <a:gd name="T48" fmla="*/ 21 w 153"/>
                <a:gd name="T49" fmla="*/ 14 h 222"/>
                <a:gd name="T50" fmla="*/ 132 w 153"/>
                <a:gd name="T51" fmla="*/ 14 h 222"/>
                <a:gd name="T52" fmla="*/ 139 w 153"/>
                <a:gd name="T53" fmla="*/ 21 h 222"/>
                <a:gd name="T54" fmla="*/ 139 w 153"/>
                <a:gd name="T55"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222">
                  <a:moveTo>
                    <a:pt x="132" y="0"/>
                  </a:moveTo>
                  <a:cubicBezTo>
                    <a:pt x="21" y="0"/>
                    <a:pt x="21" y="0"/>
                    <a:pt x="21" y="0"/>
                  </a:cubicBezTo>
                  <a:cubicBezTo>
                    <a:pt x="9" y="0"/>
                    <a:pt x="0" y="9"/>
                    <a:pt x="0" y="21"/>
                  </a:cubicBezTo>
                  <a:cubicBezTo>
                    <a:pt x="0" y="202"/>
                    <a:pt x="0" y="202"/>
                    <a:pt x="0" y="202"/>
                  </a:cubicBezTo>
                  <a:cubicBezTo>
                    <a:pt x="0" y="213"/>
                    <a:pt x="9" y="222"/>
                    <a:pt x="21" y="222"/>
                  </a:cubicBezTo>
                  <a:cubicBezTo>
                    <a:pt x="132" y="222"/>
                    <a:pt x="132" y="222"/>
                    <a:pt x="132" y="222"/>
                  </a:cubicBezTo>
                  <a:cubicBezTo>
                    <a:pt x="143" y="222"/>
                    <a:pt x="153" y="213"/>
                    <a:pt x="153" y="202"/>
                  </a:cubicBezTo>
                  <a:cubicBezTo>
                    <a:pt x="153" y="21"/>
                    <a:pt x="153" y="21"/>
                    <a:pt x="153" y="21"/>
                  </a:cubicBezTo>
                  <a:cubicBezTo>
                    <a:pt x="153" y="9"/>
                    <a:pt x="143" y="0"/>
                    <a:pt x="132" y="0"/>
                  </a:cubicBezTo>
                  <a:close/>
                  <a:moveTo>
                    <a:pt x="139" y="202"/>
                  </a:moveTo>
                  <a:cubicBezTo>
                    <a:pt x="139" y="205"/>
                    <a:pt x="136" y="208"/>
                    <a:pt x="132" y="208"/>
                  </a:cubicBezTo>
                  <a:cubicBezTo>
                    <a:pt x="21" y="208"/>
                    <a:pt x="21" y="208"/>
                    <a:pt x="21" y="208"/>
                  </a:cubicBezTo>
                  <a:cubicBezTo>
                    <a:pt x="17" y="208"/>
                    <a:pt x="14" y="205"/>
                    <a:pt x="14" y="202"/>
                  </a:cubicBezTo>
                  <a:cubicBezTo>
                    <a:pt x="14" y="188"/>
                    <a:pt x="14" y="188"/>
                    <a:pt x="14" y="188"/>
                  </a:cubicBezTo>
                  <a:cubicBezTo>
                    <a:pt x="139" y="188"/>
                    <a:pt x="139" y="188"/>
                    <a:pt x="139" y="188"/>
                  </a:cubicBezTo>
                  <a:lnTo>
                    <a:pt x="139" y="202"/>
                  </a:lnTo>
                  <a:close/>
                  <a:moveTo>
                    <a:pt x="139" y="181"/>
                  </a:moveTo>
                  <a:cubicBezTo>
                    <a:pt x="14" y="181"/>
                    <a:pt x="14" y="181"/>
                    <a:pt x="14" y="181"/>
                  </a:cubicBezTo>
                  <a:cubicBezTo>
                    <a:pt x="14" y="41"/>
                    <a:pt x="14" y="41"/>
                    <a:pt x="14" y="41"/>
                  </a:cubicBezTo>
                  <a:cubicBezTo>
                    <a:pt x="139" y="41"/>
                    <a:pt x="139" y="41"/>
                    <a:pt x="139" y="41"/>
                  </a:cubicBezTo>
                  <a:lnTo>
                    <a:pt x="139" y="181"/>
                  </a:lnTo>
                  <a:close/>
                  <a:moveTo>
                    <a:pt x="139" y="34"/>
                  </a:moveTo>
                  <a:cubicBezTo>
                    <a:pt x="14" y="34"/>
                    <a:pt x="14" y="34"/>
                    <a:pt x="14" y="34"/>
                  </a:cubicBezTo>
                  <a:cubicBezTo>
                    <a:pt x="14" y="21"/>
                    <a:pt x="14" y="21"/>
                    <a:pt x="14" y="21"/>
                  </a:cubicBezTo>
                  <a:cubicBezTo>
                    <a:pt x="14" y="17"/>
                    <a:pt x="17" y="14"/>
                    <a:pt x="21" y="14"/>
                  </a:cubicBezTo>
                  <a:cubicBezTo>
                    <a:pt x="132" y="14"/>
                    <a:pt x="132" y="14"/>
                    <a:pt x="132" y="14"/>
                  </a:cubicBezTo>
                  <a:cubicBezTo>
                    <a:pt x="136" y="14"/>
                    <a:pt x="139" y="17"/>
                    <a:pt x="139" y="21"/>
                  </a:cubicBezTo>
                  <a:lnTo>
                    <a:pt x="139" y="34"/>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83"/>
            <p:cNvSpPr txBox="1"/>
            <p:nvPr/>
          </p:nvSpPr>
          <p:spPr>
            <a:xfrm>
              <a:off x="3481645"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矩形 84"/>
            <p:cNvSpPr/>
            <p:nvPr/>
          </p:nvSpPr>
          <p:spPr>
            <a:xfrm>
              <a:off x="3375787"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89"/>
            <p:cNvSpPr txBox="1"/>
            <p:nvPr/>
          </p:nvSpPr>
          <p:spPr>
            <a:xfrm>
              <a:off x="3441376" y="3097034"/>
              <a:ext cx="877163" cy="300082"/>
            </a:xfrm>
            <a:prstGeom prst="rect">
              <a:avLst/>
            </a:prstGeom>
            <a:noFill/>
          </p:spPr>
          <p:txBody>
            <a:bodyPr wrap="none" rtlCol="0">
              <a:spAutoFit/>
            </a:bodyPr>
            <a:lstStyle/>
            <a:p>
              <a:r>
                <a:rPr lang="zh-CN" altLang="en-US" b="1" dirty="0" smtClean="0">
                  <a:solidFill>
                    <a:schemeClr val="bg1"/>
                  </a:solidFill>
                </a:rPr>
                <a:t>第二部分</a:t>
              </a:r>
              <a:endParaRPr lang="zh-CN" altLang="en-US" b="1" dirty="0">
                <a:solidFill>
                  <a:schemeClr val="bg1"/>
                </a:solidFill>
              </a:endParaRPr>
            </a:p>
          </p:txBody>
        </p:sp>
      </p:grpSp>
      <p:grpSp>
        <p:nvGrpSpPr>
          <p:cNvPr id="5" name="组合 4"/>
          <p:cNvGrpSpPr/>
          <p:nvPr/>
        </p:nvGrpSpPr>
        <p:grpSpPr>
          <a:xfrm>
            <a:off x="4257951" y="1954657"/>
            <a:ext cx="1613805" cy="1613805"/>
            <a:chOff x="4257951" y="1954657"/>
            <a:chExt cx="1613805" cy="1613805"/>
          </a:xfrm>
        </p:grpSpPr>
        <p:sp>
          <p:nvSpPr>
            <p:cNvPr id="76" name="任意多边形 75"/>
            <p:cNvSpPr/>
            <p:nvPr/>
          </p:nvSpPr>
          <p:spPr>
            <a:xfrm>
              <a:off x="4257951"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80" name="Freeform 10"/>
            <p:cNvSpPr>
              <a:spLocks noEditPoints="1"/>
            </p:cNvSpPr>
            <p:nvPr/>
          </p:nvSpPr>
          <p:spPr bwMode="auto">
            <a:xfrm>
              <a:off x="4918287" y="2203790"/>
              <a:ext cx="328455" cy="215328"/>
            </a:xfrm>
            <a:custGeom>
              <a:avLst/>
              <a:gdLst>
                <a:gd name="T0" fmla="*/ 254 w 290"/>
                <a:gd name="T1" fmla="*/ 0 h 190"/>
                <a:gd name="T2" fmla="*/ 36 w 290"/>
                <a:gd name="T3" fmla="*/ 0 h 190"/>
                <a:gd name="T4" fmla="*/ 0 w 290"/>
                <a:gd name="T5" fmla="*/ 36 h 190"/>
                <a:gd name="T6" fmla="*/ 0 w 290"/>
                <a:gd name="T7" fmla="*/ 154 h 190"/>
                <a:gd name="T8" fmla="*/ 36 w 290"/>
                <a:gd name="T9" fmla="*/ 190 h 190"/>
                <a:gd name="T10" fmla="*/ 254 w 290"/>
                <a:gd name="T11" fmla="*/ 190 h 190"/>
                <a:gd name="T12" fmla="*/ 290 w 290"/>
                <a:gd name="T13" fmla="*/ 154 h 190"/>
                <a:gd name="T14" fmla="*/ 290 w 290"/>
                <a:gd name="T15" fmla="*/ 36 h 190"/>
                <a:gd name="T16" fmla="*/ 254 w 290"/>
                <a:gd name="T17" fmla="*/ 0 h 190"/>
                <a:gd name="T18" fmla="*/ 18 w 290"/>
                <a:gd name="T19" fmla="*/ 47 h 190"/>
                <a:gd name="T20" fmla="*/ 81 w 290"/>
                <a:gd name="T21" fmla="*/ 95 h 190"/>
                <a:gd name="T22" fmla="*/ 18 w 290"/>
                <a:gd name="T23" fmla="*/ 143 h 190"/>
                <a:gd name="T24" fmla="*/ 18 w 290"/>
                <a:gd name="T25" fmla="*/ 47 h 190"/>
                <a:gd name="T26" fmla="*/ 272 w 290"/>
                <a:gd name="T27" fmla="*/ 154 h 190"/>
                <a:gd name="T28" fmla="*/ 254 w 290"/>
                <a:gd name="T29" fmla="*/ 172 h 190"/>
                <a:gd name="T30" fmla="*/ 36 w 290"/>
                <a:gd name="T31" fmla="*/ 172 h 190"/>
                <a:gd name="T32" fmla="*/ 18 w 290"/>
                <a:gd name="T33" fmla="*/ 154 h 190"/>
                <a:gd name="T34" fmla="*/ 89 w 290"/>
                <a:gd name="T35" fmla="*/ 101 h 190"/>
                <a:gd name="T36" fmla="*/ 129 w 290"/>
                <a:gd name="T37" fmla="*/ 131 h 190"/>
                <a:gd name="T38" fmla="*/ 145 w 290"/>
                <a:gd name="T39" fmla="*/ 136 h 190"/>
                <a:gd name="T40" fmla="*/ 161 w 290"/>
                <a:gd name="T41" fmla="*/ 131 h 190"/>
                <a:gd name="T42" fmla="*/ 201 w 290"/>
                <a:gd name="T43" fmla="*/ 101 h 190"/>
                <a:gd name="T44" fmla="*/ 272 w 290"/>
                <a:gd name="T45" fmla="*/ 154 h 190"/>
                <a:gd name="T46" fmla="*/ 272 w 290"/>
                <a:gd name="T47" fmla="*/ 143 h 190"/>
                <a:gd name="T48" fmla="*/ 209 w 290"/>
                <a:gd name="T49" fmla="*/ 95 h 190"/>
                <a:gd name="T50" fmla="*/ 272 w 290"/>
                <a:gd name="T51" fmla="*/ 47 h 190"/>
                <a:gd name="T52" fmla="*/ 272 w 290"/>
                <a:gd name="T53" fmla="*/ 143 h 190"/>
                <a:gd name="T54" fmla="*/ 156 w 290"/>
                <a:gd name="T55" fmla="*/ 123 h 190"/>
                <a:gd name="T56" fmla="*/ 145 w 290"/>
                <a:gd name="T57" fmla="*/ 127 h 190"/>
                <a:gd name="T58" fmla="*/ 134 w 290"/>
                <a:gd name="T59" fmla="*/ 123 h 190"/>
                <a:gd name="T60" fmla="*/ 97 w 290"/>
                <a:gd name="T61" fmla="*/ 95 h 190"/>
                <a:gd name="T62" fmla="*/ 89 w 290"/>
                <a:gd name="T63" fmla="*/ 89 h 190"/>
                <a:gd name="T64" fmla="*/ 18 w 290"/>
                <a:gd name="T65" fmla="*/ 36 h 190"/>
                <a:gd name="T66" fmla="*/ 18 w 290"/>
                <a:gd name="T67" fmla="*/ 36 h 190"/>
                <a:gd name="T68" fmla="*/ 36 w 290"/>
                <a:gd name="T69" fmla="*/ 18 h 190"/>
                <a:gd name="T70" fmla="*/ 254 w 290"/>
                <a:gd name="T71" fmla="*/ 18 h 190"/>
                <a:gd name="T72" fmla="*/ 272 w 290"/>
                <a:gd name="T73" fmla="*/ 36 h 190"/>
                <a:gd name="T74" fmla="*/ 156 w 290"/>
                <a:gd name="T75" fmla="*/ 12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 h="190">
                  <a:moveTo>
                    <a:pt x="254" y="0"/>
                  </a:moveTo>
                  <a:cubicBezTo>
                    <a:pt x="36" y="0"/>
                    <a:pt x="36" y="0"/>
                    <a:pt x="36" y="0"/>
                  </a:cubicBezTo>
                  <a:cubicBezTo>
                    <a:pt x="16" y="0"/>
                    <a:pt x="0" y="16"/>
                    <a:pt x="0" y="36"/>
                  </a:cubicBezTo>
                  <a:cubicBezTo>
                    <a:pt x="0" y="154"/>
                    <a:pt x="0" y="154"/>
                    <a:pt x="0" y="154"/>
                  </a:cubicBezTo>
                  <a:cubicBezTo>
                    <a:pt x="0" y="174"/>
                    <a:pt x="16" y="190"/>
                    <a:pt x="36" y="190"/>
                  </a:cubicBezTo>
                  <a:cubicBezTo>
                    <a:pt x="254" y="190"/>
                    <a:pt x="254" y="190"/>
                    <a:pt x="254" y="190"/>
                  </a:cubicBezTo>
                  <a:cubicBezTo>
                    <a:pt x="274" y="190"/>
                    <a:pt x="290" y="174"/>
                    <a:pt x="290" y="154"/>
                  </a:cubicBezTo>
                  <a:cubicBezTo>
                    <a:pt x="290" y="36"/>
                    <a:pt x="290" y="36"/>
                    <a:pt x="290" y="36"/>
                  </a:cubicBezTo>
                  <a:cubicBezTo>
                    <a:pt x="290" y="16"/>
                    <a:pt x="274" y="0"/>
                    <a:pt x="254" y="0"/>
                  </a:cubicBezTo>
                  <a:close/>
                  <a:moveTo>
                    <a:pt x="18" y="47"/>
                  </a:moveTo>
                  <a:cubicBezTo>
                    <a:pt x="81" y="95"/>
                    <a:pt x="81" y="95"/>
                    <a:pt x="81" y="95"/>
                  </a:cubicBezTo>
                  <a:cubicBezTo>
                    <a:pt x="18" y="143"/>
                    <a:pt x="18" y="143"/>
                    <a:pt x="18" y="143"/>
                  </a:cubicBezTo>
                  <a:lnTo>
                    <a:pt x="18" y="47"/>
                  </a:lnTo>
                  <a:close/>
                  <a:moveTo>
                    <a:pt x="272" y="154"/>
                  </a:moveTo>
                  <a:cubicBezTo>
                    <a:pt x="272" y="164"/>
                    <a:pt x="264" y="172"/>
                    <a:pt x="254" y="172"/>
                  </a:cubicBezTo>
                  <a:cubicBezTo>
                    <a:pt x="36" y="172"/>
                    <a:pt x="36" y="172"/>
                    <a:pt x="36" y="172"/>
                  </a:cubicBezTo>
                  <a:cubicBezTo>
                    <a:pt x="26" y="172"/>
                    <a:pt x="18" y="164"/>
                    <a:pt x="18" y="154"/>
                  </a:cubicBezTo>
                  <a:cubicBezTo>
                    <a:pt x="89" y="101"/>
                    <a:pt x="89" y="101"/>
                    <a:pt x="89" y="101"/>
                  </a:cubicBezTo>
                  <a:cubicBezTo>
                    <a:pt x="129" y="131"/>
                    <a:pt x="129" y="131"/>
                    <a:pt x="129" y="131"/>
                  </a:cubicBezTo>
                  <a:cubicBezTo>
                    <a:pt x="134" y="134"/>
                    <a:pt x="139" y="136"/>
                    <a:pt x="145" y="136"/>
                  </a:cubicBezTo>
                  <a:cubicBezTo>
                    <a:pt x="151" y="136"/>
                    <a:pt x="157" y="134"/>
                    <a:pt x="161" y="131"/>
                  </a:cubicBezTo>
                  <a:cubicBezTo>
                    <a:pt x="201" y="101"/>
                    <a:pt x="201" y="101"/>
                    <a:pt x="201" y="101"/>
                  </a:cubicBezTo>
                  <a:cubicBezTo>
                    <a:pt x="272" y="154"/>
                    <a:pt x="272" y="154"/>
                    <a:pt x="272" y="154"/>
                  </a:cubicBezTo>
                  <a:close/>
                  <a:moveTo>
                    <a:pt x="272" y="143"/>
                  </a:moveTo>
                  <a:cubicBezTo>
                    <a:pt x="209" y="95"/>
                    <a:pt x="209" y="95"/>
                    <a:pt x="209" y="95"/>
                  </a:cubicBezTo>
                  <a:cubicBezTo>
                    <a:pt x="272" y="47"/>
                    <a:pt x="272" y="47"/>
                    <a:pt x="272" y="47"/>
                  </a:cubicBezTo>
                  <a:lnTo>
                    <a:pt x="272" y="143"/>
                  </a:lnTo>
                  <a:close/>
                  <a:moveTo>
                    <a:pt x="156" y="123"/>
                  </a:moveTo>
                  <a:cubicBezTo>
                    <a:pt x="153" y="126"/>
                    <a:pt x="149" y="127"/>
                    <a:pt x="145" y="127"/>
                  </a:cubicBezTo>
                  <a:cubicBezTo>
                    <a:pt x="141" y="127"/>
                    <a:pt x="137" y="126"/>
                    <a:pt x="134" y="123"/>
                  </a:cubicBezTo>
                  <a:cubicBezTo>
                    <a:pt x="97" y="95"/>
                    <a:pt x="97" y="95"/>
                    <a:pt x="97" y="95"/>
                  </a:cubicBezTo>
                  <a:cubicBezTo>
                    <a:pt x="89" y="89"/>
                    <a:pt x="89" y="89"/>
                    <a:pt x="89" y="89"/>
                  </a:cubicBezTo>
                  <a:cubicBezTo>
                    <a:pt x="18" y="36"/>
                    <a:pt x="18" y="36"/>
                    <a:pt x="18" y="36"/>
                  </a:cubicBezTo>
                  <a:cubicBezTo>
                    <a:pt x="18" y="36"/>
                    <a:pt x="18" y="36"/>
                    <a:pt x="18" y="36"/>
                  </a:cubicBezTo>
                  <a:cubicBezTo>
                    <a:pt x="18" y="26"/>
                    <a:pt x="26" y="18"/>
                    <a:pt x="36" y="18"/>
                  </a:cubicBezTo>
                  <a:cubicBezTo>
                    <a:pt x="254" y="18"/>
                    <a:pt x="254" y="18"/>
                    <a:pt x="254" y="18"/>
                  </a:cubicBezTo>
                  <a:cubicBezTo>
                    <a:pt x="264" y="18"/>
                    <a:pt x="272" y="26"/>
                    <a:pt x="272" y="36"/>
                  </a:cubicBezTo>
                  <a:lnTo>
                    <a:pt x="156" y="123"/>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6" name="文本框 85"/>
            <p:cNvSpPr txBox="1"/>
            <p:nvPr/>
          </p:nvSpPr>
          <p:spPr>
            <a:xfrm>
              <a:off x="4770282"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矩形 86"/>
            <p:cNvSpPr/>
            <p:nvPr/>
          </p:nvSpPr>
          <p:spPr>
            <a:xfrm>
              <a:off x="4706544"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4632043" y="3097034"/>
              <a:ext cx="877163" cy="300082"/>
            </a:xfrm>
            <a:prstGeom prst="rect">
              <a:avLst/>
            </a:prstGeom>
            <a:noFill/>
          </p:spPr>
          <p:txBody>
            <a:bodyPr wrap="none" rtlCol="0">
              <a:spAutoFit/>
            </a:bodyPr>
            <a:lstStyle/>
            <a:p>
              <a:r>
                <a:rPr lang="zh-CN" altLang="en-US" b="1" dirty="0" smtClean="0">
                  <a:solidFill>
                    <a:schemeClr val="bg1"/>
                  </a:solidFill>
                </a:rPr>
                <a:t>第三部分</a:t>
              </a:r>
              <a:endParaRPr lang="zh-CN" altLang="en-US" b="1" dirty="0">
                <a:solidFill>
                  <a:schemeClr val="bg1"/>
                </a:solidFill>
              </a:endParaRPr>
            </a:p>
          </p:txBody>
        </p:sp>
      </p:grpSp>
      <p:grpSp>
        <p:nvGrpSpPr>
          <p:cNvPr id="4" name="组合 3"/>
          <p:cNvGrpSpPr/>
          <p:nvPr/>
        </p:nvGrpSpPr>
        <p:grpSpPr>
          <a:xfrm>
            <a:off x="5548995" y="1954657"/>
            <a:ext cx="1613805" cy="1613805"/>
            <a:chOff x="5548995" y="1954657"/>
            <a:chExt cx="1613805" cy="1613805"/>
          </a:xfrm>
        </p:grpSpPr>
        <p:sp>
          <p:nvSpPr>
            <p:cNvPr id="77" name="任意多边形 76"/>
            <p:cNvSpPr/>
            <p:nvPr/>
          </p:nvSpPr>
          <p:spPr>
            <a:xfrm>
              <a:off x="5548995"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7344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81" name="Freeform 9"/>
            <p:cNvSpPr>
              <a:spLocks noEditPoints="1"/>
            </p:cNvSpPr>
            <p:nvPr/>
          </p:nvSpPr>
          <p:spPr bwMode="auto">
            <a:xfrm>
              <a:off x="6267737" y="2163635"/>
              <a:ext cx="285797" cy="286221"/>
            </a:xfrm>
            <a:custGeom>
              <a:avLst/>
              <a:gdLst>
                <a:gd name="T0" fmla="*/ 0 w 222"/>
                <a:gd name="T1" fmla="*/ 111 h 222"/>
                <a:gd name="T2" fmla="*/ 222 w 222"/>
                <a:gd name="T3" fmla="*/ 111 h 222"/>
                <a:gd name="T4" fmla="*/ 207 w 222"/>
                <a:gd name="T5" fmla="*/ 107 h 222"/>
                <a:gd name="T6" fmla="*/ 156 w 222"/>
                <a:gd name="T7" fmla="*/ 62 h 222"/>
                <a:gd name="T8" fmla="*/ 207 w 222"/>
                <a:gd name="T9" fmla="*/ 107 h 222"/>
                <a:gd name="T10" fmla="*/ 78 w 222"/>
                <a:gd name="T11" fmla="*/ 170 h 222"/>
                <a:gd name="T12" fmla="*/ 107 w 222"/>
                <a:gd name="T13" fmla="*/ 207 h 222"/>
                <a:gd name="T14" fmla="*/ 115 w 222"/>
                <a:gd name="T15" fmla="*/ 14 h 222"/>
                <a:gd name="T16" fmla="*/ 114 w 222"/>
                <a:gd name="T17" fmla="*/ 64 h 222"/>
                <a:gd name="T18" fmla="*/ 115 w 222"/>
                <a:gd name="T19" fmla="*/ 14 h 222"/>
                <a:gd name="T20" fmla="*/ 178 w 222"/>
                <a:gd name="T21" fmla="*/ 41 h 222"/>
                <a:gd name="T22" fmla="*/ 127 w 222"/>
                <a:gd name="T23" fmla="*/ 15 h 222"/>
                <a:gd name="T24" fmla="*/ 107 w 222"/>
                <a:gd name="T25" fmla="*/ 64 h 222"/>
                <a:gd name="T26" fmla="*/ 107 w 222"/>
                <a:gd name="T27" fmla="*/ 14 h 222"/>
                <a:gd name="T28" fmla="*/ 68 w 222"/>
                <a:gd name="T29" fmla="*/ 56 h 222"/>
                <a:gd name="T30" fmla="*/ 95 w 222"/>
                <a:gd name="T31" fmla="*/ 15 h 222"/>
                <a:gd name="T32" fmla="*/ 72 w 222"/>
                <a:gd name="T33" fmla="*/ 65 h 222"/>
                <a:gd name="T34" fmla="*/ 107 w 222"/>
                <a:gd name="T35" fmla="*/ 107 h 222"/>
                <a:gd name="T36" fmla="*/ 72 w 222"/>
                <a:gd name="T37" fmla="*/ 65 h 222"/>
                <a:gd name="T38" fmla="*/ 107 w 222"/>
                <a:gd name="T39" fmla="*/ 157 h 222"/>
                <a:gd name="T40" fmla="*/ 64 w 222"/>
                <a:gd name="T41" fmla="*/ 114 h 222"/>
                <a:gd name="T42" fmla="*/ 95 w 222"/>
                <a:gd name="T43" fmla="*/ 206 h 222"/>
                <a:gd name="T44" fmla="*/ 71 w 222"/>
                <a:gd name="T45" fmla="*/ 172 h 222"/>
                <a:gd name="T46" fmla="*/ 114 w 222"/>
                <a:gd name="T47" fmla="*/ 207 h 222"/>
                <a:gd name="T48" fmla="*/ 144 w 222"/>
                <a:gd name="T49" fmla="*/ 170 h 222"/>
                <a:gd name="T50" fmla="*/ 114 w 222"/>
                <a:gd name="T51" fmla="*/ 207 h 222"/>
                <a:gd name="T52" fmla="*/ 174 w 222"/>
                <a:gd name="T53" fmla="*/ 184 h 222"/>
                <a:gd name="T54" fmla="*/ 151 w 222"/>
                <a:gd name="T55" fmla="*/ 172 h 222"/>
                <a:gd name="T56" fmla="*/ 114 w 222"/>
                <a:gd name="T57" fmla="*/ 157 h 222"/>
                <a:gd name="T58" fmla="*/ 157 w 222"/>
                <a:gd name="T59" fmla="*/ 114 h 222"/>
                <a:gd name="T60" fmla="*/ 114 w 222"/>
                <a:gd name="T61" fmla="*/ 107 h 222"/>
                <a:gd name="T62" fmla="*/ 149 w 222"/>
                <a:gd name="T63" fmla="*/ 65 h 222"/>
                <a:gd name="T64" fmla="*/ 114 w 222"/>
                <a:gd name="T65" fmla="*/ 107 h 222"/>
                <a:gd name="T66" fmla="*/ 65 w 222"/>
                <a:gd name="T67" fmla="*/ 62 h 222"/>
                <a:gd name="T68" fmla="*/ 14 w 222"/>
                <a:gd name="T69" fmla="*/ 107 h 222"/>
                <a:gd name="T70" fmla="*/ 14 w 222"/>
                <a:gd name="T71" fmla="*/ 114 h 222"/>
                <a:gd name="T72" fmla="*/ 68 w 222"/>
                <a:gd name="T73" fmla="*/ 165 h 222"/>
                <a:gd name="T74" fmla="*/ 14 w 222"/>
                <a:gd name="T75" fmla="*/ 114 h 222"/>
                <a:gd name="T76" fmla="*/ 154 w 222"/>
                <a:gd name="T77" fmla="*/ 165 h 222"/>
                <a:gd name="T78" fmla="*/ 207 w 222"/>
                <a:gd name="T79" fmla="*/ 1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2" h="222">
                  <a:moveTo>
                    <a:pt x="111" y="0"/>
                  </a:moveTo>
                  <a:cubicBezTo>
                    <a:pt x="49" y="0"/>
                    <a:pt x="0" y="49"/>
                    <a:pt x="0" y="111"/>
                  </a:cubicBezTo>
                  <a:cubicBezTo>
                    <a:pt x="0" y="172"/>
                    <a:pt x="49" y="222"/>
                    <a:pt x="111" y="222"/>
                  </a:cubicBezTo>
                  <a:cubicBezTo>
                    <a:pt x="172" y="222"/>
                    <a:pt x="222" y="172"/>
                    <a:pt x="222" y="111"/>
                  </a:cubicBezTo>
                  <a:cubicBezTo>
                    <a:pt x="222" y="49"/>
                    <a:pt x="172" y="0"/>
                    <a:pt x="111" y="0"/>
                  </a:cubicBezTo>
                  <a:close/>
                  <a:moveTo>
                    <a:pt x="207" y="107"/>
                  </a:moveTo>
                  <a:cubicBezTo>
                    <a:pt x="164" y="107"/>
                    <a:pt x="164" y="107"/>
                    <a:pt x="164" y="107"/>
                  </a:cubicBezTo>
                  <a:cubicBezTo>
                    <a:pt x="164" y="91"/>
                    <a:pt x="161" y="76"/>
                    <a:pt x="156" y="62"/>
                  </a:cubicBezTo>
                  <a:cubicBezTo>
                    <a:pt x="166" y="58"/>
                    <a:pt x="175" y="53"/>
                    <a:pt x="183" y="46"/>
                  </a:cubicBezTo>
                  <a:cubicBezTo>
                    <a:pt x="197" y="63"/>
                    <a:pt x="206" y="84"/>
                    <a:pt x="207" y="107"/>
                  </a:cubicBezTo>
                  <a:close/>
                  <a:moveTo>
                    <a:pt x="107" y="207"/>
                  </a:moveTo>
                  <a:cubicBezTo>
                    <a:pt x="95" y="197"/>
                    <a:pt x="85" y="184"/>
                    <a:pt x="78" y="170"/>
                  </a:cubicBezTo>
                  <a:cubicBezTo>
                    <a:pt x="87" y="167"/>
                    <a:pt x="97" y="165"/>
                    <a:pt x="107" y="165"/>
                  </a:cubicBezTo>
                  <a:cubicBezTo>
                    <a:pt x="107" y="207"/>
                    <a:pt x="107" y="207"/>
                    <a:pt x="107" y="207"/>
                  </a:cubicBezTo>
                  <a:cubicBezTo>
                    <a:pt x="107" y="207"/>
                    <a:pt x="107" y="207"/>
                    <a:pt x="107" y="207"/>
                  </a:cubicBezTo>
                  <a:close/>
                  <a:moveTo>
                    <a:pt x="115" y="14"/>
                  </a:moveTo>
                  <a:cubicBezTo>
                    <a:pt x="128" y="25"/>
                    <a:pt x="139" y="40"/>
                    <a:pt x="147" y="58"/>
                  </a:cubicBezTo>
                  <a:cubicBezTo>
                    <a:pt x="136" y="62"/>
                    <a:pt x="126" y="64"/>
                    <a:pt x="114" y="64"/>
                  </a:cubicBezTo>
                  <a:cubicBezTo>
                    <a:pt x="114" y="14"/>
                    <a:pt x="114" y="14"/>
                    <a:pt x="114" y="14"/>
                  </a:cubicBezTo>
                  <a:cubicBezTo>
                    <a:pt x="114" y="14"/>
                    <a:pt x="115" y="14"/>
                    <a:pt x="115" y="14"/>
                  </a:cubicBezTo>
                  <a:close/>
                  <a:moveTo>
                    <a:pt x="127" y="15"/>
                  </a:moveTo>
                  <a:cubicBezTo>
                    <a:pt x="146" y="19"/>
                    <a:pt x="164" y="28"/>
                    <a:pt x="178" y="41"/>
                  </a:cubicBezTo>
                  <a:cubicBezTo>
                    <a:pt x="170" y="47"/>
                    <a:pt x="162" y="52"/>
                    <a:pt x="153" y="56"/>
                  </a:cubicBezTo>
                  <a:cubicBezTo>
                    <a:pt x="147" y="40"/>
                    <a:pt x="138" y="26"/>
                    <a:pt x="127" y="15"/>
                  </a:cubicBezTo>
                  <a:close/>
                  <a:moveTo>
                    <a:pt x="107" y="14"/>
                  </a:moveTo>
                  <a:cubicBezTo>
                    <a:pt x="107" y="64"/>
                    <a:pt x="107" y="64"/>
                    <a:pt x="107" y="64"/>
                  </a:cubicBezTo>
                  <a:cubicBezTo>
                    <a:pt x="96" y="64"/>
                    <a:pt x="85" y="62"/>
                    <a:pt x="75" y="58"/>
                  </a:cubicBezTo>
                  <a:cubicBezTo>
                    <a:pt x="82" y="40"/>
                    <a:pt x="93" y="25"/>
                    <a:pt x="107" y="14"/>
                  </a:cubicBezTo>
                  <a:cubicBezTo>
                    <a:pt x="107" y="14"/>
                    <a:pt x="107" y="14"/>
                    <a:pt x="107" y="14"/>
                  </a:cubicBezTo>
                  <a:close/>
                  <a:moveTo>
                    <a:pt x="68" y="56"/>
                  </a:moveTo>
                  <a:cubicBezTo>
                    <a:pt x="59" y="52"/>
                    <a:pt x="51" y="47"/>
                    <a:pt x="43" y="41"/>
                  </a:cubicBezTo>
                  <a:cubicBezTo>
                    <a:pt x="57" y="28"/>
                    <a:pt x="75" y="19"/>
                    <a:pt x="95" y="15"/>
                  </a:cubicBezTo>
                  <a:cubicBezTo>
                    <a:pt x="84" y="26"/>
                    <a:pt x="75" y="40"/>
                    <a:pt x="68" y="56"/>
                  </a:cubicBezTo>
                  <a:close/>
                  <a:moveTo>
                    <a:pt x="72" y="65"/>
                  </a:moveTo>
                  <a:cubicBezTo>
                    <a:pt x="83" y="68"/>
                    <a:pt x="95" y="71"/>
                    <a:pt x="107" y="71"/>
                  </a:cubicBezTo>
                  <a:cubicBezTo>
                    <a:pt x="107" y="107"/>
                    <a:pt x="107" y="107"/>
                    <a:pt x="107" y="107"/>
                  </a:cubicBezTo>
                  <a:cubicBezTo>
                    <a:pt x="64" y="107"/>
                    <a:pt x="64" y="107"/>
                    <a:pt x="64" y="107"/>
                  </a:cubicBezTo>
                  <a:cubicBezTo>
                    <a:pt x="65" y="92"/>
                    <a:pt x="67" y="78"/>
                    <a:pt x="72" y="65"/>
                  </a:cubicBezTo>
                  <a:close/>
                  <a:moveTo>
                    <a:pt x="107" y="114"/>
                  </a:moveTo>
                  <a:cubicBezTo>
                    <a:pt x="107" y="157"/>
                    <a:pt x="107" y="157"/>
                    <a:pt x="107" y="157"/>
                  </a:cubicBezTo>
                  <a:cubicBezTo>
                    <a:pt x="96" y="158"/>
                    <a:pt x="85" y="160"/>
                    <a:pt x="75" y="163"/>
                  </a:cubicBezTo>
                  <a:cubicBezTo>
                    <a:pt x="68" y="148"/>
                    <a:pt x="65" y="132"/>
                    <a:pt x="64" y="114"/>
                  </a:cubicBezTo>
                  <a:lnTo>
                    <a:pt x="107" y="114"/>
                  </a:lnTo>
                  <a:close/>
                  <a:moveTo>
                    <a:pt x="95" y="206"/>
                  </a:moveTo>
                  <a:cubicBezTo>
                    <a:pt x="77" y="203"/>
                    <a:pt x="61" y="195"/>
                    <a:pt x="48" y="184"/>
                  </a:cubicBezTo>
                  <a:cubicBezTo>
                    <a:pt x="55" y="179"/>
                    <a:pt x="63" y="175"/>
                    <a:pt x="71" y="172"/>
                  </a:cubicBezTo>
                  <a:cubicBezTo>
                    <a:pt x="77" y="185"/>
                    <a:pt x="85" y="196"/>
                    <a:pt x="95" y="206"/>
                  </a:cubicBezTo>
                  <a:close/>
                  <a:moveTo>
                    <a:pt x="114" y="207"/>
                  </a:moveTo>
                  <a:cubicBezTo>
                    <a:pt x="114" y="165"/>
                    <a:pt x="114" y="165"/>
                    <a:pt x="114" y="165"/>
                  </a:cubicBezTo>
                  <a:cubicBezTo>
                    <a:pt x="125" y="165"/>
                    <a:pt x="135" y="167"/>
                    <a:pt x="144" y="170"/>
                  </a:cubicBezTo>
                  <a:cubicBezTo>
                    <a:pt x="137" y="184"/>
                    <a:pt x="127" y="197"/>
                    <a:pt x="115" y="207"/>
                  </a:cubicBezTo>
                  <a:cubicBezTo>
                    <a:pt x="115" y="207"/>
                    <a:pt x="114" y="207"/>
                    <a:pt x="114" y="207"/>
                  </a:cubicBezTo>
                  <a:close/>
                  <a:moveTo>
                    <a:pt x="151" y="172"/>
                  </a:moveTo>
                  <a:cubicBezTo>
                    <a:pt x="159" y="175"/>
                    <a:pt x="166" y="179"/>
                    <a:pt x="174" y="184"/>
                  </a:cubicBezTo>
                  <a:cubicBezTo>
                    <a:pt x="160" y="195"/>
                    <a:pt x="144" y="203"/>
                    <a:pt x="127" y="206"/>
                  </a:cubicBezTo>
                  <a:cubicBezTo>
                    <a:pt x="136" y="196"/>
                    <a:pt x="144" y="185"/>
                    <a:pt x="151" y="172"/>
                  </a:cubicBezTo>
                  <a:close/>
                  <a:moveTo>
                    <a:pt x="147" y="163"/>
                  </a:moveTo>
                  <a:cubicBezTo>
                    <a:pt x="137" y="160"/>
                    <a:pt x="126" y="158"/>
                    <a:pt x="114" y="157"/>
                  </a:cubicBezTo>
                  <a:cubicBezTo>
                    <a:pt x="114" y="114"/>
                    <a:pt x="114" y="114"/>
                    <a:pt x="114" y="114"/>
                  </a:cubicBezTo>
                  <a:cubicBezTo>
                    <a:pt x="157" y="114"/>
                    <a:pt x="157" y="114"/>
                    <a:pt x="157" y="114"/>
                  </a:cubicBezTo>
                  <a:cubicBezTo>
                    <a:pt x="157" y="132"/>
                    <a:pt x="153" y="148"/>
                    <a:pt x="147" y="163"/>
                  </a:cubicBezTo>
                  <a:close/>
                  <a:moveTo>
                    <a:pt x="114" y="107"/>
                  </a:moveTo>
                  <a:cubicBezTo>
                    <a:pt x="114" y="71"/>
                    <a:pt x="114" y="71"/>
                    <a:pt x="114" y="71"/>
                  </a:cubicBezTo>
                  <a:cubicBezTo>
                    <a:pt x="127" y="71"/>
                    <a:pt x="138" y="69"/>
                    <a:pt x="149" y="65"/>
                  </a:cubicBezTo>
                  <a:cubicBezTo>
                    <a:pt x="154" y="78"/>
                    <a:pt x="157" y="92"/>
                    <a:pt x="157" y="107"/>
                  </a:cubicBezTo>
                  <a:cubicBezTo>
                    <a:pt x="114" y="107"/>
                    <a:pt x="114" y="107"/>
                    <a:pt x="114" y="107"/>
                  </a:cubicBezTo>
                  <a:close/>
                  <a:moveTo>
                    <a:pt x="39" y="46"/>
                  </a:moveTo>
                  <a:cubicBezTo>
                    <a:pt x="47" y="53"/>
                    <a:pt x="56" y="58"/>
                    <a:pt x="65" y="62"/>
                  </a:cubicBezTo>
                  <a:cubicBezTo>
                    <a:pt x="60" y="76"/>
                    <a:pt x="57" y="91"/>
                    <a:pt x="57" y="107"/>
                  </a:cubicBezTo>
                  <a:cubicBezTo>
                    <a:pt x="14" y="107"/>
                    <a:pt x="14" y="107"/>
                    <a:pt x="14" y="107"/>
                  </a:cubicBezTo>
                  <a:cubicBezTo>
                    <a:pt x="15" y="84"/>
                    <a:pt x="24" y="63"/>
                    <a:pt x="39" y="46"/>
                  </a:cubicBezTo>
                  <a:close/>
                  <a:moveTo>
                    <a:pt x="14" y="114"/>
                  </a:moveTo>
                  <a:cubicBezTo>
                    <a:pt x="57" y="114"/>
                    <a:pt x="57" y="114"/>
                    <a:pt x="57" y="114"/>
                  </a:cubicBezTo>
                  <a:cubicBezTo>
                    <a:pt x="58" y="133"/>
                    <a:pt x="61" y="150"/>
                    <a:pt x="68" y="165"/>
                  </a:cubicBezTo>
                  <a:cubicBezTo>
                    <a:pt x="59" y="169"/>
                    <a:pt x="50" y="174"/>
                    <a:pt x="42" y="179"/>
                  </a:cubicBezTo>
                  <a:cubicBezTo>
                    <a:pt x="26" y="163"/>
                    <a:pt x="15" y="140"/>
                    <a:pt x="14" y="114"/>
                  </a:cubicBezTo>
                  <a:close/>
                  <a:moveTo>
                    <a:pt x="179" y="179"/>
                  </a:moveTo>
                  <a:cubicBezTo>
                    <a:pt x="171" y="174"/>
                    <a:pt x="163" y="169"/>
                    <a:pt x="154" y="165"/>
                  </a:cubicBezTo>
                  <a:cubicBezTo>
                    <a:pt x="160" y="150"/>
                    <a:pt x="164" y="133"/>
                    <a:pt x="164" y="114"/>
                  </a:cubicBezTo>
                  <a:cubicBezTo>
                    <a:pt x="207" y="114"/>
                    <a:pt x="207" y="114"/>
                    <a:pt x="207" y="114"/>
                  </a:cubicBezTo>
                  <a:cubicBezTo>
                    <a:pt x="206" y="140"/>
                    <a:pt x="196" y="163"/>
                    <a:pt x="179" y="179"/>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p:cNvSpPr txBox="1"/>
            <p:nvPr/>
          </p:nvSpPr>
          <p:spPr>
            <a:xfrm>
              <a:off x="6124333"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矩形 88"/>
            <p:cNvSpPr/>
            <p:nvPr/>
          </p:nvSpPr>
          <p:spPr>
            <a:xfrm>
              <a:off x="6021725"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文本框 91"/>
            <p:cNvSpPr txBox="1"/>
            <p:nvPr/>
          </p:nvSpPr>
          <p:spPr>
            <a:xfrm>
              <a:off x="5893384" y="3097034"/>
              <a:ext cx="877163" cy="300082"/>
            </a:xfrm>
            <a:prstGeom prst="rect">
              <a:avLst/>
            </a:prstGeom>
            <a:noFill/>
          </p:spPr>
          <p:txBody>
            <a:bodyPr wrap="none" rtlCol="0">
              <a:spAutoFit/>
            </a:bodyPr>
            <a:lstStyle/>
            <a:p>
              <a:r>
                <a:rPr lang="zh-CN" altLang="en-US" b="1" dirty="0" smtClean="0">
                  <a:solidFill>
                    <a:schemeClr val="bg1"/>
                  </a:solidFill>
                </a:rPr>
                <a:t>第四部分</a:t>
              </a:r>
              <a:endParaRPr lang="zh-CN" altLang="en-US" b="1" dirty="0">
                <a:solidFill>
                  <a:schemeClr val="bg1"/>
                </a:solidFill>
              </a:endParaRPr>
            </a:p>
          </p:txBody>
        </p:sp>
      </p:grpSp>
      <p:sp>
        <p:nvSpPr>
          <p:cNvPr id="8" name="文本框 7"/>
          <p:cNvSpPr txBox="1"/>
          <p:nvPr/>
        </p:nvSpPr>
        <p:spPr>
          <a:xfrm>
            <a:off x="1552598"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3" name="文本框 92"/>
          <p:cNvSpPr txBox="1"/>
          <p:nvPr/>
        </p:nvSpPr>
        <p:spPr>
          <a:xfrm>
            <a:off x="2997964"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4" name="文本框 93"/>
          <p:cNvSpPr txBox="1"/>
          <p:nvPr/>
        </p:nvSpPr>
        <p:spPr>
          <a:xfrm>
            <a:off x="4443330"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5" name="文本框 94"/>
          <p:cNvSpPr txBox="1"/>
          <p:nvPr/>
        </p:nvSpPr>
        <p:spPr>
          <a:xfrm>
            <a:off x="5888696"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Tree>
    <p:extLst>
      <p:ext uri="{BB962C8B-B14F-4D97-AF65-F5344CB8AC3E}">
        <p14:creationId xmlns:p14="http://schemas.microsoft.com/office/powerpoint/2010/main" val="2210549697"/>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500"/>
                                        <p:tgtEl>
                                          <p:spTgt spid="9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3" grpId="0"/>
      <p:bldP spid="94" grpId="0"/>
      <p:bldP spid="9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grpSp>
        <p:nvGrpSpPr>
          <p:cNvPr id="7" name="组合 6"/>
          <p:cNvGrpSpPr/>
          <p:nvPr/>
        </p:nvGrpSpPr>
        <p:grpSpPr>
          <a:xfrm>
            <a:off x="3758746" y="1717357"/>
            <a:ext cx="1613805" cy="1613805"/>
            <a:chOff x="1675863" y="1954657"/>
            <a:chExt cx="1613805" cy="1613805"/>
          </a:xfrm>
        </p:grpSpPr>
        <p:sp>
          <p:nvSpPr>
            <p:cNvPr id="74" name="任意多边形 73"/>
            <p:cNvSpPr/>
            <p:nvPr/>
          </p:nvSpPr>
          <p:spPr>
            <a:xfrm>
              <a:off x="1675863"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8" name="Freeform 8"/>
            <p:cNvSpPr>
              <a:spLocks noEditPoints="1"/>
            </p:cNvSpPr>
            <p:nvPr/>
          </p:nvSpPr>
          <p:spPr bwMode="auto">
            <a:xfrm>
              <a:off x="2304557" y="2191159"/>
              <a:ext cx="315378" cy="296011"/>
            </a:xfrm>
            <a:custGeom>
              <a:avLst/>
              <a:gdLst>
                <a:gd name="T0" fmla="*/ 214 w 236"/>
                <a:gd name="T1" fmla="*/ 0 h 221"/>
                <a:gd name="T2" fmla="*/ 22 w 236"/>
                <a:gd name="T3" fmla="*/ 0 h 221"/>
                <a:gd name="T4" fmla="*/ 0 w 236"/>
                <a:gd name="T5" fmla="*/ 22 h 221"/>
                <a:gd name="T6" fmla="*/ 0 w 236"/>
                <a:gd name="T7" fmla="*/ 170 h 221"/>
                <a:gd name="T8" fmla="*/ 22 w 236"/>
                <a:gd name="T9" fmla="*/ 192 h 221"/>
                <a:gd name="T10" fmla="*/ 96 w 236"/>
                <a:gd name="T11" fmla="*/ 192 h 221"/>
                <a:gd name="T12" fmla="*/ 96 w 236"/>
                <a:gd name="T13" fmla="*/ 201 h 221"/>
                <a:gd name="T14" fmla="*/ 50 w 236"/>
                <a:gd name="T15" fmla="*/ 207 h 221"/>
                <a:gd name="T16" fmla="*/ 44 w 236"/>
                <a:gd name="T17" fmla="*/ 214 h 221"/>
                <a:gd name="T18" fmla="*/ 51 w 236"/>
                <a:gd name="T19" fmla="*/ 221 h 221"/>
                <a:gd name="T20" fmla="*/ 184 w 236"/>
                <a:gd name="T21" fmla="*/ 221 h 221"/>
                <a:gd name="T22" fmla="*/ 192 w 236"/>
                <a:gd name="T23" fmla="*/ 214 h 221"/>
                <a:gd name="T24" fmla="*/ 186 w 236"/>
                <a:gd name="T25" fmla="*/ 207 h 221"/>
                <a:gd name="T26" fmla="*/ 140 w 236"/>
                <a:gd name="T27" fmla="*/ 201 h 221"/>
                <a:gd name="T28" fmla="*/ 140 w 236"/>
                <a:gd name="T29" fmla="*/ 192 h 221"/>
                <a:gd name="T30" fmla="*/ 214 w 236"/>
                <a:gd name="T31" fmla="*/ 192 h 221"/>
                <a:gd name="T32" fmla="*/ 236 w 236"/>
                <a:gd name="T33" fmla="*/ 170 h 221"/>
                <a:gd name="T34" fmla="*/ 236 w 236"/>
                <a:gd name="T35" fmla="*/ 22 h 221"/>
                <a:gd name="T36" fmla="*/ 214 w 236"/>
                <a:gd name="T37" fmla="*/ 0 h 221"/>
                <a:gd name="T38" fmla="*/ 221 w 236"/>
                <a:gd name="T39" fmla="*/ 170 h 221"/>
                <a:gd name="T40" fmla="*/ 214 w 236"/>
                <a:gd name="T41" fmla="*/ 177 h 221"/>
                <a:gd name="T42" fmla="*/ 147 w 236"/>
                <a:gd name="T43" fmla="*/ 177 h 221"/>
                <a:gd name="T44" fmla="*/ 88 w 236"/>
                <a:gd name="T45" fmla="*/ 177 h 221"/>
                <a:gd name="T46" fmla="*/ 22 w 236"/>
                <a:gd name="T47" fmla="*/ 177 h 221"/>
                <a:gd name="T48" fmla="*/ 15 w 236"/>
                <a:gd name="T49" fmla="*/ 170 h 221"/>
                <a:gd name="T50" fmla="*/ 15 w 236"/>
                <a:gd name="T51" fmla="*/ 22 h 221"/>
                <a:gd name="T52" fmla="*/ 22 w 236"/>
                <a:gd name="T53" fmla="*/ 15 h 221"/>
                <a:gd name="T54" fmla="*/ 214 w 236"/>
                <a:gd name="T55" fmla="*/ 15 h 221"/>
                <a:gd name="T56" fmla="*/ 221 w 236"/>
                <a:gd name="T57" fmla="*/ 22 h 221"/>
                <a:gd name="T58" fmla="*/ 221 w 236"/>
                <a:gd name="T59" fmla="*/ 17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6" h="221">
                  <a:moveTo>
                    <a:pt x="214" y="0"/>
                  </a:moveTo>
                  <a:cubicBezTo>
                    <a:pt x="22" y="0"/>
                    <a:pt x="22" y="0"/>
                    <a:pt x="22" y="0"/>
                  </a:cubicBezTo>
                  <a:cubicBezTo>
                    <a:pt x="10" y="0"/>
                    <a:pt x="0" y="10"/>
                    <a:pt x="0" y="22"/>
                  </a:cubicBezTo>
                  <a:cubicBezTo>
                    <a:pt x="0" y="170"/>
                    <a:pt x="0" y="170"/>
                    <a:pt x="0" y="170"/>
                  </a:cubicBezTo>
                  <a:cubicBezTo>
                    <a:pt x="0" y="182"/>
                    <a:pt x="10" y="192"/>
                    <a:pt x="22" y="192"/>
                  </a:cubicBezTo>
                  <a:cubicBezTo>
                    <a:pt x="96" y="192"/>
                    <a:pt x="96" y="192"/>
                    <a:pt x="96" y="192"/>
                  </a:cubicBezTo>
                  <a:cubicBezTo>
                    <a:pt x="96" y="201"/>
                    <a:pt x="96" y="201"/>
                    <a:pt x="96" y="201"/>
                  </a:cubicBezTo>
                  <a:cubicBezTo>
                    <a:pt x="50" y="207"/>
                    <a:pt x="50" y="207"/>
                    <a:pt x="50" y="207"/>
                  </a:cubicBezTo>
                  <a:cubicBezTo>
                    <a:pt x="46" y="207"/>
                    <a:pt x="44" y="210"/>
                    <a:pt x="44" y="214"/>
                  </a:cubicBezTo>
                  <a:cubicBezTo>
                    <a:pt x="44" y="218"/>
                    <a:pt x="47" y="221"/>
                    <a:pt x="51" y="221"/>
                  </a:cubicBezTo>
                  <a:cubicBezTo>
                    <a:pt x="184" y="221"/>
                    <a:pt x="184" y="221"/>
                    <a:pt x="184" y="221"/>
                  </a:cubicBezTo>
                  <a:cubicBezTo>
                    <a:pt x="188" y="221"/>
                    <a:pt x="192" y="218"/>
                    <a:pt x="192" y="214"/>
                  </a:cubicBezTo>
                  <a:cubicBezTo>
                    <a:pt x="192" y="210"/>
                    <a:pt x="189" y="207"/>
                    <a:pt x="186" y="207"/>
                  </a:cubicBezTo>
                  <a:cubicBezTo>
                    <a:pt x="140" y="201"/>
                    <a:pt x="140" y="201"/>
                    <a:pt x="140" y="201"/>
                  </a:cubicBezTo>
                  <a:cubicBezTo>
                    <a:pt x="140" y="192"/>
                    <a:pt x="140" y="192"/>
                    <a:pt x="140" y="192"/>
                  </a:cubicBezTo>
                  <a:cubicBezTo>
                    <a:pt x="214" y="192"/>
                    <a:pt x="214" y="192"/>
                    <a:pt x="214" y="192"/>
                  </a:cubicBezTo>
                  <a:cubicBezTo>
                    <a:pt x="226" y="192"/>
                    <a:pt x="236" y="182"/>
                    <a:pt x="236" y="170"/>
                  </a:cubicBezTo>
                  <a:cubicBezTo>
                    <a:pt x="236" y="22"/>
                    <a:pt x="236" y="22"/>
                    <a:pt x="236" y="22"/>
                  </a:cubicBezTo>
                  <a:cubicBezTo>
                    <a:pt x="236" y="10"/>
                    <a:pt x="226" y="0"/>
                    <a:pt x="214" y="0"/>
                  </a:cubicBezTo>
                  <a:close/>
                  <a:moveTo>
                    <a:pt x="221" y="170"/>
                  </a:moveTo>
                  <a:cubicBezTo>
                    <a:pt x="221" y="174"/>
                    <a:pt x="218" y="177"/>
                    <a:pt x="214" y="177"/>
                  </a:cubicBezTo>
                  <a:cubicBezTo>
                    <a:pt x="147" y="177"/>
                    <a:pt x="147" y="177"/>
                    <a:pt x="147" y="177"/>
                  </a:cubicBezTo>
                  <a:cubicBezTo>
                    <a:pt x="88" y="177"/>
                    <a:pt x="88" y="177"/>
                    <a:pt x="88" y="177"/>
                  </a:cubicBezTo>
                  <a:cubicBezTo>
                    <a:pt x="22" y="177"/>
                    <a:pt x="22" y="177"/>
                    <a:pt x="22" y="177"/>
                  </a:cubicBezTo>
                  <a:cubicBezTo>
                    <a:pt x="18" y="177"/>
                    <a:pt x="15" y="174"/>
                    <a:pt x="15" y="170"/>
                  </a:cubicBezTo>
                  <a:cubicBezTo>
                    <a:pt x="15" y="22"/>
                    <a:pt x="15" y="22"/>
                    <a:pt x="15" y="22"/>
                  </a:cubicBezTo>
                  <a:cubicBezTo>
                    <a:pt x="15" y="18"/>
                    <a:pt x="18" y="15"/>
                    <a:pt x="22" y="15"/>
                  </a:cubicBezTo>
                  <a:cubicBezTo>
                    <a:pt x="214" y="15"/>
                    <a:pt x="214" y="15"/>
                    <a:pt x="214" y="15"/>
                  </a:cubicBezTo>
                  <a:cubicBezTo>
                    <a:pt x="218" y="15"/>
                    <a:pt x="221" y="18"/>
                    <a:pt x="221" y="22"/>
                  </a:cubicBezTo>
                  <a:lnTo>
                    <a:pt x="221" y="170"/>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p:cNvSpPr txBox="1"/>
            <p:nvPr/>
          </p:nvSpPr>
          <p:spPr>
            <a:xfrm>
              <a:off x="2155424"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2081162"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2057542" y="3097034"/>
              <a:ext cx="877163" cy="300082"/>
            </a:xfrm>
            <a:prstGeom prst="rect">
              <a:avLst/>
            </a:prstGeom>
            <a:noFill/>
          </p:spPr>
          <p:txBody>
            <a:bodyPr wrap="none" rtlCol="0">
              <a:spAutoFit/>
            </a:bodyPr>
            <a:lstStyle/>
            <a:p>
              <a:r>
                <a:rPr lang="zh-CN" altLang="en-US" b="1" dirty="0" smtClean="0">
                  <a:solidFill>
                    <a:schemeClr val="bg1"/>
                  </a:solidFill>
                </a:rPr>
                <a:t>第一部分</a:t>
              </a:r>
              <a:endParaRPr lang="zh-CN" altLang="en-US" b="1" dirty="0">
                <a:solidFill>
                  <a:schemeClr val="bg1"/>
                </a:solidFill>
              </a:endParaRPr>
            </a:p>
          </p:txBody>
        </p:sp>
      </p:grpSp>
      <p:sp>
        <p:nvSpPr>
          <p:cNvPr id="8" name="文本框 7"/>
          <p:cNvSpPr txBox="1"/>
          <p:nvPr/>
        </p:nvSpPr>
        <p:spPr>
          <a:xfrm>
            <a:off x="2807497" y="3566852"/>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spTree>
    <p:extLst>
      <p:ext uri="{BB962C8B-B14F-4D97-AF65-F5344CB8AC3E}">
        <p14:creationId xmlns:p14="http://schemas.microsoft.com/office/powerpoint/2010/main" val="371203973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01</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02</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03</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spTree>
    <p:extLst>
      <p:ext uri="{BB962C8B-B14F-4D97-AF65-F5344CB8AC3E}">
        <p14:creationId xmlns:p14="http://schemas.microsoft.com/office/powerpoint/2010/main" val="130800212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defTabSz="910314"/>
            <a:endParaRPr lang="zh-CN" altLang="en-US" sz="1975">
              <a:solidFill>
                <a:prstClr val="white"/>
              </a:solidFill>
              <a:latin typeface="微软雅黑" pitchFamily="34" charset="-122"/>
              <a:ea typeface="微软雅黑" pitchFamily="34" charset="-122"/>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defTabSz="910314"/>
                <a:endParaRPr lang="zh-CN" altLang="en-US" sz="1975">
                  <a:solidFill>
                    <a:prstClr val="white"/>
                  </a:solidFill>
                  <a:latin typeface="微软雅黑" pitchFamily="34" charset="-122"/>
                  <a:ea typeface="微软雅黑" pitchFamily="34" charset="-122"/>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56609446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2257" dirty="0">
                <a:solidFill>
                  <a:prstClr val="white"/>
                </a:solidFill>
                <a:latin typeface="Arial"/>
                <a:ea typeface="微软雅黑"/>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algn="ctr" defTabSz="910314"/>
              <a:r>
                <a:rPr lang="zh-CN" altLang="en-US" sz="1881" b="1" dirty="0">
                  <a:solidFill>
                    <a:prstClr val="white"/>
                  </a:solidFill>
                  <a:latin typeface="Arial"/>
                  <a:ea typeface="微软雅黑"/>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6600"/>
                </a:solidFill>
                <a:latin typeface="微软雅黑"/>
                <a:ea typeface="微软雅黑"/>
                <a:cs typeface="Segoe"/>
              </a:rPr>
              <a:t>单击添加标题</a:t>
            </a:r>
            <a:endParaRPr lang="en-US" sz="1881" b="1" dirty="0">
              <a:solidFill>
                <a:srgbClr val="FF6600"/>
              </a:solidFill>
              <a:latin typeface="微软雅黑"/>
              <a:ea typeface="微软雅黑"/>
              <a:cs typeface="Segoe"/>
            </a:endParaRPr>
          </a:p>
          <a:p>
            <a:pPr indent="-4474" algn="ctr" defTabSz="910314"/>
            <a:endParaRPr lang="en-US"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00B0F0"/>
                </a:solidFill>
                <a:latin typeface="微软雅黑"/>
                <a:ea typeface="微软雅黑"/>
                <a:cs typeface="Segoe"/>
              </a:rPr>
              <a:t>单击添加标题</a:t>
            </a:r>
            <a:endParaRPr lang="en-US" altLang="zh-CN" sz="1881" b="1" dirty="0">
              <a:solidFill>
                <a:srgbClr val="00B0F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C000"/>
                </a:solidFill>
                <a:latin typeface="微软雅黑"/>
                <a:ea typeface="微软雅黑"/>
                <a:cs typeface="Segoe"/>
              </a:rPr>
              <a:t>单击添加标题</a:t>
            </a:r>
            <a:endParaRPr lang="en-US" altLang="zh-CN" sz="1881" b="1" dirty="0">
              <a:solidFill>
                <a:srgbClr val="FFC00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88" name="Picture 4" descr="\\MAGNUM\Projects\Microsoft\Journey to the Cloud Campaign\Design\Assets\PrivateCloud.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92D050"/>
                </a:solidFill>
                <a:latin typeface="微软雅黑"/>
                <a:ea typeface="微软雅黑"/>
                <a:cs typeface="Segoe"/>
              </a:rPr>
              <a:t>单击添加标题</a:t>
            </a:r>
            <a:endParaRPr lang="en-US" altLang="zh-CN" sz="1881" b="1" dirty="0">
              <a:solidFill>
                <a:srgbClr val="92D05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2" name="Picture 2" descr="\\MAGNUM\Projects\Microsoft\Journey to the Cloud Campaign\Design\Assets\Flexible.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5" name="Picture 34" descr="Efficiency.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8" name="Picture 2" descr="\\MAGNUM\Projects\Microsoft\Journey to the Cloud Campaign\Design\Assets\App_web.png"/>
            <p:cNvPicPr>
              <a:picLocks noChangeAspect="1" noChangeArrowheads="1"/>
            </p:cNvPicPr>
            <p:nvPr/>
          </p:nvPicPr>
          <p:blipFill>
            <a:blip r:embed="rId6" cstate="screen">
              <a:lum bright="100000"/>
              <a:extLst>
                <a:ext uri="{28A0092B-C50C-407E-A947-70E740481C1C}">
                  <a14:useLocalDpi xmlns:a14="http://schemas.microsoft.com/office/drawing/2010/main"/>
                </a:ext>
              </a:extLst>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161080263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419469" y="2547808"/>
            <a:ext cx="1649646" cy="1445428"/>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a:p>
            <a:pPr defTabSz="910314">
              <a:lnSpc>
                <a:spcPct val="120000"/>
              </a:lnSpc>
            </a:pPr>
            <a:endParaRPr lang="zh-CN" altLang="en-US" sz="1505" dirty="0">
              <a:solidFill>
                <a:srgbClr val="262626">
                  <a:lumMod val="75000"/>
                  <a:lumOff val="25000"/>
                </a:srgbClr>
              </a:solidFill>
              <a:latin typeface="微软雅黑" pitchFamily="34" charset="-122"/>
              <a:ea typeface="微软雅黑" pitchFamily="34" charset="-122"/>
            </a:endParaRPr>
          </a:p>
        </p:txBody>
      </p:sp>
      <p:sp>
        <p:nvSpPr>
          <p:cNvPr id="4" name="AutoShape 3"/>
          <p:cNvSpPr>
            <a:spLocks noChangeArrowheads="1"/>
          </p:cNvSpPr>
          <p:nvPr/>
        </p:nvSpPr>
        <p:spPr bwMode="auto">
          <a:xfrm>
            <a:off x="2750211" y="2542448"/>
            <a:ext cx="1649647" cy="1449362"/>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endParaRPr lang="en-US" altLang="zh-CN" sz="1505" dirty="0">
              <a:solidFill>
                <a:srgbClr val="262626">
                  <a:lumMod val="75000"/>
                  <a:lumOff val="25000"/>
                </a:srgbClr>
              </a:solidFill>
              <a:latin typeface="微软雅黑" pitchFamily="34" charset="-122"/>
              <a:ea typeface="微软雅黑" pitchFamily="34" charset="-122"/>
            </a:endParaRPr>
          </a:p>
          <a:p>
            <a:pPr defTabSz="910314">
              <a:lnSpc>
                <a:spcPct val="120000"/>
              </a:lnSpc>
            </a:pPr>
            <a:endParaRPr lang="zh-CN" altLang="en-US" sz="1505" dirty="0">
              <a:solidFill>
                <a:srgbClr val="262626">
                  <a:lumMod val="75000"/>
                  <a:lumOff val="25000"/>
                </a:srgbClr>
              </a:solidFill>
              <a:latin typeface="微软雅黑" pitchFamily="34" charset="-122"/>
              <a:ea typeface="微软雅黑" pitchFamily="34" charset="-122"/>
            </a:endParaRPr>
          </a:p>
        </p:txBody>
      </p:sp>
      <p:sp>
        <p:nvSpPr>
          <p:cNvPr id="5" name="AutoShape 4"/>
          <p:cNvSpPr>
            <a:spLocks noChangeArrowheads="1"/>
          </p:cNvSpPr>
          <p:nvPr/>
        </p:nvSpPr>
        <p:spPr bwMode="auto">
          <a:xfrm>
            <a:off x="4583946" y="2553407"/>
            <a:ext cx="1640710"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p:txBody>
      </p:sp>
      <p:sp>
        <p:nvSpPr>
          <p:cNvPr id="7" name="AutoShape 6"/>
          <p:cNvSpPr>
            <a:spLocks noChangeArrowheads="1"/>
          </p:cNvSpPr>
          <p:nvPr/>
        </p:nvSpPr>
        <p:spPr bwMode="auto">
          <a:xfrm>
            <a:off x="914690" y="2542448"/>
            <a:ext cx="1603177"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p:txBody>
      </p:sp>
      <p:sp>
        <p:nvSpPr>
          <p:cNvPr id="8" name="AutoShape 9"/>
          <p:cNvSpPr>
            <a:spLocks noChangeArrowheads="1"/>
          </p:cNvSpPr>
          <p:nvPr/>
        </p:nvSpPr>
        <p:spPr bwMode="auto">
          <a:xfrm>
            <a:off x="2748425" y="1434342"/>
            <a:ext cx="1946332" cy="1118828"/>
          </a:xfrm>
          <a:prstGeom prst="chevron">
            <a:avLst>
              <a:gd name="adj" fmla="val 25780"/>
            </a:avLst>
          </a:prstGeom>
          <a:solidFill>
            <a:schemeClr val="accent1"/>
          </a:solidFill>
          <a:ln>
            <a:noFill/>
          </a:ln>
          <a:extLst/>
        </p:spPr>
        <p:txBody>
          <a:bodyPr wrap="none" anchor="ctr"/>
          <a:lstStyle/>
          <a:p>
            <a:pPr algn="ctr" defTabSz="910314"/>
            <a:r>
              <a:rPr lang="en-US" altLang="zh-CN" sz="2257" dirty="0">
                <a:solidFill>
                  <a:srgbClr val="F8F8F8"/>
                </a:solidFill>
                <a:latin typeface="微软雅黑" pitchFamily="34" charset="-122"/>
                <a:ea typeface="微软雅黑" pitchFamily="34" charset="-122"/>
              </a:rPr>
              <a:t>NO.2</a:t>
            </a:r>
          </a:p>
        </p:txBody>
      </p:sp>
      <p:sp>
        <p:nvSpPr>
          <p:cNvPr id="9" name="AutoShape 10"/>
          <p:cNvSpPr>
            <a:spLocks noChangeArrowheads="1"/>
          </p:cNvSpPr>
          <p:nvPr/>
        </p:nvSpPr>
        <p:spPr bwMode="auto">
          <a:xfrm>
            <a:off x="914690" y="1434342"/>
            <a:ext cx="1946332" cy="1118828"/>
          </a:xfrm>
          <a:prstGeom prst="homePlate">
            <a:avLst>
              <a:gd name="adj" fmla="val 30492"/>
            </a:avLst>
          </a:prstGeom>
          <a:solidFill>
            <a:schemeClr val="bg2"/>
          </a:solidFill>
          <a:ln>
            <a:noFill/>
          </a:ln>
          <a:extLst/>
        </p:spPr>
        <p:txBody>
          <a:bodyPr wrap="none" anchor="ctr"/>
          <a:lstStyle/>
          <a:p>
            <a:pPr algn="ctr" defTabSz="910314"/>
            <a:r>
              <a:rPr lang="en-US" altLang="zh-CN" sz="2257" dirty="0">
                <a:solidFill>
                  <a:srgbClr val="F8F8F8"/>
                </a:solidFill>
                <a:latin typeface="微软雅黑" pitchFamily="34" charset="-122"/>
                <a:ea typeface="微软雅黑" pitchFamily="34" charset="-122"/>
              </a:rPr>
              <a:t>NO.1</a:t>
            </a:r>
          </a:p>
        </p:txBody>
      </p:sp>
      <p:sp>
        <p:nvSpPr>
          <p:cNvPr id="10" name="AutoShape 11"/>
          <p:cNvSpPr>
            <a:spLocks noChangeArrowheads="1"/>
          </p:cNvSpPr>
          <p:nvPr/>
        </p:nvSpPr>
        <p:spPr bwMode="auto">
          <a:xfrm>
            <a:off x="4582159" y="1434342"/>
            <a:ext cx="1946332" cy="1118828"/>
          </a:xfrm>
          <a:prstGeom prst="chevron">
            <a:avLst>
              <a:gd name="adj" fmla="val 25780"/>
            </a:avLst>
          </a:prstGeom>
          <a:solidFill>
            <a:schemeClr val="accent2"/>
          </a:solidFill>
          <a:ln>
            <a:noFill/>
          </a:ln>
          <a:extLst/>
        </p:spPr>
        <p:txBody>
          <a:bodyPr wrap="none" anchor="ctr"/>
          <a:lstStyle/>
          <a:p>
            <a:pPr algn="ctr" defTabSz="910314"/>
            <a:r>
              <a:rPr lang="en-US" altLang="zh-CN" sz="2257">
                <a:solidFill>
                  <a:srgbClr val="F8F8F8"/>
                </a:solidFill>
                <a:latin typeface="微软雅黑" pitchFamily="34" charset="-122"/>
                <a:ea typeface="微软雅黑" pitchFamily="34" charset="-122"/>
              </a:rPr>
              <a:t>NO.3</a:t>
            </a:r>
          </a:p>
        </p:txBody>
      </p:sp>
      <p:sp>
        <p:nvSpPr>
          <p:cNvPr id="11" name="AutoShape 12"/>
          <p:cNvSpPr>
            <a:spLocks noChangeArrowheads="1"/>
          </p:cNvSpPr>
          <p:nvPr/>
        </p:nvSpPr>
        <p:spPr bwMode="auto">
          <a:xfrm>
            <a:off x="6414106" y="1434342"/>
            <a:ext cx="1946334" cy="1118828"/>
          </a:xfrm>
          <a:prstGeom prst="chevron">
            <a:avLst>
              <a:gd name="adj" fmla="val 25780"/>
            </a:avLst>
          </a:prstGeom>
          <a:solidFill>
            <a:schemeClr val="accent4"/>
          </a:solidFill>
          <a:ln>
            <a:noFill/>
          </a:ln>
          <a:extLst/>
        </p:spPr>
        <p:txBody>
          <a:bodyPr wrap="none" anchor="ctr"/>
          <a:lstStyle/>
          <a:p>
            <a:pPr algn="ctr" defTabSz="910314"/>
            <a:r>
              <a:rPr lang="en-US" altLang="zh-CN" sz="2257">
                <a:solidFill>
                  <a:srgbClr val="F8F8F8"/>
                </a:solidFill>
                <a:latin typeface="微软雅黑" pitchFamily="34" charset="-122"/>
                <a:ea typeface="微软雅黑" pitchFamily="34" charset="-122"/>
              </a:rPr>
              <a:t>NO.4</a:t>
            </a:r>
          </a:p>
        </p:txBody>
      </p:sp>
    </p:spTree>
    <p:extLst>
      <p:ext uri="{BB962C8B-B14F-4D97-AF65-F5344CB8AC3E}">
        <p14:creationId xmlns:p14="http://schemas.microsoft.com/office/powerpoint/2010/main" val="1409589291"/>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0-#ppt_w/2"/>
                                          </p:val>
                                        </p:tav>
                                        <p:tav tm="100000">
                                          <p:val>
                                            <p:strVal val="#ppt_x"/>
                                          </p:val>
                                        </p:tav>
                                      </p:tavLst>
                                    </p:anim>
                                    <p:anim calcmode="lin" valueType="num">
                                      <p:cBhvr additive="base">
                                        <p:cTn id="8" dur="3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0-#ppt_w/2"/>
                                          </p:val>
                                        </p:tav>
                                        <p:tav tm="100000">
                                          <p:val>
                                            <p:strVal val="#ppt_x"/>
                                          </p:val>
                                        </p:tav>
                                      </p:tavLst>
                                    </p:anim>
                                    <p:anim calcmode="lin" valueType="num">
                                      <p:cBhvr additive="base">
                                        <p:cTn id="17" dur="3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300" fill="hold"/>
                                        <p:tgtEl>
                                          <p:spTgt spid="10"/>
                                        </p:tgtEl>
                                        <p:attrNameLst>
                                          <p:attrName>ppt_x</p:attrName>
                                        </p:attrNameLst>
                                      </p:cBhvr>
                                      <p:tavLst>
                                        <p:tav tm="0">
                                          <p:val>
                                            <p:strVal val="0-#ppt_w/2"/>
                                          </p:val>
                                        </p:tav>
                                        <p:tav tm="100000">
                                          <p:val>
                                            <p:strVal val="#ppt_x"/>
                                          </p:val>
                                        </p:tav>
                                      </p:tavLst>
                                    </p:anim>
                                    <p:anim calcmode="lin" valueType="num">
                                      <p:cBhvr additive="base">
                                        <p:cTn id="26" dur="3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9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24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0-#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06211596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502697" y="3401752"/>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634787" y="1720465"/>
            <a:ext cx="1613805" cy="1613805"/>
            <a:chOff x="2966907" y="1954657"/>
            <a:chExt cx="1613805" cy="1613805"/>
          </a:xfrm>
        </p:grpSpPr>
        <p:sp>
          <p:nvSpPr>
            <p:cNvPr id="15" name="任意多边形 14"/>
            <p:cNvSpPr/>
            <p:nvPr/>
          </p:nvSpPr>
          <p:spPr>
            <a:xfrm>
              <a:off x="2966907"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FCC72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11"/>
            <p:cNvSpPr>
              <a:spLocks noEditPoints="1"/>
            </p:cNvSpPr>
            <p:nvPr/>
          </p:nvSpPr>
          <p:spPr bwMode="auto">
            <a:xfrm>
              <a:off x="3703056" y="2173110"/>
              <a:ext cx="190210" cy="276747"/>
            </a:xfrm>
            <a:custGeom>
              <a:avLst/>
              <a:gdLst>
                <a:gd name="T0" fmla="*/ 132 w 153"/>
                <a:gd name="T1" fmla="*/ 0 h 222"/>
                <a:gd name="T2" fmla="*/ 21 w 153"/>
                <a:gd name="T3" fmla="*/ 0 h 222"/>
                <a:gd name="T4" fmla="*/ 0 w 153"/>
                <a:gd name="T5" fmla="*/ 21 h 222"/>
                <a:gd name="T6" fmla="*/ 0 w 153"/>
                <a:gd name="T7" fmla="*/ 202 h 222"/>
                <a:gd name="T8" fmla="*/ 21 w 153"/>
                <a:gd name="T9" fmla="*/ 222 h 222"/>
                <a:gd name="T10" fmla="*/ 132 w 153"/>
                <a:gd name="T11" fmla="*/ 222 h 222"/>
                <a:gd name="T12" fmla="*/ 153 w 153"/>
                <a:gd name="T13" fmla="*/ 202 h 222"/>
                <a:gd name="T14" fmla="*/ 153 w 153"/>
                <a:gd name="T15" fmla="*/ 21 h 222"/>
                <a:gd name="T16" fmla="*/ 132 w 153"/>
                <a:gd name="T17" fmla="*/ 0 h 222"/>
                <a:gd name="T18" fmla="*/ 139 w 153"/>
                <a:gd name="T19" fmla="*/ 202 h 222"/>
                <a:gd name="T20" fmla="*/ 132 w 153"/>
                <a:gd name="T21" fmla="*/ 208 h 222"/>
                <a:gd name="T22" fmla="*/ 21 w 153"/>
                <a:gd name="T23" fmla="*/ 208 h 222"/>
                <a:gd name="T24" fmla="*/ 14 w 153"/>
                <a:gd name="T25" fmla="*/ 202 h 222"/>
                <a:gd name="T26" fmla="*/ 14 w 153"/>
                <a:gd name="T27" fmla="*/ 188 h 222"/>
                <a:gd name="T28" fmla="*/ 139 w 153"/>
                <a:gd name="T29" fmla="*/ 188 h 222"/>
                <a:gd name="T30" fmla="*/ 139 w 153"/>
                <a:gd name="T31" fmla="*/ 202 h 222"/>
                <a:gd name="T32" fmla="*/ 139 w 153"/>
                <a:gd name="T33" fmla="*/ 181 h 222"/>
                <a:gd name="T34" fmla="*/ 14 w 153"/>
                <a:gd name="T35" fmla="*/ 181 h 222"/>
                <a:gd name="T36" fmla="*/ 14 w 153"/>
                <a:gd name="T37" fmla="*/ 41 h 222"/>
                <a:gd name="T38" fmla="*/ 139 w 153"/>
                <a:gd name="T39" fmla="*/ 41 h 222"/>
                <a:gd name="T40" fmla="*/ 139 w 153"/>
                <a:gd name="T41" fmla="*/ 181 h 222"/>
                <a:gd name="T42" fmla="*/ 139 w 153"/>
                <a:gd name="T43" fmla="*/ 34 h 222"/>
                <a:gd name="T44" fmla="*/ 14 w 153"/>
                <a:gd name="T45" fmla="*/ 34 h 222"/>
                <a:gd name="T46" fmla="*/ 14 w 153"/>
                <a:gd name="T47" fmla="*/ 21 h 222"/>
                <a:gd name="T48" fmla="*/ 21 w 153"/>
                <a:gd name="T49" fmla="*/ 14 h 222"/>
                <a:gd name="T50" fmla="*/ 132 w 153"/>
                <a:gd name="T51" fmla="*/ 14 h 222"/>
                <a:gd name="T52" fmla="*/ 139 w 153"/>
                <a:gd name="T53" fmla="*/ 21 h 222"/>
                <a:gd name="T54" fmla="*/ 139 w 153"/>
                <a:gd name="T55"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222">
                  <a:moveTo>
                    <a:pt x="132" y="0"/>
                  </a:moveTo>
                  <a:cubicBezTo>
                    <a:pt x="21" y="0"/>
                    <a:pt x="21" y="0"/>
                    <a:pt x="21" y="0"/>
                  </a:cubicBezTo>
                  <a:cubicBezTo>
                    <a:pt x="9" y="0"/>
                    <a:pt x="0" y="9"/>
                    <a:pt x="0" y="21"/>
                  </a:cubicBezTo>
                  <a:cubicBezTo>
                    <a:pt x="0" y="202"/>
                    <a:pt x="0" y="202"/>
                    <a:pt x="0" y="202"/>
                  </a:cubicBezTo>
                  <a:cubicBezTo>
                    <a:pt x="0" y="213"/>
                    <a:pt x="9" y="222"/>
                    <a:pt x="21" y="222"/>
                  </a:cubicBezTo>
                  <a:cubicBezTo>
                    <a:pt x="132" y="222"/>
                    <a:pt x="132" y="222"/>
                    <a:pt x="132" y="222"/>
                  </a:cubicBezTo>
                  <a:cubicBezTo>
                    <a:pt x="143" y="222"/>
                    <a:pt x="153" y="213"/>
                    <a:pt x="153" y="202"/>
                  </a:cubicBezTo>
                  <a:cubicBezTo>
                    <a:pt x="153" y="21"/>
                    <a:pt x="153" y="21"/>
                    <a:pt x="153" y="21"/>
                  </a:cubicBezTo>
                  <a:cubicBezTo>
                    <a:pt x="153" y="9"/>
                    <a:pt x="143" y="0"/>
                    <a:pt x="132" y="0"/>
                  </a:cubicBezTo>
                  <a:close/>
                  <a:moveTo>
                    <a:pt x="139" y="202"/>
                  </a:moveTo>
                  <a:cubicBezTo>
                    <a:pt x="139" y="205"/>
                    <a:pt x="136" y="208"/>
                    <a:pt x="132" y="208"/>
                  </a:cubicBezTo>
                  <a:cubicBezTo>
                    <a:pt x="21" y="208"/>
                    <a:pt x="21" y="208"/>
                    <a:pt x="21" y="208"/>
                  </a:cubicBezTo>
                  <a:cubicBezTo>
                    <a:pt x="17" y="208"/>
                    <a:pt x="14" y="205"/>
                    <a:pt x="14" y="202"/>
                  </a:cubicBezTo>
                  <a:cubicBezTo>
                    <a:pt x="14" y="188"/>
                    <a:pt x="14" y="188"/>
                    <a:pt x="14" y="188"/>
                  </a:cubicBezTo>
                  <a:cubicBezTo>
                    <a:pt x="139" y="188"/>
                    <a:pt x="139" y="188"/>
                    <a:pt x="139" y="188"/>
                  </a:cubicBezTo>
                  <a:lnTo>
                    <a:pt x="139" y="202"/>
                  </a:lnTo>
                  <a:close/>
                  <a:moveTo>
                    <a:pt x="139" y="181"/>
                  </a:moveTo>
                  <a:cubicBezTo>
                    <a:pt x="14" y="181"/>
                    <a:pt x="14" y="181"/>
                    <a:pt x="14" y="181"/>
                  </a:cubicBezTo>
                  <a:cubicBezTo>
                    <a:pt x="14" y="41"/>
                    <a:pt x="14" y="41"/>
                    <a:pt x="14" y="41"/>
                  </a:cubicBezTo>
                  <a:cubicBezTo>
                    <a:pt x="139" y="41"/>
                    <a:pt x="139" y="41"/>
                    <a:pt x="139" y="41"/>
                  </a:cubicBezTo>
                  <a:lnTo>
                    <a:pt x="139" y="181"/>
                  </a:lnTo>
                  <a:close/>
                  <a:moveTo>
                    <a:pt x="139" y="34"/>
                  </a:moveTo>
                  <a:cubicBezTo>
                    <a:pt x="14" y="34"/>
                    <a:pt x="14" y="34"/>
                    <a:pt x="14" y="34"/>
                  </a:cubicBezTo>
                  <a:cubicBezTo>
                    <a:pt x="14" y="21"/>
                    <a:pt x="14" y="21"/>
                    <a:pt x="14" y="21"/>
                  </a:cubicBezTo>
                  <a:cubicBezTo>
                    <a:pt x="14" y="17"/>
                    <a:pt x="17" y="14"/>
                    <a:pt x="21" y="14"/>
                  </a:cubicBezTo>
                  <a:cubicBezTo>
                    <a:pt x="132" y="14"/>
                    <a:pt x="132" y="14"/>
                    <a:pt x="132" y="14"/>
                  </a:cubicBezTo>
                  <a:cubicBezTo>
                    <a:pt x="136" y="14"/>
                    <a:pt x="139" y="17"/>
                    <a:pt x="139" y="21"/>
                  </a:cubicBezTo>
                  <a:lnTo>
                    <a:pt x="139" y="34"/>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3481645"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3375787"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3441376" y="3097034"/>
              <a:ext cx="877163" cy="300082"/>
            </a:xfrm>
            <a:prstGeom prst="rect">
              <a:avLst/>
            </a:prstGeom>
            <a:noFill/>
          </p:spPr>
          <p:txBody>
            <a:bodyPr wrap="none" rtlCol="0">
              <a:spAutoFit/>
            </a:bodyPr>
            <a:lstStyle/>
            <a:p>
              <a:r>
                <a:rPr lang="zh-CN" altLang="en-US" b="1" dirty="0" smtClean="0">
                  <a:solidFill>
                    <a:schemeClr val="bg1"/>
                  </a:solidFill>
                </a:rPr>
                <a:t>第二部分</a:t>
              </a:r>
              <a:endParaRPr lang="zh-CN" altLang="en-US" b="1" dirty="0">
                <a:solidFill>
                  <a:schemeClr val="bg1"/>
                </a:solidFill>
              </a:endParaRPr>
            </a:p>
          </p:txBody>
        </p:sp>
      </p:grpSp>
    </p:spTree>
    <p:extLst>
      <p:ext uri="{BB962C8B-B14F-4D97-AF65-F5344CB8AC3E}">
        <p14:creationId xmlns:p14="http://schemas.microsoft.com/office/powerpoint/2010/main" val="113280902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rgbClr val="5A5959"/>
                  </a:solidFill>
                  <a:latin typeface="Calibri"/>
                  <a:ea typeface="微软雅黑"/>
                </a:rPr>
                <a:t>单击此处添加文本</a:t>
              </a:r>
              <a:endParaRPr lang="en-US" sz="1787" kern="0" dirty="0">
                <a:solidFill>
                  <a:srgbClr val="5A5959"/>
                </a:solidFill>
                <a:latin typeface="Calibri"/>
                <a:ea typeface="微软雅黑"/>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223" kern="0" dirty="0">
                  <a:solidFill>
                    <a:srgbClr val="5A5959"/>
                  </a:solidFill>
                  <a:latin typeface="Calibri"/>
                  <a:ea typeface="微软雅黑"/>
                </a:rPr>
                <a:t>单击此处添加文本</a:t>
              </a:r>
              <a:endParaRPr lang="en-US" altLang="zh-CN" sz="1223" kern="0" dirty="0">
                <a:solidFill>
                  <a:srgbClr val="5A5959"/>
                </a:solidFill>
                <a:latin typeface="Calibri"/>
                <a:ea typeface="微软雅黑"/>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fontAlgn="base">
              <a:spcBef>
                <a:spcPct val="0"/>
              </a:spcBef>
              <a:spcAft>
                <a:spcPct val="0"/>
              </a:spcAft>
              <a:defRPr/>
            </a:pPr>
            <a:endParaRPr lang="en-US" sz="1411" kern="0" dirty="0">
              <a:solidFill>
                <a:sysClr val="window" lastClr="FFFFFF"/>
              </a:solidFill>
              <a:latin typeface="微软雅黑" pitchFamily="34" charset="-122"/>
              <a:ea typeface="微软雅黑" pitchFamily="34" charset="-122"/>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403482471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4" name="TextBox 33"/>
          <p:cNvSpPr txBox="1"/>
          <p:nvPr/>
        </p:nvSpPr>
        <p:spPr>
          <a:xfrm>
            <a:off x="3157884" y="1417164"/>
            <a:ext cx="54694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A</a:t>
            </a:r>
            <a:endParaRPr lang="zh-CN" altLang="en-US" sz="3762" b="1" dirty="0">
              <a:solidFill>
                <a:srgbClr val="FFC000"/>
              </a:solidFill>
              <a:latin typeface="微软雅黑"/>
              <a:ea typeface="微软雅黑"/>
            </a:endParaRPr>
          </a:p>
        </p:txBody>
      </p:sp>
      <p:sp>
        <p:nvSpPr>
          <p:cNvPr id="35" name="TextBox 34"/>
          <p:cNvSpPr txBox="1"/>
          <p:nvPr/>
        </p:nvSpPr>
        <p:spPr>
          <a:xfrm>
            <a:off x="3157884" y="3689236"/>
            <a:ext cx="51488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B</a:t>
            </a:r>
            <a:endParaRPr lang="zh-CN" altLang="en-US" sz="3762" b="1" dirty="0">
              <a:solidFill>
                <a:srgbClr val="FFC000"/>
              </a:solidFill>
              <a:latin typeface="微软雅黑"/>
              <a:ea typeface="微软雅黑"/>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defTabSz="910314">
              <a:lnSpc>
                <a:spcPct val="150000"/>
              </a:lnSpc>
            </a:pPr>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910314"/>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419087003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单击填加问题三？</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单击填加问题一？</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pPr defTabSz="910314"/>
            <a:endParaRPr lang="en-US" sz="1787" dirty="0">
              <a:solidFill>
                <a:prstClr val="black"/>
              </a:solidFill>
              <a:latin typeface="Arial"/>
              <a:ea typeface="微软雅黑"/>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单击填加问题四？</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单击填加问题二？</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Tree>
    <p:extLst>
      <p:ext uri="{BB962C8B-B14F-4D97-AF65-F5344CB8AC3E}">
        <p14:creationId xmlns:p14="http://schemas.microsoft.com/office/powerpoint/2010/main" val="185239738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defTabSz="910314">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defTabSz="910314">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latin typeface="Arial"/>
                <a:ea typeface="微软雅黑"/>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srgbClr val="00B0F0"/>
                  </a:solidFill>
                  <a:latin typeface="Arial"/>
                  <a:ea typeface="微软雅黑"/>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sp>
        <p:nvSpPr>
          <p:cNvPr id="69" name="矩形 68"/>
          <p:cNvSpPr/>
          <p:nvPr/>
        </p:nvSpPr>
        <p:spPr>
          <a:xfrm>
            <a:off x="4996637" y="3519942"/>
            <a:ext cx="3164946" cy="1146276"/>
          </a:xfrm>
          <a:prstGeom prst="rect">
            <a:avLst/>
          </a:prstGeom>
        </p:spPr>
        <p:txBody>
          <a:bodyPr wrap="square">
            <a:spAutoFit/>
          </a:bodyPr>
          <a:lstStyle/>
          <a:p>
            <a:pPr defTabSz="910314">
              <a:lnSpc>
                <a:spcPct val="130000"/>
              </a:lnSpc>
            </a:pPr>
            <a:r>
              <a:rPr lang="zh-CN" altLang="en-US" sz="1693" dirty="0">
                <a:solidFill>
                  <a:srgbClr val="00B0F0"/>
                </a:solidFill>
                <a:latin typeface="微软雅黑" pitchFamily="34" charset="-122"/>
                <a:ea typeface="微软雅黑" pitchFamily="34" charset="-122"/>
              </a:rPr>
              <a:t>单击填加标题</a:t>
            </a:r>
            <a:endParaRPr lang="en-US" altLang="zh-CN" sz="1693" dirty="0">
              <a:solidFill>
                <a:srgbClr val="00B0F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0" name="矩形 69"/>
          <p:cNvSpPr/>
          <p:nvPr/>
        </p:nvSpPr>
        <p:spPr>
          <a:xfrm>
            <a:off x="6603840" y="1190360"/>
            <a:ext cx="2302751" cy="1372171"/>
          </a:xfrm>
          <a:prstGeom prst="rect">
            <a:avLst/>
          </a:prstGeom>
        </p:spPr>
        <p:txBody>
          <a:bodyPr wrap="square">
            <a:spAutoFit/>
          </a:bodyPr>
          <a:lstStyle/>
          <a:p>
            <a:pPr defTabSz="910314">
              <a:lnSpc>
                <a:spcPct val="130000"/>
              </a:lnSpc>
            </a:pPr>
            <a:r>
              <a:rPr lang="zh-CN" altLang="en-US" sz="1693" dirty="0">
                <a:solidFill>
                  <a:srgbClr val="FF6600"/>
                </a:solidFill>
                <a:latin typeface="微软雅黑" pitchFamily="34" charset="-122"/>
                <a:ea typeface="微软雅黑" pitchFamily="34" charset="-122"/>
              </a:rPr>
              <a:t>单击填加标题</a:t>
            </a:r>
            <a:endParaRPr lang="en-US" altLang="zh-CN" sz="1693" dirty="0">
              <a:solidFill>
                <a:srgbClr val="FF66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1" name="矩形 70"/>
          <p:cNvSpPr/>
          <p:nvPr/>
        </p:nvSpPr>
        <p:spPr>
          <a:xfrm>
            <a:off x="508322" y="1950399"/>
            <a:ext cx="2302751" cy="1372171"/>
          </a:xfrm>
          <a:prstGeom prst="rect">
            <a:avLst/>
          </a:prstGeom>
        </p:spPr>
        <p:txBody>
          <a:bodyPr wrap="square">
            <a:spAutoFit/>
          </a:bodyPr>
          <a:lstStyle/>
          <a:p>
            <a:pPr defTabSz="910314">
              <a:lnSpc>
                <a:spcPct val="130000"/>
              </a:lnSpc>
            </a:pPr>
            <a:r>
              <a:rPr lang="zh-CN" altLang="en-US" sz="1693" dirty="0">
                <a:solidFill>
                  <a:srgbClr val="FF0000"/>
                </a:solidFill>
                <a:latin typeface="微软雅黑" pitchFamily="34" charset="-122"/>
                <a:ea typeface="微软雅黑" pitchFamily="34" charset="-122"/>
              </a:rPr>
              <a:t>单击填加标题</a:t>
            </a:r>
            <a:endParaRPr lang="en-US" altLang="zh-CN" sz="1693" dirty="0">
              <a:solidFill>
                <a:srgbClr val="FF00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95350847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818899" y="1366301"/>
            <a:ext cx="2410411" cy="2830920"/>
            <a:chOff x="5904234" y="1111767"/>
            <a:chExt cx="2562736" cy="3009818"/>
          </a:xfrm>
        </p:grpSpPr>
        <p:sp>
          <p:nvSpPr>
            <p:cNvPr id="40" name="Presentation Title Rectangle"/>
            <p:cNvSpPr txBox="1">
              <a:spLocks/>
            </p:cNvSpPr>
            <p:nvPr/>
          </p:nvSpPr>
          <p:spPr>
            <a:xfrm>
              <a:off x="5958567" y="3137573"/>
              <a:ext cx="2508403" cy="808922"/>
            </a:xfrm>
            <a:prstGeom prst="rect">
              <a:avLst/>
            </a:prstGeom>
            <a:solidFill>
              <a:srgbClr val="A9A9A9"/>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p:txBody>
        </p:sp>
        <p:sp>
          <p:nvSpPr>
            <p:cNvPr id="41" name="Presentation Title Rectangle"/>
            <p:cNvSpPr txBox="1">
              <a:spLocks/>
            </p:cNvSpPr>
            <p:nvPr/>
          </p:nvSpPr>
          <p:spPr>
            <a:xfrm>
              <a:off x="5904234" y="3164732"/>
              <a:ext cx="2508403" cy="956853"/>
            </a:xfrm>
            <a:prstGeom prst="rect">
              <a:avLst/>
            </a:prstGeom>
            <a:noFill/>
            <a:effectLst/>
          </p:spPr>
          <p:txBody>
            <a:bodyPr lIns="129007" tIns="43002" rIns="43002" bIns="43002"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lgn="ctr" defTabSz="860050">
                <a:lnSpc>
                  <a:spcPct val="110000"/>
                </a:lnSpc>
                <a:defRPr/>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a:p>
              <a:pPr algn="ctr" defTabSz="860085">
                <a:lnSpc>
                  <a:spcPct val="110000"/>
                </a:lnSpc>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a:p>
              <a:pPr algn="ctr" defTabSz="860085">
                <a:lnSpc>
                  <a:spcPct val="110000"/>
                </a:lnSpc>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p:txBody>
        </p:sp>
        <p:sp>
          <p:nvSpPr>
            <p:cNvPr id="42" name="Presentation Title Rectangle"/>
            <p:cNvSpPr txBox="1">
              <a:spLocks/>
            </p:cNvSpPr>
            <p:nvPr/>
          </p:nvSpPr>
          <p:spPr>
            <a:xfrm>
              <a:off x="5958567" y="1111767"/>
              <a:ext cx="2508403" cy="1965593"/>
            </a:xfrm>
            <a:prstGeom prst="rect">
              <a:avLst/>
            </a:prstGeom>
            <a:solidFill>
              <a:schemeClr val="accent4"/>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45149">
                <a:defRPr/>
              </a:pPr>
              <a:r>
                <a:rPr lang="zh-CN" altLang="en-US" sz="2257" b="1" dirty="0">
                  <a:latin typeface="Segoe UI Light" pitchFamily="34" charset="0"/>
                  <a:ea typeface="微软雅黑"/>
                  <a:cs typeface="Segoe UI" pitchFamily="34" charset="0"/>
                </a:rPr>
                <a:t>主题三</a:t>
              </a:r>
              <a:endParaRPr lang="en-US" altLang="zh-CN" sz="2257" b="1" dirty="0">
                <a:latin typeface="Segoe UI Light" pitchFamily="34" charset="0"/>
                <a:ea typeface="微软雅黑"/>
                <a:cs typeface="Segoe UI" pitchFamily="34" charset="0"/>
              </a:endParaRPr>
            </a:p>
          </p:txBody>
        </p:sp>
        <p:pic>
          <p:nvPicPr>
            <p:cNvPr id="43" name="Picture 6" descr="\\MAGNUM\Projects\Microsoft\Cloud Power FY12\Design\Icons\PNGs\Virtual_Network.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6561666" y="1582921"/>
              <a:ext cx="1302206" cy="1301867"/>
            </a:xfrm>
            <a:prstGeom prst="rect">
              <a:avLst/>
            </a:prstGeom>
            <a:noFill/>
          </p:spPr>
        </p:pic>
      </p:grpSp>
      <p:grpSp>
        <p:nvGrpSpPr>
          <p:cNvPr id="44" name="组合 43"/>
          <p:cNvGrpSpPr/>
          <p:nvPr/>
        </p:nvGrpSpPr>
        <p:grpSpPr>
          <a:xfrm>
            <a:off x="693610" y="1366301"/>
            <a:ext cx="2597823" cy="2830920"/>
            <a:chOff x="455055" y="1111767"/>
            <a:chExt cx="2761991" cy="3009818"/>
          </a:xfrm>
        </p:grpSpPr>
        <p:sp>
          <p:nvSpPr>
            <p:cNvPr id="45" name="Presentation Title Rectangle"/>
            <p:cNvSpPr txBox="1">
              <a:spLocks/>
            </p:cNvSpPr>
            <p:nvPr/>
          </p:nvSpPr>
          <p:spPr>
            <a:xfrm>
              <a:off x="677025" y="3137573"/>
              <a:ext cx="2507182" cy="808922"/>
            </a:xfrm>
            <a:prstGeom prst="rect">
              <a:avLst/>
            </a:prstGeom>
            <a:solidFill>
              <a:srgbClr val="A9A9A9"/>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p:txBody>
        </p:sp>
        <p:sp>
          <p:nvSpPr>
            <p:cNvPr id="46" name="Presentation Title Rectangle"/>
            <p:cNvSpPr txBox="1">
              <a:spLocks/>
            </p:cNvSpPr>
            <p:nvPr/>
          </p:nvSpPr>
          <p:spPr>
            <a:xfrm>
              <a:off x="455055" y="3164732"/>
              <a:ext cx="2761991" cy="956853"/>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defTabSz="860050">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defTabSz="860050">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p:txBody>
        </p:sp>
        <p:sp>
          <p:nvSpPr>
            <p:cNvPr id="47" name="Presentation Title Rectangle"/>
            <p:cNvSpPr txBox="1">
              <a:spLocks/>
            </p:cNvSpPr>
            <p:nvPr/>
          </p:nvSpPr>
          <p:spPr>
            <a:xfrm>
              <a:off x="677025" y="1111767"/>
              <a:ext cx="2507182" cy="1965593"/>
            </a:xfrm>
            <a:prstGeom prst="rect">
              <a:avLst/>
            </a:prstGeom>
            <a:solidFill>
              <a:schemeClr val="accent1"/>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r>
                <a:rPr lang="zh-CN" altLang="en-US" sz="2257" kern="0" spc="0" dirty="0">
                  <a:latin typeface="Segoe UI Light" pitchFamily="34" charset="0"/>
                  <a:ea typeface="微软雅黑"/>
                  <a:cs typeface="Segoe UI" pitchFamily="34" charset="0"/>
                </a:rPr>
                <a:t>主题一</a:t>
              </a:r>
              <a:endParaRPr lang="en-US" sz="2257" kern="0" spc="0" dirty="0">
                <a:latin typeface="Segoe UI Light" pitchFamily="34" charset="0"/>
                <a:ea typeface="微软雅黑"/>
                <a:cs typeface="Segoe UI" pitchFamily="34" charset="0"/>
              </a:endParaRPr>
            </a:p>
          </p:txBody>
        </p:sp>
        <p:pic>
          <p:nvPicPr>
            <p:cNvPr id="48" name="Picture 2" descr="\\MAGNUM\Projects\Microsoft\Cloud Power FY12\Design\Icons\PNGs\Cloud_on_your_terms.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tretch>
              <a:fillRect/>
            </a:stretch>
          </p:blipFill>
          <p:spPr bwMode="auto">
            <a:xfrm>
              <a:off x="854415" y="1111768"/>
              <a:ext cx="2105242" cy="2203748"/>
            </a:xfrm>
            <a:prstGeom prst="rect">
              <a:avLst/>
            </a:prstGeom>
            <a:noFill/>
            <a:ln>
              <a:noFill/>
            </a:ln>
          </p:spPr>
        </p:pic>
      </p:grpSp>
      <p:grpSp>
        <p:nvGrpSpPr>
          <p:cNvPr id="49" name="组合 48"/>
          <p:cNvGrpSpPr/>
          <p:nvPr/>
        </p:nvGrpSpPr>
        <p:grpSpPr>
          <a:xfrm>
            <a:off x="3335093" y="1366301"/>
            <a:ext cx="2410409" cy="2830920"/>
            <a:chOff x="3263465" y="1111767"/>
            <a:chExt cx="2562733" cy="3009818"/>
          </a:xfrm>
        </p:grpSpPr>
        <p:sp>
          <p:nvSpPr>
            <p:cNvPr id="50" name="Presentation Title Rectangle"/>
            <p:cNvSpPr txBox="1">
              <a:spLocks/>
            </p:cNvSpPr>
            <p:nvPr/>
          </p:nvSpPr>
          <p:spPr>
            <a:xfrm>
              <a:off x="3317797" y="3137573"/>
              <a:ext cx="2508401" cy="808922"/>
            </a:xfrm>
            <a:prstGeom prst="rect">
              <a:avLst/>
            </a:prstGeom>
            <a:solidFill>
              <a:srgbClr val="A9A9A9"/>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p:txBody>
        </p:sp>
        <p:sp>
          <p:nvSpPr>
            <p:cNvPr id="51" name="Presentation Title Rectangle"/>
            <p:cNvSpPr txBox="1">
              <a:spLocks/>
            </p:cNvSpPr>
            <p:nvPr/>
          </p:nvSpPr>
          <p:spPr>
            <a:xfrm>
              <a:off x="3263465" y="3164732"/>
              <a:ext cx="2508401" cy="956853"/>
            </a:xfrm>
            <a:prstGeom prst="rect">
              <a:avLst/>
            </a:prstGeom>
            <a:noFill/>
            <a:effectLst/>
          </p:spPr>
          <p:txBody>
            <a:bodyPr lIns="129007" tIns="43002" rIns="43002" bIns="43002"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algn="ctr" defTabSz="860050">
                <a:lnSpc>
                  <a:spcPct val="110000"/>
                </a:lnSpc>
                <a:defRPr/>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a:p>
              <a:pPr algn="ctr" defTabSz="910314">
                <a:lnSpc>
                  <a:spcPct val="110000"/>
                </a:lnSpc>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a:p>
              <a:pPr algn="ctr" defTabSz="910314">
                <a:lnSpc>
                  <a:spcPct val="110000"/>
                </a:lnSpc>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p:txBody>
        </p:sp>
        <p:sp>
          <p:nvSpPr>
            <p:cNvPr id="52" name="Presentation Title Rectangle"/>
            <p:cNvSpPr txBox="1">
              <a:spLocks/>
            </p:cNvSpPr>
            <p:nvPr/>
          </p:nvSpPr>
          <p:spPr>
            <a:xfrm>
              <a:off x="3317797" y="1111767"/>
              <a:ext cx="2508401" cy="1965593"/>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r>
                <a:rPr lang="zh-CN" altLang="en-US" sz="2257" kern="0" dirty="0">
                  <a:latin typeface="Segoe UI Light" pitchFamily="34" charset="0"/>
                  <a:ea typeface="微软雅黑"/>
                  <a:cs typeface="Segoe UI" pitchFamily="34" charset="0"/>
                </a:rPr>
                <a:t>主题二</a:t>
              </a:r>
              <a:endParaRPr lang="en-US" altLang="zh-CN" sz="2257" kern="0" dirty="0">
                <a:latin typeface="Segoe UI Light" pitchFamily="34" charset="0"/>
                <a:ea typeface="微软雅黑"/>
                <a:cs typeface="Segoe UI" pitchFamily="34" charset="0"/>
              </a:endParaRPr>
            </a:p>
          </p:txBody>
        </p:sp>
        <p:sp>
          <p:nvSpPr>
            <p:cNvPr id="53"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860085">
                <a:defRPr/>
              </a:pPr>
              <a:endParaRPr lang="en-US" sz="1129" kern="0" dirty="0">
                <a:solidFill>
                  <a:sysClr val="windowText" lastClr="000000"/>
                </a:solidFill>
                <a:latin typeface="Arial"/>
                <a:ea typeface="微软雅黑"/>
              </a:endParaRPr>
            </a:p>
          </p:txBody>
        </p:sp>
      </p:grpSp>
    </p:spTree>
    <p:extLst>
      <p:ext uri="{BB962C8B-B14F-4D97-AF65-F5344CB8AC3E}">
        <p14:creationId xmlns:p14="http://schemas.microsoft.com/office/powerpoint/2010/main" val="23288511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1"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p:tgtEl>
                                          <p:spTgt spid="49"/>
                                        </p:tgtEl>
                                        <p:attrNameLst>
                                          <p:attrName>ppt_y</p:attrName>
                                        </p:attrNameLst>
                                      </p:cBhvr>
                                      <p:tavLst>
                                        <p:tav tm="0">
                                          <p:val>
                                            <p:strVal val="#ppt_y-#ppt_h*1.125000"/>
                                          </p:val>
                                        </p:tav>
                                        <p:tav tm="100000">
                                          <p:val>
                                            <p:strVal val="#ppt_y"/>
                                          </p:val>
                                        </p:tav>
                                      </p:tavLst>
                                    </p:anim>
                                    <p:animEffect transition="in" filter="wipe(down)">
                                      <p:cBhvr>
                                        <p:cTn id="12" dur="500"/>
                                        <p:tgtEl>
                                          <p:spTgt spid="49"/>
                                        </p:tgtEl>
                                      </p:cBhvr>
                                    </p:animEffect>
                                  </p:childTnLst>
                                </p:cTn>
                              </p:par>
                              <p:par>
                                <p:cTn id="13" presetID="12" presetClass="entr" presetSubtype="4"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454840" y="3421304"/>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483251" y="1626614"/>
            <a:ext cx="1613805" cy="1613805"/>
            <a:chOff x="4257951" y="1954657"/>
            <a:chExt cx="1613805" cy="1613805"/>
          </a:xfrm>
        </p:grpSpPr>
        <p:sp>
          <p:nvSpPr>
            <p:cNvPr id="15" name="任意多边形 14"/>
            <p:cNvSpPr/>
            <p:nvPr/>
          </p:nvSpPr>
          <p:spPr>
            <a:xfrm>
              <a:off x="4257951"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10"/>
            <p:cNvSpPr>
              <a:spLocks noEditPoints="1"/>
            </p:cNvSpPr>
            <p:nvPr/>
          </p:nvSpPr>
          <p:spPr bwMode="auto">
            <a:xfrm>
              <a:off x="4918287" y="2203790"/>
              <a:ext cx="328455" cy="215328"/>
            </a:xfrm>
            <a:custGeom>
              <a:avLst/>
              <a:gdLst>
                <a:gd name="T0" fmla="*/ 254 w 290"/>
                <a:gd name="T1" fmla="*/ 0 h 190"/>
                <a:gd name="T2" fmla="*/ 36 w 290"/>
                <a:gd name="T3" fmla="*/ 0 h 190"/>
                <a:gd name="T4" fmla="*/ 0 w 290"/>
                <a:gd name="T5" fmla="*/ 36 h 190"/>
                <a:gd name="T6" fmla="*/ 0 w 290"/>
                <a:gd name="T7" fmla="*/ 154 h 190"/>
                <a:gd name="T8" fmla="*/ 36 w 290"/>
                <a:gd name="T9" fmla="*/ 190 h 190"/>
                <a:gd name="T10" fmla="*/ 254 w 290"/>
                <a:gd name="T11" fmla="*/ 190 h 190"/>
                <a:gd name="T12" fmla="*/ 290 w 290"/>
                <a:gd name="T13" fmla="*/ 154 h 190"/>
                <a:gd name="T14" fmla="*/ 290 w 290"/>
                <a:gd name="T15" fmla="*/ 36 h 190"/>
                <a:gd name="T16" fmla="*/ 254 w 290"/>
                <a:gd name="T17" fmla="*/ 0 h 190"/>
                <a:gd name="T18" fmla="*/ 18 w 290"/>
                <a:gd name="T19" fmla="*/ 47 h 190"/>
                <a:gd name="T20" fmla="*/ 81 w 290"/>
                <a:gd name="T21" fmla="*/ 95 h 190"/>
                <a:gd name="T22" fmla="*/ 18 w 290"/>
                <a:gd name="T23" fmla="*/ 143 h 190"/>
                <a:gd name="T24" fmla="*/ 18 w 290"/>
                <a:gd name="T25" fmla="*/ 47 h 190"/>
                <a:gd name="T26" fmla="*/ 272 w 290"/>
                <a:gd name="T27" fmla="*/ 154 h 190"/>
                <a:gd name="T28" fmla="*/ 254 w 290"/>
                <a:gd name="T29" fmla="*/ 172 h 190"/>
                <a:gd name="T30" fmla="*/ 36 w 290"/>
                <a:gd name="T31" fmla="*/ 172 h 190"/>
                <a:gd name="T32" fmla="*/ 18 w 290"/>
                <a:gd name="T33" fmla="*/ 154 h 190"/>
                <a:gd name="T34" fmla="*/ 89 w 290"/>
                <a:gd name="T35" fmla="*/ 101 h 190"/>
                <a:gd name="T36" fmla="*/ 129 w 290"/>
                <a:gd name="T37" fmla="*/ 131 h 190"/>
                <a:gd name="T38" fmla="*/ 145 w 290"/>
                <a:gd name="T39" fmla="*/ 136 h 190"/>
                <a:gd name="T40" fmla="*/ 161 w 290"/>
                <a:gd name="T41" fmla="*/ 131 h 190"/>
                <a:gd name="T42" fmla="*/ 201 w 290"/>
                <a:gd name="T43" fmla="*/ 101 h 190"/>
                <a:gd name="T44" fmla="*/ 272 w 290"/>
                <a:gd name="T45" fmla="*/ 154 h 190"/>
                <a:gd name="T46" fmla="*/ 272 w 290"/>
                <a:gd name="T47" fmla="*/ 143 h 190"/>
                <a:gd name="T48" fmla="*/ 209 w 290"/>
                <a:gd name="T49" fmla="*/ 95 h 190"/>
                <a:gd name="T50" fmla="*/ 272 w 290"/>
                <a:gd name="T51" fmla="*/ 47 h 190"/>
                <a:gd name="T52" fmla="*/ 272 w 290"/>
                <a:gd name="T53" fmla="*/ 143 h 190"/>
                <a:gd name="T54" fmla="*/ 156 w 290"/>
                <a:gd name="T55" fmla="*/ 123 h 190"/>
                <a:gd name="T56" fmla="*/ 145 w 290"/>
                <a:gd name="T57" fmla="*/ 127 h 190"/>
                <a:gd name="T58" fmla="*/ 134 w 290"/>
                <a:gd name="T59" fmla="*/ 123 h 190"/>
                <a:gd name="T60" fmla="*/ 97 w 290"/>
                <a:gd name="T61" fmla="*/ 95 h 190"/>
                <a:gd name="T62" fmla="*/ 89 w 290"/>
                <a:gd name="T63" fmla="*/ 89 h 190"/>
                <a:gd name="T64" fmla="*/ 18 w 290"/>
                <a:gd name="T65" fmla="*/ 36 h 190"/>
                <a:gd name="T66" fmla="*/ 18 w 290"/>
                <a:gd name="T67" fmla="*/ 36 h 190"/>
                <a:gd name="T68" fmla="*/ 36 w 290"/>
                <a:gd name="T69" fmla="*/ 18 h 190"/>
                <a:gd name="T70" fmla="*/ 254 w 290"/>
                <a:gd name="T71" fmla="*/ 18 h 190"/>
                <a:gd name="T72" fmla="*/ 272 w 290"/>
                <a:gd name="T73" fmla="*/ 36 h 190"/>
                <a:gd name="T74" fmla="*/ 156 w 290"/>
                <a:gd name="T75" fmla="*/ 12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 h="190">
                  <a:moveTo>
                    <a:pt x="254" y="0"/>
                  </a:moveTo>
                  <a:cubicBezTo>
                    <a:pt x="36" y="0"/>
                    <a:pt x="36" y="0"/>
                    <a:pt x="36" y="0"/>
                  </a:cubicBezTo>
                  <a:cubicBezTo>
                    <a:pt x="16" y="0"/>
                    <a:pt x="0" y="16"/>
                    <a:pt x="0" y="36"/>
                  </a:cubicBezTo>
                  <a:cubicBezTo>
                    <a:pt x="0" y="154"/>
                    <a:pt x="0" y="154"/>
                    <a:pt x="0" y="154"/>
                  </a:cubicBezTo>
                  <a:cubicBezTo>
                    <a:pt x="0" y="174"/>
                    <a:pt x="16" y="190"/>
                    <a:pt x="36" y="190"/>
                  </a:cubicBezTo>
                  <a:cubicBezTo>
                    <a:pt x="254" y="190"/>
                    <a:pt x="254" y="190"/>
                    <a:pt x="254" y="190"/>
                  </a:cubicBezTo>
                  <a:cubicBezTo>
                    <a:pt x="274" y="190"/>
                    <a:pt x="290" y="174"/>
                    <a:pt x="290" y="154"/>
                  </a:cubicBezTo>
                  <a:cubicBezTo>
                    <a:pt x="290" y="36"/>
                    <a:pt x="290" y="36"/>
                    <a:pt x="290" y="36"/>
                  </a:cubicBezTo>
                  <a:cubicBezTo>
                    <a:pt x="290" y="16"/>
                    <a:pt x="274" y="0"/>
                    <a:pt x="254" y="0"/>
                  </a:cubicBezTo>
                  <a:close/>
                  <a:moveTo>
                    <a:pt x="18" y="47"/>
                  </a:moveTo>
                  <a:cubicBezTo>
                    <a:pt x="81" y="95"/>
                    <a:pt x="81" y="95"/>
                    <a:pt x="81" y="95"/>
                  </a:cubicBezTo>
                  <a:cubicBezTo>
                    <a:pt x="18" y="143"/>
                    <a:pt x="18" y="143"/>
                    <a:pt x="18" y="143"/>
                  </a:cubicBezTo>
                  <a:lnTo>
                    <a:pt x="18" y="47"/>
                  </a:lnTo>
                  <a:close/>
                  <a:moveTo>
                    <a:pt x="272" y="154"/>
                  </a:moveTo>
                  <a:cubicBezTo>
                    <a:pt x="272" y="164"/>
                    <a:pt x="264" y="172"/>
                    <a:pt x="254" y="172"/>
                  </a:cubicBezTo>
                  <a:cubicBezTo>
                    <a:pt x="36" y="172"/>
                    <a:pt x="36" y="172"/>
                    <a:pt x="36" y="172"/>
                  </a:cubicBezTo>
                  <a:cubicBezTo>
                    <a:pt x="26" y="172"/>
                    <a:pt x="18" y="164"/>
                    <a:pt x="18" y="154"/>
                  </a:cubicBezTo>
                  <a:cubicBezTo>
                    <a:pt x="89" y="101"/>
                    <a:pt x="89" y="101"/>
                    <a:pt x="89" y="101"/>
                  </a:cubicBezTo>
                  <a:cubicBezTo>
                    <a:pt x="129" y="131"/>
                    <a:pt x="129" y="131"/>
                    <a:pt x="129" y="131"/>
                  </a:cubicBezTo>
                  <a:cubicBezTo>
                    <a:pt x="134" y="134"/>
                    <a:pt x="139" y="136"/>
                    <a:pt x="145" y="136"/>
                  </a:cubicBezTo>
                  <a:cubicBezTo>
                    <a:pt x="151" y="136"/>
                    <a:pt x="157" y="134"/>
                    <a:pt x="161" y="131"/>
                  </a:cubicBezTo>
                  <a:cubicBezTo>
                    <a:pt x="201" y="101"/>
                    <a:pt x="201" y="101"/>
                    <a:pt x="201" y="101"/>
                  </a:cubicBezTo>
                  <a:cubicBezTo>
                    <a:pt x="272" y="154"/>
                    <a:pt x="272" y="154"/>
                    <a:pt x="272" y="154"/>
                  </a:cubicBezTo>
                  <a:close/>
                  <a:moveTo>
                    <a:pt x="272" y="143"/>
                  </a:moveTo>
                  <a:cubicBezTo>
                    <a:pt x="209" y="95"/>
                    <a:pt x="209" y="95"/>
                    <a:pt x="209" y="95"/>
                  </a:cubicBezTo>
                  <a:cubicBezTo>
                    <a:pt x="272" y="47"/>
                    <a:pt x="272" y="47"/>
                    <a:pt x="272" y="47"/>
                  </a:cubicBezTo>
                  <a:lnTo>
                    <a:pt x="272" y="143"/>
                  </a:lnTo>
                  <a:close/>
                  <a:moveTo>
                    <a:pt x="156" y="123"/>
                  </a:moveTo>
                  <a:cubicBezTo>
                    <a:pt x="153" y="126"/>
                    <a:pt x="149" y="127"/>
                    <a:pt x="145" y="127"/>
                  </a:cubicBezTo>
                  <a:cubicBezTo>
                    <a:pt x="141" y="127"/>
                    <a:pt x="137" y="126"/>
                    <a:pt x="134" y="123"/>
                  </a:cubicBezTo>
                  <a:cubicBezTo>
                    <a:pt x="97" y="95"/>
                    <a:pt x="97" y="95"/>
                    <a:pt x="97" y="95"/>
                  </a:cubicBezTo>
                  <a:cubicBezTo>
                    <a:pt x="89" y="89"/>
                    <a:pt x="89" y="89"/>
                    <a:pt x="89" y="89"/>
                  </a:cubicBezTo>
                  <a:cubicBezTo>
                    <a:pt x="18" y="36"/>
                    <a:pt x="18" y="36"/>
                    <a:pt x="18" y="36"/>
                  </a:cubicBezTo>
                  <a:cubicBezTo>
                    <a:pt x="18" y="36"/>
                    <a:pt x="18" y="36"/>
                    <a:pt x="18" y="36"/>
                  </a:cubicBezTo>
                  <a:cubicBezTo>
                    <a:pt x="18" y="26"/>
                    <a:pt x="26" y="18"/>
                    <a:pt x="36" y="18"/>
                  </a:cubicBezTo>
                  <a:cubicBezTo>
                    <a:pt x="254" y="18"/>
                    <a:pt x="254" y="18"/>
                    <a:pt x="254" y="18"/>
                  </a:cubicBezTo>
                  <a:cubicBezTo>
                    <a:pt x="264" y="18"/>
                    <a:pt x="272" y="26"/>
                    <a:pt x="272" y="36"/>
                  </a:cubicBezTo>
                  <a:lnTo>
                    <a:pt x="156" y="123"/>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4770282"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4706544"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4632043" y="3097034"/>
              <a:ext cx="877163" cy="300082"/>
            </a:xfrm>
            <a:prstGeom prst="rect">
              <a:avLst/>
            </a:prstGeom>
            <a:noFill/>
          </p:spPr>
          <p:txBody>
            <a:bodyPr wrap="none" rtlCol="0">
              <a:spAutoFit/>
            </a:bodyPr>
            <a:lstStyle/>
            <a:p>
              <a:r>
                <a:rPr lang="zh-CN" altLang="en-US" b="1" dirty="0" smtClean="0">
                  <a:solidFill>
                    <a:schemeClr val="bg1"/>
                  </a:solidFill>
                </a:rPr>
                <a:t>第三部分</a:t>
              </a:r>
              <a:endParaRPr lang="zh-CN" altLang="en-US" b="1" dirty="0">
                <a:solidFill>
                  <a:schemeClr val="bg1"/>
                </a:solidFill>
              </a:endParaRPr>
            </a:p>
          </p:txBody>
        </p:sp>
      </p:grpSp>
    </p:spTree>
    <p:extLst>
      <p:ext uri="{BB962C8B-B14F-4D97-AF65-F5344CB8AC3E}">
        <p14:creationId xmlns:p14="http://schemas.microsoft.com/office/powerpoint/2010/main" val="79095320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pPr defTabSz="910314"/>
            <a:r>
              <a:rPr lang="en-US" sz="2446"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extLst/>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0957079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extLst mod="1">
    <p:ext uri="{E180D4A7-C9FB-4DFB-919C-405C955672EB}">
      <p14:showEvtLst xmlns:p14="http://schemas.microsoft.com/office/powerpoint/2010/main">
        <p14:playEvt time="0" objId="3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a:spLocks noChangeArrowheads="1"/>
          </p:cNvSpPr>
          <p:nvPr/>
        </p:nvSpPr>
        <p:spPr bwMode="auto">
          <a:xfrm>
            <a:off x="969169" y="285750"/>
            <a:ext cx="3286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dirty="0">
                <a:solidFill>
                  <a:srgbClr val="60DAF6"/>
                </a:solidFill>
                <a:latin typeface="华康海报体W12(P)" panose="040B0C00000000000000" pitchFamily="82" charset="-122"/>
                <a:ea typeface="华康海报体W12(P)" panose="040B0C00000000000000" pitchFamily="82" charset="-122"/>
              </a:rPr>
              <a:t>单击此处添加标题</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75829">
            <a:off x="546853" y="335690"/>
            <a:ext cx="372377" cy="372377"/>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93474" y="3505116"/>
            <a:ext cx="2158146" cy="1813168"/>
          </a:xfrm>
          <a:prstGeom prst="rect">
            <a:avLst/>
          </a:prstGeom>
        </p:spPr>
      </p:pic>
      <p:sp>
        <p:nvSpPr>
          <p:cNvPr id="7" name="Freeform 25"/>
          <p:cNvSpPr>
            <a:spLocks/>
          </p:cNvSpPr>
          <p:nvPr/>
        </p:nvSpPr>
        <p:spPr bwMode="auto">
          <a:xfrm>
            <a:off x="1479210" y="2648543"/>
            <a:ext cx="632053" cy="1118697"/>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146BAC"/>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8" name="Freeform 25"/>
          <p:cNvSpPr>
            <a:spLocks/>
          </p:cNvSpPr>
          <p:nvPr/>
        </p:nvSpPr>
        <p:spPr bwMode="auto">
          <a:xfrm rot="14549685">
            <a:off x="3281670" y="3394942"/>
            <a:ext cx="631948" cy="1118882"/>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D6A203"/>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9" name="Freeform 25"/>
          <p:cNvSpPr>
            <a:spLocks/>
          </p:cNvSpPr>
          <p:nvPr/>
        </p:nvSpPr>
        <p:spPr bwMode="auto">
          <a:xfrm rot="7202387">
            <a:off x="3055203" y="1409574"/>
            <a:ext cx="631948" cy="1118882"/>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B113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0" name="아래쪽 화살표 461"/>
          <p:cNvSpPr/>
          <p:nvPr/>
        </p:nvSpPr>
        <p:spPr>
          <a:xfrm>
            <a:off x="6530766" y="3358650"/>
            <a:ext cx="400050" cy="242888"/>
          </a:xfrm>
          <a:prstGeom prst="downArrow">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1" name="아래쪽 화살표 462"/>
          <p:cNvSpPr/>
          <p:nvPr/>
        </p:nvSpPr>
        <p:spPr>
          <a:xfrm>
            <a:off x="6530766" y="2155917"/>
            <a:ext cx="400050" cy="242888"/>
          </a:xfrm>
          <a:prstGeom prst="downArrow">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2" name="모서리가 둥근 직사각형 236"/>
          <p:cNvSpPr/>
          <p:nvPr/>
        </p:nvSpPr>
        <p:spPr bwMode="auto">
          <a:xfrm>
            <a:off x="1748160" y="1752600"/>
            <a:ext cx="2308609" cy="2277080"/>
          </a:xfrm>
          <a:prstGeom prst="roundRect">
            <a:avLst>
              <a:gd name="adj" fmla="val 5110"/>
            </a:avLst>
          </a:prstGeom>
          <a:solidFill>
            <a:srgbClr val="4454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solidFill>
                <a:prstClr val="white"/>
              </a:solidFill>
              <a:latin typeface="Arial" panose="020B0604020202020204" pitchFamily="34" charset="0"/>
              <a:cs typeface="+mn-ea"/>
              <a:sym typeface="Arial" panose="020B0604020202020204" pitchFamily="34" charset="0"/>
            </a:endParaRPr>
          </a:p>
        </p:txBody>
      </p:sp>
      <p:sp>
        <p:nvSpPr>
          <p:cNvPr id="13" name="모서리가 둥근 직사각형 445"/>
          <p:cNvSpPr/>
          <p:nvPr/>
        </p:nvSpPr>
        <p:spPr bwMode="auto">
          <a:xfrm>
            <a:off x="5706853" y="2520237"/>
            <a:ext cx="2113172" cy="690671"/>
          </a:xfrm>
          <a:prstGeom prst="roundRect">
            <a:avLst>
              <a:gd name="adj" fmla="val 4658"/>
            </a:avLst>
          </a:prstGeom>
          <a:solidFill>
            <a:srgbClr val="FCC7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4" name="모서리가 둥근 직사각형 450"/>
          <p:cNvSpPr/>
          <p:nvPr/>
        </p:nvSpPr>
        <p:spPr bwMode="auto">
          <a:xfrm>
            <a:off x="5706853" y="3729052"/>
            <a:ext cx="2113172" cy="690671"/>
          </a:xfrm>
          <a:prstGeom prst="roundRect">
            <a:avLst>
              <a:gd name="adj" fmla="val 4658"/>
            </a:avLst>
          </a:pr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5" name="모서리가 둥근 직사각형 438"/>
          <p:cNvSpPr/>
          <p:nvPr/>
        </p:nvSpPr>
        <p:spPr bwMode="auto">
          <a:xfrm>
            <a:off x="5706853" y="1301896"/>
            <a:ext cx="2113172" cy="690671"/>
          </a:xfrm>
          <a:prstGeom prst="roundRect">
            <a:avLst>
              <a:gd name="adj" fmla="val 4658"/>
            </a:avLst>
          </a:pr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6" name="Freeform 49"/>
          <p:cNvSpPr>
            <a:spLocks/>
          </p:cNvSpPr>
          <p:nvPr/>
        </p:nvSpPr>
        <p:spPr bwMode="auto">
          <a:xfrm rot="7202387">
            <a:off x="1901095" y="1564770"/>
            <a:ext cx="1389296" cy="790479"/>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E71F3C"/>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17" name="Freeform 49"/>
          <p:cNvSpPr>
            <a:spLocks/>
          </p:cNvSpPr>
          <p:nvPr/>
        </p:nvSpPr>
        <p:spPr bwMode="auto">
          <a:xfrm rot="14549685">
            <a:off x="3326464" y="2910210"/>
            <a:ext cx="1389460" cy="790575"/>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FCC725"/>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sz="1013">
              <a:solidFill>
                <a:prstClr val="black"/>
              </a:solidFill>
              <a:latin typeface="Arial" panose="020B0604020202020204" pitchFamily="34" charset="0"/>
              <a:cs typeface="+mn-ea"/>
              <a:sym typeface="Arial" panose="020B0604020202020204" pitchFamily="34" charset="0"/>
            </a:endParaRPr>
          </a:p>
        </p:txBody>
      </p:sp>
      <p:sp>
        <p:nvSpPr>
          <p:cNvPr id="18" name="Freeform 49"/>
          <p:cNvSpPr>
            <a:spLocks/>
          </p:cNvSpPr>
          <p:nvPr/>
        </p:nvSpPr>
        <p:spPr bwMode="auto">
          <a:xfrm>
            <a:off x="1480400" y="3487862"/>
            <a:ext cx="1389460" cy="790575"/>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1C8EE4"/>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sz="1013">
              <a:solidFill>
                <a:prstClr val="black"/>
              </a:solidFill>
              <a:latin typeface="Arial" panose="020B0604020202020204" pitchFamily="34" charset="0"/>
              <a:cs typeface="+mn-ea"/>
              <a:sym typeface="Arial" panose="020B0604020202020204" pitchFamily="34" charset="0"/>
            </a:endParaRPr>
          </a:p>
        </p:txBody>
      </p:sp>
      <p:sp>
        <p:nvSpPr>
          <p:cNvPr id="19" name="직사각형 401"/>
          <p:cNvSpPr/>
          <p:nvPr/>
        </p:nvSpPr>
        <p:spPr bwMode="auto">
          <a:xfrm>
            <a:off x="2336118" y="1946565"/>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0" name="직사각형 402"/>
          <p:cNvSpPr/>
          <p:nvPr/>
        </p:nvSpPr>
        <p:spPr bwMode="auto">
          <a:xfrm>
            <a:off x="2030877" y="3841644"/>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1" name="직사각형 403"/>
          <p:cNvSpPr/>
          <p:nvPr/>
        </p:nvSpPr>
        <p:spPr bwMode="auto">
          <a:xfrm>
            <a:off x="3889620" y="3155172"/>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2" name="직사각형 399"/>
          <p:cNvSpPr/>
          <p:nvPr/>
        </p:nvSpPr>
        <p:spPr bwMode="auto">
          <a:xfrm>
            <a:off x="2364380" y="2498290"/>
            <a:ext cx="1107996" cy="276999"/>
          </a:xfrm>
          <a:prstGeom prst="rect">
            <a:avLst/>
          </a:prstGeom>
        </p:spPr>
        <p:txBody>
          <a:bodyPr wrap="none">
            <a:spAutoFit/>
          </a:bodyPr>
          <a:lstStyle/>
          <a:p>
            <a:pPr defTabSz="912613">
              <a:spcBef>
                <a:spcPct val="20000"/>
              </a:spcBef>
              <a:defRPr/>
            </a:pPr>
            <a:r>
              <a:rPr lang="zh-CN" altLang="en-US" sz="12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ko-KR" altLang="en-US" sz="1200" b="1" dirty="0">
              <a:solidFill>
                <a:prstClr val="white"/>
              </a:solidFill>
              <a:latin typeface="Arial" panose="020B0604020202020204" pitchFamily="34" charset="0"/>
              <a:cs typeface="+mn-ea"/>
              <a:sym typeface="Arial" panose="020B0604020202020204" pitchFamily="34" charset="0"/>
            </a:endParaRPr>
          </a:p>
        </p:txBody>
      </p:sp>
      <p:sp>
        <p:nvSpPr>
          <p:cNvPr id="23" name="직사각형 400"/>
          <p:cNvSpPr/>
          <p:nvPr/>
        </p:nvSpPr>
        <p:spPr bwMode="auto">
          <a:xfrm>
            <a:off x="2136780" y="2853387"/>
            <a:ext cx="1518047" cy="415498"/>
          </a:xfrm>
          <a:prstGeom prst="rect">
            <a:avLst/>
          </a:prstGeom>
        </p:spPr>
        <p:txBody>
          <a:bodyPr lIns="0" tIns="0" rIns="0" bIns="0" anchor="ctr">
            <a:spAutoFit/>
          </a:bodyPr>
          <a:lstStyle/>
          <a:p>
            <a:pPr algn="just"/>
            <a:r>
              <a:rPr lang="zh-CN" altLang="en-US" sz="9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向天歌是集PPT模板开发、PPT设计定制、PPT培训于一体的专业PPT服务提供商。</a:t>
            </a:r>
          </a:p>
        </p:txBody>
      </p:sp>
      <p:sp>
        <p:nvSpPr>
          <p:cNvPr id="24" name="TextBox 13"/>
          <p:cNvSpPr txBox="1"/>
          <p:nvPr/>
        </p:nvSpPr>
        <p:spPr>
          <a:xfrm>
            <a:off x="6196743" y="1462566"/>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6199804" y="1676995"/>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6196743" y="2665261"/>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199804" y="2879691"/>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6196743" y="3897188"/>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6199804" y="4111618"/>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2536485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15210" y="734141"/>
            <a:ext cx="1849990" cy="119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453602" y="734141"/>
            <a:ext cx="1862039" cy="119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C:\Users\Administrator\Desktop\218.pn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0" b="99412" l="0" r="100000">
                        <a14:foregroundMark x1="12079" y1="94118" x2="12079" y2="94118"/>
                        <a14:foregroundMark x1="594" y1="10588" x2="594" y2="10588"/>
                      </a14:backgroundRemoval>
                    </a14:imgEffect>
                  </a14:imgLayer>
                </a14:imgProps>
              </a:ext>
              <a:ext uri="{28A0092B-C50C-407E-A947-70E740481C1C}">
                <a14:useLocalDpi xmlns:a14="http://schemas.microsoft.com/office/drawing/2010/main"/>
              </a:ext>
            </a:extLst>
          </a:blip>
          <a:srcRect/>
          <a:stretch/>
        </p:blipFill>
        <p:spPr bwMode="auto">
          <a:xfrm flipH="1">
            <a:off x="6265199" y="31917"/>
            <a:ext cx="2878801" cy="51134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E:\图片素材库\jpg\商务\图片包\631.jpg"/>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02853" y="2042156"/>
            <a:ext cx="1890024" cy="1206874"/>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4415209" y="2042156"/>
            <a:ext cx="1841778" cy="1206874"/>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0085">
                <a:defRPr/>
              </a:pPr>
              <a:endParaRPr lang="zh-CN" altLang="en-US" sz="1317">
                <a:solidFill>
                  <a:sysClr val="window" lastClr="FFFFFF"/>
                </a:solidFill>
                <a:latin typeface="+mj-ea"/>
                <a:ea typeface="+mj-ea"/>
              </a:endParaRPr>
            </a:p>
          </p:txBody>
        </p:sp>
        <p:sp>
          <p:nvSpPr>
            <p:cNvPr id="19" name="TextBox 17"/>
            <p:cNvSpPr txBox="1">
              <a:spLocks noChangeArrowheads="1"/>
            </p:cNvSpPr>
            <p:nvPr/>
          </p:nvSpPr>
          <p:spPr bwMode="auto">
            <a:xfrm flipH="1">
              <a:off x="4287375" y="2207582"/>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0" name="组合 19"/>
          <p:cNvGrpSpPr/>
          <p:nvPr/>
        </p:nvGrpSpPr>
        <p:grpSpPr>
          <a:xfrm>
            <a:off x="453602" y="2042156"/>
            <a:ext cx="1862040" cy="1206874"/>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latin typeface="+mj-ea"/>
                <a:ea typeface="+mj-ea"/>
              </a:endParaRPr>
            </a:p>
          </p:txBody>
        </p:sp>
        <p:sp>
          <p:nvSpPr>
            <p:cNvPr id="22" name="TextBox 18"/>
            <p:cNvSpPr txBox="1">
              <a:spLocks noChangeArrowheads="1"/>
            </p:cNvSpPr>
            <p:nvPr/>
          </p:nvSpPr>
          <p:spPr bwMode="auto">
            <a:xfrm flipH="1">
              <a:off x="322206" y="2432019"/>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3" name="组合 22"/>
          <p:cNvGrpSpPr/>
          <p:nvPr/>
        </p:nvGrpSpPr>
        <p:grpSpPr>
          <a:xfrm>
            <a:off x="2402853" y="734141"/>
            <a:ext cx="1890024" cy="1192542"/>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0085">
                <a:defRPr/>
              </a:pPr>
              <a:endParaRPr lang="zh-CN" altLang="en-US" sz="1317">
                <a:solidFill>
                  <a:sysClr val="window" lastClr="FFFFFF"/>
                </a:solidFill>
                <a:latin typeface="+mj-ea"/>
                <a:ea typeface="+mj-ea"/>
              </a:endParaRPr>
            </a:p>
          </p:txBody>
        </p:sp>
        <p:sp>
          <p:nvSpPr>
            <p:cNvPr id="25" name="TextBox 18"/>
            <p:cNvSpPr txBox="1">
              <a:spLocks noChangeArrowheads="1"/>
            </p:cNvSpPr>
            <p:nvPr/>
          </p:nvSpPr>
          <p:spPr bwMode="auto">
            <a:xfrm flipH="1">
              <a:off x="2409515" y="866643"/>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sp>
        <p:nvSpPr>
          <p:cNvPr id="26" name="TextBox 25"/>
          <p:cNvSpPr txBox="1"/>
          <p:nvPr/>
        </p:nvSpPr>
        <p:spPr>
          <a:xfrm>
            <a:off x="535133" y="3441561"/>
            <a:ext cx="5865523" cy="1047851"/>
          </a:xfrm>
          <a:prstGeom prst="rect">
            <a:avLst/>
          </a:prstGeom>
          <a:noFill/>
        </p:spPr>
        <p:txBody>
          <a:bodyPr wrap="square" rtlCol="0">
            <a:spAutoFit/>
          </a:bodyPr>
          <a:lstStyle/>
          <a:p>
            <a:pPr>
              <a:lnSpc>
                <a:spcPct val="150000"/>
              </a:lnSpc>
            </a:pPr>
            <a:r>
              <a:rPr lang="zh-CN" altLang="en-US" sz="1505" b="1" dirty="0">
                <a:solidFill>
                  <a:schemeClr val="accent1"/>
                </a:solidFill>
                <a:latin typeface="+mn-ea"/>
              </a:rPr>
              <a:t>解决方案</a:t>
            </a:r>
            <a:endParaRPr lang="en-US" altLang="zh-CN" sz="1505" b="1" dirty="0">
              <a:solidFill>
                <a:schemeClr val="accent1"/>
              </a:solidFill>
              <a:latin typeface="+mn-ea"/>
            </a:endParaRPr>
          </a:p>
          <a:p>
            <a:pPr>
              <a:lnSpc>
                <a:spcPct val="150000"/>
              </a:lnSpc>
            </a:pPr>
            <a:r>
              <a:rPr lang="zh-CN" altLang="en-US" sz="1317" dirty="0">
                <a:solidFill>
                  <a:schemeClr val="tx1">
                    <a:lumMod val="65000"/>
                    <a:lumOff val="35000"/>
                  </a:schemeClr>
                </a:solidFill>
                <a:latin typeface="+mn-ea"/>
              </a:rPr>
              <a:t>单击此处添加文本单击此处添加文本 单击此处添加文本单击此处添加文本</a:t>
            </a:r>
            <a:endParaRPr lang="en-US" altLang="zh-CN" sz="1317" dirty="0">
              <a:solidFill>
                <a:schemeClr val="tx1">
                  <a:lumMod val="65000"/>
                  <a:lumOff val="35000"/>
                </a:schemeClr>
              </a:solidFill>
              <a:latin typeface="+mn-ea"/>
            </a:endParaRPr>
          </a:p>
          <a:p>
            <a:pPr>
              <a:lnSpc>
                <a:spcPct val="150000"/>
              </a:lnSpc>
            </a:pPr>
            <a:r>
              <a:rPr lang="zh-CN" altLang="en-US" sz="1317" dirty="0">
                <a:solidFill>
                  <a:schemeClr val="tx1">
                    <a:lumMod val="65000"/>
                    <a:lumOff val="35000"/>
                  </a:schemeClr>
                </a:solidFill>
                <a:latin typeface="+mn-ea"/>
              </a:rPr>
              <a:t>单击此处添加文本单击此处添加文本 单击此处添加文本单击此处添加文本</a:t>
            </a:r>
            <a:endParaRPr lang="en-US" altLang="zh-CN" sz="1317" dirty="0">
              <a:solidFill>
                <a:schemeClr val="tx1">
                  <a:lumMod val="65000"/>
                  <a:lumOff val="35000"/>
                </a:schemeClr>
              </a:solidFill>
              <a:latin typeface="+mn-ea"/>
            </a:endParaRPr>
          </a:p>
        </p:txBody>
      </p:sp>
    </p:spTree>
    <p:extLst>
      <p:ext uri="{BB962C8B-B14F-4D97-AF65-F5344CB8AC3E}">
        <p14:creationId xmlns:p14="http://schemas.microsoft.com/office/powerpoint/2010/main" val="280615731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524280"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83656" cy="593596"/>
            </a:xfrm>
            <a:prstGeom prst="rect">
              <a:avLst/>
            </a:prstGeom>
            <a:noFill/>
          </p:spPr>
          <p:txBody>
            <a:bodyPr wrap="none" rtlCol="0">
              <a:spAutoFit/>
            </a:bodyPr>
            <a:lstStyle/>
            <a:p>
              <a:pPr defTabSz="910314"/>
              <a:r>
                <a:rPr lang="en-US" altLang="zh-CN" sz="2257" b="1" dirty="0">
                  <a:solidFill>
                    <a:srgbClr val="F8F8F8"/>
                  </a:solidFill>
                  <a:latin typeface="微软雅黑"/>
                  <a:ea typeface="微软雅黑"/>
                </a:rPr>
                <a:t>2</a:t>
              </a:r>
              <a:endParaRPr lang="zh-CN" altLang="en-US" sz="2257" b="1" dirty="0">
                <a:solidFill>
                  <a:srgbClr val="F8F8F8"/>
                </a:solidFill>
                <a:latin typeface="微软雅黑"/>
                <a:ea typeface="微软雅黑"/>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algn="ctr" defTabSz="910314"/>
              <a:r>
                <a:rPr lang="zh-CN" altLang="en-US" sz="1317" dirty="0">
                  <a:solidFill>
                    <a:srgbClr val="F8F8F8"/>
                  </a:solidFill>
                  <a:latin typeface="微软雅黑"/>
                  <a:ea typeface="微软雅黑"/>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3</a:t>
              </a:r>
              <a:endParaRPr lang="zh-CN" altLang="en-US" sz="2634" b="1" dirty="0">
                <a:solidFill>
                  <a:srgbClr val="F8F8F8"/>
                </a:solidFill>
                <a:latin typeface="微软雅黑"/>
                <a:ea typeface="微软雅黑"/>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4</a:t>
              </a:r>
              <a:endParaRPr lang="zh-CN" altLang="en-US" sz="2634" b="1" dirty="0">
                <a:solidFill>
                  <a:srgbClr val="F8F8F8"/>
                </a:solidFill>
                <a:latin typeface="微软雅黑"/>
                <a:ea typeface="微软雅黑"/>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algn="ctr" defTabSz="910314"/>
            <a:r>
              <a:rPr lang="zh-CN" altLang="en-US" sz="1505" b="1" dirty="0">
                <a:solidFill>
                  <a:srgbClr val="F8F8F8"/>
                </a:solidFill>
                <a:latin typeface="微软雅黑"/>
                <a:ea typeface="微软雅黑"/>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58" name="TextBox 57"/>
            <p:cNvSpPr txBox="1"/>
            <p:nvPr/>
          </p:nvSpPr>
          <p:spPr>
            <a:xfrm>
              <a:off x="6653352" y="1318965"/>
              <a:ext cx="524279"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1" name="TextBox 60"/>
            <p:cNvSpPr txBox="1"/>
            <p:nvPr/>
          </p:nvSpPr>
          <p:spPr>
            <a:xfrm>
              <a:off x="6635866" y="2536283"/>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2</a:t>
              </a:r>
              <a:endParaRPr lang="zh-CN" altLang="en-US" sz="2634" dirty="0">
                <a:latin typeface="微软雅黑"/>
                <a:ea typeface="微软雅黑"/>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4" name="TextBox 63"/>
            <p:cNvSpPr txBox="1"/>
            <p:nvPr/>
          </p:nvSpPr>
          <p:spPr>
            <a:xfrm>
              <a:off x="6635870" y="3702117"/>
              <a:ext cx="5242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3</a:t>
              </a:r>
              <a:endParaRPr lang="zh-CN" altLang="en-US" sz="2634" dirty="0">
                <a:latin typeface="微软雅黑"/>
                <a:ea typeface="微软雅黑"/>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7" name="TextBox 66"/>
            <p:cNvSpPr txBox="1"/>
            <p:nvPr/>
          </p:nvSpPr>
          <p:spPr>
            <a:xfrm>
              <a:off x="6616830" y="5005505"/>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4</a:t>
              </a:r>
              <a:endParaRPr lang="zh-CN" altLang="en-US" sz="2634" dirty="0">
                <a:latin typeface="微软雅黑"/>
                <a:ea typeface="微软雅黑"/>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180054304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10314">
                <a:lnSpc>
                  <a:spcPct val="120000"/>
                </a:lnSpc>
                <a:defRPr/>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10314">
                <a:lnSpc>
                  <a:spcPct val="120000"/>
                </a:lnSpc>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9761916"/>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439197" y="3471814"/>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571287" y="1669810"/>
            <a:ext cx="1613805" cy="1613805"/>
            <a:chOff x="5548995" y="1954657"/>
            <a:chExt cx="1613805" cy="1613805"/>
          </a:xfrm>
        </p:grpSpPr>
        <p:sp>
          <p:nvSpPr>
            <p:cNvPr id="15" name="任意多边形 14"/>
            <p:cNvSpPr/>
            <p:nvPr/>
          </p:nvSpPr>
          <p:spPr>
            <a:xfrm>
              <a:off x="5548995"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7344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9"/>
            <p:cNvSpPr>
              <a:spLocks noEditPoints="1"/>
            </p:cNvSpPr>
            <p:nvPr/>
          </p:nvSpPr>
          <p:spPr bwMode="auto">
            <a:xfrm>
              <a:off x="6267737" y="2163635"/>
              <a:ext cx="285797" cy="286221"/>
            </a:xfrm>
            <a:custGeom>
              <a:avLst/>
              <a:gdLst>
                <a:gd name="T0" fmla="*/ 0 w 222"/>
                <a:gd name="T1" fmla="*/ 111 h 222"/>
                <a:gd name="T2" fmla="*/ 222 w 222"/>
                <a:gd name="T3" fmla="*/ 111 h 222"/>
                <a:gd name="T4" fmla="*/ 207 w 222"/>
                <a:gd name="T5" fmla="*/ 107 h 222"/>
                <a:gd name="T6" fmla="*/ 156 w 222"/>
                <a:gd name="T7" fmla="*/ 62 h 222"/>
                <a:gd name="T8" fmla="*/ 207 w 222"/>
                <a:gd name="T9" fmla="*/ 107 h 222"/>
                <a:gd name="T10" fmla="*/ 78 w 222"/>
                <a:gd name="T11" fmla="*/ 170 h 222"/>
                <a:gd name="T12" fmla="*/ 107 w 222"/>
                <a:gd name="T13" fmla="*/ 207 h 222"/>
                <a:gd name="T14" fmla="*/ 115 w 222"/>
                <a:gd name="T15" fmla="*/ 14 h 222"/>
                <a:gd name="T16" fmla="*/ 114 w 222"/>
                <a:gd name="T17" fmla="*/ 64 h 222"/>
                <a:gd name="T18" fmla="*/ 115 w 222"/>
                <a:gd name="T19" fmla="*/ 14 h 222"/>
                <a:gd name="T20" fmla="*/ 178 w 222"/>
                <a:gd name="T21" fmla="*/ 41 h 222"/>
                <a:gd name="T22" fmla="*/ 127 w 222"/>
                <a:gd name="T23" fmla="*/ 15 h 222"/>
                <a:gd name="T24" fmla="*/ 107 w 222"/>
                <a:gd name="T25" fmla="*/ 64 h 222"/>
                <a:gd name="T26" fmla="*/ 107 w 222"/>
                <a:gd name="T27" fmla="*/ 14 h 222"/>
                <a:gd name="T28" fmla="*/ 68 w 222"/>
                <a:gd name="T29" fmla="*/ 56 h 222"/>
                <a:gd name="T30" fmla="*/ 95 w 222"/>
                <a:gd name="T31" fmla="*/ 15 h 222"/>
                <a:gd name="T32" fmla="*/ 72 w 222"/>
                <a:gd name="T33" fmla="*/ 65 h 222"/>
                <a:gd name="T34" fmla="*/ 107 w 222"/>
                <a:gd name="T35" fmla="*/ 107 h 222"/>
                <a:gd name="T36" fmla="*/ 72 w 222"/>
                <a:gd name="T37" fmla="*/ 65 h 222"/>
                <a:gd name="T38" fmla="*/ 107 w 222"/>
                <a:gd name="T39" fmla="*/ 157 h 222"/>
                <a:gd name="T40" fmla="*/ 64 w 222"/>
                <a:gd name="T41" fmla="*/ 114 h 222"/>
                <a:gd name="T42" fmla="*/ 95 w 222"/>
                <a:gd name="T43" fmla="*/ 206 h 222"/>
                <a:gd name="T44" fmla="*/ 71 w 222"/>
                <a:gd name="T45" fmla="*/ 172 h 222"/>
                <a:gd name="T46" fmla="*/ 114 w 222"/>
                <a:gd name="T47" fmla="*/ 207 h 222"/>
                <a:gd name="T48" fmla="*/ 144 w 222"/>
                <a:gd name="T49" fmla="*/ 170 h 222"/>
                <a:gd name="T50" fmla="*/ 114 w 222"/>
                <a:gd name="T51" fmla="*/ 207 h 222"/>
                <a:gd name="T52" fmla="*/ 174 w 222"/>
                <a:gd name="T53" fmla="*/ 184 h 222"/>
                <a:gd name="T54" fmla="*/ 151 w 222"/>
                <a:gd name="T55" fmla="*/ 172 h 222"/>
                <a:gd name="T56" fmla="*/ 114 w 222"/>
                <a:gd name="T57" fmla="*/ 157 h 222"/>
                <a:gd name="T58" fmla="*/ 157 w 222"/>
                <a:gd name="T59" fmla="*/ 114 h 222"/>
                <a:gd name="T60" fmla="*/ 114 w 222"/>
                <a:gd name="T61" fmla="*/ 107 h 222"/>
                <a:gd name="T62" fmla="*/ 149 w 222"/>
                <a:gd name="T63" fmla="*/ 65 h 222"/>
                <a:gd name="T64" fmla="*/ 114 w 222"/>
                <a:gd name="T65" fmla="*/ 107 h 222"/>
                <a:gd name="T66" fmla="*/ 65 w 222"/>
                <a:gd name="T67" fmla="*/ 62 h 222"/>
                <a:gd name="T68" fmla="*/ 14 w 222"/>
                <a:gd name="T69" fmla="*/ 107 h 222"/>
                <a:gd name="T70" fmla="*/ 14 w 222"/>
                <a:gd name="T71" fmla="*/ 114 h 222"/>
                <a:gd name="T72" fmla="*/ 68 w 222"/>
                <a:gd name="T73" fmla="*/ 165 h 222"/>
                <a:gd name="T74" fmla="*/ 14 w 222"/>
                <a:gd name="T75" fmla="*/ 114 h 222"/>
                <a:gd name="T76" fmla="*/ 154 w 222"/>
                <a:gd name="T77" fmla="*/ 165 h 222"/>
                <a:gd name="T78" fmla="*/ 207 w 222"/>
                <a:gd name="T79" fmla="*/ 1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2" h="222">
                  <a:moveTo>
                    <a:pt x="111" y="0"/>
                  </a:moveTo>
                  <a:cubicBezTo>
                    <a:pt x="49" y="0"/>
                    <a:pt x="0" y="49"/>
                    <a:pt x="0" y="111"/>
                  </a:cubicBezTo>
                  <a:cubicBezTo>
                    <a:pt x="0" y="172"/>
                    <a:pt x="49" y="222"/>
                    <a:pt x="111" y="222"/>
                  </a:cubicBezTo>
                  <a:cubicBezTo>
                    <a:pt x="172" y="222"/>
                    <a:pt x="222" y="172"/>
                    <a:pt x="222" y="111"/>
                  </a:cubicBezTo>
                  <a:cubicBezTo>
                    <a:pt x="222" y="49"/>
                    <a:pt x="172" y="0"/>
                    <a:pt x="111" y="0"/>
                  </a:cubicBezTo>
                  <a:close/>
                  <a:moveTo>
                    <a:pt x="207" y="107"/>
                  </a:moveTo>
                  <a:cubicBezTo>
                    <a:pt x="164" y="107"/>
                    <a:pt x="164" y="107"/>
                    <a:pt x="164" y="107"/>
                  </a:cubicBezTo>
                  <a:cubicBezTo>
                    <a:pt x="164" y="91"/>
                    <a:pt x="161" y="76"/>
                    <a:pt x="156" y="62"/>
                  </a:cubicBezTo>
                  <a:cubicBezTo>
                    <a:pt x="166" y="58"/>
                    <a:pt x="175" y="53"/>
                    <a:pt x="183" y="46"/>
                  </a:cubicBezTo>
                  <a:cubicBezTo>
                    <a:pt x="197" y="63"/>
                    <a:pt x="206" y="84"/>
                    <a:pt x="207" y="107"/>
                  </a:cubicBezTo>
                  <a:close/>
                  <a:moveTo>
                    <a:pt x="107" y="207"/>
                  </a:moveTo>
                  <a:cubicBezTo>
                    <a:pt x="95" y="197"/>
                    <a:pt x="85" y="184"/>
                    <a:pt x="78" y="170"/>
                  </a:cubicBezTo>
                  <a:cubicBezTo>
                    <a:pt x="87" y="167"/>
                    <a:pt x="97" y="165"/>
                    <a:pt x="107" y="165"/>
                  </a:cubicBezTo>
                  <a:cubicBezTo>
                    <a:pt x="107" y="207"/>
                    <a:pt x="107" y="207"/>
                    <a:pt x="107" y="207"/>
                  </a:cubicBezTo>
                  <a:cubicBezTo>
                    <a:pt x="107" y="207"/>
                    <a:pt x="107" y="207"/>
                    <a:pt x="107" y="207"/>
                  </a:cubicBezTo>
                  <a:close/>
                  <a:moveTo>
                    <a:pt x="115" y="14"/>
                  </a:moveTo>
                  <a:cubicBezTo>
                    <a:pt x="128" y="25"/>
                    <a:pt x="139" y="40"/>
                    <a:pt x="147" y="58"/>
                  </a:cubicBezTo>
                  <a:cubicBezTo>
                    <a:pt x="136" y="62"/>
                    <a:pt x="126" y="64"/>
                    <a:pt x="114" y="64"/>
                  </a:cubicBezTo>
                  <a:cubicBezTo>
                    <a:pt x="114" y="14"/>
                    <a:pt x="114" y="14"/>
                    <a:pt x="114" y="14"/>
                  </a:cubicBezTo>
                  <a:cubicBezTo>
                    <a:pt x="114" y="14"/>
                    <a:pt x="115" y="14"/>
                    <a:pt x="115" y="14"/>
                  </a:cubicBezTo>
                  <a:close/>
                  <a:moveTo>
                    <a:pt x="127" y="15"/>
                  </a:moveTo>
                  <a:cubicBezTo>
                    <a:pt x="146" y="19"/>
                    <a:pt x="164" y="28"/>
                    <a:pt x="178" y="41"/>
                  </a:cubicBezTo>
                  <a:cubicBezTo>
                    <a:pt x="170" y="47"/>
                    <a:pt x="162" y="52"/>
                    <a:pt x="153" y="56"/>
                  </a:cubicBezTo>
                  <a:cubicBezTo>
                    <a:pt x="147" y="40"/>
                    <a:pt x="138" y="26"/>
                    <a:pt x="127" y="15"/>
                  </a:cubicBezTo>
                  <a:close/>
                  <a:moveTo>
                    <a:pt x="107" y="14"/>
                  </a:moveTo>
                  <a:cubicBezTo>
                    <a:pt x="107" y="64"/>
                    <a:pt x="107" y="64"/>
                    <a:pt x="107" y="64"/>
                  </a:cubicBezTo>
                  <a:cubicBezTo>
                    <a:pt x="96" y="64"/>
                    <a:pt x="85" y="62"/>
                    <a:pt x="75" y="58"/>
                  </a:cubicBezTo>
                  <a:cubicBezTo>
                    <a:pt x="82" y="40"/>
                    <a:pt x="93" y="25"/>
                    <a:pt x="107" y="14"/>
                  </a:cubicBezTo>
                  <a:cubicBezTo>
                    <a:pt x="107" y="14"/>
                    <a:pt x="107" y="14"/>
                    <a:pt x="107" y="14"/>
                  </a:cubicBezTo>
                  <a:close/>
                  <a:moveTo>
                    <a:pt x="68" y="56"/>
                  </a:moveTo>
                  <a:cubicBezTo>
                    <a:pt x="59" y="52"/>
                    <a:pt x="51" y="47"/>
                    <a:pt x="43" y="41"/>
                  </a:cubicBezTo>
                  <a:cubicBezTo>
                    <a:pt x="57" y="28"/>
                    <a:pt x="75" y="19"/>
                    <a:pt x="95" y="15"/>
                  </a:cubicBezTo>
                  <a:cubicBezTo>
                    <a:pt x="84" y="26"/>
                    <a:pt x="75" y="40"/>
                    <a:pt x="68" y="56"/>
                  </a:cubicBezTo>
                  <a:close/>
                  <a:moveTo>
                    <a:pt x="72" y="65"/>
                  </a:moveTo>
                  <a:cubicBezTo>
                    <a:pt x="83" y="68"/>
                    <a:pt x="95" y="71"/>
                    <a:pt x="107" y="71"/>
                  </a:cubicBezTo>
                  <a:cubicBezTo>
                    <a:pt x="107" y="107"/>
                    <a:pt x="107" y="107"/>
                    <a:pt x="107" y="107"/>
                  </a:cubicBezTo>
                  <a:cubicBezTo>
                    <a:pt x="64" y="107"/>
                    <a:pt x="64" y="107"/>
                    <a:pt x="64" y="107"/>
                  </a:cubicBezTo>
                  <a:cubicBezTo>
                    <a:pt x="65" y="92"/>
                    <a:pt x="67" y="78"/>
                    <a:pt x="72" y="65"/>
                  </a:cubicBezTo>
                  <a:close/>
                  <a:moveTo>
                    <a:pt x="107" y="114"/>
                  </a:moveTo>
                  <a:cubicBezTo>
                    <a:pt x="107" y="157"/>
                    <a:pt x="107" y="157"/>
                    <a:pt x="107" y="157"/>
                  </a:cubicBezTo>
                  <a:cubicBezTo>
                    <a:pt x="96" y="158"/>
                    <a:pt x="85" y="160"/>
                    <a:pt x="75" y="163"/>
                  </a:cubicBezTo>
                  <a:cubicBezTo>
                    <a:pt x="68" y="148"/>
                    <a:pt x="65" y="132"/>
                    <a:pt x="64" y="114"/>
                  </a:cubicBezTo>
                  <a:lnTo>
                    <a:pt x="107" y="114"/>
                  </a:lnTo>
                  <a:close/>
                  <a:moveTo>
                    <a:pt x="95" y="206"/>
                  </a:moveTo>
                  <a:cubicBezTo>
                    <a:pt x="77" y="203"/>
                    <a:pt x="61" y="195"/>
                    <a:pt x="48" y="184"/>
                  </a:cubicBezTo>
                  <a:cubicBezTo>
                    <a:pt x="55" y="179"/>
                    <a:pt x="63" y="175"/>
                    <a:pt x="71" y="172"/>
                  </a:cubicBezTo>
                  <a:cubicBezTo>
                    <a:pt x="77" y="185"/>
                    <a:pt x="85" y="196"/>
                    <a:pt x="95" y="206"/>
                  </a:cubicBezTo>
                  <a:close/>
                  <a:moveTo>
                    <a:pt x="114" y="207"/>
                  </a:moveTo>
                  <a:cubicBezTo>
                    <a:pt x="114" y="165"/>
                    <a:pt x="114" y="165"/>
                    <a:pt x="114" y="165"/>
                  </a:cubicBezTo>
                  <a:cubicBezTo>
                    <a:pt x="125" y="165"/>
                    <a:pt x="135" y="167"/>
                    <a:pt x="144" y="170"/>
                  </a:cubicBezTo>
                  <a:cubicBezTo>
                    <a:pt x="137" y="184"/>
                    <a:pt x="127" y="197"/>
                    <a:pt x="115" y="207"/>
                  </a:cubicBezTo>
                  <a:cubicBezTo>
                    <a:pt x="115" y="207"/>
                    <a:pt x="114" y="207"/>
                    <a:pt x="114" y="207"/>
                  </a:cubicBezTo>
                  <a:close/>
                  <a:moveTo>
                    <a:pt x="151" y="172"/>
                  </a:moveTo>
                  <a:cubicBezTo>
                    <a:pt x="159" y="175"/>
                    <a:pt x="166" y="179"/>
                    <a:pt x="174" y="184"/>
                  </a:cubicBezTo>
                  <a:cubicBezTo>
                    <a:pt x="160" y="195"/>
                    <a:pt x="144" y="203"/>
                    <a:pt x="127" y="206"/>
                  </a:cubicBezTo>
                  <a:cubicBezTo>
                    <a:pt x="136" y="196"/>
                    <a:pt x="144" y="185"/>
                    <a:pt x="151" y="172"/>
                  </a:cubicBezTo>
                  <a:close/>
                  <a:moveTo>
                    <a:pt x="147" y="163"/>
                  </a:moveTo>
                  <a:cubicBezTo>
                    <a:pt x="137" y="160"/>
                    <a:pt x="126" y="158"/>
                    <a:pt x="114" y="157"/>
                  </a:cubicBezTo>
                  <a:cubicBezTo>
                    <a:pt x="114" y="114"/>
                    <a:pt x="114" y="114"/>
                    <a:pt x="114" y="114"/>
                  </a:cubicBezTo>
                  <a:cubicBezTo>
                    <a:pt x="157" y="114"/>
                    <a:pt x="157" y="114"/>
                    <a:pt x="157" y="114"/>
                  </a:cubicBezTo>
                  <a:cubicBezTo>
                    <a:pt x="157" y="132"/>
                    <a:pt x="153" y="148"/>
                    <a:pt x="147" y="163"/>
                  </a:cubicBezTo>
                  <a:close/>
                  <a:moveTo>
                    <a:pt x="114" y="107"/>
                  </a:moveTo>
                  <a:cubicBezTo>
                    <a:pt x="114" y="71"/>
                    <a:pt x="114" y="71"/>
                    <a:pt x="114" y="71"/>
                  </a:cubicBezTo>
                  <a:cubicBezTo>
                    <a:pt x="127" y="71"/>
                    <a:pt x="138" y="69"/>
                    <a:pt x="149" y="65"/>
                  </a:cubicBezTo>
                  <a:cubicBezTo>
                    <a:pt x="154" y="78"/>
                    <a:pt x="157" y="92"/>
                    <a:pt x="157" y="107"/>
                  </a:cubicBezTo>
                  <a:cubicBezTo>
                    <a:pt x="114" y="107"/>
                    <a:pt x="114" y="107"/>
                    <a:pt x="114" y="107"/>
                  </a:cubicBezTo>
                  <a:close/>
                  <a:moveTo>
                    <a:pt x="39" y="46"/>
                  </a:moveTo>
                  <a:cubicBezTo>
                    <a:pt x="47" y="53"/>
                    <a:pt x="56" y="58"/>
                    <a:pt x="65" y="62"/>
                  </a:cubicBezTo>
                  <a:cubicBezTo>
                    <a:pt x="60" y="76"/>
                    <a:pt x="57" y="91"/>
                    <a:pt x="57" y="107"/>
                  </a:cubicBezTo>
                  <a:cubicBezTo>
                    <a:pt x="14" y="107"/>
                    <a:pt x="14" y="107"/>
                    <a:pt x="14" y="107"/>
                  </a:cubicBezTo>
                  <a:cubicBezTo>
                    <a:pt x="15" y="84"/>
                    <a:pt x="24" y="63"/>
                    <a:pt x="39" y="46"/>
                  </a:cubicBezTo>
                  <a:close/>
                  <a:moveTo>
                    <a:pt x="14" y="114"/>
                  </a:moveTo>
                  <a:cubicBezTo>
                    <a:pt x="57" y="114"/>
                    <a:pt x="57" y="114"/>
                    <a:pt x="57" y="114"/>
                  </a:cubicBezTo>
                  <a:cubicBezTo>
                    <a:pt x="58" y="133"/>
                    <a:pt x="61" y="150"/>
                    <a:pt x="68" y="165"/>
                  </a:cubicBezTo>
                  <a:cubicBezTo>
                    <a:pt x="59" y="169"/>
                    <a:pt x="50" y="174"/>
                    <a:pt x="42" y="179"/>
                  </a:cubicBezTo>
                  <a:cubicBezTo>
                    <a:pt x="26" y="163"/>
                    <a:pt x="15" y="140"/>
                    <a:pt x="14" y="114"/>
                  </a:cubicBezTo>
                  <a:close/>
                  <a:moveTo>
                    <a:pt x="179" y="179"/>
                  </a:moveTo>
                  <a:cubicBezTo>
                    <a:pt x="171" y="174"/>
                    <a:pt x="163" y="169"/>
                    <a:pt x="154" y="165"/>
                  </a:cubicBezTo>
                  <a:cubicBezTo>
                    <a:pt x="160" y="150"/>
                    <a:pt x="164" y="133"/>
                    <a:pt x="164" y="114"/>
                  </a:cubicBezTo>
                  <a:cubicBezTo>
                    <a:pt x="207" y="114"/>
                    <a:pt x="207" y="114"/>
                    <a:pt x="207" y="114"/>
                  </a:cubicBezTo>
                  <a:cubicBezTo>
                    <a:pt x="206" y="140"/>
                    <a:pt x="196" y="163"/>
                    <a:pt x="179" y="179"/>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6124333"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6021725"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893384" y="3097034"/>
              <a:ext cx="877163" cy="300082"/>
            </a:xfrm>
            <a:prstGeom prst="rect">
              <a:avLst/>
            </a:prstGeom>
            <a:noFill/>
          </p:spPr>
          <p:txBody>
            <a:bodyPr wrap="none" rtlCol="0">
              <a:spAutoFit/>
            </a:bodyPr>
            <a:lstStyle/>
            <a:p>
              <a:r>
                <a:rPr lang="zh-CN" altLang="en-US" b="1" dirty="0" smtClean="0">
                  <a:solidFill>
                    <a:schemeClr val="bg1"/>
                  </a:solidFill>
                </a:rPr>
                <a:t>第四部分</a:t>
              </a:r>
              <a:endParaRPr lang="zh-CN" altLang="en-US" b="1" dirty="0">
                <a:solidFill>
                  <a:schemeClr val="bg1"/>
                </a:solidFill>
              </a:endParaRPr>
            </a:p>
          </p:txBody>
        </p:sp>
      </p:grpSp>
    </p:spTree>
    <p:extLst>
      <p:ext uri="{BB962C8B-B14F-4D97-AF65-F5344CB8AC3E}">
        <p14:creationId xmlns:p14="http://schemas.microsoft.com/office/powerpoint/2010/main" val="108635466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a:spLocks noChangeArrowheads="1"/>
          </p:cNvSpPr>
          <p:nvPr/>
        </p:nvSpPr>
        <p:spPr bwMode="auto">
          <a:xfrm>
            <a:off x="969169" y="285750"/>
            <a:ext cx="3286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dirty="0">
                <a:solidFill>
                  <a:srgbClr val="60DAF6"/>
                </a:solidFill>
                <a:latin typeface="华康海报体W12(P)" panose="040B0C00000000000000" pitchFamily="82" charset="-122"/>
                <a:ea typeface="华康海报体W12(P)" panose="040B0C00000000000000" pitchFamily="82" charset="-122"/>
              </a:rPr>
              <a:t>单击此处添加标题</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75829">
            <a:off x="546853" y="335690"/>
            <a:ext cx="372377" cy="372377"/>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93474" y="3505116"/>
            <a:ext cx="2158146" cy="1813168"/>
          </a:xfrm>
          <a:prstGeom prst="rect">
            <a:avLst/>
          </a:prstGeom>
        </p:spPr>
      </p:pic>
      <p:sp>
        <p:nvSpPr>
          <p:cNvPr id="7" name="任意多边形 125974"/>
          <p:cNvSpPr/>
          <p:nvPr/>
        </p:nvSpPr>
        <p:spPr>
          <a:xfrm>
            <a:off x="3289209" y="1455737"/>
            <a:ext cx="1695647" cy="361009"/>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125975"/>
          <p:cNvSpPr/>
          <p:nvPr/>
        </p:nvSpPr>
        <p:spPr>
          <a:xfrm>
            <a:off x="4044045" y="2451245"/>
            <a:ext cx="929872"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125976"/>
          <p:cNvSpPr/>
          <p:nvPr/>
        </p:nvSpPr>
        <p:spPr>
          <a:xfrm>
            <a:off x="3912770" y="3073122"/>
            <a:ext cx="1072086" cy="428331"/>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 fmla="*/ 0 w 1210962"/>
              <a:gd name="connsiteY0" fmla="*/ 481913 h 481913"/>
              <a:gd name="connsiteX1" fmla="*/ 729049 w 1210962"/>
              <a:gd name="connsiteY1" fmla="*/ 481913 h 481913"/>
              <a:gd name="connsiteX2" fmla="*/ 469969 w 1210962"/>
              <a:gd name="connsiteY2" fmla="*/ 7620 h 481913"/>
              <a:gd name="connsiteX3" fmla="*/ 1210962 w 1210962"/>
              <a:gd name="connsiteY3" fmla="*/ 0 h 481913"/>
              <a:gd name="connsiteX0" fmla="*/ 0 w 1210962"/>
              <a:gd name="connsiteY0" fmla="*/ 481913 h 489533"/>
              <a:gd name="connsiteX1" fmla="*/ 477589 w 1210962"/>
              <a:gd name="connsiteY1" fmla="*/ 489533 h 489533"/>
              <a:gd name="connsiteX2" fmla="*/ 469969 w 1210962"/>
              <a:gd name="connsiteY2" fmla="*/ 7620 h 489533"/>
              <a:gd name="connsiteX3" fmla="*/ 1210962 w 1210962"/>
              <a:gd name="connsiteY3" fmla="*/ 0 h 489533"/>
              <a:gd name="connsiteX0" fmla="*/ 0 w 1210962"/>
              <a:gd name="connsiteY0" fmla="*/ 481913 h 481913"/>
              <a:gd name="connsiteX1" fmla="*/ 468064 w 1210962"/>
              <a:gd name="connsiteY1" fmla="*/ 475245 h 481913"/>
              <a:gd name="connsiteX2" fmla="*/ 469969 w 1210962"/>
              <a:gd name="connsiteY2" fmla="*/ 7620 h 481913"/>
              <a:gd name="connsiteX3" fmla="*/ 1210962 w 1210962"/>
              <a:gd name="connsiteY3" fmla="*/ 0 h 481913"/>
              <a:gd name="connsiteX0" fmla="*/ 0 w 1210962"/>
              <a:gd name="connsiteY0" fmla="*/ 486199 h 486199"/>
              <a:gd name="connsiteX1" fmla="*/ 468064 w 1210962"/>
              <a:gd name="connsiteY1" fmla="*/ 479531 h 486199"/>
              <a:gd name="connsiteX2" fmla="*/ 469969 w 1210962"/>
              <a:gd name="connsiteY2" fmla="*/ 0 h 486199"/>
              <a:gd name="connsiteX3" fmla="*/ 1210962 w 1210962"/>
              <a:gd name="connsiteY3" fmla="*/ 4286 h 486199"/>
              <a:gd name="connsiteX0" fmla="*/ 0 w 1210962"/>
              <a:gd name="connsiteY0" fmla="*/ 481913 h 481913"/>
              <a:gd name="connsiteX1" fmla="*/ 468064 w 1210962"/>
              <a:gd name="connsiteY1" fmla="*/ 475245 h 481913"/>
              <a:gd name="connsiteX2" fmla="*/ 467587 w 1210962"/>
              <a:gd name="connsiteY2" fmla="*/ 2858 h 481913"/>
              <a:gd name="connsiteX3" fmla="*/ 1210962 w 1210962"/>
              <a:gd name="connsiteY3" fmla="*/ 0 h 481913"/>
              <a:gd name="connsiteX0" fmla="*/ 0 w 1210962"/>
              <a:gd name="connsiteY0" fmla="*/ 483817 h 483817"/>
              <a:gd name="connsiteX1" fmla="*/ 468064 w 1210962"/>
              <a:gd name="connsiteY1" fmla="*/ 477149 h 483817"/>
              <a:gd name="connsiteX2" fmla="*/ 474730 w 1210962"/>
              <a:gd name="connsiteY2" fmla="*/ 0 h 483817"/>
              <a:gd name="connsiteX3" fmla="*/ 1210962 w 1210962"/>
              <a:gd name="connsiteY3" fmla="*/ 1904 h 483817"/>
              <a:gd name="connsiteX0" fmla="*/ 0 w 1210962"/>
              <a:gd name="connsiteY0" fmla="*/ 481913 h 481913"/>
              <a:gd name="connsiteX1" fmla="*/ 468064 w 1210962"/>
              <a:gd name="connsiteY1" fmla="*/ 475245 h 481913"/>
              <a:gd name="connsiteX2" fmla="*/ 472349 w 1210962"/>
              <a:gd name="connsiteY2" fmla="*/ 5240 h 481913"/>
              <a:gd name="connsiteX3" fmla="*/ 1210962 w 1210962"/>
              <a:gd name="connsiteY3" fmla="*/ 0 h 481913"/>
              <a:gd name="connsiteX0" fmla="*/ 0 w 1210962"/>
              <a:gd name="connsiteY0" fmla="*/ 486198 h 486198"/>
              <a:gd name="connsiteX1" fmla="*/ 468064 w 1210962"/>
              <a:gd name="connsiteY1" fmla="*/ 479530 h 486198"/>
              <a:gd name="connsiteX2" fmla="*/ 467587 w 1210962"/>
              <a:gd name="connsiteY2" fmla="*/ 0 h 486198"/>
              <a:gd name="connsiteX3" fmla="*/ 1210962 w 1210962"/>
              <a:gd name="connsiteY3" fmla="*/ 4285 h 486198"/>
              <a:gd name="connsiteX0" fmla="*/ 0 w 1210962"/>
              <a:gd name="connsiteY0" fmla="*/ 481913 h 481913"/>
              <a:gd name="connsiteX1" fmla="*/ 468064 w 1210962"/>
              <a:gd name="connsiteY1" fmla="*/ 475245 h 481913"/>
              <a:gd name="connsiteX2" fmla="*/ 467587 w 1210962"/>
              <a:gd name="connsiteY2" fmla="*/ 2859 h 481913"/>
              <a:gd name="connsiteX3" fmla="*/ 1210962 w 1210962"/>
              <a:gd name="connsiteY3" fmla="*/ 0 h 481913"/>
              <a:gd name="connsiteX0" fmla="*/ 0 w 1210962"/>
              <a:gd name="connsiteY0" fmla="*/ 481913 h 481913"/>
              <a:gd name="connsiteX1" fmla="*/ 465683 w 1210962"/>
              <a:gd name="connsiteY1" fmla="*/ 480007 h 481913"/>
              <a:gd name="connsiteX2" fmla="*/ 467587 w 1210962"/>
              <a:gd name="connsiteY2" fmla="*/ 2859 h 481913"/>
              <a:gd name="connsiteX3" fmla="*/ 1210962 w 1210962"/>
              <a:gd name="connsiteY3" fmla="*/ 0 h 481913"/>
              <a:gd name="connsiteX0" fmla="*/ 0 w 1210962"/>
              <a:gd name="connsiteY0" fmla="*/ 488579 h 488579"/>
              <a:gd name="connsiteX1" fmla="*/ 465683 w 1210962"/>
              <a:gd name="connsiteY1" fmla="*/ 486673 h 488579"/>
              <a:gd name="connsiteX2" fmla="*/ 469968 w 1210962"/>
              <a:gd name="connsiteY2" fmla="*/ 0 h 488579"/>
              <a:gd name="connsiteX3" fmla="*/ 1210962 w 1210962"/>
              <a:gd name="connsiteY3" fmla="*/ 6666 h 488579"/>
              <a:gd name="connsiteX0" fmla="*/ 0 w 1210962"/>
              <a:gd name="connsiteY0" fmla="*/ 483816 h 483816"/>
              <a:gd name="connsiteX1" fmla="*/ 465683 w 1210962"/>
              <a:gd name="connsiteY1" fmla="*/ 481910 h 483816"/>
              <a:gd name="connsiteX2" fmla="*/ 469968 w 1210962"/>
              <a:gd name="connsiteY2" fmla="*/ 0 h 483816"/>
              <a:gd name="connsiteX3" fmla="*/ 1210962 w 1210962"/>
              <a:gd name="connsiteY3" fmla="*/ 1903 h 483816"/>
              <a:gd name="connsiteX0" fmla="*/ 0 w 1210962"/>
              <a:gd name="connsiteY0" fmla="*/ 490960 h 490960"/>
              <a:gd name="connsiteX1" fmla="*/ 465683 w 1210962"/>
              <a:gd name="connsiteY1" fmla="*/ 489054 h 490960"/>
              <a:gd name="connsiteX2" fmla="*/ 469968 w 1210962"/>
              <a:gd name="connsiteY2" fmla="*/ 0 h 490960"/>
              <a:gd name="connsiteX3" fmla="*/ 1210962 w 1210962"/>
              <a:gd name="connsiteY3" fmla="*/ 9047 h 490960"/>
              <a:gd name="connsiteX0" fmla="*/ 0 w 1210962"/>
              <a:gd name="connsiteY0" fmla="*/ 483816 h 483816"/>
              <a:gd name="connsiteX1" fmla="*/ 465683 w 1210962"/>
              <a:gd name="connsiteY1" fmla="*/ 481910 h 483816"/>
              <a:gd name="connsiteX2" fmla="*/ 467587 w 1210962"/>
              <a:gd name="connsiteY2" fmla="*/ 0 h 483816"/>
              <a:gd name="connsiteX3" fmla="*/ 1210962 w 1210962"/>
              <a:gd name="connsiteY3" fmla="*/ 1903 h 483816"/>
              <a:gd name="connsiteX0" fmla="*/ 0 w 1210962"/>
              <a:gd name="connsiteY0" fmla="*/ 481913 h 481913"/>
              <a:gd name="connsiteX1" fmla="*/ 465683 w 1210962"/>
              <a:gd name="connsiteY1" fmla="*/ 480007 h 481913"/>
              <a:gd name="connsiteX2" fmla="*/ 465206 w 1210962"/>
              <a:gd name="connsiteY2" fmla="*/ 2859 h 481913"/>
              <a:gd name="connsiteX3" fmla="*/ 1210962 w 1210962"/>
              <a:gd name="connsiteY3" fmla="*/ 0 h 481913"/>
              <a:gd name="connsiteX0" fmla="*/ 0 w 1210962"/>
              <a:gd name="connsiteY0" fmla="*/ 483816 h 483816"/>
              <a:gd name="connsiteX1" fmla="*/ 465683 w 1210962"/>
              <a:gd name="connsiteY1" fmla="*/ 481910 h 483816"/>
              <a:gd name="connsiteX2" fmla="*/ 465206 w 1210962"/>
              <a:gd name="connsiteY2" fmla="*/ 0 h 483816"/>
              <a:gd name="connsiteX3" fmla="*/ 1210962 w 1210962"/>
              <a:gd name="connsiteY3" fmla="*/ 1903 h 483816"/>
            </a:gdLst>
            <a:ahLst/>
            <a:cxnLst>
              <a:cxn ang="0">
                <a:pos x="connsiteX0" y="connsiteY0"/>
              </a:cxn>
              <a:cxn ang="0">
                <a:pos x="connsiteX1" y="connsiteY1"/>
              </a:cxn>
              <a:cxn ang="0">
                <a:pos x="connsiteX2" y="connsiteY2"/>
              </a:cxn>
              <a:cxn ang="0">
                <a:pos x="connsiteX3" y="connsiteY3"/>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任意多边形 125977"/>
          <p:cNvSpPr/>
          <p:nvPr/>
        </p:nvSpPr>
        <p:spPr>
          <a:xfrm>
            <a:off x="2862563" y="3753065"/>
            <a:ext cx="2122293" cy="536043"/>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647052 w 2397210"/>
              <a:gd name="connsiteY3" fmla="*/ 0 h 605481"/>
              <a:gd name="connsiteX4" fmla="*/ 2397210 w 2397210"/>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9"/>
          <p:cNvSpPr>
            <a:spLocks/>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rgbClr val="E71F3C"/>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0"/>
          <p:cNvSpPr>
            <a:spLocks/>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rgbClr val="FCC725"/>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1"/>
          <p:cNvSpPr>
            <a:spLocks/>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rgbClr val="1C8EE4"/>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2"/>
          <p:cNvSpPr>
            <a:spLocks/>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rgbClr val="73446C"/>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组合 16"/>
          <p:cNvGrpSpPr/>
          <p:nvPr/>
        </p:nvGrpSpPr>
        <p:grpSpPr>
          <a:xfrm>
            <a:off x="2803572" y="3645997"/>
            <a:ext cx="310604" cy="209411"/>
            <a:chOff x="2681093" y="4567497"/>
            <a:chExt cx="414138" cy="279215"/>
          </a:xfrm>
        </p:grpSpPr>
        <p:sp>
          <p:nvSpPr>
            <p:cNvPr id="18"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3448396" y="3085371"/>
            <a:ext cx="304982" cy="331685"/>
            <a:chOff x="3516863" y="3834794"/>
            <a:chExt cx="406642" cy="442246"/>
          </a:xfrm>
        </p:grpSpPr>
        <p:sp>
          <p:nvSpPr>
            <p:cNvPr id="21" name="Freeform 31@|5FFC:16777215|FBC:16777215|LFC:16777215|LBC:16777215"/>
            <p:cNvSpPr>
              <a:spLocks/>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2@|5FFC:16777215|FBC:16777215|LFC:16777215|LBC:16777215"/>
            <p:cNvSpPr>
              <a:spLocks/>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3@|5FFC:16777215|FBC:16777215|LFC:16777215|LBC:16777215"/>
            <p:cNvSpPr>
              <a:spLocks/>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4@|5FFC:16777215|FBC:16777215|LFC:16777215|LBC:16777215"/>
            <p:cNvSpPr>
              <a:spLocks/>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5@|5FFC:16777215|FBC:16777215|LFC:16777215|LBC:16777215"/>
            <p:cNvSpPr>
              <a:spLocks/>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6@|5FFC:16777215|FBC:16777215|LFC:16777215|LBC:16777215"/>
            <p:cNvSpPr>
              <a:spLocks/>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37@|5FFC:16777215|FBC:16777215|LFC:16777215|LBC:16777215"/>
            <p:cNvSpPr>
              <a:spLocks/>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8@|5FFC:16777215|FBC:16777215|LFC:16777215|LBC:16777215"/>
            <p:cNvSpPr>
              <a:spLocks/>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9@|5FFC:16777215|FBC:16777215|LFC:16777215|LBC:16777215"/>
            <p:cNvSpPr>
              <a:spLocks/>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13"/>
          <p:cNvSpPr txBox="1"/>
          <p:nvPr/>
        </p:nvSpPr>
        <p:spPr>
          <a:xfrm>
            <a:off x="5899539" y="1699898"/>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5899539" y="1914328"/>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5899539" y="2289942"/>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5899539" y="2513335"/>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5899539" y="2920063"/>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5899539" y="3134493"/>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5899539" y="3561188"/>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5899539" y="3775618"/>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5331325" y="1604783"/>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01</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p:cNvSpPr txBox="1"/>
          <p:nvPr/>
        </p:nvSpPr>
        <p:spPr>
          <a:xfrm>
            <a:off x="5331325" y="2172011"/>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02</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5331325" y="2826219"/>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03</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5331325" y="3448299"/>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04</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9459153"/>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prstClr val="white"/>
                </a:solidFill>
                <a:latin typeface="微软雅黑" pitchFamily="34" charset="-122"/>
                <a:ea typeface="微软雅黑" pitchFamily="34" charset="-122"/>
                <a:cs typeface="Segoe UI" pitchFamily="34" charset="0"/>
              </a:rPr>
              <a:t>单击填加标题</a:t>
            </a: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78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prstClr val="white"/>
              </a:solidFill>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r>
                <a:rPr lang="zh-CN" altLang="en-US" sz="2634" spc="-28" dirty="0">
                  <a:solidFill>
                    <a:prstClr val="white"/>
                  </a:solidFill>
                  <a:latin typeface="微软雅黑" pitchFamily="34" charset="-122"/>
                  <a:ea typeface="微软雅黑" pitchFamily="34" charset="-122"/>
                  <a:cs typeface="Segoe UI" pitchFamily="34" charset="0"/>
                </a:rPr>
                <a:t>单击填加标题</a:t>
              </a:r>
              <a:endParaRPr lang="en-US" altLang="zh-CN" sz="2634"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505"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505" spc="-28" dirty="0">
                  <a:solidFill>
                    <a:prstClr val="white"/>
                  </a:solidFill>
                  <a:latin typeface="微软雅黑" pitchFamily="34" charset="-122"/>
                  <a:ea typeface="微软雅黑" pitchFamily="34" charset="-122"/>
                  <a:cs typeface="Segoe UI" pitchFamily="34" charset="0"/>
                </a:rPr>
                <a:t>单击填加文字内容</a:t>
              </a:r>
              <a:endParaRPr lang="en-US" sz="1505" spc="-28" dirty="0">
                <a:solidFill>
                  <a:prstClr val="white"/>
                </a:solidFill>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pPr defTabSz="910314"/>
              <a:endParaRPr lang="en-US" sz="1787">
                <a:solidFill>
                  <a:prstClr val="white"/>
                </a:solidFill>
                <a:latin typeface="微软雅黑" pitchFamily="34" charset="-122"/>
                <a:ea typeface="微软雅黑" pitchFamily="34" charset="-122"/>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prstClr val="white"/>
                </a:solidFill>
                <a:latin typeface="微软雅黑" pitchFamily="34" charset="-122"/>
                <a:ea typeface="微软雅黑" pitchFamily="34" charset="-122"/>
                <a:cs typeface="Segoe UI" pitchFamily="34" charset="0"/>
              </a:rPr>
              <a:t>单击填加标题</a:t>
            </a: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prstClr val="white"/>
              </a:solidFill>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3818364460"/>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591969" y="1011595"/>
            <a:ext cx="2233740" cy="1525991"/>
            <a:chOff x="0" y="0"/>
            <a:chExt cx="9801" cy="6692"/>
          </a:xfrm>
          <a:solidFill>
            <a:schemeClr val="bg2"/>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grpSp>
      <p:grpSp>
        <p:nvGrpSpPr>
          <p:cNvPr id="39" name="Group 12"/>
          <p:cNvGrpSpPr>
            <a:grpSpLocks/>
          </p:cNvGrpSpPr>
          <p:nvPr/>
        </p:nvGrpSpPr>
        <p:grpSpPr bwMode="auto">
          <a:xfrm>
            <a:off x="5405453" y="1011595"/>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headEnd/>
            <a:tailEnd/>
          </a:ln>
        </p:spPr>
        <p:txBody>
          <a:bodyPr anchor="ctr"/>
          <a:lstStyle>
            <a:defPPr>
              <a:defRPr lang="zh-CN"/>
            </a:defPPr>
          </a:lstStyle>
          <a:p>
            <a:pPr algn="ctr" defTabSz="910314"/>
            <a:r>
              <a:rPr lang="zh-CN" altLang="en-US" sz="1881" b="1" dirty="0">
                <a:solidFill>
                  <a:srgbClr val="F8F8F8"/>
                </a:solidFill>
                <a:latin typeface="微软雅黑"/>
                <a:ea typeface="微软雅黑"/>
              </a:rPr>
              <a:t>某某团队</a:t>
            </a: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pPr defTabSz="910314"/>
            <a:r>
              <a:rPr lang="zh-CN" altLang="en-US" sz="1881" dirty="0">
                <a:latin typeface="Arial"/>
              </a:rPr>
              <a:t>某某团队</a:t>
            </a: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grpSp>
        <p:nvGrpSpPr>
          <p:cNvPr id="49" name="Group 22"/>
          <p:cNvGrpSpPr>
            <a:grpSpLocks/>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10314"/>
              <a:endParaRPr lang="zh-CN" altLang="en-US" sz="1787">
                <a:solidFill>
                  <a:prstClr val="black"/>
                </a:solidFill>
                <a:latin typeface="Arial"/>
                <a:ea typeface="微软雅黑"/>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0314"/>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2129927383"/>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910314"/>
              <a:endParaRPr lang="en-US" sz="1411">
                <a:solidFill>
                  <a:prstClr val="black"/>
                </a:solidFill>
                <a:latin typeface="微软雅黑" pitchFamily="34" charset="-122"/>
                <a:ea typeface="微软雅黑" pitchFamily="34" charset="-122"/>
              </a:endParaRPr>
            </a:p>
          </p:txBody>
        </p:sp>
      </p:grpSp>
      <p:pic>
        <p:nvPicPr>
          <p:cNvPr id="79"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3971" b="3754"/>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113278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62409" y="2639478"/>
            <a:ext cx="1693199" cy="1459655"/>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2177931" y="1111113"/>
            <a:ext cx="1693199" cy="1459655"/>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779234" y="1849321"/>
            <a:ext cx="1693199" cy="1459655"/>
            <a:chOff x="828477" y="1932254"/>
            <a:chExt cx="1800200" cy="1551897"/>
          </a:xfrm>
        </p:grpSpPr>
        <p:grpSp>
          <p:nvGrpSpPr>
            <p:cNvPr id="39" name="组合 38"/>
            <p:cNvGrpSpPr/>
            <p:nvPr/>
          </p:nvGrpSpPr>
          <p:grpSpPr>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40" name="TextBox 39"/>
            <p:cNvSpPr txBox="1"/>
            <p:nvPr/>
          </p:nvSpPr>
          <p:spPr>
            <a:xfrm flipH="1">
              <a:off x="1225322"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3" name="组合 72"/>
          <p:cNvGrpSpPr/>
          <p:nvPr/>
        </p:nvGrpSpPr>
        <p:grpSpPr>
          <a:xfrm>
            <a:off x="3568574" y="1875494"/>
            <a:ext cx="1693199" cy="1459655"/>
            <a:chOff x="3794088" y="1960081"/>
            <a:chExt cx="1800200" cy="1551897"/>
          </a:xfrm>
        </p:grpSpPr>
        <p:grpSp>
          <p:nvGrpSpPr>
            <p:cNvPr id="74" name="组合 73"/>
            <p:cNvGrpSpPr/>
            <p:nvPr/>
          </p:nvGrpSpPr>
          <p:grpSpPr>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7" name="六边形 7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75" name="TextBox 74"/>
            <p:cNvSpPr txBox="1"/>
            <p:nvPr/>
          </p:nvSpPr>
          <p:spPr>
            <a:xfrm flipH="1">
              <a:off x="4172530"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8" name="组合 77"/>
          <p:cNvGrpSpPr/>
          <p:nvPr/>
        </p:nvGrpSpPr>
        <p:grpSpPr>
          <a:xfrm>
            <a:off x="6365732" y="1875493"/>
            <a:ext cx="1693199" cy="1459655"/>
            <a:chOff x="6768011" y="1960080"/>
            <a:chExt cx="1800200" cy="1551897"/>
          </a:xfrm>
        </p:grpSpPr>
        <p:grpSp>
          <p:nvGrpSpPr>
            <p:cNvPr id="79" name="组合 78"/>
            <p:cNvGrpSpPr/>
            <p:nvPr/>
          </p:nvGrpSpPr>
          <p:grpSpPr>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2" name="六边形 8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0" name="TextBox 79"/>
            <p:cNvSpPr txBox="1"/>
            <p:nvPr/>
          </p:nvSpPr>
          <p:spPr>
            <a:xfrm flipH="1">
              <a:off x="7146453"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83" name="组合 82"/>
          <p:cNvGrpSpPr/>
          <p:nvPr/>
        </p:nvGrpSpPr>
        <p:grpSpPr>
          <a:xfrm>
            <a:off x="4962409" y="1111112"/>
            <a:ext cx="1693199" cy="1459655"/>
            <a:chOff x="5276006" y="1147394"/>
            <a:chExt cx="1800200" cy="1551897"/>
          </a:xfrm>
        </p:grpSpPr>
        <p:grpSp>
          <p:nvGrpSpPr>
            <p:cNvPr id="84" name="组合 83"/>
            <p:cNvGrpSpPr/>
            <p:nvPr/>
          </p:nvGrpSpPr>
          <p:grpSpPr>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7" name="六边形 8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5" name="TextBox 84"/>
            <p:cNvSpPr txBox="1"/>
            <p:nvPr/>
          </p:nvSpPr>
          <p:spPr>
            <a:xfrm flipH="1">
              <a:off x="5653013" y="1476201"/>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sp>
        <p:nvSpPr>
          <p:cNvPr id="88" name="Title 3"/>
          <p:cNvSpPr txBox="1">
            <a:spLocks/>
          </p:cNvSpPr>
          <p:nvPr/>
        </p:nvSpPr>
        <p:spPr>
          <a:xfrm>
            <a:off x="1876516" y="3519942"/>
            <a:ext cx="2670987" cy="23448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93" b="1" dirty="0">
                <a:latin typeface="微软雅黑" pitchFamily="34" charset="-122"/>
                <a:ea typeface="微软雅黑" pitchFamily="34" charset="-122"/>
              </a:rPr>
              <a:t>单击填加标题</a:t>
            </a:r>
            <a:endParaRPr lang="en-US" sz="1693" b="1" dirty="0">
              <a:latin typeface="微软雅黑" pitchFamily="34" charset="-122"/>
              <a:ea typeface="微软雅黑" pitchFamily="34" charset="-122"/>
            </a:endParaRPr>
          </a:p>
        </p:txBody>
      </p:sp>
      <p:sp>
        <p:nvSpPr>
          <p:cNvPr id="89" name="Title 3"/>
          <p:cNvSpPr txBox="1">
            <a:spLocks/>
          </p:cNvSpPr>
          <p:nvPr/>
        </p:nvSpPr>
        <p:spPr>
          <a:xfrm>
            <a:off x="1968741" y="3889713"/>
            <a:ext cx="2670987" cy="781945"/>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endParaRPr lang="en-US" altLang="zh-CN" sz="1129" dirty="0">
              <a:solidFill>
                <a:schemeClr val="tx1"/>
              </a:solidFill>
              <a:latin typeface="微软雅黑" pitchFamily="34" charset="-122"/>
              <a:ea typeface="微软雅黑" pitchFamily="34" charset="-122"/>
            </a:endParaRPr>
          </a:p>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p>
          <a:p>
            <a:pPr>
              <a:lnSpc>
                <a:spcPct val="150000"/>
              </a:lnSpc>
            </a:pPr>
            <a:endParaRPr lang="zh-CN" altLang="en-US" sz="1129"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307473923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50" fill="hold"/>
                                        <p:tgtEl>
                                          <p:spTgt spid="38"/>
                                        </p:tgtEl>
                                        <p:attrNameLst>
                                          <p:attrName>ppt_w</p:attrName>
                                        </p:attrNameLst>
                                      </p:cBhvr>
                                      <p:tavLst>
                                        <p:tav tm="0">
                                          <p:val>
                                            <p:fltVal val="0"/>
                                          </p:val>
                                        </p:tav>
                                        <p:tav tm="100000">
                                          <p:val>
                                            <p:strVal val="#ppt_w"/>
                                          </p:val>
                                        </p:tav>
                                      </p:tavLst>
                                    </p:anim>
                                    <p:anim calcmode="lin" valueType="num">
                                      <p:cBhvr>
                                        <p:cTn id="8" dur="350" fill="hold"/>
                                        <p:tgtEl>
                                          <p:spTgt spid="38"/>
                                        </p:tgtEl>
                                        <p:attrNameLst>
                                          <p:attrName>ppt_h</p:attrName>
                                        </p:attrNameLst>
                                      </p:cBhvr>
                                      <p:tavLst>
                                        <p:tav tm="0">
                                          <p:val>
                                            <p:fltVal val="0"/>
                                          </p:val>
                                        </p:tav>
                                        <p:tav tm="100000">
                                          <p:val>
                                            <p:strVal val="#ppt_h"/>
                                          </p:val>
                                        </p:tav>
                                      </p:tavLst>
                                    </p:anim>
                                    <p:animEffect transition="in" filter="fade">
                                      <p:cBhvr>
                                        <p:cTn id="9" dur="350"/>
                                        <p:tgtEl>
                                          <p:spTgt spid="38"/>
                                        </p:tgtEl>
                                      </p:cBhvr>
                                    </p:animEffect>
                                    <p:anim calcmode="lin" valueType="num">
                                      <p:cBhvr>
                                        <p:cTn id="10" dur="350" fill="hold"/>
                                        <p:tgtEl>
                                          <p:spTgt spid="38"/>
                                        </p:tgtEl>
                                        <p:attrNameLst>
                                          <p:attrName>ppt_x</p:attrName>
                                        </p:attrNameLst>
                                      </p:cBhvr>
                                      <p:tavLst>
                                        <p:tav tm="0">
                                          <p:val>
                                            <p:fltVal val="0.5"/>
                                          </p:val>
                                        </p:tav>
                                        <p:tav tm="100000">
                                          <p:val>
                                            <p:strVal val="#ppt_x"/>
                                          </p:val>
                                        </p:tav>
                                      </p:tavLst>
                                    </p:anim>
                                    <p:anim calcmode="lin" valueType="num">
                                      <p:cBhvr>
                                        <p:cTn id="11" dur="35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350"/>
                            </p:stCondLst>
                            <p:childTnLst>
                              <p:par>
                                <p:cTn id="13" presetID="53" presetClass="entr" presetSubtype="52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350" fill="hold"/>
                                        <p:tgtEl>
                                          <p:spTgt spid="35"/>
                                        </p:tgtEl>
                                        <p:attrNameLst>
                                          <p:attrName>ppt_w</p:attrName>
                                        </p:attrNameLst>
                                      </p:cBhvr>
                                      <p:tavLst>
                                        <p:tav tm="0">
                                          <p:val>
                                            <p:fltVal val="0"/>
                                          </p:val>
                                        </p:tav>
                                        <p:tav tm="100000">
                                          <p:val>
                                            <p:strVal val="#ppt_w"/>
                                          </p:val>
                                        </p:tav>
                                      </p:tavLst>
                                    </p:anim>
                                    <p:anim calcmode="lin" valueType="num">
                                      <p:cBhvr>
                                        <p:cTn id="16" dur="350" fill="hold"/>
                                        <p:tgtEl>
                                          <p:spTgt spid="35"/>
                                        </p:tgtEl>
                                        <p:attrNameLst>
                                          <p:attrName>ppt_h</p:attrName>
                                        </p:attrNameLst>
                                      </p:cBhvr>
                                      <p:tavLst>
                                        <p:tav tm="0">
                                          <p:val>
                                            <p:fltVal val="0"/>
                                          </p:val>
                                        </p:tav>
                                        <p:tav tm="100000">
                                          <p:val>
                                            <p:strVal val="#ppt_h"/>
                                          </p:val>
                                        </p:tav>
                                      </p:tavLst>
                                    </p:anim>
                                    <p:animEffect transition="in" filter="fade">
                                      <p:cBhvr>
                                        <p:cTn id="17" dur="350"/>
                                        <p:tgtEl>
                                          <p:spTgt spid="35"/>
                                        </p:tgtEl>
                                      </p:cBhvr>
                                    </p:animEffect>
                                    <p:anim calcmode="lin" valueType="num">
                                      <p:cBhvr>
                                        <p:cTn id="18" dur="350" fill="hold"/>
                                        <p:tgtEl>
                                          <p:spTgt spid="35"/>
                                        </p:tgtEl>
                                        <p:attrNameLst>
                                          <p:attrName>ppt_x</p:attrName>
                                        </p:attrNameLst>
                                      </p:cBhvr>
                                      <p:tavLst>
                                        <p:tav tm="0">
                                          <p:val>
                                            <p:fltVal val="0.5"/>
                                          </p:val>
                                        </p:tav>
                                        <p:tav tm="100000">
                                          <p:val>
                                            <p:strVal val="#ppt_x"/>
                                          </p:val>
                                        </p:tav>
                                      </p:tavLst>
                                    </p:anim>
                                    <p:anim calcmode="lin" valueType="num">
                                      <p:cBhvr>
                                        <p:cTn id="19" dur="350" fill="hold"/>
                                        <p:tgtEl>
                                          <p:spTgt spid="35"/>
                                        </p:tgtEl>
                                        <p:attrNameLst>
                                          <p:attrName>ppt_y</p:attrName>
                                        </p:attrNameLst>
                                      </p:cBhvr>
                                      <p:tavLst>
                                        <p:tav tm="0">
                                          <p:val>
                                            <p:fltVal val="0.5"/>
                                          </p:val>
                                        </p:tav>
                                        <p:tav tm="100000">
                                          <p:val>
                                            <p:strVal val="#ppt_y"/>
                                          </p:val>
                                        </p:tav>
                                      </p:tavLst>
                                    </p:anim>
                                  </p:childTnLst>
                                </p:cTn>
                              </p:par>
                            </p:childTnLst>
                          </p:cTn>
                        </p:par>
                        <p:par>
                          <p:cTn id="20" fill="hold">
                            <p:stCondLst>
                              <p:cond delay="700"/>
                            </p:stCondLst>
                            <p:childTnLst>
                              <p:par>
                                <p:cTn id="21" presetID="53" presetClass="entr" presetSubtype="52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350" fill="hold"/>
                                        <p:tgtEl>
                                          <p:spTgt spid="73"/>
                                        </p:tgtEl>
                                        <p:attrNameLst>
                                          <p:attrName>ppt_w</p:attrName>
                                        </p:attrNameLst>
                                      </p:cBhvr>
                                      <p:tavLst>
                                        <p:tav tm="0">
                                          <p:val>
                                            <p:fltVal val="0"/>
                                          </p:val>
                                        </p:tav>
                                        <p:tav tm="100000">
                                          <p:val>
                                            <p:strVal val="#ppt_w"/>
                                          </p:val>
                                        </p:tav>
                                      </p:tavLst>
                                    </p:anim>
                                    <p:anim calcmode="lin" valueType="num">
                                      <p:cBhvr>
                                        <p:cTn id="24" dur="350" fill="hold"/>
                                        <p:tgtEl>
                                          <p:spTgt spid="73"/>
                                        </p:tgtEl>
                                        <p:attrNameLst>
                                          <p:attrName>ppt_h</p:attrName>
                                        </p:attrNameLst>
                                      </p:cBhvr>
                                      <p:tavLst>
                                        <p:tav tm="0">
                                          <p:val>
                                            <p:fltVal val="0"/>
                                          </p:val>
                                        </p:tav>
                                        <p:tav tm="100000">
                                          <p:val>
                                            <p:strVal val="#ppt_h"/>
                                          </p:val>
                                        </p:tav>
                                      </p:tavLst>
                                    </p:anim>
                                    <p:animEffect transition="in" filter="fade">
                                      <p:cBhvr>
                                        <p:cTn id="25" dur="350"/>
                                        <p:tgtEl>
                                          <p:spTgt spid="73"/>
                                        </p:tgtEl>
                                      </p:cBhvr>
                                    </p:animEffect>
                                    <p:anim calcmode="lin" valueType="num">
                                      <p:cBhvr>
                                        <p:cTn id="26" dur="350" fill="hold"/>
                                        <p:tgtEl>
                                          <p:spTgt spid="73"/>
                                        </p:tgtEl>
                                        <p:attrNameLst>
                                          <p:attrName>ppt_x</p:attrName>
                                        </p:attrNameLst>
                                      </p:cBhvr>
                                      <p:tavLst>
                                        <p:tav tm="0">
                                          <p:val>
                                            <p:fltVal val="0.5"/>
                                          </p:val>
                                        </p:tav>
                                        <p:tav tm="100000">
                                          <p:val>
                                            <p:strVal val="#ppt_x"/>
                                          </p:val>
                                        </p:tav>
                                      </p:tavLst>
                                    </p:anim>
                                    <p:anim calcmode="lin" valueType="num">
                                      <p:cBhvr>
                                        <p:cTn id="27" dur="350" fill="hold"/>
                                        <p:tgtEl>
                                          <p:spTgt spid="73"/>
                                        </p:tgtEl>
                                        <p:attrNameLst>
                                          <p:attrName>ppt_y</p:attrName>
                                        </p:attrNameLst>
                                      </p:cBhvr>
                                      <p:tavLst>
                                        <p:tav tm="0">
                                          <p:val>
                                            <p:fltVal val="0.5"/>
                                          </p:val>
                                        </p:tav>
                                        <p:tav tm="100000">
                                          <p:val>
                                            <p:strVal val="#ppt_y"/>
                                          </p:val>
                                        </p:tav>
                                      </p:tavLst>
                                    </p:anim>
                                  </p:childTnLst>
                                </p:cTn>
                              </p:par>
                            </p:childTnLst>
                          </p:cTn>
                        </p:par>
                        <p:par>
                          <p:cTn id="28" fill="hold">
                            <p:stCondLst>
                              <p:cond delay="1050"/>
                            </p:stCondLst>
                            <p:childTnLst>
                              <p:par>
                                <p:cTn id="29" presetID="53" presetClass="entr" presetSubtype="52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350" fill="hold"/>
                                        <p:tgtEl>
                                          <p:spTgt spid="83"/>
                                        </p:tgtEl>
                                        <p:attrNameLst>
                                          <p:attrName>ppt_w</p:attrName>
                                        </p:attrNameLst>
                                      </p:cBhvr>
                                      <p:tavLst>
                                        <p:tav tm="0">
                                          <p:val>
                                            <p:fltVal val="0"/>
                                          </p:val>
                                        </p:tav>
                                        <p:tav tm="100000">
                                          <p:val>
                                            <p:strVal val="#ppt_w"/>
                                          </p:val>
                                        </p:tav>
                                      </p:tavLst>
                                    </p:anim>
                                    <p:anim calcmode="lin" valueType="num">
                                      <p:cBhvr>
                                        <p:cTn id="32" dur="350" fill="hold"/>
                                        <p:tgtEl>
                                          <p:spTgt spid="83"/>
                                        </p:tgtEl>
                                        <p:attrNameLst>
                                          <p:attrName>ppt_h</p:attrName>
                                        </p:attrNameLst>
                                      </p:cBhvr>
                                      <p:tavLst>
                                        <p:tav tm="0">
                                          <p:val>
                                            <p:fltVal val="0"/>
                                          </p:val>
                                        </p:tav>
                                        <p:tav tm="100000">
                                          <p:val>
                                            <p:strVal val="#ppt_h"/>
                                          </p:val>
                                        </p:tav>
                                      </p:tavLst>
                                    </p:anim>
                                    <p:animEffect transition="in" filter="fade">
                                      <p:cBhvr>
                                        <p:cTn id="33" dur="350"/>
                                        <p:tgtEl>
                                          <p:spTgt spid="83"/>
                                        </p:tgtEl>
                                      </p:cBhvr>
                                    </p:animEffect>
                                    <p:anim calcmode="lin" valueType="num">
                                      <p:cBhvr>
                                        <p:cTn id="34" dur="350" fill="hold"/>
                                        <p:tgtEl>
                                          <p:spTgt spid="83"/>
                                        </p:tgtEl>
                                        <p:attrNameLst>
                                          <p:attrName>ppt_x</p:attrName>
                                        </p:attrNameLst>
                                      </p:cBhvr>
                                      <p:tavLst>
                                        <p:tav tm="0">
                                          <p:val>
                                            <p:fltVal val="0.5"/>
                                          </p:val>
                                        </p:tav>
                                        <p:tav tm="100000">
                                          <p:val>
                                            <p:strVal val="#ppt_x"/>
                                          </p:val>
                                        </p:tav>
                                      </p:tavLst>
                                    </p:anim>
                                    <p:anim calcmode="lin" valueType="num">
                                      <p:cBhvr>
                                        <p:cTn id="35" dur="350" fill="hold"/>
                                        <p:tgtEl>
                                          <p:spTgt spid="83"/>
                                        </p:tgtEl>
                                        <p:attrNameLst>
                                          <p:attrName>ppt_y</p:attrName>
                                        </p:attrNameLst>
                                      </p:cBhvr>
                                      <p:tavLst>
                                        <p:tav tm="0">
                                          <p:val>
                                            <p:fltVal val="0.5"/>
                                          </p:val>
                                        </p:tav>
                                        <p:tav tm="100000">
                                          <p:val>
                                            <p:strVal val="#ppt_y"/>
                                          </p:val>
                                        </p:tav>
                                      </p:tavLst>
                                    </p:anim>
                                  </p:childTnLst>
                                </p:cTn>
                              </p:par>
                            </p:childTnLst>
                          </p:cTn>
                        </p:par>
                        <p:par>
                          <p:cTn id="36" fill="hold">
                            <p:stCondLst>
                              <p:cond delay="14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50" fill="hold"/>
                                        <p:tgtEl>
                                          <p:spTgt spid="32"/>
                                        </p:tgtEl>
                                        <p:attrNameLst>
                                          <p:attrName>ppt_w</p:attrName>
                                        </p:attrNameLst>
                                      </p:cBhvr>
                                      <p:tavLst>
                                        <p:tav tm="0">
                                          <p:val>
                                            <p:fltVal val="0"/>
                                          </p:val>
                                        </p:tav>
                                        <p:tav tm="100000">
                                          <p:val>
                                            <p:strVal val="#ppt_w"/>
                                          </p:val>
                                        </p:tav>
                                      </p:tavLst>
                                    </p:anim>
                                    <p:anim calcmode="lin" valueType="num">
                                      <p:cBhvr>
                                        <p:cTn id="40" dur="350" fill="hold"/>
                                        <p:tgtEl>
                                          <p:spTgt spid="32"/>
                                        </p:tgtEl>
                                        <p:attrNameLst>
                                          <p:attrName>ppt_h</p:attrName>
                                        </p:attrNameLst>
                                      </p:cBhvr>
                                      <p:tavLst>
                                        <p:tav tm="0">
                                          <p:val>
                                            <p:fltVal val="0"/>
                                          </p:val>
                                        </p:tav>
                                        <p:tav tm="100000">
                                          <p:val>
                                            <p:strVal val="#ppt_h"/>
                                          </p:val>
                                        </p:tav>
                                      </p:tavLst>
                                    </p:anim>
                                    <p:animEffect transition="in" filter="fade">
                                      <p:cBhvr>
                                        <p:cTn id="41" dur="350"/>
                                        <p:tgtEl>
                                          <p:spTgt spid="32"/>
                                        </p:tgtEl>
                                      </p:cBhvr>
                                    </p:animEffect>
                                    <p:anim calcmode="lin" valueType="num">
                                      <p:cBhvr>
                                        <p:cTn id="42" dur="350" fill="hold"/>
                                        <p:tgtEl>
                                          <p:spTgt spid="32"/>
                                        </p:tgtEl>
                                        <p:attrNameLst>
                                          <p:attrName>ppt_x</p:attrName>
                                        </p:attrNameLst>
                                      </p:cBhvr>
                                      <p:tavLst>
                                        <p:tav tm="0">
                                          <p:val>
                                            <p:fltVal val="0.5"/>
                                          </p:val>
                                        </p:tav>
                                        <p:tav tm="100000">
                                          <p:val>
                                            <p:strVal val="#ppt_x"/>
                                          </p:val>
                                        </p:tav>
                                      </p:tavLst>
                                    </p:anim>
                                    <p:anim calcmode="lin" valueType="num">
                                      <p:cBhvr>
                                        <p:cTn id="43" dur="35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1750"/>
                            </p:stCondLst>
                            <p:childTnLst>
                              <p:par>
                                <p:cTn id="45" presetID="53" presetClass="entr" presetSubtype="528"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350" fill="hold"/>
                                        <p:tgtEl>
                                          <p:spTgt spid="78"/>
                                        </p:tgtEl>
                                        <p:attrNameLst>
                                          <p:attrName>ppt_w</p:attrName>
                                        </p:attrNameLst>
                                      </p:cBhvr>
                                      <p:tavLst>
                                        <p:tav tm="0">
                                          <p:val>
                                            <p:fltVal val="0"/>
                                          </p:val>
                                        </p:tav>
                                        <p:tav tm="100000">
                                          <p:val>
                                            <p:strVal val="#ppt_w"/>
                                          </p:val>
                                        </p:tav>
                                      </p:tavLst>
                                    </p:anim>
                                    <p:anim calcmode="lin" valueType="num">
                                      <p:cBhvr>
                                        <p:cTn id="48" dur="350" fill="hold"/>
                                        <p:tgtEl>
                                          <p:spTgt spid="78"/>
                                        </p:tgtEl>
                                        <p:attrNameLst>
                                          <p:attrName>ppt_h</p:attrName>
                                        </p:attrNameLst>
                                      </p:cBhvr>
                                      <p:tavLst>
                                        <p:tav tm="0">
                                          <p:val>
                                            <p:fltVal val="0"/>
                                          </p:val>
                                        </p:tav>
                                        <p:tav tm="100000">
                                          <p:val>
                                            <p:strVal val="#ppt_h"/>
                                          </p:val>
                                        </p:tav>
                                      </p:tavLst>
                                    </p:anim>
                                    <p:animEffect transition="in" filter="fade">
                                      <p:cBhvr>
                                        <p:cTn id="49" dur="350"/>
                                        <p:tgtEl>
                                          <p:spTgt spid="78"/>
                                        </p:tgtEl>
                                      </p:cBhvr>
                                    </p:animEffect>
                                    <p:anim calcmode="lin" valueType="num">
                                      <p:cBhvr>
                                        <p:cTn id="50" dur="350" fill="hold"/>
                                        <p:tgtEl>
                                          <p:spTgt spid="78"/>
                                        </p:tgtEl>
                                        <p:attrNameLst>
                                          <p:attrName>ppt_x</p:attrName>
                                        </p:attrNameLst>
                                      </p:cBhvr>
                                      <p:tavLst>
                                        <p:tav tm="0">
                                          <p:val>
                                            <p:fltVal val="0.5"/>
                                          </p:val>
                                        </p:tav>
                                        <p:tav tm="100000">
                                          <p:val>
                                            <p:strVal val="#ppt_x"/>
                                          </p:val>
                                        </p:tav>
                                      </p:tavLst>
                                    </p:anim>
                                    <p:anim calcmode="lin" valueType="num">
                                      <p:cBhvr>
                                        <p:cTn id="51" dur="350" fill="hold"/>
                                        <p:tgtEl>
                                          <p:spTgt spid="78"/>
                                        </p:tgtEl>
                                        <p:attrNameLst>
                                          <p:attrName>ppt_y</p:attrName>
                                        </p:attrNameLst>
                                      </p:cBhvr>
                                      <p:tavLst>
                                        <p:tav tm="0">
                                          <p:val>
                                            <p:fltVal val="0.5"/>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1000"/>
                                        <p:tgtEl>
                                          <p:spTgt spid="88"/>
                                        </p:tgtEl>
                                      </p:cBhvr>
                                    </p:animEffect>
                                  </p:childTnLst>
                                </p:cTn>
                              </p:par>
                            </p:childTnLst>
                          </p:cTn>
                        </p:par>
                        <p:par>
                          <p:cTn id="56" fill="hold">
                            <p:stCondLst>
                              <p:cond delay="31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extLst mod="1">
    <p:ext uri="{E180D4A7-C9FB-4DFB-919C-405C955672EB}">
      <p14:showEvtLst xmlns:p14="http://schemas.microsoft.com/office/powerpoint/2010/main">
        <p14:playEvt time="0" objId="30"/>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1" y="1"/>
            <a:ext cx="9131301" cy="5143500"/>
          </a:xfrm>
          <a:prstGeom prst="rect">
            <a:avLst/>
          </a:prstGeom>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84497" y="1479264"/>
            <a:ext cx="3730522" cy="1447233"/>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1774" y="1531028"/>
            <a:ext cx="1607625" cy="1415769"/>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5870106" y="1479264"/>
            <a:ext cx="1607625" cy="1415769"/>
          </a:xfrm>
          <a:prstGeom prst="rect">
            <a:avLst/>
          </a:prstGeom>
        </p:spPr>
      </p:pic>
      <p:sp>
        <p:nvSpPr>
          <p:cNvPr id="16" name="文本框 15"/>
          <p:cNvSpPr txBox="1"/>
          <p:nvPr/>
        </p:nvSpPr>
        <p:spPr>
          <a:xfrm>
            <a:off x="2867425" y="1638749"/>
            <a:ext cx="2954655" cy="1200329"/>
          </a:xfrm>
          <a:prstGeom prst="rect">
            <a:avLst/>
          </a:prstGeom>
          <a:noFill/>
        </p:spPr>
        <p:txBody>
          <a:bodyPr wrap="none" rtlCol="0">
            <a:spAutoFit/>
          </a:bodyPr>
          <a:lstStyle/>
          <a:p>
            <a:r>
              <a:rPr lang="zh-CN" altLang="en-US" sz="7200" dirty="0">
                <a:solidFill>
                  <a:srgbClr val="FF0ACF"/>
                </a:solidFill>
                <a:latin typeface="方正粗倩简体" panose="03000509000000000000" pitchFamily="65" charset="-122"/>
                <a:ea typeface="方正粗倩简体" panose="03000509000000000000" pitchFamily="65" charset="-122"/>
              </a:rPr>
              <a:t>家长会</a:t>
            </a:r>
          </a:p>
        </p:txBody>
      </p:sp>
      <p:sp>
        <p:nvSpPr>
          <p:cNvPr id="17" name="文本框 16"/>
          <p:cNvSpPr txBox="1"/>
          <p:nvPr/>
        </p:nvSpPr>
        <p:spPr>
          <a:xfrm>
            <a:off x="2350159" y="641124"/>
            <a:ext cx="4187716" cy="993645"/>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 name="connsiteX0" fmla="*/ 605986 w 4659498"/>
              <a:gd name="connsiteY0" fmla="*/ 0 h 1184145"/>
              <a:gd name="connsiteX1" fmla="*/ 4187716 w 4659498"/>
              <a:gd name="connsiteY1" fmla="*/ 0 h 1184145"/>
              <a:gd name="connsiteX2" fmla="*/ 4659498 w 4659498"/>
              <a:gd name="connsiteY2" fmla="*/ 1184145 h 1184145"/>
              <a:gd name="connsiteX3" fmla="*/ 0 w 4659498"/>
              <a:gd name="connsiteY3" fmla="*/ 1053940 h 1184145"/>
              <a:gd name="connsiteX4" fmla="*/ 605986 w 4659498"/>
              <a:gd name="connsiteY4" fmla="*/ 0 h 1184145"/>
              <a:gd name="connsiteX0" fmla="*/ 605986 w 4659498"/>
              <a:gd name="connsiteY0" fmla="*/ 0 h 1184145"/>
              <a:gd name="connsiteX1" fmla="*/ 4429016 w 4659498"/>
              <a:gd name="connsiteY1" fmla="*/ 127000 h 1184145"/>
              <a:gd name="connsiteX2" fmla="*/ 4659498 w 4659498"/>
              <a:gd name="connsiteY2" fmla="*/ 1184145 h 1184145"/>
              <a:gd name="connsiteX3" fmla="*/ 0 w 4659498"/>
              <a:gd name="connsiteY3" fmla="*/ 1053940 h 1184145"/>
              <a:gd name="connsiteX4" fmla="*/ 605986 w 4659498"/>
              <a:gd name="connsiteY4" fmla="*/ 0 h 1184145"/>
              <a:gd name="connsiteX0" fmla="*/ 478986 w 4532498"/>
              <a:gd name="connsiteY0" fmla="*/ 0 h 1184145"/>
              <a:gd name="connsiteX1" fmla="*/ 4302016 w 4532498"/>
              <a:gd name="connsiteY1" fmla="*/ 127000 h 1184145"/>
              <a:gd name="connsiteX2" fmla="*/ 4532498 w 4532498"/>
              <a:gd name="connsiteY2" fmla="*/ 1184145 h 1184145"/>
              <a:gd name="connsiteX3" fmla="*/ 0 w 4532498"/>
              <a:gd name="connsiteY3" fmla="*/ 825340 h 1184145"/>
              <a:gd name="connsiteX4" fmla="*/ 478986 w 4532498"/>
              <a:gd name="connsiteY4" fmla="*/ 0 h 1184145"/>
              <a:gd name="connsiteX0" fmla="*/ 478986 w 4302016"/>
              <a:gd name="connsiteY0" fmla="*/ 0 h 1146045"/>
              <a:gd name="connsiteX1" fmla="*/ 4302016 w 4302016"/>
              <a:gd name="connsiteY1" fmla="*/ 127000 h 1146045"/>
              <a:gd name="connsiteX2" fmla="*/ 3503798 w 4302016"/>
              <a:gd name="connsiteY2" fmla="*/ 1146045 h 1146045"/>
              <a:gd name="connsiteX3" fmla="*/ 0 w 4302016"/>
              <a:gd name="connsiteY3" fmla="*/ 825340 h 1146045"/>
              <a:gd name="connsiteX4" fmla="*/ 478986 w 4302016"/>
              <a:gd name="connsiteY4" fmla="*/ 0 h 1146045"/>
              <a:gd name="connsiteX0" fmla="*/ 478986 w 4302016"/>
              <a:gd name="connsiteY0" fmla="*/ 0 h 1057145"/>
              <a:gd name="connsiteX1" fmla="*/ 4302016 w 4302016"/>
              <a:gd name="connsiteY1" fmla="*/ 127000 h 1057145"/>
              <a:gd name="connsiteX2" fmla="*/ 3135498 w 4302016"/>
              <a:gd name="connsiteY2" fmla="*/ 1057145 h 1057145"/>
              <a:gd name="connsiteX3" fmla="*/ 0 w 4302016"/>
              <a:gd name="connsiteY3" fmla="*/ 825340 h 1057145"/>
              <a:gd name="connsiteX4" fmla="*/ 478986 w 4302016"/>
              <a:gd name="connsiteY4" fmla="*/ 0 h 1057145"/>
              <a:gd name="connsiteX0" fmla="*/ 478986 w 4302016"/>
              <a:gd name="connsiteY0" fmla="*/ 0 h 980945"/>
              <a:gd name="connsiteX1" fmla="*/ 4302016 w 4302016"/>
              <a:gd name="connsiteY1" fmla="*/ 127000 h 980945"/>
              <a:gd name="connsiteX2" fmla="*/ 2754498 w 4302016"/>
              <a:gd name="connsiteY2" fmla="*/ 980945 h 980945"/>
              <a:gd name="connsiteX3" fmla="*/ 0 w 4302016"/>
              <a:gd name="connsiteY3" fmla="*/ 825340 h 980945"/>
              <a:gd name="connsiteX4" fmla="*/ 478986 w 4302016"/>
              <a:gd name="connsiteY4" fmla="*/ 0 h 980945"/>
              <a:gd name="connsiteX0" fmla="*/ 478986 w 4302016"/>
              <a:gd name="connsiteY0" fmla="*/ 0 h 841245"/>
              <a:gd name="connsiteX1" fmla="*/ 4302016 w 4302016"/>
              <a:gd name="connsiteY1" fmla="*/ 127000 h 841245"/>
              <a:gd name="connsiteX2" fmla="*/ 2322698 w 4302016"/>
              <a:gd name="connsiteY2" fmla="*/ 841245 h 841245"/>
              <a:gd name="connsiteX3" fmla="*/ 0 w 4302016"/>
              <a:gd name="connsiteY3" fmla="*/ 825340 h 841245"/>
              <a:gd name="connsiteX4" fmla="*/ 478986 w 4302016"/>
              <a:gd name="connsiteY4" fmla="*/ 0 h 841245"/>
              <a:gd name="connsiteX0" fmla="*/ 478986 w 4302016"/>
              <a:gd name="connsiteY0" fmla="*/ 0 h 993645"/>
              <a:gd name="connsiteX1" fmla="*/ 4302016 w 4302016"/>
              <a:gd name="connsiteY1" fmla="*/ 127000 h 993645"/>
              <a:gd name="connsiteX2" fmla="*/ 2475098 w 4302016"/>
              <a:gd name="connsiteY2" fmla="*/ 993645 h 993645"/>
              <a:gd name="connsiteX3" fmla="*/ 0 w 4302016"/>
              <a:gd name="connsiteY3" fmla="*/ 825340 h 993645"/>
              <a:gd name="connsiteX4" fmla="*/ 478986 w 4302016"/>
              <a:gd name="connsiteY4" fmla="*/ 0 h 993645"/>
              <a:gd name="connsiteX0" fmla="*/ 478986 w 4251216"/>
              <a:gd name="connsiteY0" fmla="*/ 0 h 993645"/>
              <a:gd name="connsiteX1" fmla="*/ 4251216 w 4251216"/>
              <a:gd name="connsiteY1" fmla="*/ 317500 h 993645"/>
              <a:gd name="connsiteX2" fmla="*/ 2475098 w 4251216"/>
              <a:gd name="connsiteY2" fmla="*/ 993645 h 993645"/>
              <a:gd name="connsiteX3" fmla="*/ 0 w 4251216"/>
              <a:gd name="connsiteY3" fmla="*/ 825340 h 993645"/>
              <a:gd name="connsiteX4" fmla="*/ 478986 w 4251216"/>
              <a:gd name="connsiteY4" fmla="*/ 0 h 993645"/>
              <a:gd name="connsiteX0" fmla="*/ 478986 w 4187716"/>
              <a:gd name="connsiteY0" fmla="*/ 0 h 993645"/>
              <a:gd name="connsiteX1" fmla="*/ 4187716 w 4187716"/>
              <a:gd name="connsiteY1" fmla="*/ 431800 h 993645"/>
              <a:gd name="connsiteX2" fmla="*/ 2475098 w 4187716"/>
              <a:gd name="connsiteY2" fmla="*/ 993645 h 993645"/>
              <a:gd name="connsiteX3" fmla="*/ 0 w 4187716"/>
              <a:gd name="connsiteY3" fmla="*/ 825340 h 993645"/>
              <a:gd name="connsiteX4" fmla="*/ 478986 w 4187716"/>
              <a:gd name="connsiteY4" fmla="*/ 0 h 993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7716" h="993645">
                <a:moveTo>
                  <a:pt x="478986" y="0"/>
                </a:moveTo>
                <a:lnTo>
                  <a:pt x="4187716" y="431800"/>
                </a:lnTo>
                <a:lnTo>
                  <a:pt x="2475098" y="993645"/>
                </a:lnTo>
                <a:lnTo>
                  <a:pt x="0" y="825340"/>
                </a:lnTo>
                <a:lnTo>
                  <a:pt x="478986" y="0"/>
                </a:lnTo>
                <a:close/>
              </a:path>
            </a:pathLst>
          </a:custGeom>
          <a:noFill/>
        </p:spPr>
        <p:txBody>
          <a:bodyPr wrap="none" rtlCol="0">
            <a:prstTxWarp prst="textArchUp">
              <a:avLst>
                <a:gd name="adj" fmla="val 11505844"/>
              </a:avLst>
            </a:prstTxWarp>
            <a:spAutoFit/>
          </a:bodyPr>
          <a:lstStyle/>
          <a:p>
            <a:r>
              <a:rPr lang="zh-CN" altLang="en-US" sz="48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感谢您的观看</a:t>
            </a:r>
            <a:endParaRPr lang="zh-CN" altLang="en-US" sz="48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23777505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5"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0.70"/>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par>
                                <p:cTn id="36" presetID="55"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strVal val="#ppt_w*0.70"/>
                                          </p:val>
                                        </p:tav>
                                        <p:tav tm="100000">
                                          <p:val>
                                            <p:strVal val="#ppt_w"/>
                                          </p:val>
                                        </p:tav>
                                      </p:tavLst>
                                    </p:anim>
                                    <p:anim calcmode="lin" valueType="num">
                                      <p:cBhvr>
                                        <p:cTn id="39" dur="1000" fill="hold"/>
                                        <p:tgtEl>
                                          <p:spTgt spid="15"/>
                                        </p:tgtEl>
                                        <p:attrNameLst>
                                          <p:attrName>ppt_h</p:attrName>
                                        </p:attrNameLst>
                                      </p:cBhvr>
                                      <p:tavLst>
                                        <p:tav tm="0">
                                          <p:val>
                                            <p:strVal val="#ppt_h"/>
                                          </p:val>
                                        </p:tav>
                                        <p:tav tm="100000">
                                          <p:val>
                                            <p:strVal val="#ppt_h"/>
                                          </p:val>
                                        </p:tav>
                                      </p:tavLst>
                                    </p:anim>
                                    <p:animEffect transition="in" filter="fade">
                                      <p:cBhvr>
                                        <p:cTn id="40" dur="1000"/>
                                        <p:tgtEl>
                                          <p:spTgt spid="15"/>
                                        </p:tgtEl>
                                      </p:cBhvr>
                                    </p:animEffect>
                                  </p:childTnLst>
                                </p:cTn>
                              </p:par>
                            </p:childTnLst>
                          </p:cTn>
                        </p:par>
                        <p:par>
                          <p:cTn id="41" fill="hold">
                            <p:stCondLst>
                              <p:cond delay="5000"/>
                            </p:stCondLst>
                            <p:childTnLst>
                              <p:par>
                                <p:cTn id="42" presetID="53"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250" fill="hold"/>
                                        <p:tgtEl>
                                          <p:spTgt spid="16"/>
                                        </p:tgtEl>
                                        <p:attrNameLst>
                                          <p:attrName>ppt_w</p:attrName>
                                        </p:attrNameLst>
                                      </p:cBhvr>
                                      <p:tavLst>
                                        <p:tav tm="0">
                                          <p:val>
                                            <p:fltVal val="0"/>
                                          </p:val>
                                        </p:tav>
                                        <p:tav tm="100000">
                                          <p:val>
                                            <p:strVal val="#ppt_w"/>
                                          </p:val>
                                        </p:tav>
                                      </p:tavLst>
                                    </p:anim>
                                    <p:anim calcmode="lin" valueType="num">
                                      <p:cBhvr>
                                        <p:cTn id="45" dur="1250" fill="hold"/>
                                        <p:tgtEl>
                                          <p:spTgt spid="16"/>
                                        </p:tgtEl>
                                        <p:attrNameLst>
                                          <p:attrName>ppt_h</p:attrName>
                                        </p:attrNameLst>
                                      </p:cBhvr>
                                      <p:tavLst>
                                        <p:tav tm="0">
                                          <p:val>
                                            <p:fltVal val="0"/>
                                          </p:val>
                                        </p:tav>
                                        <p:tav tm="100000">
                                          <p:val>
                                            <p:strVal val="#ppt_h"/>
                                          </p:val>
                                        </p:tav>
                                      </p:tavLst>
                                    </p:anim>
                                    <p:animEffect transition="in" filter="fade">
                                      <p:cBhvr>
                                        <p:cTn id="46"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长会"/>
</p:tagLst>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TotalTime>
  <Words>1374</Words>
  <Application>Microsoft Office PowerPoint</Application>
  <PresentationFormat>全屏显示(16:9)</PresentationFormat>
  <Paragraphs>337</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Segoe</vt:lpstr>
      <vt:lpstr>等线</vt:lpstr>
      <vt:lpstr>方正粗倩简体</vt:lpstr>
      <vt:lpstr>华康海报体W12(P)</vt:lpstr>
      <vt:lpstr>宋体</vt:lpstr>
      <vt:lpstr>微软雅黑</vt:lpstr>
      <vt:lpstr>Arial</vt:lpstr>
      <vt:lpstr>Arial Rounded MT Bold</vt:lpstr>
      <vt:lpstr>Calibri</vt:lpstr>
      <vt:lpstr>Impact</vt:lpstr>
      <vt:lpstr>Segoe UI</vt:lpstr>
      <vt:lpstr>Segoe UI Light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家长会</dc:title>
  <dc:creator>第一PPT</dc:creator>
  <cp:keywords>www.1ppt.com</cp:keywords>
  <cp:lastModifiedBy>faith123</cp:lastModifiedBy>
  <cp:revision>24</cp:revision>
  <dcterms:created xsi:type="dcterms:W3CDTF">2016-12-25T02:27:54Z</dcterms:created>
  <dcterms:modified xsi:type="dcterms:W3CDTF">2019-03-01T06:11:09Z</dcterms:modified>
</cp:coreProperties>
</file>